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56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9"/>
  </p:normalViewPr>
  <p:slideViewPr>
    <p:cSldViewPr snapToGrid="0">
      <p:cViewPr varScale="1">
        <p:scale>
          <a:sx n="71" d="100"/>
          <a:sy n="71" d="100"/>
        </p:scale>
        <p:origin x="1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92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32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60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35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02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25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1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9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4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0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01708-30C0-1442-AD0D-408813845108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B0F1-5577-FF4F-A83C-40D320B70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02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山の前に立っている男性&#10;&#10;中程度の精度で自動的に生成された説明" hidden="1">
            <a:extLst>
              <a:ext uri="{FF2B5EF4-FFF2-40B4-BE49-F238E27FC236}">
                <a16:creationId xmlns:a16="http://schemas.microsoft.com/office/drawing/2014/main" id="{D41685F6-484D-4ED0-1DB8-528070BB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" y="1344706"/>
            <a:ext cx="12749805" cy="7171765"/>
          </a:xfrm>
          <a:prstGeom prst="rect">
            <a:avLst/>
          </a:prstGeom>
        </p:spPr>
      </p:pic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B6DE7E2-9790-10B3-3006-CEA452F61F81}"/>
              </a:ext>
            </a:extLst>
          </p:cNvPr>
          <p:cNvSpPr/>
          <p:nvPr/>
        </p:nvSpPr>
        <p:spPr>
          <a:xfrm>
            <a:off x="6423025" y="2699921"/>
            <a:ext cx="249006" cy="87729"/>
          </a:xfrm>
          <a:custGeom>
            <a:avLst/>
            <a:gdLst>
              <a:gd name="connsiteX0" fmla="*/ 0 w 249006"/>
              <a:gd name="connsiteY0" fmla="*/ 87729 h 87729"/>
              <a:gd name="connsiteX1" fmla="*/ 69850 w 249006"/>
              <a:gd name="connsiteY1" fmla="*/ 27404 h 87729"/>
              <a:gd name="connsiteX2" fmla="*/ 247650 w 249006"/>
              <a:gd name="connsiteY2" fmla="*/ 2004 h 87729"/>
              <a:gd name="connsiteX3" fmla="*/ 149225 w 249006"/>
              <a:gd name="connsiteY3" fmla="*/ 2004 h 87729"/>
              <a:gd name="connsiteX4" fmla="*/ 101600 w 249006"/>
              <a:gd name="connsiteY4" fmla="*/ 5179 h 87729"/>
              <a:gd name="connsiteX5" fmla="*/ 50800 w 249006"/>
              <a:gd name="connsiteY5" fmla="*/ 43279 h 87729"/>
              <a:gd name="connsiteX6" fmla="*/ 0 w 249006"/>
              <a:gd name="connsiteY6" fmla="*/ 87729 h 8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006" h="87729">
                <a:moveTo>
                  <a:pt x="0" y="87729"/>
                </a:moveTo>
                <a:cubicBezTo>
                  <a:pt x="3175" y="85083"/>
                  <a:pt x="28575" y="41691"/>
                  <a:pt x="69850" y="27404"/>
                </a:cubicBezTo>
                <a:cubicBezTo>
                  <a:pt x="111125" y="13116"/>
                  <a:pt x="234421" y="6237"/>
                  <a:pt x="247650" y="2004"/>
                </a:cubicBezTo>
                <a:cubicBezTo>
                  <a:pt x="260879" y="-2229"/>
                  <a:pt x="173567" y="1475"/>
                  <a:pt x="149225" y="2004"/>
                </a:cubicBezTo>
                <a:cubicBezTo>
                  <a:pt x="124883" y="2533"/>
                  <a:pt x="118004" y="-1700"/>
                  <a:pt x="101600" y="5179"/>
                </a:cubicBezTo>
                <a:cubicBezTo>
                  <a:pt x="85196" y="12058"/>
                  <a:pt x="64558" y="31108"/>
                  <a:pt x="50800" y="43279"/>
                </a:cubicBezTo>
                <a:lnTo>
                  <a:pt x="0" y="877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27FFD69-2498-9002-CA78-E2BCE567E660}"/>
              </a:ext>
            </a:extLst>
          </p:cNvPr>
          <p:cNvSpPr/>
          <p:nvPr/>
        </p:nvSpPr>
        <p:spPr>
          <a:xfrm>
            <a:off x="6661126" y="2695121"/>
            <a:ext cx="194438" cy="79850"/>
          </a:xfrm>
          <a:custGeom>
            <a:avLst/>
            <a:gdLst>
              <a:gd name="connsiteX0" fmla="*/ 24 w 194438"/>
              <a:gd name="connsiteY0" fmla="*/ 454 h 79850"/>
              <a:gd name="connsiteX1" fmla="*/ 95274 w 194438"/>
              <a:gd name="connsiteY1" fmla="*/ 57604 h 79850"/>
              <a:gd name="connsiteX2" fmla="*/ 146074 w 194438"/>
              <a:gd name="connsiteY2" fmla="*/ 60779 h 79850"/>
              <a:gd name="connsiteX3" fmla="*/ 193699 w 194438"/>
              <a:gd name="connsiteY3" fmla="*/ 57604 h 79850"/>
              <a:gd name="connsiteX4" fmla="*/ 171474 w 194438"/>
              <a:gd name="connsiteY4" fmla="*/ 67129 h 79850"/>
              <a:gd name="connsiteX5" fmla="*/ 123849 w 194438"/>
              <a:gd name="connsiteY5" fmla="*/ 79829 h 79850"/>
              <a:gd name="connsiteX6" fmla="*/ 88924 w 194438"/>
              <a:gd name="connsiteY6" fmla="*/ 63954 h 79850"/>
              <a:gd name="connsiteX7" fmla="*/ 85749 w 194438"/>
              <a:gd name="connsiteY7" fmla="*/ 32204 h 79850"/>
              <a:gd name="connsiteX8" fmla="*/ 24 w 194438"/>
              <a:gd name="connsiteY8" fmla="*/ 454 h 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38" h="79850">
                <a:moveTo>
                  <a:pt x="24" y="454"/>
                </a:moveTo>
                <a:cubicBezTo>
                  <a:pt x="1611" y="4687"/>
                  <a:pt x="70932" y="47550"/>
                  <a:pt x="95274" y="57604"/>
                </a:cubicBezTo>
                <a:cubicBezTo>
                  <a:pt x="119616" y="67658"/>
                  <a:pt x="129670" y="60779"/>
                  <a:pt x="146074" y="60779"/>
                </a:cubicBezTo>
                <a:cubicBezTo>
                  <a:pt x="162478" y="60779"/>
                  <a:pt x="189466" y="56546"/>
                  <a:pt x="193699" y="57604"/>
                </a:cubicBezTo>
                <a:cubicBezTo>
                  <a:pt x="197932" y="58662"/>
                  <a:pt x="183116" y="63425"/>
                  <a:pt x="171474" y="67129"/>
                </a:cubicBezTo>
                <a:cubicBezTo>
                  <a:pt x="159832" y="70833"/>
                  <a:pt x="137607" y="80358"/>
                  <a:pt x="123849" y="79829"/>
                </a:cubicBezTo>
                <a:cubicBezTo>
                  <a:pt x="110091" y="79300"/>
                  <a:pt x="95274" y="71891"/>
                  <a:pt x="88924" y="63954"/>
                </a:cubicBezTo>
                <a:cubicBezTo>
                  <a:pt x="82574" y="56017"/>
                  <a:pt x="96862" y="41729"/>
                  <a:pt x="85749" y="32204"/>
                </a:cubicBezTo>
                <a:cubicBezTo>
                  <a:pt x="74637" y="22679"/>
                  <a:pt x="-1563" y="-3779"/>
                  <a:pt x="24" y="45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A2A32D2-4DB0-AA81-F5D7-8FA493E4B82F}"/>
              </a:ext>
            </a:extLst>
          </p:cNvPr>
          <p:cNvSpPr/>
          <p:nvPr/>
        </p:nvSpPr>
        <p:spPr>
          <a:xfrm>
            <a:off x="6435696" y="2736287"/>
            <a:ext cx="365605" cy="71083"/>
          </a:xfrm>
          <a:custGeom>
            <a:avLst/>
            <a:gdLst>
              <a:gd name="connsiteX0" fmla="*/ 29 w 365605"/>
              <a:gd name="connsiteY0" fmla="*/ 64063 h 71083"/>
              <a:gd name="connsiteX1" fmla="*/ 158779 w 365605"/>
              <a:gd name="connsiteY1" fmla="*/ 51363 h 71083"/>
              <a:gd name="connsiteX2" fmla="*/ 215929 w 365605"/>
              <a:gd name="connsiteY2" fmla="*/ 51363 h 71083"/>
              <a:gd name="connsiteX3" fmla="*/ 320704 w 365605"/>
              <a:gd name="connsiteY3" fmla="*/ 563 h 71083"/>
              <a:gd name="connsiteX4" fmla="*/ 295304 w 365605"/>
              <a:gd name="connsiteY4" fmla="*/ 22788 h 71083"/>
              <a:gd name="connsiteX5" fmla="*/ 298479 w 365605"/>
              <a:gd name="connsiteY5" fmla="*/ 29138 h 71083"/>
              <a:gd name="connsiteX6" fmla="*/ 365154 w 365605"/>
              <a:gd name="connsiteY6" fmla="*/ 29138 h 71083"/>
              <a:gd name="connsiteX7" fmla="*/ 323879 w 365605"/>
              <a:gd name="connsiteY7" fmla="*/ 32313 h 71083"/>
              <a:gd name="connsiteX8" fmla="*/ 250854 w 365605"/>
              <a:gd name="connsiteY8" fmla="*/ 48188 h 71083"/>
              <a:gd name="connsiteX9" fmla="*/ 146079 w 365605"/>
              <a:gd name="connsiteY9" fmla="*/ 70413 h 71083"/>
              <a:gd name="connsiteX10" fmla="*/ 29 w 365605"/>
              <a:gd name="connsiteY10" fmla="*/ 64063 h 7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605" h="71083">
                <a:moveTo>
                  <a:pt x="29" y="64063"/>
                </a:moveTo>
                <a:cubicBezTo>
                  <a:pt x="2146" y="60888"/>
                  <a:pt x="122796" y="53480"/>
                  <a:pt x="158779" y="51363"/>
                </a:cubicBezTo>
                <a:cubicBezTo>
                  <a:pt x="194762" y="49246"/>
                  <a:pt x="188941" y="59830"/>
                  <a:pt x="215929" y="51363"/>
                </a:cubicBezTo>
                <a:cubicBezTo>
                  <a:pt x="242917" y="42896"/>
                  <a:pt x="307475" y="5325"/>
                  <a:pt x="320704" y="563"/>
                </a:cubicBezTo>
                <a:cubicBezTo>
                  <a:pt x="333933" y="-4199"/>
                  <a:pt x="295304" y="22788"/>
                  <a:pt x="295304" y="22788"/>
                </a:cubicBezTo>
                <a:cubicBezTo>
                  <a:pt x="291600" y="27550"/>
                  <a:pt x="286837" y="28080"/>
                  <a:pt x="298479" y="29138"/>
                </a:cubicBezTo>
                <a:cubicBezTo>
                  <a:pt x="310121" y="30196"/>
                  <a:pt x="360921" y="28609"/>
                  <a:pt x="365154" y="29138"/>
                </a:cubicBezTo>
                <a:cubicBezTo>
                  <a:pt x="369387" y="29667"/>
                  <a:pt x="342929" y="29138"/>
                  <a:pt x="323879" y="32313"/>
                </a:cubicBezTo>
                <a:cubicBezTo>
                  <a:pt x="304829" y="35488"/>
                  <a:pt x="250854" y="48188"/>
                  <a:pt x="250854" y="48188"/>
                </a:cubicBezTo>
                <a:cubicBezTo>
                  <a:pt x="221221" y="54538"/>
                  <a:pt x="183121" y="67767"/>
                  <a:pt x="146079" y="70413"/>
                </a:cubicBezTo>
                <a:cubicBezTo>
                  <a:pt x="109037" y="73059"/>
                  <a:pt x="-2088" y="67238"/>
                  <a:pt x="29" y="640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3CEFC51-6A07-581D-3CF6-C0698F5144B0}"/>
              </a:ext>
            </a:extLst>
          </p:cNvPr>
          <p:cNvSpPr/>
          <p:nvPr/>
        </p:nvSpPr>
        <p:spPr>
          <a:xfrm>
            <a:off x="6467467" y="2707717"/>
            <a:ext cx="190508" cy="81079"/>
          </a:xfrm>
          <a:custGeom>
            <a:avLst/>
            <a:gdLst>
              <a:gd name="connsiteX0" fmla="*/ 155583 w 190508"/>
              <a:gd name="connsiteY0" fmla="*/ 3733 h 81079"/>
              <a:gd name="connsiteX1" fmla="*/ 190508 w 190508"/>
              <a:gd name="connsiteY1" fmla="*/ 45008 h 81079"/>
              <a:gd name="connsiteX2" fmla="*/ 155583 w 190508"/>
              <a:gd name="connsiteY2" fmla="*/ 79933 h 81079"/>
              <a:gd name="connsiteX3" fmla="*/ 88908 w 190508"/>
              <a:gd name="connsiteY3" fmla="*/ 70408 h 81079"/>
              <a:gd name="connsiteX4" fmla="*/ 38108 w 190508"/>
              <a:gd name="connsiteY4" fmla="*/ 48183 h 81079"/>
              <a:gd name="connsiteX5" fmla="*/ 8 w 190508"/>
              <a:gd name="connsiteY5" fmla="*/ 57708 h 81079"/>
              <a:gd name="connsiteX6" fmla="*/ 41283 w 190508"/>
              <a:gd name="connsiteY6" fmla="*/ 19608 h 81079"/>
              <a:gd name="connsiteX7" fmla="*/ 82558 w 190508"/>
              <a:gd name="connsiteY7" fmla="*/ 3733 h 81079"/>
              <a:gd name="connsiteX8" fmla="*/ 155583 w 190508"/>
              <a:gd name="connsiteY8" fmla="*/ 3733 h 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8" h="81079">
                <a:moveTo>
                  <a:pt x="155583" y="3733"/>
                </a:moveTo>
                <a:cubicBezTo>
                  <a:pt x="173575" y="10612"/>
                  <a:pt x="190508" y="32308"/>
                  <a:pt x="190508" y="45008"/>
                </a:cubicBezTo>
                <a:cubicBezTo>
                  <a:pt x="190508" y="57708"/>
                  <a:pt x="172516" y="75700"/>
                  <a:pt x="155583" y="79933"/>
                </a:cubicBezTo>
                <a:cubicBezTo>
                  <a:pt x="138650" y="84166"/>
                  <a:pt x="108487" y="75700"/>
                  <a:pt x="88908" y="70408"/>
                </a:cubicBezTo>
                <a:cubicBezTo>
                  <a:pt x="69329" y="65116"/>
                  <a:pt x="52925" y="50300"/>
                  <a:pt x="38108" y="48183"/>
                </a:cubicBezTo>
                <a:cubicBezTo>
                  <a:pt x="23291" y="46066"/>
                  <a:pt x="-521" y="62471"/>
                  <a:pt x="8" y="57708"/>
                </a:cubicBezTo>
                <a:cubicBezTo>
                  <a:pt x="537" y="52946"/>
                  <a:pt x="27525" y="28604"/>
                  <a:pt x="41283" y="19608"/>
                </a:cubicBezTo>
                <a:cubicBezTo>
                  <a:pt x="55041" y="10612"/>
                  <a:pt x="64566" y="6379"/>
                  <a:pt x="82558" y="3733"/>
                </a:cubicBezTo>
                <a:cubicBezTo>
                  <a:pt x="100550" y="1087"/>
                  <a:pt x="137591" y="-3146"/>
                  <a:pt x="155583" y="373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E28C841-0A2F-CB2B-5FAB-6E860F089CF4}"/>
              </a:ext>
            </a:extLst>
          </p:cNvPr>
          <p:cNvSpPr/>
          <p:nvPr/>
        </p:nvSpPr>
        <p:spPr>
          <a:xfrm>
            <a:off x="5603622" y="2706202"/>
            <a:ext cx="407733" cy="79602"/>
          </a:xfrm>
          <a:custGeom>
            <a:avLst/>
            <a:gdLst>
              <a:gd name="connsiteX0" fmla="*/ 253 w 407733"/>
              <a:gd name="connsiteY0" fmla="*/ 75098 h 79602"/>
              <a:gd name="connsiteX1" fmla="*/ 174878 w 407733"/>
              <a:gd name="connsiteY1" fmla="*/ 30648 h 79602"/>
              <a:gd name="connsiteX2" fmla="*/ 279653 w 407733"/>
              <a:gd name="connsiteY2" fmla="*/ 14773 h 79602"/>
              <a:gd name="connsiteX3" fmla="*/ 403478 w 407733"/>
              <a:gd name="connsiteY3" fmla="*/ 78273 h 79602"/>
              <a:gd name="connsiteX4" fmla="*/ 374903 w 407733"/>
              <a:gd name="connsiteY4" fmla="*/ 56048 h 79602"/>
              <a:gd name="connsiteX5" fmla="*/ 333628 w 407733"/>
              <a:gd name="connsiteY5" fmla="*/ 33823 h 79602"/>
              <a:gd name="connsiteX6" fmla="*/ 311403 w 407733"/>
              <a:gd name="connsiteY6" fmla="*/ 17948 h 79602"/>
              <a:gd name="connsiteX7" fmla="*/ 282828 w 407733"/>
              <a:gd name="connsiteY7" fmla="*/ 5248 h 79602"/>
              <a:gd name="connsiteX8" fmla="*/ 254253 w 407733"/>
              <a:gd name="connsiteY8" fmla="*/ 2073 h 79602"/>
              <a:gd name="connsiteX9" fmla="*/ 216153 w 407733"/>
              <a:gd name="connsiteY9" fmla="*/ 5248 h 79602"/>
              <a:gd name="connsiteX10" fmla="*/ 253 w 407733"/>
              <a:gd name="connsiteY10" fmla="*/ 75098 h 7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733" h="79602">
                <a:moveTo>
                  <a:pt x="253" y="75098"/>
                </a:moveTo>
                <a:cubicBezTo>
                  <a:pt x="-6626" y="79331"/>
                  <a:pt x="128311" y="40702"/>
                  <a:pt x="174878" y="30648"/>
                </a:cubicBezTo>
                <a:cubicBezTo>
                  <a:pt x="221445" y="20594"/>
                  <a:pt x="241553" y="6836"/>
                  <a:pt x="279653" y="14773"/>
                </a:cubicBezTo>
                <a:cubicBezTo>
                  <a:pt x="317753" y="22710"/>
                  <a:pt x="387603" y="71394"/>
                  <a:pt x="403478" y="78273"/>
                </a:cubicBezTo>
                <a:cubicBezTo>
                  <a:pt x="419353" y="85152"/>
                  <a:pt x="386545" y="63456"/>
                  <a:pt x="374903" y="56048"/>
                </a:cubicBezTo>
                <a:cubicBezTo>
                  <a:pt x="363261" y="48640"/>
                  <a:pt x="344211" y="40173"/>
                  <a:pt x="333628" y="33823"/>
                </a:cubicBezTo>
                <a:cubicBezTo>
                  <a:pt x="323045" y="27473"/>
                  <a:pt x="319870" y="22711"/>
                  <a:pt x="311403" y="17948"/>
                </a:cubicBezTo>
                <a:cubicBezTo>
                  <a:pt x="302936" y="13185"/>
                  <a:pt x="292353" y="7894"/>
                  <a:pt x="282828" y="5248"/>
                </a:cubicBezTo>
                <a:cubicBezTo>
                  <a:pt x="273303" y="2602"/>
                  <a:pt x="265365" y="2073"/>
                  <a:pt x="254253" y="2073"/>
                </a:cubicBezTo>
                <a:cubicBezTo>
                  <a:pt x="243141" y="2073"/>
                  <a:pt x="251607" y="-4277"/>
                  <a:pt x="216153" y="5248"/>
                </a:cubicBezTo>
                <a:cubicBezTo>
                  <a:pt x="180699" y="14773"/>
                  <a:pt x="7132" y="70865"/>
                  <a:pt x="253" y="7509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00AAB766-7249-4583-B2B0-53DEEE503467}"/>
              </a:ext>
            </a:extLst>
          </p:cNvPr>
          <p:cNvSpPr/>
          <p:nvPr/>
        </p:nvSpPr>
        <p:spPr>
          <a:xfrm>
            <a:off x="5625818" y="2781180"/>
            <a:ext cx="376769" cy="35257"/>
          </a:xfrm>
          <a:custGeom>
            <a:avLst/>
            <a:gdLst>
              <a:gd name="connsiteX0" fmla="*/ 282 w 376769"/>
              <a:gd name="connsiteY0" fmla="*/ 22345 h 35257"/>
              <a:gd name="connsiteX1" fmla="*/ 60607 w 376769"/>
              <a:gd name="connsiteY1" fmla="*/ 3295 h 35257"/>
              <a:gd name="connsiteX2" fmla="*/ 184432 w 376769"/>
              <a:gd name="connsiteY2" fmla="*/ 15995 h 35257"/>
              <a:gd name="connsiteX3" fmla="*/ 257457 w 376769"/>
              <a:gd name="connsiteY3" fmla="*/ 15995 h 35257"/>
              <a:gd name="connsiteX4" fmla="*/ 298732 w 376769"/>
              <a:gd name="connsiteY4" fmla="*/ 9645 h 35257"/>
              <a:gd name="connsiteX5" fmla="*/ 374932 w 376769"/>
              <a:gd name="connsiteY5" fmla="*/ 120 h 35257"/>
              <a:gd name="connsiteX6" fmla="*/ 343182 w 376769"/>
              <a:gd name="connsiteY6" fmla="*/ 6470 h 35257"/>
              <a:gd name="connsiteX7" fmla="*/ 235232 w 376769"/>
              <a:gd name="connsiteY7" fmla="*/ 35045 h 35257"/>
              <a:gd name="connsiteX8" fmla="*/ 197132 w 376769"/>
              <a:gd name="connsiteY8" fmla="*/ 19170 h 35257"/>
              <a:gd name="connsiteX9" fmla="*/ 152682 w 376769"/>
              <a:gd name="connsiteY9" fmla="*/ 12820 h 35257"/>
              <a:gd name="connsiteX10" fmla="*/ 130457 w 376769"/>
              <a:gd name="connsiteY10" fmla="*/ 3295 h 35257"/>
              <a:gd name="connsiteX11" fmla="*/ 82832 w 376769"/>
              <a:gd name="connsiteY11" fmla="*/ 3295 h 35257"/>
              <a:gd name="connsiteX12" fmla="*/ 282 w 376769"/>
              <a:gd name="connsiteY12" fmla="*/ 22345 h 3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769" h="35257">
                <a:moveTo>
                  <a:pt x="282" y="22345"/>
                </a:moveTo>
                <a:cubicBezTo>
                  <a:pt x="-3422" y="22345"/>
                  <a:pt x="29915" y="4353"/>
                  <a:pt x="60607" y="3295"/>
                </a:cubicBezTo>
                <a:cubicBezTo>
                  <a:pt x="91299" y="2237"/>
                  <a:pt x="151624" y="13878"/>
                  <a:pt x="184432" y="15995"/>
                </a:cubicBezTo>
                <a:cubicBezTo>
                  <a:pt x="217240" y="18112"/>
                  <a:pt x="238407" y="17053"/>
                  <a:pt x="257457" y="15995"/>
                </a:cubicBezTo>
                <a:cubicBezTo>
                  <a:pt x="276507" y="14937"/>
                  <a:pt x="279153" y="12291"/>
                  <a:pt x="298732" y="9645"/>
                </a:cubicBezTo>
                <a:cubicBezTo>
                  <a:pt x="318311" y="6999"/>
                  <a:pt x="367524" y="649"/>
                  <a:pt x="374932" y="120"/>
                </a:cubicBezTo>
                <a:cubicBezTo>
                  <a:pt x="382340" y="-409"/>
                  <a:pt x="366465" y="649"/>
                  <a:pt x="343182" y="6470"/>
                </a:cubicBezTo>
                <a:cubicBezTo>
                  <a:pt x="319899" y="12291"/>
                  <a:pt x="259574" y="32928"/>
                  <a:pt x="235232" y="35045"/>
                </a:cubicBezTo>
                <a:cubicBezTo>
                  <a:pt x="210890" y="37162"/>
                  <a:pt x="210890" y="22874"/>
                  <a:pt x="197132" y="19170"/>
                </a:cubicBezTo>
                <a:cubicBezTo>
                  <a:pt x="183374" y="15466"/>
                  <a:pt x="163795" y="15466"/>
                  <a:pt x="152682" y="12820"/>
                </a:cubicBezTo>
                <a:cubicBezTo>
                  <a:pt x="141569" y="10174"/>
                  <a:pt x="142099" y="4882"/>
                  <a:pt x="130457" y="3295"/>
                </a:cubicBezTo>
                <a:cubicBezTo>
                  <a:pt x="118815" y="1708"/>
                  <a:pt x="100295" y="649"/>
                  <a:pt x="82832" y="3295"/>
                </a:cubicBezTo>
                <a:cubicBezTo>
                  <a:pt x="65369" y="5941"/>
                  <a:pt x="3986" y="22345"/>
                  <a:pt x="282" y="223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D09464C-011B-AAB3-98E0-965B3B4592FC}"/>
              </a:ext>
            </a:extLst>
          </p:cNvPr>
          <p:cNvSpPr/>
          <p:nvPr/>
        </p:nvSpPr>
        <p:spPr>
          <a:xfrm>
            <a:off x="5786341" y="2716140"/>
            <a:ext cx="116156" cy="82308"/>
          </a:xfrm>
          <a:custGeom>
            <a:avLst/>
            <a:gdLst>
              <a:gd name="connsiteX0" fmla="*/ 93759 w 116156"/>
              <a:gd name="connsiteY0" fmla="*/ 1660 h 82308"/>
              <a:gd name="connsiteX1" fmla="*/ 115984 w 116156"/>
              <a:gd name="connsiteY1" fmla="*/ 49285 h 82308"/>
              <a:gd name="connsiteX2" fmla="*/ 84234 w 116156"/>
              <a:gd name="connsiteY2" fmla="*/ 81035 h 82308"/>
              <a:gd name="connsiteX3" fmla="*/ 46134 w 116156"/>
              <a:gd name="connsiteY3" fmla="*/ 74685 h 82308"/>
              <a:gd name="connsiteX4" fmla="*/ 17559 w 116156"/>
              <a:gd name="connsiteY4" fmla="*/ 61985 h 82308"/>
              <a:gd name="connsiteX5" fmla="*/ 4859 w 116156"/>
              <a:gd name="connsiteY5" fmla="*/ 30235 h 82308"/>
              <a:gd name="connsiteX6" fmla="*/ 1684 w 116156"/>
              <a:gd name="connsiteY6" fmla="*/ 23885 h 82308"/>
              <a:gd name="connsiteX7" fmla="*/ 30259 w 116156"/>
              <a:gd name="connsiteY7" fmla="*/ 11185 h 82308"/>
              <a:gd name="connsiteX8" fmla="*/ 93759 w 116156"/>
              <a:gd name="connsiteY8" fmla="*/ 1660 h 8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6" h="82308">
                <a:moveTo>
                  <a:pt x="93759" y="1660"/>
                </a:moveTo>
                <a:cubicBezTo>
                  <a:pt x="108047" y="8010"/>
                  <a:pt x="117571" y="36056"/>
                  <a:pt x="115984" y="49285"/>
                </a:cubicBezTo>
                <a:cubicBezTo>
                  <a:pt x="114397" y="62514"/>
                  <a:pt x="95876" y="76802"/>
                  <a:pt x="84234" y="81035"/>
                </a:cubicBezTo>
                <a:cubicBezTo>
                  <a:pt x="72592" y="85268"/>
                  <a:pt x="57247" y="77860"/>
                  <a:pt x="46134" y="74685"/>
                </a:cubicBezTo>
                <a:cubicBezTo>
                  <a:pt x="35021" y="71510"/>
                  <a:pt x="24438" y="69393"/>
                  <a:pt x="17559" y="61985"/>
                </a:cubicBezTo>
                <a:cubicBezTo>
                  <a:pt x="10680" y="54577"/>
                  <a:pt x="4859" y="30235"/>
                  <a:pt x="4859" y="30235"/>
                </a:cubicBezTo>
                <a:cubicBezTo>
                  <a:pt x="2213" y="23885"/>
                  <a:pt x="-2549" y="27060"/>
                  <a:pt x="1684" y="23885"/>
                </a:cubicBezTo>
                <a:cubicBezTo>
                  <a:pt x="5917" y="20710"/>
                  <a:pt x="20205" y="13302"/>
                  <a:pt x="30259" y="11185"/>
                </a:cubicBezTo>
                <a:cubicBezTo>
                  <a:pt x="40313" y="9068"/>
                  <a:pt x="79471" y="-4690"/>
                  <a:pt x="93759" y="166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D30F6E5-C275-CD68-0D4A-9C4CD120D27B}"/>
              </a:ext>
            </a:extLst>
          </p:cNvPr>
          <p:cNvSpPr/>
          <p:nvPr/>
        </p:nvSpPr>
        <p:spPr>
          <a:xfrm>
            <a:off x="5821559" y="27276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C44ECEBC-685F-1240-B90E-8082A7E9CC01}"/>
              </a:ext>
            </a:extLst>
          </p:cNvPr>
          <p:cNvSpPr/>
          <p:nvPr/>
        </p:nvSpPr>
        <p:spPr>
          <a:xfrm>
            <a:off x="6535819" y="271720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B096E91-E48B-44D2-2AF6-55B28716B041}"/>
              </a:ext>
            </a:extLst>
          </p:cNvPr>
          <p:cNvSpPr/>
          <p:nvPr/>
        </p:nvSpPr>
        <p:spPr>
          <a:xfrm>
            <a:off x="6414941" y="2653423"/>
            <a:ext cx="199899" cy="90408"/>
          </a:xfrm>
          <a:custGeom>
            <a:avLst/>
            <a:gdLst>
              <a:gd name="connsiteX0" fmla="*/ 1734 w 199899"/>
              <a:gd name="connsiteY0" fmla="*/ 89777 h 90408"/>
              <a:gd name="connsiteX1" fmla="*/ 195409 w 199899"/>
              <a:gd name="connsiteY1" fmla="*/ 4052 h 90408"/>
              <a:gd name="connsiteX2" fmla="*/ 135084 w 199899"/>
              <a:gd name="connsiteY2" fmla="*/ 16752 h 90408"/>
              <a:gd name="connsiteX3" fmla="*/ 100159 w 199899"/>
              <a:gd name="connsiteY3" fmla="*/ 42152 h 90408"/>
              <a:gd name="connsiteX4" fmla="*/ 1734 w 199899"/>
              <a:gd name="connsiteY4" fmla="*/ 89777 h 9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99" h="90408">
                <a:moveTo>
                  <a:pt x="1734" y="89777"/>
                </a:moveTo>
                <a:cubicBezTo>
                  <a:pt x="17609" y="83427"/>
                  <a:pt x="173184" y="16223"/>
                  <a:pt x="195409" y="4052"/>
                </a:cubicBezTo>
                <a:cubicBezTo>
                  <a:pt x="217634" y="-8119"/>
                  <a:pt x="150959" y="10402"/>
                  <a:pt x="135084" y="16752"/>
                </a:cubicBezTo>
                <a:cubicBezTo>
                  <a:pt x="119209" y="23102"/>
                  <a:pt x="116563" y="31569"/>
                  <a:pt x="100159" y="42152"/>
                </a:cubicBezTo>
                <a:cubicBezTo>
                  <a:pt x="83755" y="52735"/>
                  <a:pt x="-14141" y="96127"/>
                  <a:pt x="1734" y="8977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DE7094D-1AC0-DAEB-7C13-745C2D5DA171}"/>
              </a:ext>
            </a:extLst>
          </p:cNvPr>
          <p:cNvSpPr/>
          <p:nvPr/>
        </p:nvSpPr>
        <p:spPr>
          <a:xfrm>
            <a:off x="5702282" y="2681089"/>
            <a:ext cx="264883" cy="33571"/>
          </a:xfrm>
          <a:custGeom>
            <a:avLst/>
            <a:gdLst>
              <a:gd name="connsiteX0" fmla="*/ 18 w 264883"/>
              <a:gd name="connsiteY0" fmla="*/ 30361 h 33571"/>
              <a:gd name="connsiteX1" fmla="*/ 146068 w 264883"/>
              <a:gd name="connsiteY1" fmla="*/ 11311 h 33571"/>
              <a:gd name="connsiteX2" fmla="*/ 263543 w 264883"/>
              <a:gd name="connsiteY2" fmla="*/ 33536 h 33571"/>
              <a:gd name="connsiteX3" fmla="*/ 206393 w 264883"/>
              <a:gd name="connsiteY3" fmla="*/ 4961 h 33571"/>
              <a:gd name="connsiteX4" fmla="*/ 155593 w 264883"/>
              <a:gd name="connsiteY4" fmla="*/ 1786 h 33571"/>
              <a:gd name="connsiteX5" fmla="*/ 18 w 264883"/>
              <a:gd name="connsiteY5" fmla="*/ 30361 h 3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83" h="33571">
                <a:moveTo>
                  <a:pt x="18" y="30361"/>
                </a:moveTo>
                <a:cubicBezTo>
                  <a:pt x="-1569" y="31948"/>
                  <a:pt x="102147" y="10782"/>
                  <a:pt x="146068" y="11311"/>
                </a:cubicBezTo>
                <a:cubicBezTo>
                  <a:pt x="189989" y="11840"/>
                  <a:pt x="253489" y="34594"/>
                  <a:pt x="263543" y="33536"/>
                </a:cubicBezTo>
                <a:cubicBezTo>
                  <a:pt x="273597" y="32478"/>
                  <a:pt x="224385" y="10253"/>
                  <a:pt x="206393" y="4961"/>
                </a:cubicBezTo>
                <a:cubicBezTo>
                  <a:pt x="188401" y="-331"/>
                  <a:pt x="185226" y="-1389"/>
                  <a:pt x="155593" y="1786"/>
                </a:cubicBezTo>
                <a:cubicBezTo>
                  <a:pt x="125960" y="4961"/>
                  <a:pt x="1605" y="28774"/>
                  <a:pt x="18" y="3036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DB46392-B1E4-6264-1273-0B2450E6BFB3}"/>
              </a:ext>
            </a:extLst>
          </p:cNvPr>
          <p:cNvSpPr/>
          <p:nvPr/>
        </p:nvSpPr>
        <p:spPr>
          <a:xfrm>
            <a:off x="6445220" y="2514035"/>
            <a:ext cx="257560" cy="76769"/>
          </a:xfrm>
          <a:custGeom>
            <a:avLst/>
            <a:gdLst>
              <a:gd name="connsiteX0" fmla="*/ 30 w 257560"/>
              <a:gd name="connsiteY0" fmla="*/ 76765 h 76769"/>
              <a:gd name="connsiteX1" fmla="*/ 123855 w 257560"/>
              <a:gd name="connsiteY1" fmla="*/ 25965 h 76769"/>
              <a:gd name="connsiteX2" fmla="*/ 101630 w 257560"/>
              <a:gd name="connsiteY2" fmla="*/ 25965 h 76769"/>
              <a:gd name="connsiteX3" fmla="*/ 174655 w 257560"/>
              <a:gd name="connsiteY3" fmla="*/ 10090 h 76769"/>
              <a:gd name="connsiteX4" fmla="*/ 257205 w 257560"/>
              <a:gd name="connsiteY4" fmla="*/ 10090 h 76769"/>
              <a:gd name="connsiteX5" fmla="*/ 203230 w 257560"/>
              <a:gd name="connsiteY5" fmla="*/ 6915 h 76769"/>
              <a:gd name="connsiteX6" fmla="*/ 171480 w 257560"/>
              <a:gd name="connsiteY6" fmla="*/ 565 h 76769"/>
              <a:gd name="connsiteX7" fmla="*/ 136555 w 257560"/>
              <a:gd name="connsiteY7" fmla="*/ 22790 h 76769"/>
              <a:gd name="connsiteX8" fmla="*/ 30 w 257560"/>
              <a:gd name="connsiteY8" fmla="*/ 76765 h 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560" h="76769">
                <a:moveTo>
                  <a:pt x="30" y="76765"/>
                </a:moveTo>
                <a:cubicBezTo>
                  <a:pt x="-2087" y="77294"/>
                  <a:pt x="106922" y="34432"/>
                  <a:pt x="123855" y="25965"/>
                </a:cubicBezTo>
                <a:cubicBezTo>
                  <a:pt x="140788" y="17498"/>
                  <a:pt x="93163" y="28611"/>
                  <a:pt x="101630" y="25965"/>
                </a:cubicBezTo>
                <a:cubicBezTo>
                  <a:pt x="110097" y="23319"/>
                  <a:pt x="148726" y="12736"/>
                  <a:pt x="174655" y="10090"/>
                </a:cubicBezTo>
                <a:cubicBezTo>
                  <a:pt x="200584" y="7444"/>
                  <a:pt x="252443" y="10619"/>
                  <a:pt x="257205" y="10090"/>
                </a:cubicBezTo>
                <a:cubicBezTo>
                  <a:pt x="261968" y="9561"/>
                  <a:pt x="217517" y="8502"/>
                  <a:pt x="203230" y="6915"/>
                </a:cubicBezTo>
                <a:cubicBezTo>
                  <a:pt x="188943" y="5328"/>
                  <a:pt x="182593" y="-2081"/>
                  <a:pt x="171480" y="565"/>
                </a:cubicBezTo>
                <a:cubicBezTo>
                  <a:pt x="160367" y="3211"/>
                  <a:pt x="163543" y="9561"/>
                  <a:pt x="136555" y="22790"/>
                </a:cubicBezTo>
                <a:cubicBezTo>
                  <a:pt x="109568" y="36019"/>
                  <a:pt x="2147" y="76236"/>
                  <a:pt x="30" y="7676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E8DAE30-B29B-207D-6084-66E7C5CA99B3}"/>
              </a:ext>
            </a:extLst>
          </p:cNvPr>
          <p:cNvSpPr/>
          <p:nvPr/>
        </p:nvSpPr>
        <p:spPr>
          <a:xfrm>
            <a:off x="6391070" y="2460509"/>
            <a:ext cx="181649" cy="130353"/>
          </a:xfrm>
          <a:custGeom>
            <a:avLst/>
            <a:gdLst>
              <a:gd name="connsiteX0" fmla="*/ 205 w 181649"/>
              <a:gd name="connsiteY0" fmla="*/ 130291 h 130353"/>
              <a:gd name="connsiteX1" fmla="*/ 66880 w 181649"/>
              <a:gd name="connsiteY1" fmla="*/ 63616 h 130353"/>
              <a:gd name="connsiteX2" fmla="*/ 51005 w 181649"/>
              <a:gd name="connsiteY2" fmla="*/ 31866 h 130353"/>
              <a:gd name="connsiteX3" fmla="*/ 101805 w 181649"/>
              <a:gd name="connsiteY3" fmla="*/ 38216 h 130353"/>
              <a:gd name="connsiteX4" fmla="*/ 181180 w 181649"/>
              <a:gd name="connsiteY4" fmla="*/ 116 h 130353"/>
              <a:gd name="connsiteX5" fmla="*/ 136730 w 181649"/>
              <a:gd name="connsiteY5" fmla="*/ 25516 h 130353"/>
              <a:gd name="connsiteX6" fmla="*/ 92280 w 181649"/>
              <a:gd name="connsiteY6" fmla="*/ 50916 h 130353"/>
              <a:gd name="connsiteX7" fmla="*/ 205 w 181649"/>
              <a:gd name="connsiteY7" fmla="*/ 130291 h 13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49" h="130353">
                <a:moveTo>
                  <a:pt x="205" y="130291"/>
                </a:moveTo>
                <a:cubicBezTo>
                  <a:pt x="-4028" y="132408"/>
                  <a:pt x="58413" y="80020"/>
                  <a:pt x="66880" y="63616"/>
                </a:cubicBezTo>
                <a:cubicBezTo>
                  <a:pt x="75347" y="47212"/>
                  <a:pt x="45184" y="36099"/>
                  <a:pt x="51005" y="31866"/>
                </a:cubicBezTo>
                <a:cubicBezTo>
                  <a:pt x="56826" y="27633"/>
                  <a:pt x="80109" y="43508"/>
                  <a:pt x="101805" y="38216"/>
                </a:cubicBezTo>
                <a:cubicBezTo>
                  <a:pt x="123501" y="32924"/>
                  <a:pt x="175359" y="2233"/>
                  <a:pt x="181180" y="116"/>
                </a:cubicBezTo>
                <a:cubicBezTo>
                  <a:pt x="187001" y="-2001"/>
                  <a:pt x="136730" y="25516"/>
                  <a:pt x="136730" y="25516"/>
                </a:cubicBezTo>
                <a:cubicBezTo>
                  <a:pt x="121913" y="33983"/>
                  <a:pt x="112388" y="35570"/>
                  <a:pt x="92280" y="50916"/>
                </a:cubicBezTo>
                <a:cubicBezTo>
                  <a:pt x="72172" y="66262"/>
                  <a:pt x="4438" y="128174"/>
                  <a:pt x="205" y="1302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50D0253-45DB-9A20-CD1A-E61C13FD2E9D}"/>
              </a:ext>
            </a:extLst>
          </p:cNvPr>
          <p:cNvSpPr/>
          <p:nvPr/>
        </p:nvSpPr>
        <p:spPr>
          <a:xfrm>
            <a:off x="6591231" y="2441575"/>
            <a:ext cx="117544" cy="85861"/>
          </a:xfrm>
          <a:custGeom>
            <a:avLst/>
            <a:gdLst>
              <a:gd name="connsiteX0" fmla="*/ 69 w 117544"/>
              <a:gd name="connsiteY0" fmla="*/ 0 h 85861"/>
              <a:gd name="connsiteX1" fmla="*/ 73094 w 117544"/>
              <a:gd name="connsiteY1" fmla="*/ 38100 h 85861"/>
              <a:gd name="connsiteX2" fmla="*/ 114369 w 117544"/>
              <a:gd name="connsiteY2" fmla="*/ 22225 h 85861"/>
              <a:gd name="connsiteX3" fmla="*/ 104844 w 117544"/>
              <a:gd name="connsiteY3" fmla="*/ 41275 h 85861"/>
              <a:gd name="connsiteX4" fmla="*/ 60394 w 117544"/>
              <a:gd name="connsiteY4" fmla="*/ 85725 h 85861"/>
              <a:gd name="connsiteX5" fmla="*/ 117544 w 117544"/>
              <a:gd name="connsiteY5" fmla="*/ 25400 h 85861"/>
              <a:gd name="connsiteX6" fmla="*/ 60394 w 117544"/>
              <a:gd name="connsiteY6" fmla="*/ 38100 h 85861"/>
              <a:gd name="connsiteX7" fmla="*/ 69 w 117544"/>
              <a:gd name="connsiteY7" fmla="*/ 0 h 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44" h="85861">
                <a:moveTo>
                  <a:pt x="69" y="0"/>
                </a:moveTo>
                <a:cubicBezTo>
                  <a:pt x="2186" y="0"/>
                  <a:pt x="54044" y="34396"/>
                  <a:pt x="73094" y="38100"/>
                </a:cubicBezTo>
                <a:cubicBezTo>
                  <a:pt x="92144" y="41804"/>
                  <a:pt x="114369" y="22225"/>
                  <a:pt x="114369" y="22225"/>
                </a:cubicBezTo>
                <a:cubicBezTo>
                  <a:pt x="119661" y="22754"/>
                  <a:pt x="113840" y="30692"/>
                  <a:pt x="104844" y="41275"/>
                </a:cubicBezTo>
                <a:cubicBezTo>
                  <a:pt x="95848" y="51858"/>
                  <a:pt x="58277" y="88371"/>
                  <a:pt x="60394" y="85725"/>
                </a:cubicBezTo>
                <a:cubicBezTo>
                  <a:pt x="62511" y="83079"/>
                  <a:pt x="117544" y="33337"/>
                  <a:pt x="117544" y="25400"/>
                </a:cubicBezTo>
                <a:cubicBezTo>
                  <a:pt x="117544" y="17463"/>
                  <a:pt x="75740" y="41275"/>
                  <a:pt x="60394" y="38100"/>
                </a:cubicBezTo>
                <a:cubicBezTo>
                  <a:pt x="45048" y="34925"/>
                  <a:pt x="-2048" y="0"/>
                  <a:pt x="6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EB2E99E-CE02-D9DF-6BEA-00C12CE98B28}"/>
              </a:ext>
            </a:extLst>
          </p:cNvPr>
          <p:cNvSpPr/>
          <p:nvPr/>
        </p:nvSpPr>
        <p:spPr>
          <a:xfrm>
            <a:off x="5587984" y="2438228"/>
            <a:ext cx="238676" cy="104992"/>
          </a:xfrm>
          <a:custGeom>
            <a:avLst/>
            <a:gdLst>
              <a:gd name="connsiteX0" fmla="*/ 16 w 238676"/>
              <a:gd name="connsiteY0" fmla="*/ 104947 h 104992"/>
              <a:gd name="connsiteX1" fmla="*/ 69866 w 238676"/>
              <a:gd name="connsiteY1" fmla="*/ 16047 h 104992"/>
              <a:gd name="connsiteX2" fmla="*/ 123841 w 238676"/>
              <a:gd name="connsiteY2" fmla="*/ 28747 h 104992"/>
              <a:gd name="connsiteX3" fmla="*/ 123841 w 238676"/>
              <a:gd name="connsiteY3" fmla="*/ 172 h 104992"/>
              <a:gd name="connsiteX4" fmla="*/ 238141 w 238676"/>
              <a:gd name="connsiteY4" fmla="*/ 44622 h 104992"/>
              <a:gd name="connsiteX5" fmla="*/ 165116 w 238676"/>
              <a:gd name="connsiteY5" fmla="*/ 22397 h 104992"/>
              <a:gd name="connsiteX6" fmla="*/ 127016 w 238676"/>
              <a:gd name="connsiteY6" fmla="*/ 19222 h 104992"/>
              <a:gd name="connsiteX7" fmla="*/ 73041 w 238676"/>
              <a:gd name="connsiteY7" fmla="*/ 35097 h 104992"/>
              <a:gd name="connsiteX8" fmla="*/ 76216 w 238676"/>
              <a:gd name="connsiteY8" fmla="*/ 28747 h 104992"/>
              <a:gd name="connsiteX9" fmla="*/ 16 w 238676"/>
              <a:gd name="connsiteY9" fmla="*/ 104947 h 10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676" h="104992">
                <a:moveTo>
                  <a:pt x="16" y="104947"/>
                </a:moveTo>
                <a:cubicBezTo>
                  <a:pt x="-1042" y="102830"/>
                  <a:pt x="49229" y="28747"/>
                  <a:pt x="69866" y="16047"/>
                </a:cubicBezTo>
                <a:cubicBezTo>
                  <a:pt x="90503" y="3347"/>
                  <a:pt x="114845" y="31393"/>
                  <a:pt x="123841" y="28747"/>
                </a:cubicBezTo>
                <a:cubicBezTo>
                  <a:pt x="132837" y="26101"/>
                  <a:pt x="104791" y="-2474"/>
                  <a:pt x="123841" y="172"/>
                </a:cubicBezTo>
                <a:cubicBezTo>
                  <a:pt x="142891" y="2818"/>
                  <a:pt x="231262" y="40918"/>
                  <a:pt x="238141" y="44622"/>
                </a:cubicBezTo>
                <a:cubicBezTo>
                  <a:pt x="245020" y="48326"/>
                  <a:pt x="183637" y="26630"/>
                  <a:pt x="165116" y="22397"/>
                </a:cubicBezTo>
                <a:cubicBezTo>
                  <a:pt x="146595" y="18164"/>
                  <a:pt x="142362" y="17105"/>
                  <a:pt x="127016" y="19222"/>
                </a:cubicBezTo>
                <a:cubicBezTo>
                  <a:pt x="111670" y="21339"/>
                  <a:pt x="73041" y="35097"/>
                  <a:pt x="73041" y="35097"/>
                </a:cubicBezTo>
                <a:cubicBezTo>
                  <a:pt x="64574" y="36684"/>
                  <a:pt x="84683" y="22397"/>
                  <a:pt x="76216" y="28747"/>
                </a:cubicBezTo>
                <a:cubicBezTo>
                  <a:pt x="67749" y="35097"/>
                  <a:pt x="1074" y="107064"/>
                  <a:pt x="16" y="1049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3A81ED8-4C4A-B5A2-CC7D-7D9723376CBD}"/>
              </a:ext>
            </a:extLst>
          </p:cNvPr>
          <p:cNvSpPr/>
          <p:nvPr/>
        </p:nvSpPr>
        <p:spPr>
          <a:xfrm>
            <a:off x="5870575" y="2492317"/>
            <a:ext cx="131241" cy="82608"/>
          </a:xfrm>
          <a:custGeom>
            <a:avLst/>
            <a:gdLst>
              <a:gd name="connsiteX0" fmla="*/ 0 w 131241"/>
              <a:gd name="connsiteY0" fmla="*/ 58 h 82608"/>
              <a:gd name="connsiteX1" fmla="*/ 104775 w 131241"/>
              <a:gd name="connsiteY1" fmla="*/ 50858 h 82608"/>
              <a:gd name="connsiteX2" fmla="*/ 73025 w 131241"/>
              <a:gd name="connsiteY2" fmla="*/ 41333 h 82608"/>
              <a:gd name="connsiteX3" fmla="*/ 130175 w 131241"/>
              <a:gd name="connsiteY3" fmla="*/ 82608 h 82608"/>
              <a:gd name="connsiteX4" fmla="*/ 104775 w 131241"/>
              <a:gd name="connsiteY4" fmla="*/ 41333 h 82608"/>
              <a:gd name="connsiteX5" fmla="*/ 0 w 131241"/>
              <a:gd name="connsiteY5" fmla="*/ 58 h 8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41" h="82608">
                <a:moveTo>
                  <a:pt x="0" y="58"/>
                </a:moveTo>
                <a:cubicBezTo>
                  <a:pt x="0" y="1645"/>
                  <a:pt x="92604" y="43979"/>
                  <a:pt x="104775" y="50858"/>
                </a:cubicBezTo>
                <a:cubicBezTo>
                  <a:pt x="116946" y="57737"/>
                  <a:pt x="68792" y="36041"/>
                  <a:pt x="73025" y="41333"/>
                </a:cubicBezTo>
                <a:cubicBezTo>
                  <a:pt x="77258" y="46625"/>
                  <a:pt x="124883" y="82608"/>
                  <a:pt x="130175" y="82608"/>
                </a:cubicBezTo>
                <a:cubicBezTo>
                  <a:pt x="135467" y="82608"/>
                  <a:pt x="120121" y="52975"/>
                  <a:pt x="104775" y="41333"/>
                </a:cubicBezTo>
                <a:cubicBezTo>
                  <a:pt x="89429" y="29691"/>
                  <a:pt x="0" y="-1529"/>
                  <a:pt x="0" y="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A5396BE-D15C-C42A-AE80-0563F2560CDE}"/>
              </a:ext>
            </a:extLst>
          </p:cNvPr>
          <p:cNvSpPr/>
          <p:nvPr/>
        </p:nvSpPr>
        <p:spPr>
          <a:xfrm>
            <a:off x="5597189" y="2530435"/>
            <a:ext cx="375395" cy="85790"/>
          </a:xfrm>
          <a:custGeom>
            <a:avLst/>
            <a:gdLst>
              <a:gd name="connsiteX0" fmla="*/ 336 w 375395"/>
              <a:gd name="connsiteY0" fmla="*/ 9565 h 85790"/>
              <a:gd name="connsiteX1" fmla="*/ 108286 w 375395"/>
              <a:gd name="connsiteY1" fmla="*/ 6390 h 85790"/>
              <a:gd name="connsiteX2" fmla="*/ 174961 w 375395"/>
              <a:gd name="connsiteY2" fmla="*/ 28615 h 85790"/>
              <a:gd name="connsiteX3" fmla="*/ 127336 w 375395"/>
              <a:gd name="connsiteY3" fmla="*/ 28615 h 85790"/>
              <a:gd name="connsiteX4" fmla="*/ 238461 w 375395"/>
              <a:gd name="connsiteY4" fmla="*/ 34965 h 85790"/>
              <a:gd name="connsiteX5" fmla="*/ 213061 w 375395"/>
              <a:gd name="connsiteY5" fmla="*/ 12740 h 85790"/>
              <a:gd name="connsiteX6" fmla="*/ 324186 w 375395"/>
              <a:gd name="connsiteY6" fmla="*/ 54015 h 85790"/>
              <a:gd name="connsiteX7" fmla="*/ 257511 w 375395"/>
              <a:gd name="connsiteY7" fmla="*/ 34965 h 85790"/>
              <a:gd name="connsiteX8" fmla="*/ 374986 w 375395"/>
              <a:gd name="connsiteY8" fmla="*/ 85765 h 85790"/>
              <a:gd name="connsiteX9" fmla="*/ 292436 w 375395"/>
              <a:gd name="connsiteY9" fmla="*/ 41315 h 85790"/>
              <a:gd name="connsiteX10" fmla="*/ 190836 w 375395"/>
              <a:gd name="connsiteY10" fmla="*/ 6390 h 85790"/>
              <a:gd name="connsiteX11" fmla="*/ 222586 w 375395"/>
              <a:gd name="connsiteY11" fmla="*/ 31790 h 85790"/>
              <a:gd name="connsiteX12" fmla="*/ 178136 w 375395"/>
              <a:gd name="connsiteY12" fmla="*/ 9565 h 85790"/>
              <a:gd name="connsiteX13" fmla="*/ 146386 w 375395"/>
              <a:gd name="connsiteY13" fmla="*/ 40 h 85790"/>
              <a:gd name="connsiteX14" fmla="*/ 336 w 375395"/>
              <a:gd name="connsiteY14" fmla="*/ 9565 h 8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5395" h="85790">
                <a:moveTo>
                  <a:pt x="336" y="9565"/>
                </a:moveTo>
                <a:cubicBezTo>
                  <a:pt x="-6014" y="10623"/>
                  <a:pt x="79182" y="3215"/>
                  <a:pt x="108286" y="6390"/>
                </a:cubicBezTo>
                <a:cubicBezTo>
                  <a:pt x="137390" y="9565"/>
                  <a:pt x="171786" y="24911"/>
                  <a:pt x="174961" y="28615"/>
                </a:cubicBezTo>
                <a:cubicBezTo>
                  <a:pt x="178136" y="32319"/>
                  <a:pt x="116753" y="27557"/>
                  <a:pt x="127336" y="28615"/>
                </a:cubicBezTo>
                <a:cubicBezTo>
                  <a:pt x="137919" y="29673"/>
                  <a:pt x="224174" y="37611"/>
                  <a:pt x="238461" y="34965"/>
                </a:cubicBezTo>
                <a:cubicBezTo>
                  <a:pt x="252748" y="32319"/>
                  <a:pt x="198774" y="9565"/>
                  <a:pt x="213061" y="12740"/>
                </a:cubicBezTo>
                <a:cubicBezTo>
                  <a:pt x="227348" y="15915"/>
                  <a:pt x="316778" y="50311"/>
                  <a:pt x="324186" y="54015"/>
                </a:cubicBezTo>
                <a:cubicBezTo>
                  <a:pt x="331594" y="57719"/>
                  <a:pt x="249044" y="29673"/>
                  <a:pt x="257511" y="34965"/>
                </a:cubicBezTo>
                <a:cubicBezTo>
                  <a:pt x="265978" y="40257"/>
                  <a:pt x="369165" y="84707"/>
                  <a:pt x="374986" y="85765"/>
                </a:cubicBezTo>
                <a:cubicBezTo>
                  <a:pt x="380807" y="86823"/>
                  <a:pt x="323128" y="54544"/>
                  <a:pt x="292436" y="41315"/>
                </a:cubicBezTo>
                <a:cubicBezTo>
                  <a:pt x="261744" y="28086"/>
                  <a:pt x="202478" y="7977"/>
                  <a:pt x="190836" y="6390"/>
                </a:cubicBezTo>
                <a:cubicBezTo>
                  <a:pt x="179194" y="4803"/>
                  <a:pt x="224703" y="31261"/>
                  <a:pt x="222586" y="31790"/>
                </a:cubicBezTo>
                <a:cubicBezTo>
                  <a:pt x="220469" y="32319"/>
                  <a:pt x="190836" y="14857"/>
                  <a:pt x="178136" y="9565"/>
                </a:cubicBezTo>
                <a:cubicBezTo>
                  <a:pt x="165436" y="4273"/>
                  <a:pt x="174432" y="-489"/>
                  <a:pt x="146386" y="40"/>
                </a:cubicBezTo>
                <a:cubicBezTo>
                  <a:pt x="118340" y="569"/>
                  <a:pt x="6686" y="8507"/>
                  <a:pt x="336" y="956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B9F420D-7936-EB2D-1D1A-B2C7158B7B26}"/>
              </a:ext>
            </a:extLst>
          </p:cNvPr>
          <p:cNvSpPr/>
          <p:nvPr/>
        </p:nvSpPr>
        <p:spPr>
          <a:xfrm>
            <a:off x="6247511" y="2691991"/>
            <a:ext cx="32728" cy="350295"/>
          </a:xfrm>
          <a:custGeom>
            <a:avLst/>
            <a:gdLst>
              <a:gd name="connsiteX0" fmla="*/ 32639 w 32728"/>
              <a:gd name="connsiteY0" fmla="*/ 409 h 350295"/>
              <a:gd name="connsiteX1" fmla="*/ 10414 w 32728"/>
              <a:gd name="connsiteY1" fmla="*/ 175034 h 350295"/>
              <a:gd name="connsiteX2" fmla="*/ 10414 w 32728"/>
              <a:gd name="connsiteY2" fmla="*/ 349659 h 350295"/>
              <a:gd name="connsiteX3" fmla="*/ 889 w 32728"/>
              <a:gd name="connsiteY3" fmla="*/ 225834 h 350295"/>
              <a:gd name="connsiteX4" fmla="*/ 32639 w 32728"/>
              <a:gd name="connsiteY4" fmla="*/ 409 h 35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8" h="350295">
                <a:moveTo>
                  <a:pt x="32639" y="409"/>
                </a:moveTo>
                <a:cubicBezTo>
                  <a:pt x="34226" y="-8058"/>
                  <a:pt x="14118" y="116826"/>
                  <a:pt x="10414" y="175034"/>
                </a:cubicBezTo>
                <a:cubicBezTo>
                  <a:pt x="6710" y="233242"/>
                  <a:pt x="12001" y="341192"/>
                  <a:pt x="10414" y="349659"/>
                </a:cubicBezTo>
                <a:cubicBezTo>
                  <a:pt x="8827" y="358126"/>
                  <a:pt x="-3344" y="280338"/>
                  <a:pt x="889" y="225834"/>
                </a:cubicBezTo>
                <a:cubicBezTo>
                  <a:pt x="5122" y="171330"/>
                  <a:pt x="31052" y="8876"/>
                  <a:pt x="32639" y="4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10089AA-0AF5-EF25-C233-E67A27806640}"/>
              </a:ext>
            </a:extLst>
          </p:cNvPr>
          <p:cNvSpPr/>
          <p:nvPr/>
        </p:nvSpPr>
        <p:spPr>
          <a:xfrm>
            <a:off x="6155602" y="2733602"/>
            <a:ext cx="32787" cy="311313"/>
          </a:xfrm>
          <a:custGeom>
            <a:avLst/>
            <a:gdLst>
              <a:gd name="connsiteX0" fmla="*/ 32473 w 32787"/>
              <a:gd name="connsiteY0" fmla="*/ 73 h 311313"/>
              <a:gd name="connsiteX1" fmla="*/ 16598 w 32787"/>
              <a:gd name="connsiteY1" fmla="*/ 168348 h 311313"/>
              <a:gd name="connsiteX2" fmla="*/ 10248 w 32787"/>
              <a:gd name="connsiteY2" fmla="*/ 209623 h 311313"/>
              <a:gd name="connsiteX3" fmla="*/ 10248 w 32787"/>
              <a:gd name="connsiteY3" fmla="*/ 311223 h 311313"/>
              <a:gd name="connsiteX4" fmla="*/ 723 w 32787"/>
              <a:gd name="connsiteY4" fmla="*/ 190573 h 311313"/>
              <a:gd name="connsiteX5" fmla="*/ 32473 w 32787"/>
              <a:gd name="connsiteY5" fmla="*/ 73 h 31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87" h="311313">
                <a:moveTo>
                  <a:pt x="32473" y="73"/>
                </a:moveTo>
                <a:cubicBezTo>
                  <a:pt x="35119" y="-3631"/>
                  <a:pt x="20302" y="133423"/>
                  <a:pt x="16598" y="168348"/>
                </a:cubicBezTo>
                <a:cubicBezTo>
                  <a:pt x="12894" y="203273"/>
                  <a:pt x="11306" y="185811"/>
                  <a:pt x="10248" y="209623"/>
                </a:cubicBezTo>
                <a:cubicBezTo>
                  <a:pt x="9190" y="233435"/>
                  <a:pt x="11835" y="314398"/>
                  <a:pt x="10248" y="311223"/>
                </a:cubicBezTo>
                <a:cubicBezTo>
                  <a:pt x="8661" y="308048"/>
                  <a:pt x="-2981" y="238727"/>
                  <a:pt x="723" y="190573"/>
                </a:cubicBezTo>
                <a:cubicBezTo>
                  <a:pt x="4427" y="142419"/>
                  <a:pt x="29827" y="3777"/>
                  <a:pt x="32473" y="7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0F63933-2F51-D059-3E14-E479122F966D}"/>
              </a:ext>
            </a:extLst>
          </p:cNvPr>
          <p:cNvSpPr/>
          <p:nvPr/>
        </p:nvSpPr>
        <p:spPr>
          <a:xfrm>
            <a:off x="6264215" y="3098758"/>
            <a:ext cx="66738" cy="190615"/>
          </a:xfrm>
          <a:custGeom>
            <a:avLst/>
            <a:gdLst>
              <a:gd name="connsiteX0" fmla="*/ 60 w 66738"/>
              <a:gd name="connsiteY0" fmla="*/ 42 h 190615"/>
              <a:gd name="connsiteX1" fmla="*/ 54035 w 66738"/>
              <a:gd name="connsiteY1" fmla="*/ 107992 h 190615"/>
              <a:gd name="connsiteX2" fmla="*/ 12760 w 66738"/>
              <a:gd name="connsiteY2" fmla="*/ 190542 h 190615"/>
              <a:gd name="connsiteX3" fmla="*/ 66735 w 66738"/>
              <a:gd name="connsiteY3" fmla="*/ 120692 h 190615"/>
              <a:gd name="connsiteX4" fmla="*/ 60 w 66738"/>
              <a:gd name="connsiteY4" fmla="*/ 42 h 1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38" h="190615">
                <a:moveTo>
                  <a:pt x="60" y="42"/>
                </a:moveTo>
                <a:cubicBezTo>
                  <a:pt x="-2057" y="-2075"/>
                  <a:pt x="51918" y="76242"/>
                  <a:pt x="54035" y="107992"/>
                </a:cubicBezTo>
                <a:cubicBezTo>
                  <a:pt x="56152" y="139742"/>
                  <a:pt x="10643" y="188425"/>
                  <a:pt x="12760" y="190542"/>
                </a:cubicBezTo>
                <a:cubicBezTo>
                  <a:pt x="14877" y="192659"/>
                  <a:pt x="67264" y="148738"/>
                  <a:pt x="66735" y="120692"/>
                </a:cubicBezTo>
                <a:cubicBezTo>
                  <a:pt x="66206" y="92646"/>
                  <a:pt x="2177" y="2159"/>
                  <a:pt x="60" y="4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CCAF162-B894-649A-C781-02BFC69013AB}"/>
              </a:ext>
            </a:extLst>
          </p:cNvPr>
          <p:cNvSpPr/>
          <p:nvPr/>
        </p:nvSpPr>
        <p:spPr>
          <a:xfrm>
            <a:off x="6130168" y="3079545"/>
            <a:ext cx="70712" cy="204593"/>
          </a:xfrm>
          <a:custGeom>
            <a:avLst/>
            <a:gdLst>
              <a:gd name="connsiteX0" fmla="*/ 70607 w 70712"/>
              <a:gd name="connsiteY0" fmla="*/ 205 h 204593"/>
              <a:gd name="connsiteX1" fmla="*/ 16632 w 70712"/>
              <a:gd name="connsiteY1" fmla="*/ 95455 h 204593"/>
              <a:gd name="connsiteX2" fmla="*/ 19807 w 70712"/>
              <a:gd name="connsiteY2" fmla="*/ 124030 h 204593"/>
              <a:gd name="connsiteX3" fmla="*/ 61082 w 70712"/>
              <a:gd name="connsiteY3" fmla="*/ 203405 h 204593"/>
              <a:gd name="connsiteX4" fmla="*/ 29332 w 70712"/>
              <a:gd name="connsiteY4" fmla="*/ 168480 h 204593"/>
              <a:gd name="connsiteX5" fmla="*/ 757 w 70712"/>
              <a:gd name="connsiteY5" fmla="*/ 124030 h 204593"/>
              <a:gd name="connsiteX6" fmla="*/ 70607 w 70712"/>
              <a:gd name="connsiteY6" fmla="*/ 205 h 2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12" h="204593">
                <a:moveTo>
                  <a:pt x="70607" y="205"/>
                </a:moveTo>
                <a:cubicBezTo>
                  <a:pt x="73253" y="-4557"/>
                  <a:pt x="25099" y="74817"/>
                  <a:pt x="16632" y="95455"/>
                </a:cubicBezTo>
                <a:cubicBezTo>
                  <a:pt x="8165" y="116093"/>
                  <a:pt x="12399" y="106038"/>
                  <a:pt x="19807" y="124030"/>
                </a:cubicBezTo>
                <a:cubicBezTo>
                  <a:pt x="27215" y="142022"/>
                  <a:pt x="59495" y="195997"/>
                  <a:pt x="61082" y="203405"/>
                </a:cubicBezTo>
                <a:cubicBezTo>
                  <a:pt x="62669" y="210813"/>
                  <a:pt x="39386" y="181709"/>
                  <a:pt x="29332" y="168480"/>
                </a:cubicBezTo>
                <a:cubicBezTo>
                  <a:pt x="19278" y="155251"/>
                  <a:pt x="-4535" y="146255"/>
                  <a:pt x="757" y="124030"/>
                </a:cubicBezTo>
                <a:cubicBezTo>
                  <a:pt x="6049" y="101805"/>
                  <a:pt x="67961" y="4967"/>
                  <a:pt x="70607" y="20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5597756-7F1C-218D-464B-51ABB815150D}"/>
              </a:ext>
            </a:extLst>
          </p:cNvPr>
          <p:cNvSpPr/>
          <p:nvPr/>
        </p:nvSpPr>
        <p:spPr>
          <a:xfrm>
            <a:off x="5966054" y="3060305"/>
            <a:ext cx="88913" cy="156321"/>
          </a:xfrm>
          <a:custGeom>
            <a:avLst/>
            <a:gdLst>
              <a:gd name="connsiteX0" fmla="*/ 88671 w 88913"/>
              <a:gd name="connsiteY0" fmla="*/ 395 h 156321"/>
              <a:gd name="connsiteX1" fmla="*/ 28346 w 88913"/>
              <a:gd name="connsiteY1" fmla="*/ 63895 h 156321"/>
              <a:gd name="connsiteX2" fmla="*/ 15646 w 88913"/>
              <a:gd name="connsiteY2" fmla="*/ 117870 h 156321"/>
              <a:gd name="connsiteX3" fmla="*/ 15646 w 88913"/>
              <a:gd name="connsiteY3" fmla="*/ 155970 h 156321"/>
              <a:gd name="connsiteX4" fmla="*/ 2946 w 88913"/>
              <a:gd name="connsiteY4" fmla="*/ 95645 h 156321"/>
              <a:gd name="connsiteX5" fmla="*/ 88671 w 88913"/>
              <a:gd name="connsiteY5" fmla="*/ 395 h 15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13" h="156321">
                <a:moveTo>
                  <a:pt x="88671" y="395"/>
                </a:moveTo>
                <a:cubicBezTo>
                  <a:pt x="92904" y="-4897"/>
                  <a:pt x="40517" y="44316"/>
                  <a:pt x="28346" y="63895"/>
                </a:cubicBezTo>
                <a:cubicBezTo>
                  <a:pt x="16175" y="83474"/>
                  <a:pt x="17763" y="102524"/>
                  <a:pt x="15646" y="117870"/>
                </a:cubicBezTo>
                <a:cubicBezTo>
                  <a:pt x="13529" y="133216"/>
                  <a:pt x="17763" y="159674"/>
                  <a:pt x="15646" y="155970"/>
                </a:cubicBezTo>
                <a:cubicBezTo>
                  <a:pt x="13529" y="152266"/>
                  <a:pt x="-7637" y="118399"/>
                  <a:pt x="2946" y="95645"/>
                </a:cubicBezTo>
                <a:cubicBezTo>
                  <a:pt x="13529" y="72891"/>
                  <a:pt x="84438" y="5687"/>
                  <a:pt x="88671" y="39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F66D98C3-9F96-B585-6042-006E19F4C58C}"/>
              </a:ext>
            </a:extLst>
          </p:cNvPr>
          <p:cNvSpPr/>
          <p:nvPr/>
        </p:nvSpPr>
        <p:spPr>
          <a:xfrm>
            <a:off x="6327662" y="3051145"/>
            <a:ext cx="41421" cy="142959"/>
          </a:xfrm>
          <a:custGeom>
            <a:avLst/>
            <a:gdLst>
              <a:gd name="connsiteX0" fmla="*/ 113 w 41421"/>
              <a:gd name="connsiteY0" fmla="*/ 30 h 142959"/>
              <a:gd name="connsiteX1" fmla="*/ 28688 w 41421"/>
              <a:gd name="connsiteY1" fmla="*/ 82580 h 142959"/>
              <a:gd name="connsiteX2" fmla="*/ 15988 w 41421"/>
              <a:gd name="connsiteY2" fmla="*/ 142905 h 142959"/>
              <a:gd name="connsiteX3" fmla="*/ 41388 w 41421"/>
              <a:gd name="connsiteY3" fmla="*/ 92105 h 142959"/>
              <a:gd name="connsiteX4" fmla="*/ 113 w 41421"/>
              <a:gd name="connsiteY4" fmla="*/ 30 h 14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1" h="142959">
                <a:moveTo>
                  <a:pt x="113" y="30"/>
                </a:moveTo>
                <a:cubicBezTo>
                  <a:pt x="-2004" y="-1558"/>
                  <a:pt x="26042" y="58768"/>
                  <a:pt x="28688" y="82580"/>
                </a:cubicBezTo>
                <a:cubicBezTo>
                  <a:pt x="31334" y="106392"/>
                  <a:pt x="13871" y="141317"/>
                  <a:pt x="15988" y="142905"/>
                </a:cubicBezTo>
                <a:cubicBezTo>
                  <a:pt x="18105" y="144493"/>
                  <a:pt x="42446" y="111155"/>
                  <a:pt x="41388" y="92105"/>
                </a:cubicBezTo>
                <a:cubicBezTo>
                  <a:pt x="40330" y="73055"/>
                  <a:pt x="2230" y="1618"/>
                  <a:pt x="113" y="3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AA9F465-D27E-1A8A-D2D2-1DF1C6E833B0}"/>
              </a:ext>
            </a:extLst>
          </p:cNvPr>
          <p:cNvSpPr/>
          <p:nvPr/>
        </p:nvSpPr>
        <p:spPr>
          <a:xfrm>
            <a:off x="6198489" y="2673344"/>
            <a:ext cx="46760" cy="385624"/>
          </a:xfrm>
          <a:custGeom>
            <a:avLst/>
            <a:gdLst>
              <a:gd name="connsiteX0" fmla="*/ 46736 w 46760"/>
              <a:gd name="connsiteY0" fmla="*/ 6 h 385624"/>
              <a:gd name="connsiteX1" fmla="*/ 8636 w 46760"/>
              <a:gd name="connsiteY1" fmla="*/ 196856 h 385624"/>
              <a:gd name="connsiteX2" fmla="*/ 14986 w 46760"/>
              <a:gd name="connsiteY2" fmla="*/ 384181 h 385624"/>
              <a:gd name="connsiteX3" fmla="*/ 5461 w 46760"/>
              <a:gd name="connsiteY3" fmla="*/ 279406 h 385624"/>
              <a:gd name="connsiteX4" fmla="*/ 2286 w 46760"/>
              <a:gd name="connsiteY4" fmla="*/ 203206 h 385624"/>
              <a:gd name="connsiteX5" fmla="*/ 46736 w 46760"/>
              <a:gd name="connsiteY5" fmla="*/ 6 h 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60" h="385624">
                <a:moveTo>
                  <a:pt x="46736" y="6"/>
                </a:moveTo>
                <a:cubicBezTo>
                  <a:pt x="47794" y="-1052"/>
                  <a:pt x="13928" y="132827"/>
                  <a:pt x="8636" y="196856"/>
                </a:cubicBezTo>
                <a:cubicBezTo>
                  <a:pt x="3344" y="260885"/>
                  <a:pt x="15515" y="370423"/>
                  <a:pt x="14986" y="384181"/>
                </a:cubicBezTo>
                <a:cubicBezTo>
                  <a:pt x="14457" y="397939"/>
                  <a:pt x="7578" y="309568"/>
                  <a:pt x="5461" y="279406"/>
                </a:cubicBezTo>
                <a:cubicBezTo>
                  <a:pt x="3344" y="249244"/>
                  <a:pt x="-3535" y="243423"/>
                  <a:pt x="2286" y="203206"/>
                </a:cubicBezTo>
                <a:cubicBezTo>
                  <a:pt x="8107" y="162989"/>
                  <a:pt x="45678" y="1064"/>
                  <a:pt x="46736" y="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4B87042-6668-6EE6-E06C-6D43FDBBC104}"/>
              </a:ext>
            </a:extLst>
          </p:cNvPr>
          <p:cNvSpPr/>
          <p:nvPr/>
        </p:nvSpPr>
        <p:spPr>
          <a:xfrm>
            <a:off x="6295789" y="2873361"/>
            <a:ext cx="16111" cy="142910"/>
          </a:xfrm>
          <a:custGeom>
            <a:avLst/>
            <a:gdLst>
              <a:gd name="connsiteX0" fmla="*/ 236 w 16111"/>
              <a:gd name="connsiteY0" fmla="*/ 14 h 142910"/>
              <a:gd name="connsiteX1" fmla="*/ 6586 w 16111"/>
              <a:gd name="connsiteY1" fmla="*/ 82564 h 142910"/>
              <a:gd name="connsiteX2" fmla="*/ 6586 w 16111"/>
              <a:gd name="connsiteY2" fmla="*/ 142889 h 142910"/>
              <a:gd name="connsiteX3" fmla="*/ 16111 w 16111"/>
              <a:gd name="connsiteY3" fmla="*/ 76214 h 142910"/>
              <a:gd name="connsiteX4" fmla="*/ 236 w 16111"/>
              <a:gd name="connsiteY4" fmla="*/ 14 h 14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1" h="142910">
                <a:moveTo>
                  <a:pt x="236" y="14"/>
                </a:moveTo>
                <a:cubicBezTo>
                  <a:pt x="-1352" y="1072"/>
                  <a:pt x="5528" y="58752"/>
                  <a:pt x="6586" y="82564"/>
                </a:cubicBezTo>
                <a:cubicBezTo>
                  <a:pt x="7644" y="106376"/>
                  <a:pt x="4998" y="143947"/>
                  <a:pt x="6586" y="142889"/>
                </a:cubicBezTo>
                <a:cubicBezTo>
                  <a:pt x="8174" y="141831"/>
                  <a:pt x="16111" y="97910"/>
                  <a:pt x="16111" y="76214"/>
                </a:cubicBezTo>
                <a:cubicBezTo>
                  <a:pt x="16111" y="54518"/>
                  <a:pt x="1824" y="-1044"/>
                  <a:pt x="236" y="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59793F5-09F8-B2A8-7BA2-496D3097D787}"/>
              </a:ext>
            </a:extLst>
          </p:cNvPr>
          <p:cNvSpPr/>
          <p:nvPr/>
        </p:nvSpPr>
        <p:spPr>
          <a:xfrm>
            <a:off x="6102131" y="2889239"/>
            <a:ext cx="38368" cy="215911"/>
          </a:xfrm>
          <a:custGeom>
            <a:avLst/>
            <a:gdLst>
              <a:gd name="connsiteX0" fmla="*/ 22444 w 38368"/>
              <a:gd name="connsiteY0" fmla="*/ 11 h 215911"/>
              <a:gd name="connsiteX1" fmla="*/ 25619 w 38368"/>
              <a:gd name="connsiteY1" fmla="*/ 98436 h 215911"/>
              <a:gd name="connsiteX2" fmla="*/ 16094 w 38368"/>
              <a:gd name="connsiteY2" fmla="*/ 139711 h 215911"/>
              <a:gd name="connsiteX3" fmla="*/ 219 w 38368"/>
              <a:gd name="connsiteY3" fmla="*/ 215911 h 215911"/>
              <a:gd name="connsiteX4" fmla="*/ 28794 w 38368"/>
              <a:gd name="connsiteY4" fmla="*/ 139711 h 215911"/>
              <a:gd name="connsiteX5" fmla="*/ 38319 w 38368"/>
              <a:gd name="connsiteY5" fmla="*/ 92086 h 215911"/>
              <a:gd name="connsiteX6" fmla="*/ 22444 w 38368"/>
              <a:gd name="connsiteY6" fmla="*/ 11 h 21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68" h="215911">
                <a:moveTo>
                  <a:pt x="22444" y="11"/>
                </a:moveTo>
                <a:cubicBezTo>
                  <a:pt x="20327" y="1069"/>
                  <a:pt x="26677" y="75153"/>
                  <a:pt x="25619" y="98436"/>
                </a:cubicBezTo>
                <a:cubicBezTo>
                  <a:pt x="24561" y="121719"/>
                  <a:pt x="20327" y="120132"/>
                  <a:pt x="16094" y="139711"/>
                </a:cubicBezTo>
                <a:cubicBezTo>
                  <a:pt x="11861" y="159290"/>
                  <a:pt x="-1898" y="215911"/>
                  <a:pt x="219" y="215911"/>
                </a:cubicBezTo>
                <a:cubicBezTo>
                  <a:pt x="2336" y="215911"/>
                  <a:pt x="22444" y="160348"/>
                  <a:pt x="28794" y="139711"/>
                </a:cubicBezTo>
                <a:cubicBezTo>
                  <a:pt x="35144" y="119074"/>
                  <a:pt x="38848" y="111665"/>
                  <a:pt x="38319" y="92086"/>
                </a:cubicBezTo>
                <a:cubicBezTo>
                  <a:pt x="37790" y="72507"/>
                  <a:pt x="24561" y="-1047"/>
                  <a:pt x="22444" y="1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88100D9-2DE4-D83C-8B23-9501707A013E}"/>
              </a:ext>
            </a:extLst>
          </p:cNvPr>
          <p:cNvSpPr/>
          <p:nvPr/>
        </p:nvSpPr>
        <p:spPr>
          <a:xfrm>
            <a:off x="6432531" y="3070194"/>
            <a:ext cx="50851" cy="139787"/>
          </a:xfrm>
          <a:custGeom>
            <a:avLst/>
            <a:gdLst>
              <a:gd name="connsiteX0" fmla="*/ 19 w 50851"/>
              <a:gd name="connsiteY0" fmla="*/ 31 h 139787"/>
              <a:gd name="connsiteX1" fmla="*/ 44469 w 50851"/>
              <a:gd name="connsiteY1" fmla="*/ 85756 h 139787"/>
              <a:gd name="connsiteX2" fmla="*/ 25419 w 50851"/>
              <a:gd name="connsiteY2" fmla="*/ 139731 h 139787"/>
              <a:gd name="connsiteX3" fmla="*/ 50819 w 50851"/>
              <a:gd name="connsiteY3" fmla="*/ 76231 h 139787"/>
              <a:gd name="connsiteX4" fmla="*/ 19 w 50851"/>
              <a:gd name="connsiteY4" fmla="*/ 31 h 13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1" h="139787">
                <a:moveTo>
                  <a:pt x="19" y="31"/>
                </a:moveTo>
                <a:cubicBezTo>
                  <a:pt x="-1039" y="1619"/>
                  <a:pt x="40236" y="62473"/>
                  <a:pt x="44469" y="85756"/>
                </a:cubicBezTo>
                <a:cubicBezTo>
                  <a:pt x="48702" y="109039"/>
                  <a:pt x="24361" y="141319"/>
                  <a:pt x="25419" y="139731"/>
                </a:cubicBezTo>
                <a:cubicBezTo>
                  <a:pt x="26477" y="138143"/>
                  <a:pt x="51877" y="95810"/>
                  <a:pt x="50819" y="76231"/>
                </a:cubicBezTo>
                <a:cubicBezTo>
                  <a:pt x="49761" y="56652"/>
                  <a:pt x="1077" y="-1557"/>
                  <a:pt x="19" y="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7F3126E-D819-C5C7-AE7A-95C169859D01}"/>
              </a:ext>
            </a:extLst>
          </p:cNvPr>
          <p:cNvSpPr/>
          <p:nvPr/>
        </p:nvSpPr>
        <p:spPr>
          <a:xfrm>
            <a:off x="6356285" y="3196942"/>
            <a:ext cx="116484" cy="63983"/>
          </a:xfrm>
          <a:custGeom>
            <a:avLst/>
            <a:gdLst>
              <a:gd name="connsiteX0" fmla="*/ 65 w 116484"/>
              <a:gd name="connsiteY0" fmla="*/ 9808 h 63983"/>
              <a:gd name="connsiteX1" fmla="*/ 88965 w 116484"/>
              <a:gd name="connsiteY1" fmla="*/ 22508 h 63983"/>
              <a:gd name="connsiteX2" fmla="*/ 79440 w 116484"/>
              <a:gd name="connsiteY2" fmla="*/ 63783 h 63983"/>
              <a:gd name="connsiteX3" fmla="*/ 114365 w 116484"/>
              <a:gd name="connsiteY3" fmla="*/ 3458 h 63983"/>
              <a:gd name="connsiteX4" fmla="*/ 104840 w 116484"/>
              <a:gd name="connsiteY4" fmla="*/ 6633 h 63983"/>
              <a:gd name="connsiteX5" fmla="*/ 65 w 116484"/>
              <a:gd name="connsiteY5" fmla="*/ 9808 h 6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84" h="63983">
                <a:moveTo>
                  <a:pt x="65" y="9808"/>
                </a:moveTo>
                <a:cubicBezTo>
                  <a:pt x="-2581" y="12454"/>
                  <a:pt x="75736" y="13512"/>
                  <a:pt x="88965" y="22508"/>
                </a:cubicBezTo>
                <a:cubicBezTo>
                  <a:pt x="102194" y="31504"/>
                  <a:pt x="75207" y="66958"/>
                  <a:pt x="79440" y="63783"/>
                </a:cubicBezTo>
                <a:cubicBezTo>
                  <a:pt x="83673" y="60608"/>
                  <a:pt x="114365" y="3458"/>
                  <a:pt x="114365" y="3458"/>
                </a:cubicBezTo>
                <a:cubicBezTo>
                  <a:pt x="118598" y="-6067"/>
                  <a:pt x="117011" y="7162"/>
                  <a:pt x="104840" y="6633"/>
                </a:cubicBezTo>
                <a:cubicBezTo>
                  <a:pt x="92669" y="6104"/>
                  <a:pt x="2711" y="7162"/>
                  <a:pt x="65" y="980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A05ECFA-7A22-47C2-78C0-D21EEC4F07DC}"/>
              </a:ext>
            </a:extLst>
          </p:cNvPr>
          <p:cNvSpPr/>
          <p:nvPr/>
        </p:nvSpPr>
        <p:spPr>
          <a:xfrm>
            <a:off x="6051323" y="3209604"/>
            <a:ext cx="109764" cy="114886"/>
          </a:xfrm>
          <a:custGeom>
            <a:avLst/>
            <a:gdLst>
              <a:gd name="connsiteX0" fmla="*/ 227 w 109764"/>
              <a:gd name="connsiteY0" fmla="*/ 321 h 114886"/>
              <a:gd name="connsiteX1" fmla="*/ 70077 w 109764"/>
              <a:gd name="connsiteY1" fmla="*/ 44771 h 114886"/>
              <a:gd name="connsiteX2" fmla="*/ 108177 w 109764"/>
              <a:gd name="connsiteY2" fmla="*/ 114621 h 114886"/>
              <a:gd name="connsiteX3" fmla="*/ 95477 w 109764"/>
              <a:gd name="connsiteY3" fmla="*/ 66996 h 114886"/>
              <a:gd name="connsiteX4" fmla="*/ 227 w 109764"/>
              <a:gd name="connsiteY4" fmla="*/ 321 h 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64" h="114886">
                <a:moveTo>
                  <a:pt x="227" y="321"/>
                </a:moveTo>
                <a:cubicBezTo>
                  <a:pt x="-4006" y="-3383"/>
                  <a:pt x="52085" y="25721"/>
                  <a:pt x="70077" y="44771"/>
                </a:cubicBezTo>
                <a:cubicBezTo>
                  <a:pt x="88069" y="63821"/>
                  <a:pt x="103944" y="110917"/>
                  <a:pt x="108177" y="114621"/>
                </a:cubicBezTo>
                <a:cubicBezTo>
                  <a:pt x="112410" y="118325"/>
                  <a:pt x="108177" y="82342"/>
                  <a:pt x="95477" y="66996"/>
                </a:cubicBezTo>
                <a:cubicBezTo>
                  <a:pt x="82777" y="51650"/>
                  <a:pt x="4460" y="4025"/>
                  <a:pt x="227" y="32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71F2364-0A72-C2B9-301C-CD9F64CBDF95}"/>
              </a:ext>
            </a:extLst>
          </p:cNvPr>
          <p:cNvSpPr/>
          <p:nvPr/>
        </p:nvSpPr>
        <p:spPr>
          <a:xfrm>
            <a:off x="6232439" y="3092330"/>
            <a:ext cx="31901" cy="152737"/>
          </a:xfrm>
          <a:custGeom>
            <a:avLst/>
            <a:gdLst>
              <a:gd name="connsiteX0" fmla="*/ 86 w 31901"/>
              <a:gd name="connsiteY0" fmla="*/ 120 h 152737"/>
              <a:gd name="connsiteX1" fmla="*/ 22311 w 31901"/>
              <a:gd name="connsiteY1" fmla="*/ 82670 h 152737"/>
              <a:gd name="connsiteX2" fmla="*/ 19136 w 31901"/>
              <a:gd name="connsiteY2" fmla="*/ 152520 h 152737"/>
              <a:gd name="connsiteX3" fmla="*/ 31836 w 31901"/>
              <a:gd name="connsiteY3" fmla="*/ 101720 h 152737"/>
              <a:gd name="connsiteX4" fmla="*/ 86 w 31901"/>
              <a:gd name="connsiteY4" fmla="*/ 120 h 1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" h="152737">
                <a:moveTo>
                  <a:pt x="86" y="120"/>
                </a:moveTo>
                <a:cubicBezTo>
                  <a:pt x="-1501" y="-3055"/>
                  <a:pt x="19136" y="57270"/>
                  <a:pt x="22311" y="82670"/>
                </a:cubicBezTo>
                <a:cubicBezTo>
                  <a:pt x="25486" y="108070"/>
                  <a:pt x="17549" y="149345"/>
                  <a:pt x="19136" y="152520"/>
                </a:cubicBezTo>
                <a:cubicBezTo>
                  <a:pt x="20723" y="155695"/>
                  <a:pt x="32894" y="123416"/>
                  <a:pt x="31836" y="101720"/>
                </a:cubicBezTo>
                <a:cubicBezTo>
                  <a:pt x="30778" y="80024"/>
                  <a:pt x="1673" y="3295"/>
                  <a:pt x="86" y="12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D9E6DCD-E54D-A49D-B133-058A2033C230}"/>
              </a:ext>
            </a:extLst>
          </p:cNvPr>
          <p:cNvSpPr/>
          <p:nvPr/>
        </p:nvSpPr>
        <p:spPr>
          <a:xfrm>
            <a:off x="6191013" y="3066931"/>
            <a:ext cx="32159" cy="190898"/>
          </a:xfrm>
          <a:custGeom>
            <a:avLst/>
            <a:gdLst>
              <a:gd name="connsiteX0" fmla="*/ 31987 w 32159"/>
              <a:gd name="connsiteY0" fmla="*/ 119 h 190898"/>
              <a:gd name="connsiteX1" fmla="*/ 12937 w 32159"/>
              <a:gd name="connsiteY1" fmla="*/ 111244 h 190898"/>
              <a:gd name="connsiteX2" fmla="*/ 12937 w 32159"/>
              <a:gd name="connsiteY2" fmla="*/ 190619 h 190898"/>
              <a:gd name="connsiteX3" fmla="*/ 237 w 32159"/>
              <a:gd name="connsiteY3" fmla="*/ 133469 h 190898"/>
              <a:gd name="connsiteX4" fmla="*/ 31987 w 32159"/>
              <a:gd name="connsiteY4" fmla="*/ 119 h 19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9" h="190898">
                <a:moveTo>
                  <a:pt x="31987" y="119"/>
                </a:moveTo>
                <a:cubicBezTo>
                  <a:pt x="34104" y="-3585"/>
                  <a:pt x="16112" y="79494"/>
                  <a:pt x="12937" y="111244"/>
                </a:cubicBezTo>
                <a:cubicBezTo>
                  <a:pt x="9762" y="142994"/>
                  <a:pt x="15054" y="186915"/>
                  <a:pt x="12937" y="190619"/>
                </a:cubicBezTo>
                <a:cubicBezTo>
                  <a:pt x="10820" y="194323"/>
                  <a:pt x="-1880" y="160457"/>
                  <a:pt x="237" y="133469"/>
                </a:cubicBezTo>
                <a:cubicBezTo>
                  <a:pt x="2354" y="106482"/>
                  <a:pt x="29870" y="3823"/>
                  <a:pt x="31987" y="1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36D9270C-4C63-E0EF-6F9C-4318DECF4487}"/>
              </a:ext>
            </a:extLst>
          </p:cNvPr>
          <p:cNvSpPr/>
          <p:nvPr/>
        </p:nvSpPr>
        <p:spPr>
          <a:xfrm>
            <a:off x="6102324" y="3361881"/>
            <a:ext cx="305421" cy="73489"/>
          </a:xfrm>
          <a:custGeom>
            <a:avLst/>
            <a:gdLst>
              <a:gd name="connsiteX0" fmla="*/ 26 w 305421"/>
              <a:gd name="connsiteY0" fmla="*/ 444 h 73489"/>
              <a:gd name="connsiteX1" fmla="*/ 165126 w 305421"/>
              <a:gd name="connsiteY1" fmla="*/ 35369 h 73489"/>
              <a:gd name="connsiteX2" fmla="*/ 298476 w 305421"/>
              <a:gd name="connsiteY2" fmla="*/ 444 h 73489"/>
              <a:gd name="connsiteX3" fmla="*/ 266726 w 305421"/>
              <a:gd name="connsiteY3" fmla="*/ 19494 h 73489"/>
              <a:gd name="connsiteX4" fmla="*/ 98451 w 305421"/>
              <a:gd name="connsiteY4" fmla="*/ 73469 h 73489"/>
              <a:gd name="connsiteX5" fmla="*/ 212751 w 305421"/>
              <a:gd name="connsiteY5" fmla="*/ 25844 h 73489"/>
              <a:gd name="connsiteX6" fmla="*/ 152426 w 305421"/>
              <a:gd name="connsiteY6" fmla="*/ 22669 h 73489"/>
              <a:gd name="connsiteX7" fmla="*/ 26 w 305421"/>
              <a:gd name="connsiteY7" fmla="*/ 444 h 7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421" h="73489">
                <a:moveTo>
                  <a:pt x="26" y="444"/>
                </a:moveTo>
                <a:cubicBezTo>
                  <a:pt x="2143" y="2561"/>
                  <a:pt x="115384" y="35369"/>
                  <a:pt x="165126" y="35369"/>
                </a:cubicBezTo>
                <a:cubicBezTo>
                  <a:pt x="214868" y="35369"/>
                  <a:pt x="281543" y="3090"/>
                  <a:pt x="298476" y="444"/>
                </a:cubicBezTo>
                <a:cubicBezTo>
                  <a:pt x="315409" y="-2202"/>
                  <a:pt x="300063" y="7323"/>
                  <a:pt x="266726" y="19494"/>
                </a:cubicBezTo>
                <a:cubicBezTo>
                  <a:pt x="233389" y="31665"/>
                  <a:pt x="107447" y="72411"/>
                  <a:pt x="98451" y="73469"/>
                </a:cubicBezTo>
                <a:cubicBezTo>
                  <a:pt x="89455" y="74527"/>
                  <a:pt x="203755" y="34311"/>
                  <a:pt x="212751" y="25844"/>
                </a:cubicBezTo>
                <a:cubicBezTo>
                  <a:pt x="221747" y="17377"/>
                  <a:pt x="181001" y="25315"/>
                  <a:pt x="152426" y="22669"/>
                </a:cubicBezTo>
                <a:cubicBezTo>
                  <a:pt x="123851" y="20023"/>
                  <a:pt x="-2091" y="-1673"/>
                  <a:pt x="26" y="44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E8C9966-13DB-2C4A-F4A6-66102A7BBD25}"/>
              </a:ext>
            </a:extLst>
          </p:cNvPr>
          <p:cNvSpPr/>
          <p:nvPr/>
        </p:nvSpPr>
        <p:spPr>
          <a:xfrm>
            <a:off x="5987996" y="3457535"/>
            <a:ext cx="426695" cy="58874"/>
          </a:xfrm>
          <a:custGeom>
            <a:avLst/>
            <a:gdLst>
              <a:gd name="connsiteX0" fmla="*/ 54 w 426695"/>
              <a:gd name="connsiteY0" fmla="*/ 40 h 58874"/>
              <a:gd name="connsiteX1" fmla="*/ 203254 w 426695"/>
              <a:gd name="connsiteY1" fmla="*/ 47665 h 58874"/>
              <a:gd name="connsiteX2" fmla="*/ 422329 w 426695"/>
              <a:gd name="connsiteY2" fmla="*/ 22265 h 58874"/>
              <a:gd name="connsiteX3" fmla="*/ 339779 w 426695"/>
              <a:gd name="connsiteY3" fmla="*/ 44490 h 58874"/>
              <a:gd name="connsiteX4" fmla="*/ 222304 w 426695"/>
              <a:gd name="connsiteY4" fmla="*/ 57190 h 58874"/>
              <a:gd name="connsiteX5" fmla="*/ 54 w 426695"/>
              <a:gd name="connsiteY5" fmla="*/ 40 h 5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95" h="58874">
                <a:moveTo>
                  <a:pt x="54" y="40"/>
                </a:moveTo>
                <a:cubicBezTo>
                  <a:pt x="-3121" y="-1547"/>
                  <a:pt x="132875" y="43961"/>
                  <a:pt x="203254" y="47665"/>
                </a:cubicBezTo>
                <a:cubicBezTo>
                  <a:pt x="273633" y="51369"/>
                  <a:pt x="399575" y="22794"/>
                  <a:pt x="422329" y="22265"/>
                </a:cubicBezTo>
                <a:cubicBezTo>
                  <a:pt x="445083" y="21736"/>
                  <a:pt x="373116" y="38669"/>
                  <a:pt x="339779" y="44490"/>
                </a:cubicBezTo>
                <a:cubicBezTo>
                  <a:pt x="306442" y="50311"/>
                  <a:pt x="271517" y="63540"/>
                  <a:pt x="222304" y="57190"/>
                </a:cubicBezTo>
                <a:cubicBezTo>
                  <a:pt x="173091" y="50840"/>
                  <a:pt x="3229" y="1627"/>
                  <a:pt x="54" y="4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CEBBE40-B462-5DDB-2A67-1D07FA9543BB}"/>
              </a:ext>
            </a:extLst>
          </p:cNvPr>
          <p:cNvSpPr/>
          <p:nvPr/>
        </p:nvSpPr>
        <p:spPr>
          <a:xfrm>
            <a:off x="5816042" y="3425825"/>
            <a:ext cx="476028" cy="120055"/>
          </a:xfrm>
          <a:custGeom>
            <a:avLst/>
            <a:gdLst>
              <a:gd name="connsiteX0" fmla="*/ 558 w 476028"/>
              <a:gd name="connsiteY0" fmla="*/ 0 h 120055"/>
              <a:gd name="connsiteX1" fmla="*/ 365683 w 476028"/>
              <a:gd name="connsiteY1" fmla="*/ 107950 h 120055"/>
              <a:gd name="connsiteX2" fmla="*/ 473633 w 476028"/>
              <a:gd name="connsiteY2" fmla="*/ 117475 h 120055"/>
              <a:gd name="connsiteX3" fmla="*/ 286308 w 476028"/>
              <a:gd name="connsiteY3" fmla="*/ 107950 h 120055"/>
              <a:gd name="connsiteX4" fmla="*/ 558 w 476028"/>
              <a:gd name="connsiteY4" fmla="*/ 0 h 12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028" h="120055">
                <a:moveTo>
                  <a:pt x="558" y="0"/>
                </a:moveTo>
                <a:cubicBezTo>
                  <a:pt x="13787" y="0"/>
                  <a:pt x="286837" y="88371"/>
                  <a:pt x="365683" y="107950"/>
                </a:cubicBezTo>
                <a:cubicBezTo>
                  <a:pt x="444529" y="127529"/>
                  <a:pt x="486862" y="117475"/>
                  <a:pt x="473633" y="117475"/>
                </a:cubicBezTo>
                <a:cubicBezTo>
                  <a:pt x="460404" y="117475"/>
                  <a:pt x="359862" y="126471"/>
                  <a:pt x="286308" y="107950"/>
                </a:cubicBezTo>
                <a:cubicBezTo>
                  <a:pt x="212754" y="89429"/>
                  <a:pt x="-12671" y="0"/>
                  <a:pt x="5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1CF5134-3998-CA02-C351-3A4C26B6590F}"/>
              </a:ext>
            </a:extLst>
          </p:cNvPr>
          <p:cNvSpPr/>
          <p:nvPr/>
        </p:nvSpPr>
        <p:spPr>
          <a:xfrm>
            <a:off x="6225614" y="3431439"/>
            <a:ext cx="359005" cy="118361"/>
          </a:xfrm>
          <a:custGeom>
            <a:avLst/>
            <a:gdLst>
              <a:gd name="connsiteX0" fmla="*/ 561 w 359005"/>
              <a:gd name="connsiteY0" fmla="*/ 118211 h 118361"/>
              <a:gd name="connsiteX1" fmla="*/ 191061 w 359005"/>
              <a:gd name="connsiteY1" fmla="*/ 80111 h 118361"/>
              <a:gd name="connsiteX2" fmla="*/ 356161 w 359005"/>
              <a:gd name="connsiteY2" fmla="*/ 736 h 118361"/>
              <a:gd name="connsiteX3" fmla="*/ 292661 w 359005"/>
              <a:gd name="connsiteY3" fmla="*/ 42011 h 118361"/>
              <a:gd name="connsiteX4" fmla="*/ 254561 w 359005"/>
              <a:gd name="connsiteY4" fmla="*/ 67411 h 118361"/>
              <a:gd name="connsiteX5" fmla="*/ 561 w 359005"/>
              <a:gd name="connsiteY5" fmla="*/ 118211 h 11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005" h="118361">
                <a:moveTo>
                  <a:pt x="561" y="118211"/>
                </a:moveTo>
                <a:cubicBezTo>
                  <a:pt x="-10022" y="120328"/>
                  <a:pt x="131794" y="99690"/>
                  <a:pt x="191061" y="80111"/>
                </a:cubicBezTo>
                <a:cubicBezTo>
                  <a:pt x="250328" y="60532"/>
                  <a:pt x="339228" y="7086"/>
                  <a:pt x="356161" y="736"/>
                </a:cubicBezTo>
                <a:cubicBezTo>
                  <a:pt x="373094" y="-5614"/>
                  <a:pt x="309594" y="30899"/>
                  <a:pt x="292661" y="42011"/>
                </a:cubicBezTo>
                <a:cubicBezTo>
                  <a:pt x="275728" y="53123"/>
                  <a:pt x="297423" y="53653"/>
                  <a:pt x="254561" y="67411"/>
                </a:cubicBezTo>
                <a:cubicBezTo>
                  <a:pt x="211699" y="81169"/>
                  <a:pt x="11144" y="116094"/>
                  <a:pt x="561" y="11821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5DC2E80-A4FF-BEB8-02F6-27564B219EDC}"/>
              </a:ext>
            </a:extLst>
          </p:cNvPr>
          <p:cNvSpPr/>
          <p:nvPr/>
        </p:nvSpPr>
        <p:spPr>
          <a:xfrm>
            <a:off x="6076848" y="3552007"/>
            <a:ext cx="332061" cy="42916"/>
          </a:xfrm>
          <a:custGeom>
            <a:avLst/>
            <a:gdLst>
              <a:gd name="connsiteX0" fmla="*/ 102 w 332061"/>
              <a:gd name="connsiteY0" fmla="*/ 29393 h 42916"/>
              <a:gd name="connsiteX1" fmla="*/ 187427 w 332061"/>
              <a:gd name="connsiteY1" fmla="*/ 42093 h 42916"/>
              <a:gd name="connsiteX2" fmla="*/ 330302 w 332061"/>
              <a:gd name="connsiteY2" fmla="*/ 818 h 42916"/>
              <a:gd name="connsiteX3" fmla="*/ 260452 w 332061"/>
              <a:gd name="connsiteY3" fmla="*/ 16693 h 42916"/>
              <a:gd name="connsiteX4" fmla="*/ 162027 w 332061"/>
              <a:gd name="connsiteY4" fmla="*/ 42093 h 42916"/>
              <a:gd name="connsiteX5" fmla="*/ 102 w 332061"/>
              <a:gd name="connsiteY5" fmla="*/ 29393 h 4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061" h="42916">
                <a:moveTo>
                  <a:pt x="102" y="29393"/>
                </a:moveTo>
                <a:cubicBezTo>
                  <a:pt x="4335" y="29393"/>
                  <a:pt x="132394" y="46856"/>
                  <a:pt x="187427" y="42093"/>
                </a:cubicBezTo>
                <a:cubicBezTo>
                  <a:pt x="242460" y="37330"/>
                  <a:pt x="318131" y="5051"/>
                  <a:pt x="330302" y="818"/>
                </a:cubicBezTo>
                <a:cubicBezTo>
                  <a:pt x="342473" y="-3415"/>
                  <a:pt x="288498" y="9814"/>
                  <a:pt x="260452" y="16693"/>
                </a:cubicBezTo>
                <a:cubicBezTo>
                  <a:pt x="232406" y="23572"/>
                  <a:pt x="199598" y="38389"/>
                  <a:pt x="162027" y="42093"/>
                </a:cubicBezTo>
                <a:cubicBezTo>
                  <a:pt x="124456" y="45797"/>
                  <a:pt x="-4131" y="29393"/>
                  <a:pt x="102" y="2939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176E187-B142-929B-E5ED-89D99EB8217D}"/>
              </a:ext>
            </a:extLst>
          </p:cNvPr>
          <p:cNvSpPr/>
          <p:nvPr/>
        </p:nvSpPr>
        <p:spPr>
          <a:xfrm>
            <a:off x="6037125" y="3546458"/>
            <a:ext cx="195117" cy="59907"/>
          </a:xfrm>
          <a:custGeom>
            <a:avLst/>
            <a:gdLst>
              <a:gd name="connsiteX0" fmla="*/ 1725 w 195117"/>
              <a:gd name="connsiteY0" fmla="*/ 17 h 59907"/>
              <a:gd name="connsiteX1" fmla="*/ 189050 w 195117"/>
              <a:gd name="connsiteY1" fmla="*/ 57167 h 59907"/>
              <a:gd name="connsiteX2" fmla="*/ 144600 w 195117"/>
              <a:gd name="connsiteY2" fmla="*/ 50817 h 59907"/>
              <a:gd name="connsiteX3" fmla="*/ 96975 w 195117"/>
              <a:gd name="connsiteY3" fmla="*/ 50817 h 59907"/>
              <a:gd name="connsiteX4" fmla="*/ 1725 w 195117"/>
              <a:gd name="connsiteY4" fmla="*/ 17 h 5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17" h="59907">
                <a:moveTo>
                  <a:pt x="1725" y="17"/>
                </a:moveTo>
                <a:cubicBezTo>
                  <a:pt x="17071" y="1075"/>
                  <a:pt x="165238" y="48700"/>
                  <a:pt x="189050" y="57167"/>
                </a:cubicBezTo>
                <a:cubicBezTo>
                  <a:pt x="212862" y="65634"/>
                  <a:pt x="159946" y="51875"/>
                  <a:pt x="144600" y="50817"/>
                </a:cubicBezTo>
                <a:cubicBezTo>
                  <a:pt x="129254" y="49759"/>
                  <a:pt x="116025" y="56638"/>
                  <a:pt x="96975" y="50817"/>
                </a:cubicBezTo>
                <a:cubicBezTo>
                  <a:pt x="77925" y="44996"/>
                  <a:pt x="-13621" y="-1041"/>
                  <a:pt x="1725" y="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94C3124-158F-3461-3709-176D2C0C539A}"/>
              </a:ext>
            </a:extLst>
          </p:cNvPr>
          <p:cNvSpPr/>
          <p:nvPr/>
        </p:nvSpPr>
        <p:spPr>
          <a:xfrm>
            <a:off x="6009864" y="3575047"/>
            <a:ext cx="157200" cy="72278"/>
          </a:xfrm>
          <a:custGeom>
            <a:avLst/>
            <a:gdLst>
              <a:gd name="connsiteX0" fmla="*/ 411 w 157200"/>
              <a:gd name="connsiteY0" fmla="*/ 3 h 72278"/>
              <a:gd name="connsiteX1" fmla="*/ 152811 w 157200"/>
              <a:gd name="connsiteY1" fmla="*/ 66678 h 72278"/>
              <a:gd name="connsiteX2" fmla="*/ 108361 w 157200"/>
              <a:gd name="connsiteY2" fmla="*/ 63503 h 72278"/>
              <a:gd name="connsiteX3" fmla="*/ 411 w 157200"/>
              <a:gd name="connsiteY3" fmla="*/ 3 h 7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00" h="72278">
                <a:moveTo>
                  <a:pt x="411" y="3"/>
                </a:moveTo>
                <a:cubicBezTo>
                  <a:pt x="7819" y="532"/>
                  <a:pt x="134819" y="56095"/>
                  <a:pt x="152811" y="66678"/>
                </a:cubicBezTo>
                <a:cubicBezTo>
                  <a:pt x="170803" y="77261"/>
                  <a:pt x="128998" y="70911"/>
                  <a:pt x="108361" y="63503"/>
                </a:cubicBezTo>
                <a:cubicBezTo>
                  <a:pt x="87724" y="56095"/>
                  <a:pt x="-6997" y="-526"/>
                  <a:pt x="411" y="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48C745FB-511B-2E0A-B369-5794F6A7985C}"/>
              </a:ext>
            </a:extLst>
          </p:cNvPr>
          <p:cNvSpPr/>
          <p:nvPr/>
        </p:nvSpPr>
        <p:spPr>
          <a:xfrm>
            <a:off x="6205866" y="3530330"/>
            <a:ext cx="294786" cy="127773"/>
          </a:xfrm>
          <a:custGeom>
            <a:avLst/>
            <a:gdLst>
              <a:gd name="connsiteX0" fmla="*/ 293359 w 294786"/>
              <a:gd name="connsiteY0" fmla="*/ 270 h 127773"/>
              <a:gd name="connsiteX1" fmla="*/ 188584 w 294786"/>
              <a:gd name="connsiteY1" fmla="*/ 63770 h 127773"/>
              <a:gd name="connsiteX2" fmla="*/ 1259 w 294786"/>
              <a:gd name="connsiteY2" fmla="*/ 127270 h 127773"/>
              <a:gd name="connsiteX3" fmla="*/ 115559 w 294786"/>
              <a:gd name="connsiteY3" fmla="*/ 89170 h 127773"/>
              <a:gd name="connsiteX4" fmla="*/ 293359 w 294786"/>
              <a:gd name="connsiteY4" fmla="*/ 270 h 12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86" h="127773">
                <a:moveTo>
                  <a:pt x="293359" y="270"/>
                </a:moveTo>
                <a:cubicBezTo>
                  <a:pt x="305530" y="-3963"/>
                  <a:pt x="237267" y="42603"/>
                  <a:pt x="188584" y="63770"/>
                </a:cubicBezTo>
                <a:cubicBezTo>
                  <a:pt x="139901" y="84937"/>
                  <a:pt x="13430" y="123037"/>
                  <a:pt x="1259" y="127270"/>
                </a:cubicBezTo>
                <a:cubicBezTo>
                  <a:pt x="-10912" y="131503"/>
                  <a:pt x="67934" y="108220"/>
                  <a:pt x="115559" y="89170"/>
                </a:cubicBezTo>
                <a:cubicBezTo>
                  <a:pt x="163184" y="70120"/>
                  <a:pt x="281188" y="4503"/>
                  <a:pt x="293359" y="27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B387D59-71F5-3004-33C3-3848AF78871D}"/>
              </a:ext>
            </a:extLst>
          </p:cNvPr>
          <p:cNvSpPr/>
          <p:nvPr/>
        </p:nvSpPr>
        <p:spPr>
          <a:xfrm>
            <a:off x="5702300" y="3049093"/>
            <a:ext cx="194440" cy="176895"/>
          </a:xfrm>
          <a:custGeom>
            <a:avLst/>
            <a:gdLst>
              <a:gd name="connsiteX0" fmla="*/ 193675 w 194440"/>
              <a:gd name="connsiteY0" fmla="*/ 2082 h 176895"/>
              <a:gd name="connsiteX1" fmla="*/ 95250 w 194440"/>
              <a:gd name="connsiteY1" fmla="*/ 40182 h 176895"/>
              <a:gd name="connsiteX2" fmla="*/ 38100 w 194440"/>
              <a:gd name="connsiteY2" fmla="*/ 119557 h 176895"/>
              <a:gd name="connsiteX3" fmla="*/ 0 w 194440"/>
              <a:gd name="connsiteY3" fmla="*/ 176707 h 176895"/>
              <a:gd name="connsiteX4" fmla="*/ 38100 w 194440"/>
              <a:gd name="connsiteY4" fmla="*/ 100507 h 176895"/>
              <a:gd name="connsiteX5" fmla="*/ 193675 w 194440"/>
              <a:gd name="connsiteY5" fmla="*/ 2082 h 17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40" h="176895">
                <a:moveTo>
                  <a:pt x="193675" y="2082"/>
                </a:moveTo>
                <a:cubicBezTo>
                  <a:pt x="203200" y="-7972"/>
                  <a:pt x="121179" y="20603"/>
                  <a:pt x="95250" y="40182"/>
                </a:cubicBezTo>
                <a:cubicBezTo>
                  <a:pt x="69321" y="59761"/>
                  <a:pt x="53975" y="96803"/>
                  <a:pt x="38100" y="119557"/>
                </a:cubicBezTo>
                <a:cubicBezTo>
                  <a:pt x="22225" y="142311"/>
                  <a:pt x="0" y="179882"/>
                  <a:pt x="0" y="176707"/>
                </a:cubicBezTo>
                <a:cubicBezTo>
                  <a:pt x="0" y="173532"/>
                  <a:pt x="9525" y="130669"/>
                  <a:pt x="38100" y="100507"/>
                </a:cubicBezTo>
                <a:cubicBezTo>
                  <a:pt x="66675" y="70345"/>
                  <a:pt x="184150" y="12136"/>
                  <a:pt x="193675" y="20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B62B916-9184-D6B4-62C4-3E4F8663F41B}"/>
              </a:ext>
            </a:extLst>
          </p:cNvPr>
          <p:cNvSpPr/>
          <p:nvPr/>
        </p:nvSpPr>
        <p:spPr>
          <a:xfrm>
            <a:off x="5635447" y="3320710"/>
            <a:ext cx="60508" cy="204047"/>
          </a:xfrm>
          <a:custGeom>
            <a:avLst/>
            <a:gdLst>
              <a:gd name="connsiteX0" fmla="*/ 178 w 60508"/>
              <a:gd name="connsiteY0" fmla="*/ 340 h 204047"/>
              <a:gd name="connsiteX1" fmla="*/ 9703 w 60508"/>
              <a:gd name="connsiteY1" fmla="*/ 98765 h 204047"/>
              <a:gd name="connsiteX2" fmla="*/ 60503 w 60508"/>
              <a:gd name="connsiteY2" fmla="*/ 203540 h 204047"/>
              <a:gd name="connsiteX3" fmla="*/ 12878 w 60508"/>
              <a:gd name="connsiteY3" fmla="*/ 133690 h 204047"/>
              <a:gd name="connsiteX4" fmla="*/ 178 w 60508"/>
              <a:gd name="connsiteY4" fmla="*/ 340 h 20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8" h="204047">
                <a:moveTo>
                  <a:pt x="178" y="340"/>
                </a:moveTo>
                <a:cubicBezTo>
                  <a:pt x="-351" y="-5481"/>
                  <a:pt x="-351" y="64898"/>
                  <a:pt x="9703" y="98765"/>
                </a:cubicBezTo>
                <a:cubicBezTo>
                  <a:pt x="19757" y="132632"/>
                  <a:pt x="59974" y="197719"/>
                  <a:pt x="60503" y="203540"/>
                </a:cubicBezTo>
                <a:cubicBezTo>
                  <a:pt x="61032" y="209361"/>
                  <a:pt x="21874" y="163853"/>
                  <a:pt x="12878" y="133690"/>
                </a:cubicBezTo>
                <a:cubicBezTo>
                  <a:pt x="3882" y="103528"/>
                  <a:pt x="707" y="6161"/>
                  <a:pt x="178" y="34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6770CFB-1342-95CC-A2A6-5E469AF835A3}"/>
              </a:ext>
            </a:extLst>
          </p:cNvPr>
          <p:cNvSpPr/>
          <p:nvPr/>
        </p:nvSpPr>
        <p:spPr>
          <a:xfrm>
            <a:off x="6613399" y="3089209"/>
            <a:ext cx="170252" cy="219703"/>
          </a:xfrm>
          <a:custGeom>
            <a:avLst/>
            <a:gdLst>
              <a:gd name="connsiteX0" fmla="*/ 126 w 170252"/>
              <a:gd name="connsiteY0" fmla="*/ 66 h 219703"/>
              <a:gd name="connsiteX1" fmla="*/ 127126 w 170252"/>
              <a:gd name="connsiteY1" fmla="*/ 111191 h 219703"/>
              <a:gd name="connsiteX2" fmla="*/ 168401 w 170252"/>
              <a:gd name="connsiteY2" fmla="*/ 219141 h 219703"/>
              <a:gd name="connsiteX3" fmla="*/ 162051 w 170252"/>
              <a:gd name="connsiteY3" fmla="*/ 152466 h 219703"/>
              <a:gd name="connsiteX4" fmla="*/ 152526 w 170252"/>
              <a:gd name="connsiteY4" fmla="*/ 127066 h 219703"/>
              <a:gd name="connsiteX5" fmla="*/ 126 w 170252"/>
              <a:gd name="connsiteY5" fmla="*/ 66 h 21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252" h="219703">
                <a:moveTo>
                  <a:pt x="126" y="66"/>
                </a:moveTo>
                <a:cubicBezTo>
                  <a:pt x="-4107" y="-2580"/>
                  <a:pt x="99080" y="74679"/>
                  <a:pt x="127126" y="111191"/>
                </a:cubicBezTo>
                <a:cubicBezTo>
                  <a:pt x="155172" y="147703"/>
                  <a:pt x="162580" y="212262"/>
                  <a:pt x="168401" y="219141"/>
                </a:cubicBezTo>
                <a:cubicBezTo>
                  <a:pt x="174222" y="226020"/>
                  <a:pt x="164697" y="167812"/>
                  <a:pt x="162051" y="152466"/>
                </a:cubicBezTo>
                <a:cubicBezTo>
                  <a:pt x="159405" y="137120"/>
                  <a:pt x="177397" y="152995"/>
                  <a:pt x="152526" y="127066"/>
                </a:cubicBezTo>
                <a:cubicBezTo>
                  <a:pt x="127655" y="101137"/>
                  <a:pt x="4359" y="2712"/>
                  <a:pt x="126" y="6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E7C9DCE-D679-90B6-1760-8FC6957EB753}"/>
              </a:ext>
            </a:extLst>
          </p:cNvPr>
          <p:cNvSpPr/>
          <p:nvPr/>
        </p:nvSpPr>
        <p:spPr>
          <a:xfrm>
            <a:off x="6708771" y="3403153"/>
            <a:ext cx="69941" cy="156451"/>
          </a:xfrm>
          <a:custGeom>
            <a:avLst/>
            <a:gdLst>
              <a:gd name="connsiteX0" fmla="*/ 69854 w 69941"/>
              <a:gd name="connsiteY0" fmla="*/ 447 h 156451"/>
              <a:gd name="connsiteX1" fmla="*/ 57154 w 69941"/>
              <a:gd name="connsiteY1" fmla="*/ 63947 h 156451"/>
              <a:gd name="connsiteX2" fmla="*/ 4 w 69941"/>
              <a:gd name="connsiteY2" fmla="*/ 156022 h 156451"/>
              <a:gd name="connsiteX3" fmla="*/ 53979 w 69941"/>
              <a:gd name="connsiteY3" fmla="*/ 95697 h 156451"/>
              <a:gd name="connsiteX4" fmla="*/ 69854 w 69941"/>
              <a:gd name="connsiteY4" fmla="*/ 447 h 1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1" h="156451">
                <a:moveTo>
                  <a:pt x="69854" y="447"/>
                </a:moveTo>
                <a:cubicBezTo>
                  <a:pt x="70383" y="-4845"/>
                  <a:pt x="68796" y="38018"/>
                  <a:pt x="57154" y="63947"/>
                </a:cubicBezTo>
                <a:cubicBezTo>
                  <a:pt x="45512" y="89876"/>
                  <a:pt x="533" y="150730"/>
                  <a:pt x="4" y="156022"/>
                </a:cubicBezTo>
                <a:cubicBezTo>
                  <a:pt x="-525" y="161314"/>
                  <a:pt x="42337" y="116334"/>
                  <a:pt x="53979" y="95697"/>
                </a:cubicBezTo>
                <a:cubicBezTo>
                  <a:pt x="65621" y="75060"/>
                  <a:pt x="69325" y="5739"/>
                  <a:pt x="69854" y="4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AE1E8E9-E3DE-F249-B497-0DEEFE9C777B}"/>
              </a:ext>
            </a:extLst>
          </p:cNvPr>
          <p:cNvSpPr/>
          <p:nvPr/>
        </p:nvSpPr>
        <p:spPr>
          <a:xfrm>
            <a:off x="5517565" y="2930233"/>
            <a:ext cx="25985" cy="197414"/>
          </a:xfrm>
          <a:custGeom>
            <a:avLst/>
            <a:gdLst>
              <a:gd name="connsiteX0" fmla="*/ 16460 w 25985"/>
              <a:gd name="connsiteY0" fmla="*/ 292 h 197414"/>
              <a:gd name="connsiteX1" fmla="*/ 585 w 25985"/>
              <a:gd name="connsiteY1" fmla="*/ 82842 h 197414"/>
              <a:gd name="connsiteX2" fmla="*/ 25985 w 25985"/>
              <a:gd name="connsiteY2" fmla="*/ 197142 h 197414"/>
              <a:gd name="connsiteX3" fmla="*/ 585 w 25985"/>
              <a:gd name="connsiteY3" fmla="*/ 111417 h 197414"/>
              <a:gd name="connsiteX4" fmla="*/ 16460 w 25985"/>
              <a:gd name="connsiteY4" fmla="*/ 292 h 19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5" h="197414">
                <a:moveTo>
                  <a:pt x="16460" y="292"/>
                </a:moveTo>
                <a:cubicBezTo>
                  <a:pt x="16460" y="-4470"/>
                  <a:pt x="-1003" y="50034"/>
                  <a:pt x="585" y="82842"/>
                </a:cubicBezTo>
                <a:cubicBezTo>
                  <a:pt x="2172" y="115650"/>
                  <a:pt x="25985" y="192380"/>
                  <a:pt x="25985" y="197142"/>
                </a:cubicBezTo>
                <a:cubicBezTo>
                  <a:pt x="25985" y="201904"/>
                  <a:pt x="4818" y="143167"/>
                  <a:pt x="585" y="111417"/>
                </a:cubicBezTo>
                <a:cubicBezTo>
                  <a:pt x="-3648" y="79667"/>
                  <a:pt x="16460" y="5054"/>
                  <a:pt x="16460" y="29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EEEB229-A6FC-7C92-61FC-AC85C697BA94}"/>
              </a:ext>
            </a:extLst>
          </p:cNvPr>
          <p:cNvSpPr/>
          <p:nvPr/>
        </p:nvSpPr>
        <p:spPr>
          <a:xfrm>
            <a:off x="6822838" y="2952678"/>
            <a:ext cx="41535" cy="162055"/>
          </a:xfrm>
          <a:custGeom>
            <a:avLst/>
            <a:gdLst>
              <a:gd name="connsiteX0" fmla="*/ 38337 w 41535"/>
              <a:gd name="connsiteY0" fmla="*/ 72 h 162055"/>
              <a:gd name="connsiteX1" fmla="*/ 6587 w 41535"/>
              <a:gd name="connsiteY1" fmla="*/ 69922 h 162055"/>
              <a:gd name="connsiteX2" fmla="*/ 41512 w 41535"/>
              <a:gd name="connsiteY2" fmla="*/ 161997 h 162055"/>
              <a:gd name="connsiteX3" fmla="*/ 237 w 41535"/>
              <a:gd name="connsiteY3" fmla="*/ 82622 h 162055"/>
              <a:gd name="connsiteX4" fmla="*/ 38337 w 41535"/>
              <a:gd name="connsiteY4" fmla="*/ 72 h 16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35" h="162055">
                <a:moveTo>
                  <a:pt x="38337" y="72"/>
                </a:moveTo>
                <a:cubicBezTo>
                  <a:pt x="39395" y="-2045"/>
                  <a:pt x="6058" y="42935"/>
                  <a:pt x="6587" y="69922"/>
                </a:cubicBezTo>
                <a:cubicBezTo>
                  <a:pt x="7116" y="96909"/>
                  <a:pt x="42570" y="159880"/>
                  <a:pt x="41512" y="161997"/>
                </a:cubicBezTo>
                <a:cubicBezTo>
                  <a:pt x="40454" y="164114"/>
                  <a:pt x="3941" y="108551"/>
                  <a:pt x="237" y="82622"/>
                </a:cubicBezTo>
                <a:cubicBezTo>
                  <a:pt x="-3467" y="56693"/>
                  <a:pt x="37279" y="2189"/>
                  <a:pt x="38337" y="7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F0D2A49-E0AE-B180-2B34-75937140004E}"/>
              </a:ext>
            </a:extLst>
          </p:cNvPr>
          <p:cNvSpPr/>
          <p:nvPr/>
        </p:nvSpPr>
        <p:spPr>
          <a:xfrm>
            <a:off x="6078601" y="2774938"/>
            <a:ext cx="46034" cy="184177"/>
          </a:xfrm>
          <a:custGeom>
            <a:avLst/>
            <a:gdLst>
              <a:gd name="connsiteX0" fmla="*/ 45974 w 46034"/>
              <a:gd name="connsiteY0" fmla="*/ 12 h 184177"/>
              <a:gd name="connsiteX1" fmla="*/ 11049 w 46034"/>
              <a:gd name="connsiteY1" fmla="*/ 98437 h 184177"/>
              <a:gd name="connsiteX2" fmla="*/ 7874 w 46034"/>
              <a:gd name="connsiteY2" fmla="*/ 184162 h 184177"/>
              <a:gd name="connsiteX3" fmla="*/ 1524 w 46034"/>
              <a:gd name="connsiteY3" fmla="*/ 104787 h 184177"/>
              <a:gd name="connsiteX4" fmla="*/ 45974 w 46034"/>
              <a:gd name="connsiteY4" fmla="*/ 12 h 1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4" h="184177">
                <a:moveTo>
                  <a:pt x="45974" y="12"/>
                </a:moveTo>
                <a:cubicBezTo>
                  <a:pt x="47562" y="-1046"/>
                  <a:pt x="17399" y="67745"/>
                  <a:pt x="11049" y="98437"/>
                </a:cubicBezTo>
                <a:cubicBezTo>
                  <a:pt x="4699" y="129129"/>
                  <a:pt x="9462" y="183104"/>
                  <a:pt x="7874" y="184162"/>
                </a:cubicBezTo>
                <a:cubicBezTo>
                  <a:pt x="6286" y="185220"/>
                  <a:pt x="-3768" y="132304"/>
                  <a:pt x="1524" y="104787"/>
                </a:cubicBezTo>
                <a:cubicBezTo>
                  <a:pt x="6816" y="77270"/>
                  <a:pt x="44386" y="1070"/>
                  <a:pt x="45974" y="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E7536D2-F5AB-A704-D41B-04B2CC224FF6}"/>
              </a:ext>
            </a:extLst>
          </p:cNvPr>
          <p:cNvSpPr/>
          <p:nvPr/>
        </p:nvSpPr>
        <p:spPr>
          <a:xfrm>
            <a:off x="6279910" y="2662129"/>
            <a:ext cx="68433" cy="214022"/>
          </a:xfrm>
          <a:custGeom>
            <a:avLst/>
            <a:gdLst>
              <a:gd name="connsiteX0" fmla="*/ 240 w 68433"/>
              <a:gd name="connsiteY0" fmla="*/ 1696 h 214022"/>
              <a:gd name="connsiteX1" fmla="*/ 66915 w 68433"/>
              <a:gd name="connsiteY1" fmla="*/ 211246 h 214022"/>
              <a:gd name="connsiteX2" fmla="*/ 44690 w 68433"/>
              <a:gd name="connsiteY2" fmla="*/ 115996 h 214022"/>
              <a:gd name="connsiteX3" fmla="*/ 240 w 68433"/>
              <a:gd name="connsiteY3" fmla="*/ 1696 h 2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3" h="214022">
                <a:moveTo>
                  <a:pt x="240" y="1696"/>
                </a:moveTo>
                <a:cubicBezTo>
                  <a:pt x="3944" y="17571"/>
                  <a:pt x="59507" y="192196"/>
                  <a:pt x="66915" y="211246"/>
                </a:cubicBezTo>
                <a:cubicBezTo>
                  <a:pt x="74323" y="230296"/>
                  <a:pt x="52628" y="146159"/>
                  <a:pt x="44690" y="115996"/>
                </a:cubicBezTo>
                <a:cubicBezTo>
                  <a:pt x="36752" y="85833"/>
                  <a:pt x="-3464" y="-14179"/>
                  <a:pt x="240" y="169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9533F73-CEF2-FEA2-241B-EEB8A10A361D}"/>
              </a:ext>
            </a:extLst>
          </p:cNvPr>
          <p:cNvSpPr/>
          <p:nvPr/>
        </p:nvSpPr>
        <p:spPr>
          <a:xfrm>
            <a:off x="5618522" y="2816181"/>
            <a:ext cx="363188" cy="28112"/>
          </a:xfrm>
          <a:custGeom>
            <a:avLst/>
            <a:gdLst>
              <a:gd name="connsiteX0" fmla="*/ 1228 w 363188"/>
              <a:gd name="connsiteY0" fmla="*/ 25444 h 28112"/>
              <a:gd name="connsiteX1" fmla="*/ 150453 w 363188"/>
              <a:gd name="connsiteY1" fmla="*/ 12744 h 28112"/>
              <a:gd name="connsiteX2" fmla="*/ 245703 w 363188"/>
              <a:gd name="connsiteY2" fmla="*/ 19094 h 28112"/>
              <a:gd name="connsiteX3" fmla="*/ 363178 w 363188"/>
              <a:gd name="connsiteY3" fmla="*/ 44 h 28112"/>
              <a:gd name="connsiteX4" fmla="*/ 239353 w 363188"/>
              <a:gd name="connsiteY4" fmla="*/ 25444 h 28112"/>
              <a:gd name="connsiteX5" fmla="*/ 1228 w 363188"/>
              <a:gd name="connsiteY5" fmla="*/ 25444 h 2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188" h="28112">
                <a:moveTo>
                  <a:pt x="1228" y="25444"/>
                </a:moveTo>
                <a:cubicBezTo>
                  <a:pt x="-13589" y="23327"/>
                  <a:pt x="109707" y="13802"/>
                  <a:pt x="150453" y="12744"/>
                </a:cubicBezTo>
                <a:cubicBezTo>
                  <a:pt x="191199" y="11686"/>
                  <a:pt x="210249" y="21211"/>
                  <a:pt x="245703" y="19094"/>
                </a:cubicBezTo>
                <a:cubicBezTo>
                  <a:pt x="281157" y="16977"/>
                  <a:pt x="364236" y="-1014"/>
                  <a:pt x="363178" y="44"/>
                </a:cubicBezTo>
                <a:cubicBezTo>
                  <a:pt x="362120" y="1102"/>
                  <a:pt x="292799" y="20682"/>
                  <a:pt x="239353" y="25444"/>
                </a:cubicBezTo>
                <a:cubicBezTo>
                  <a:pt x="185907" y="30206"/>
                  <a:pt x="16045" y="27561"/>
                  <a:pt x="1228" y="2544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61FE78C9-D3E9-D4C4-54C0-AF79F14CB593}"/>
              </a:ext>
            </a:extLst>
          </p:cNvPr>
          <p:cNvSpPr/>
          <p:nvPr/>
        </p:nvSpPr>
        <p:spPr>
          <a:xfrm>
            <a:off x="6425691" y="2806694"/>
            <a:ext cx="290997" cy="40143"/>
          </a:xfrm>
          <a:custGeom>
            <a:avLst/>
            <a:gdLst>
              <a:gd name="connsiteX0" fmla="*/ 509 w 290997"/>
              <a:gd name="connsiteY0" fmla="*/ 31756 h 40143"/>
              <a:gd name="connsiteX1" fmla="*/ 165609 w 290997"/>
              <a:gd name="connsiteY1" fmla="*/ 34931 h 40143"/>
              <a:gd name="connsiteX2" fmla="*/ 289434 w 290997"/>
              <a:gd name="connsiteY2" fmla="*/ 6 h 40143"/>
              <a:gd name="connsiteX3" fmla="*/ 222759 w 290997"/>
              <a:gd name="connsiteY3" fmla="*/ 38106 h 40143"/>
              <a:gd name="connsiteX4" fmla="*/ 509 w 290997"/>
              <a:gd name="connsiteY4" fmla="*/ 31756 h 4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97" h="40143">
                <a:moveTo>
                  <a:pt x="509" y="31756"/>
                </a:moveTo>
                <a:cubicBezTo>
                  <a:pt x="-9016" y="31227"/>
                  <a:pt x="117455" y="40223"/>
                  <a:pt x="165609" y="34931"/>
                </a:cubicBezTo>
                <a:cubicBezTo>
                  <a:pt x="213763" y="29639"/>
                  <a:pt x="279909" y="-523"/>
                  <a:pt x="289434" y="6"/>
                </a:cubicBezTo>
                <a:cubicBezTo>
                  <a:pt x="298959" y="535"/>
                  <a:pt x="263505" y="31227"/>
                  <a:pt x="222759" y="38106"/>
                </a:cubicBezTo>
                <a:cubicBezTo>
                  <a:pt x="182013" y="44985"/>
                  <a:pt x="10034" y="32285"/>
                  <a:pt x="509" y="3175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65F75BF-2EFE-B2DC-A57C-968895D0B9EF}"/>
              </a:ext>
            </a:extLst>
          </p:cNvPr>
          <p:cNvSpPr/>
          <p:nvPr/>
        </p:nvSpPr>
        <p:spPr>
          <a:xfrm>
            <a:off x="5622925" y="2949467"/>
            <a:ext cx="270740" cy="19497"/>
          </a:xfrm>
          <a:custGeom>
            <a:avLst/>
            <a:gdLst>
              <a:gd name="connsiteX0" fmla="*/ 0 w 270740"/>
              <a:gd name="connsiteY0" fmla="*/ 12808 h 19497"/>
              <a:gd name="connsiteX1" fmla="*/ 127000 w 270740"/>
              <a:gd name="connsiteY1" fmla="*/ 108 h 19497"/>
              <a:gd name="connsiteX2" fmla="*/ 269875 w 270740"/>
              <a:gd name="connsiteY2" fmla="*/ 19158 h 19497"/>
              <a:gd name="connsiteX3" fmla="*/ 190500 w 270740"/>
              <a:gd name="connsiteY3" fmla="*/ 12808 h 19497"/>
              <a:gd name="connsiteX4" fmla="*/ 0 w 270740"/>
              <a:gd name="connsiteY4" fmla="*/ 12808 h 1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740" h="19497">
                <a:moveTo>
                  <a:pt x="0" y="12808"/>
                </a:moveTo>
                <a:cubicBezTo>
                  <a:pt x="41010" y="5929"/>
                  <a:pt x="82021" y="-950"/>
                  <a:pt x="127000" y="108"/>
                </a:cubicBezTo>
                <a:cubicBezTo>
                  <a:pt x="171979" y="1166"/>
                  <a:pt x="259292" y="17041"/>
                  <a:pt x="269875" y="19158"/>
                </a:cubicBezTo>
                <a:cubicBezTo>
                  <a:pt x="280458" y="21275"/>
                  <a:pt x="190500" y="12808"/>
                  <a:pt x="190500" y="12808"/>
                </a:cubicBezTo>
                <a:lnTo>
                  <a:pt x="0" y="1280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807787D-90F5-21B4-DE99-BEF74949F64B}"/>
              </a:ext>
            </a:extLst>
          </p:cNvPr>
          <p:cNvSpPr/>
          <p:nvPr/>
        </p:nvSpPr>
        <p:spPr>
          <a:xfrm>
            <a:off x="6644829" y="2925988"/>
            <a:ext cx="195043" cy="74547"/>
          </a:xfrm>
          <a:custGeom>
            <a:avLst/>
            <a:gdLst>
              <a:gd name="connsiteX0" fmla="*/ 446 w 195043"/>
              <a:gd name="connsiteY0" fmla="*/ 74387 h 74547"/>
              <a:gd name="connsiteX1" fmla="*/ 89346 w 195043"/>
              <a:gd name="connsiteY1" fmla="*/ 23587 h 74547"/>
              <a:gd name="connsiteX2" fmla="*/ 194121 w 195043"/>
              <a:gd name="connsiteY2" fmla="*/ 20412 h 74547"/>
              <a:gd name="connsiteX3" fmla="*/ 143321 w 195043"/>
              <a:gd name="connsiteY3" fmla="*/ 10887 h 74547"/>
              <a:gd name="connsiteX4" fmla="*/ 127446 w 195043"/>
              <a:gd name="connsiteY4" fmla="*/ 4537 h 74547"/>
              <a:gd name="connsiteX5" fmla="*/ 446 w 195043"/>
              <a:gd name="connsiteY5" fmla="*/ 74387 h 7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43" h="74547">
                <a:moveTo>
                  <a:pt x="446" y="74387"/>
                </a:moveTo>
                <a:cubicBezTo>
                  <a:pt x="-5904" y="77562"/>
                  <a:pt x="57067" y="32583"/>
                  <a:pt x="89346" y="23587"/>
                </a:cubicBezTo>
                <a:cubicBezTo>
                  <a:pt x="121625" y="14591"/>
                  <a:pt x="185125" y="22529"/>
                  <a:pt x="194121" y="20412"/>
                </a:cubicBezTo>
                <a:cubicBezTo>
                  <a:pt x="203117" y="18295"/>
                  <a:pt x="143321" y="10887"/>
                  <a:pt x="143321" y="10887"/>
                </a:cubicBezTo>
                <a:cubicBezTo>
                  <a:pt x="132208" y="8241"/>
                  <a:pt x="151788" y="-7634"/>
                  <a:pt x="127446" y="4537"/>
                </a:cubicBezTo>
                <a:cubicBezTo>
                  <a:pt x="103104" y="16708"/>
                  <a:pt x="6796" y="71212"/>
                  <a:pt x="446" y="7438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5125C531-22D2-5EB7-D5C5-85E2D9DA9505}"/>
              </a:ext>
            </a:extLst>
          </p:cNvPr>
          <p:cNvSpPr/>
          <p:nvPr/>
        </p:nvSpPr>
        <p:spPr>
          <a:xfrm>
            <a:off x="5628966" y="2870109"/>
            <a:ext cx="349310" cy="41422"/>
          </a:xfrm>
          <a:custGeom>
            <a:avLst/>
            <a:gdLst>
              <a:gd name="connsiteX0" fmla="*/ 309 w 349310"/>
              <a:gd name="connsiteY0" fmla="*/ 35016 h 41422"/>
              <a:gd name="connsiteX1" fmla="*/ 238434 w 349310"/>
              <a:gd name="connsiteY1" fmla="*/ 9616 h 41422"/>
              <a:gd name="connsiteX2" fmla="*/ 346384 w 349310"/>
              <a:gd name="connsiteY2" fmla="*/ 41366 h 41422"/>
              <a:gd name="connsiteX3" fmla="*/ 292409 w 349310"/>
              <a:gd name="connsiteY3" fmla="*/ 91 h 41422"/>
              <a:gd name="connsiteX4" fmla="*/ 309 w 349310"/>
              <a:gd name="connsiteY4" fmla="*/ 35016 h 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10" h="41422">
                <a:moveTo>
                  <a:pt x="309" y="35016"/>
                </a:moveTo>
                <a:cubicBezTo>
                  <a:pt x="-8687" y="36603"/>
                  <a:pt x="180755" y="8558"/>
                  <a:pt x="238434" y="9616"/>
                </a:cubicBezTo>
                <a:cubicBezTo>
                  <a:pt x="296113" y="10674"/>
                  <a:pt x="337388" y="42953"/>
                  <a:pt x="346384" y="41366"/>
                </a:cubicBezTo>
                <a:cubicBezTo>
                  <a:pt x="355380" y="39779"/>
                  <a:pt x="345326" y="2208"/>
                  <a:pt x="292409" y="91"/>
                </a:cubicBezTo>
                <a:cubicBezTo>
                  <a:pt x="239492" y="-2026"/>
                  <a:pt x="9305" y="33429"/>
                  <a:pt x="309" y="350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FA321CE-FFFF-3444-F1DB-A235E95C49D6}"/>
              </a:ext>
            </a:extLst>
          </p:cNvPr>
          <p:cNvSpPr/>
          <p:nvPr/>
        </p:nvSpPr>
        <p:spPr>
          <a:xfrm>
            <a:off x="6521450" y="2851150"/>
            <a:ext cx="346613" cy="63500"/>
          </a:xfrm>
          <a:custGeom>
            <a:avLst/>
            <a:gdLst>
              <a:gd name="connsiteX0" fmla="*/ 0 w 346613"/>
              <a:gd name="connsiteY0" fmla="*/ 63500 h 63500"/>
              <a:gd name="connsiteX1" fmla="*/ 196850 w 346613"/>
              <a:gd name="connsiteY1" fmla="*/ 0 h 63500"/>
              <a:gd name="connsiteX2" fmla="*/ 346075 w 346613"/>
              <a:gd name="connsiteY2" fmla="*/ 19050 h 63500"/>
              <a:gd name="connsiteX3" fmla="*/ 244475 w 346613"/>
              <a:gd name="connsiteY3" fmla="*/ 6350 h 63500"/>
              <a:gd name="connsiteX4" fmla="*/ 180975 w 346613"/>
              <a:gd name="connsiteY4" fmla="*/ 12700 h 63500"/>
              <a:gd name="connsiteX5" fmla="*/ 0 w 346613"/>
              <a:gd name="connsiteY5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613" h="63500">
                <a:moveTo>
                  <a:pt x="0" y="63500"/>
                </a:moveTo>
                <a:cubicBezTo>
                  <a:pt x="69585" y="35454"/>
                  <a:pt x="139171" y="7408"/>
                  <a:pt x="196850" y="0"/>
                </a:cubicBezTo>
                <a:lnTo>
                  <a:pt x="346075" y="19050"/>
                </a:lnTo>
                <a:cubicBezTo>
                  <a:pt x="354012" y="20108"/>
                  <a:pt x="271992" y="7408"/>
                  <a:pt x="244475" y="6350"/>
                </a:cubicBezTo>
                <a:cubicBezTo>
                  <a:pt x="216958" y="5292"/>
                  <a:pt x="219604" y="2646"/>
                  <a:pt x="180975" y="12700"/>
                </a:cubicBezTo>
                <a:cubicBezTo>
                  <a:pt x="142346" y="22754"/>
                  <a:pt x="77523" y="44714"/>
                  <a:pt x="0" y="635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FA02C156-2974-5C48-31EA-35F1D7FD0171}"/>
              </a:ext>
            </a:extLst>
          </p:cNvPr>
          <p:cNvSpPr/>
          <p:nvPr/>
        </p:nvSpPr>
        <p:spPr>
          <a:xfrm>
            <a:off x="6340471" y="2911158"/>
            <a:ext cx="58097" cy="118251"/>
          </a:xfrm>
          <a:custGeom>
            <a:avLst/>
            <a:gdLst>
              <a:gd name="connsiteX0" fmla="*/ 4 w 58097"/>
              <a:gd name="connsiteY0" fmla="*/ 317 h 118251"/>
              <a:gd name="connsiteX1" fmla="*/ 53979 w 58097"/>
              <a:gd name="connsiteY1" fmla="*/ 76517 h 118251"/>
              <a:gd name="connsiteX2" fmla="*/ 53979 w 58097"/>
              <a:gd name="connsiteY2" fmla="*/ 117792 h 118251"/>
              <a:gd name="connsiteX3" fmla="*/ 50804 w 58097"/>
              <a:gd name="connsiteY3" fmla="*/ 51117 h 118251"/>
              <a:gd name="connsiteX4" fmla="*/ 4 w 58097"/>
              <a:gd name="connsiteY4" fmla="*/ 317 h 11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97" h="118251">
                <a:moveTo>
                  <a:pt x="4" y="317"/>
                </a:moveTo>
                <a:cubicBezTo>
                  <a:pt x="533" y="4550"/>
                  <a:pt x="44983" y="56938"/>
                  <a:pt x="53979" y="76517"/>
                </a:cubicBezTo>
                <a:cubicBezTo>
                  <a:pt x="62975" y="96096"/>
                  <a:pt x="54508" y="122025"/>
                  <a:pt x="53979" y="117792"/>
                </a:cubicBezTo>
                <a:cubicBezTo>
                  <a:pt x="53450" y="113559"/>
                  <a:pt x="55566" y="66992"/>
                  <a:pt x="50804" y="51117"/>
                </a:cubicBezTo>
                <a:cubicBezTo>
                  <a:pt x="46042" y="35242"/>
                  <a:pt x="-525" y="-3916"/>
                  <a:pt x="4" y="3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8F97C0BF-7272-9DC2-6F18-B5DE2F2ABE25}"/>
              </a:ext>
            </a:extLst>
          </p:cNvPr>
          <p:cNvSpPr/>
          <p:nvPr/>
        </p:nvSpPr>
        <p:spPr>
          <a:xfrm>
            <a:off x="6388052" y="2838114"/>
            <a:ext cx="187630" cy="136956"/>
          </a:xfrm>
          <a:custGeom>
            <a:avLst/>
            <a:gdLst>
              <a:gd name="connsiteX0" fmla="*/ 48 w 187630"/>
              <a:gd name="connsiteY0" fmla="*/ 336 h 136956"/>
              <a:gd name="connsiteX1" fmla="*/ 60373 w 187630"/>
              <a:gd name="connsiteY1" fmla="*/ 98761 h 136956"/>
              <a:gd name="connsiteX2" fmla="*/ 187373 w 187630"/>
              <a:gd name="connsiteY2" fmla="*/ 136861 h 136956"/>
              <a:gd name="connsiteX3" fmla="*/ 92123 w 187630"/>
              <a:gd name="connsiteY3" fmla="*/ 108286 h 136956"/>
              <a:gd name="connsiteX4" fmla="*/ 50848 w 187630"/>
              <a:gd name="connsiteY4" fmla="*/ 67011 h 136956"/>
              <a:gd name="connsiteX5" fmla="*/ 48 w 187630"/>
              <a:gd name="connsiteY5" fmla="*/ 336 h 1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630" h="136956">
                <a:moveTo>
                  <a:pt x="48" y="336"/>
                </a:moveTo>
                <a:cubicBezTo>
                  <a:pt x="1635" y="5628"/>
                  <a:pt x="29152" y="76007"/>
                  <a:pt x="60373" y="98761"/>
                </a:cubicBezTo>
                <a:cubicBezTo>
                  <a:pt x="91594" y="121515"/>
                  <a:pt x="187373" y="136861"/>
                  <a:pt x="187373" y="136861"/>
                </a:cubicBezTo>
                <a:cubicBezTo>
                  <a:pt x="192665" y="138448"/>
                  <a:pt x="114877" y="119928"/>
                  <a:pt x="92123" y="108286"/>
                </a:cubicBezTo>
                <a:cubicBezTo>
                  <a:pt x="69369" y="96644"/>
                  <a:pt x="65665" y="80240"/>
                  <a:pt x="50848" y="67011"/>
                </a:cubicBezTo>
                <a:cubicBezTo>
                  <a:pt x="36031" y="53782"/>
                  <a:pt x="-1539" y="-4956"/>
                  <a:pt x="48" y="33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40ED4945-134E-E61A-76C2-BEA648A851DA}"/>
              </a:ext>
            </a:extLst>
          </p:cNvPr>
          <p:cNvSpPr/>
          <p:nvPr/>
        </p:nvSpPr>
        <p:spPr>
          <a:xfrm>
            <a:off x="5402808" y="2931437"/>
            <a:ext cx="61530" cy="300751"/>
          </a:xfrm>
          <a:custGeom>
            <a:avLst/>
            <a:gdLst>
              <a:gd name="connsiteX0" fmla="*/ 1042 w 61530"/>
              <a:gd name="connsiteY0" fmla="*/ 2263 h 300751"/>
              <a:gd name="connsiteX1" fmla="*/ 10567 w 61530"/>
              <a:gd name="connsiteY1" fmla="*/ 116563 h 300751"/>
              <a:gd name="connsiteX2" fmla="*/ 61367 w 61530"/>
              <a:gd name="connsiteY2" fmla="*/ 297538 h 300751"/>
              <a:gd name="connsiteX3" fmla="*/ 26442 w 61530"/>
              <a:gd name="connsiteY3" fmla="*/ 218163 h 300751"/>
              <a:gd name="connsiteX4" fmla="*/ 1042 w 61530"/>
              <a:gd name="connsiteY4" fmla="*/ 2263 h 30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0" h="300751">
                <a:moveTo>
                  <a:pt x="1042" y="2263"/>
                </a:moveTo>
                <a:cubicBezTo>
                  <a:pt x="-1604" y="-14670"/>
                  <a:pt x="513" y="67351"/>
                  <a:pt x="10567" y="116563"/>
                </a:cubicBezTo>
                <a:cubicBezTo>
                  <a:pt x="20621" y="165776"/>
                  <a:pt x="58721" y="280605"/>
                  <a:pt x="61367" y="297538"/>
                </a:cubicBezTo>
                <a:cubicBezTo>
                  <a:pt x="64013" y="314471"/>
                  <a:pt x="33850" y="261025"/>
                  <a:pt x="26442" y="218163"/>
                </a:cubicBezTo>
                <a:cubicBezTo>
                  <a:pt x="19034" y="175301"/>
                  <a:pt x="3688" y="19196"/>
                  <a:pt x="1042" y="22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8B5A2F71-39A2-3CCE-C38C-DFD27427FA8A}"/>
              </a:ext>
            </a:extLst>
          </p:cNvPr>
          <p:cNvSpPr/>
          <p:nvPr/>
        </p:nvSpPr>
        <p:spPr>
          <a:xfrm>
            <a:off x="6930916" y="2955877"/>
            <a:ext cx="45483" cy="200126"/>
          </a:xfrm>
          <a:custGeom>
            <a:avLst/>
            <a:gdLst>
              <a:gd name="connsiteX0" fmla="*/ 28684 w 45483"/>
              <a:gd name="connsiteY0" fmla="*/ 48 h 200126"/>
              <a:gd name="connsiteX1" fmla="*/ 31859 w 45483"/>
              <a:gd name="connsiteY1" fmla="*/ 107998 h 200126"/>
              <a:gd name="connsiteX2" fmla="*/ 109 w 45483"/>
              <a:gd name="connsiteY2" fmla="*/ 200073 h 200126"/>
              <a:gd name="connsiteX3" fmla="*/ 44559 w 45483"/>
              <a:gd name="connsiteY3" fmla="*/ 95298 h 200126"/>
              <a:gd name="connsiteX4" fmla="*/ 28684 w 45483"/>
              <a:gd name="connsiteY4" fmla="*/ 48 h 2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3" h="200126">
                <a:moveTo>
                  <a:pt x="28684" y="48"/>
                </a:moveTo>
                <a:cubicBezTo>
                  <a:pt x="26567" y="2165"/>
                  <a:pt x="36621" y="74661"/>
                  <a:pt x="31859" y="107998"/>
                </a:cubicBezTo>
                <a:cubicBezTo>
                  <a:pt x="27097" y="141335"/>
                  <a:pt x="-2008" y="202190"/>
                  <a:pt x="109" y="200073"/>
                </a:cubicBezTo>
                <a:cubicBezTo>
                  <a:pt x="2226" y="197956"/>
                  <a:pt x="39267" y="124931"/>
                  <a:pt x="44559" y="95298"/>
                </a:cubicBezTo>
                <a:cubicBezTo>
                  <a:pt x="49851" y="65665"/>
                  <a:pt x="30801" y="-2069"/>
                  <a:pt x="28684" y="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27493A66-FB53-8966-2AA5-A4DD2FE0ADB7}"/>
              </a:ext>
            </a:extLst>
          </p:cNvPr>
          <p:cNvSpPr/>
          <p:nvPr/>
        </p:nvSpPr>
        <p:spPr>
          <a:xfrm>
            <a:off x="5421040" y="2479637"/>
            <a:ext cx="55855" cy="260664"/>
          </a:xfrm>
          <a:custGeom>
            <a:avLst/>
            <a:gdLst>
              <a:gd name="connsiteX0" fmla="*/ 55835 w 55855"/>
              <a:gd name="connsiteY0" fmla="*/ 38 h 260664"/>
              <a:gd name="connsiteX1" fmla="*/ 11385 w 55855"/>
              <a:gd name="connsiteY1" fmla="*/ 117513 h 260664"/>
              <a:gd name="connsiteX2" fmla="*/ 20910 w 55855"/>
              <a:gd name="connsiteY2" fmla="*/ 260388 h 260664"/>
              <a:gd name="connsiteX3" fmla="*/ 1860 w 55855"/>
              <a:gd name="connsiteY3" fmla="*/ 152438 h 260664"/>
              <a:gd name="connsiteX4" fmla="*/ 5035 w 55855"/>
              <a:gd name="connsiteY4" fmla="*/ 104813 h 260664"/>
              <a:gd name="connsiteX5" fmla="*/ 55835 w 55855"/>
              <a:gd name="connsiteY5" fmla="*/ 38 h 26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55" h="260664">
                <a:moveTo>
                  <a:pt x="55835" y="38"/>
                </a:moveTo>
                <a:cubicBezTo>
                  <a:pt x="56893" y="2155"/>
                  <a:pt x="17206" y="74121"/>
                  <a:pt x="11385" y="117513"/>
                </a:cubicBezTo>
                <a:cubicBezTo>
                  <a:pt x="5564" y="160905"/>
                  <a:pt x="22497" y="254567"/>
                  <a:pt x="20910" y="260388"/>
                </a:cubicBezTo>
                <a:cubicBezTo>
                  <a:pt x="19322" y="266209"/>
                  <a:pt x="4506" y="178367"/>
                  <a:pt x="1860" y="152438"/>
                </a:cubicBezTo>
                <a:cubicBezTo>
                  <a:pt x="-786" y="126509"/>
                  <a:pt x="-1315" y="126509"/>
                  <a:pt x="5035" y="104813"/>
                </a:cubicBezTo>
                <a:cubicBezTo>
                  <a:pt x="11385" y="83117"/>
                  <a:pt x="54777" y="-2079"/>
                  <a:pt x="55835" y="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47C23E5E-C629-87AA-ED18-B5ED2C50AA13}"/>
              </a:ext>
            </a:extLst>
          </p:cNvPr>
          <p:cNvSpPr/>
          <p:nvPr/>
        </p:nvSpPr>
        <p:spPr>
          <a:xfrm>
            <a:off x="6892846" y="2378073"/>
            <a:ext cx="106269" cy="234955"/>
          </a:xfrm>
          <a:custGeom>
            <a:avLst/>
            <a:gdLst>
              <a:gd name="connsiteX0" fmla="*/ 79 w 106269"/>
              <a:gd name="connsiteY0" fmla="*/ 2 h 234955"/>
              <a:gd name="connsiteX1" fmla="*/ 79454 w 106269"/>
              <a:gd name="connsiteY1" fmla="*/ 127002 h 234955"/>
              <a:gd name="connsiteX2" fmla="*/ 104854 w 106269"/>
              <a:gd name="connsiteY2" fmla="*/ 234952 h 234955"/>
              <a:gd name="connsiteX3" fmla="*/ 95329 w 106269"/>
              <a:gd name="connsiteY3" fmla="*/ 130177 h 234955"/>
              <a:gd name="connsiteX4" fmla="*/ 79 w 106269"/>
              <a:gd name="connsiteY4" fmla="*/ 2 h 2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69" h="234955">
                <a:moveTo>
                  <a:pt x="79" y="2"/>
                </a:moveTo>
                <a:cubicBezTo>
                  <a:pt x="-2567" y="-527"/>
                  <a:pt x="61992" y="87844"/>
                  <a:pt x="79454" y="127002"/>
                </a:cubicBezTo>
                <a:cubicBezTo>
                  <a:pt x="96916" y="166160"/>
                  <a:pt x="102208" y="234423"/>
                  <a:pt x="104854" y="234952"/>
                </a:cubicBezTo>
                <a:cubicBezTo>
                  <a:pt x="107500" y="235481"/>
                  <a:pt x="107500" y="166160"/>
                  <a:pt x="95329" y="130177"/>
                </a:cubicBezTo>
                <a:cubicBezTo>
                  <a:pt x="83158" y="94194"/>
                  <a:pt x="2725" y="531"/>
                  <a:pt x="79" y="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89C4C424-6E9D-7DEB-5958-8D0908D9683F}"/>
              </a:ext>
            </a:extLst>
          </p:cNvPr>
          <p:cNvSpPr/>
          <p:nvPr/>
        </p:nvSpPr>
        <p:spPr>
          <a:xfrm>
            <a:off x="6094358" y="3802585"/>
            <a:ext cx="365543" cy="49174"/>
          </a:xfrm>
          <a:custGeom>
            <a:avLst/>
            <a:gdLst>
              <a:gd name="connsiteX0" fmla="*/ 1642 w 365543"/>
              <a:gd name="connsiteY0" fmla="*/ 1065 h 49174"/>
              <a:gd name="connsiteX1" fmla="*/ 265167 w 365543"/>
              <a:gd name="connsiteY1" fmla="*/ 48690 h 49174"/>
              <a:gd name="connsiteX2" fmla="*/ 363592 w 365543"/>
              <a:gd name="connsiteY2" fmla="*/ 26465 h 49174"/>
              <a:gd name="connsiteX3" fmla="*/ 325492 w 365543"/>
              <a:gd name="connsiteY3" fmla="*/ 39165 h 49174"/>
              <a:gd name="connsiteX4" fmla="*/ 261992 w 365543"/>
              <a:gd name="connsiteY4" fmla="*/ 39165 h 49174"/>
              <a:gd name="connsiteX5" fmla="*/ 157217 w 365543"/>
              <a:gd name="connsiteY5" fmla="*/ 16940 h 49174"/>
              <a:gd name="connsiteX6" fmla="*/ 1642 w 365543"/>
              <a:gd name="connsiteY6" fmla="*/ 1065 h 4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543" h="49174">
                <a:moveTo>
                  <a:pt x="1642" y="1065"/>
                </a:moveTo>
                <a:cubicBezTo>
                  <a:pt x="19634" y="6357"/>
                  <a:pt x="204842" y="44457"/>
                  <a:pt x="265167" y="48690"/>
                </a:cubicBezTo>
                <a:cubicBezTo>
                  <a:pt x="325492" y="52923"/>
                  <a:pt x="353538" y="28052"/>
                  <a:pt x="363592" y="26465"/>
                </a:cubicBezTo>
                <a:cubicBezTo>
                  <a:pt x="373646" y="24878"/>
                  <a:pt x="342425" y="37048"/>
                  <a:pt x="325492" y="39165"/>
                </a:cubicBezTo>
                <a:cubicBezTo>
                  <a:pt x="308559" y="41282"/>
                  <a:pt x="290038" y="42869"/>
                  <a:pt x="261992" y="39165"/>
                </a:cubicBezTo>
                <a:cubicBezTo>
                  <a:pt x="233946" y="35461"/>
                  <a:pt x="195846" y="22232"/>
                  <a:pt x="157217" y="16940"/>
                </a:cubicBezTo>
                <a:cubicBezTo>
                  <a:pt x="118588" y="11648"/>
                  <a:pt x="-16350" y="-4227"/>
                  <a:pt x="1642" y="106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2405DC75-D960-FBE7-3EB8-B4F7D21B9EBB}"/>
              </a:ext>
            </a:extLst>
          </p:cNvPr>
          <p:cNvSpPr/>
          <p:nvPr/>
        </p:nvSpPr>
        <p:spPr>
          <a:xfrm>
            <a:off x="5504928" y="3320166"/>
            <a:ext cx="102285" cy="273113"/>
          </a:xfrm>
          <a:custGeom>
            <a:avLst/>
            <a:gdLst>
              <a:gd name="connsiteX0" fmla="*/ 522 w 102285"/>
              <a:gd name="connsiteY0" fmla="*/ 884 h 273113"/>
              <a:gd name="connsiteX1" fmla="*/ 25922 w 102285"/>
              <a:gd name="connsiteY1" fmla="*/ 140584 h 273113"/>
              <a:gd name="connsiteX2" fmla="*/ 102122 w 102285"/>
              <a:gd name="connsiteY2" fmla="*/ 270759 h 273113"/>
              <a:gd name="connsiteX3" fmla="*/ 44972 w 102285"/>
              <a:gd name="connsiteY3" fmla="*/ 210434 h 273113"/>
              <a:gd name="connsiteX4" fmla="*/ 522 w 102285"/>
              <a:gd name="connsiteY4" fmla="*/ 884 h 27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85" h="273113">
                <a:moveTo>
                  <a:pt x="522" y="884"/>
                </a:moveTo>
                <a:cubicBezTo>
                  <a:pt x="-2653" y="-10758"/>
                  <a:pt x="8989" y="95605"/>
                  <a:pt x="25922" y="140584"/>
                </a:cubicBezTo>
                <a:cubicBezTo>
                  <a:pt x="42855" y="185563"/>
                  <a:pt x="98947" y="259117"/>
                  <a:pt x="102122" y="270759"/>
                </a:cubicBezTo>
                <a:cubicBezTo>
                  <a:pt x="105297" y="282401"/>
                  <a:pt x="61376" y="249063"/>
                  <a:pt x="44972" y="210434"/>
                </a:cubicBezTo>
                <a:cubicBezTo>
                  <a:pt x="28568" y="171805"/>
                  <a:pt x="3697" y="12526"/>
                  <a:pt x="522" y="8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D69290BC-3811-25A3-5D0B-02DFF66414CB}"/>
              </a:ext>
            </a:extLst>
          </p:cNvPr>
          <p:cNvSpPr/>
          <p:nvPr/>
        </p:nvSpPr>
        <p:spPr>
          <a:xfrm>
            <a:off x="6819885" y="3174901"/>
            <a:ext cx="187524" cy="371575"/>
          </a:xfrm>
          <a:custGeom>
            <a:avLst/>
            <a:gdLst>
              <a:gd name="connsiteX0" fmla="*/ 187340 w 187524"/>
              <a:gd name="connsiteY0" fmla="*/ 99 h 371575"/>
              <a:gd name="connsiteX1" fmla="*/ 104790 w 187524"/>
              <a:gd name="connsiteY1" fmla="*/ 158849 h 371575"/>
              <a:gd name="connsiteX2" fmla="*/ 85740 w 187524"/>
              <a:gd name="connsiteY2" fmla="*/ 187424 h 371575"/>
              <a:gd name="connsiteX3" fmla="*/ 15 w 187524"/>
              <a:gd name="connsiteY3" fmla="*/ 371574 h 371575"/>
              <a:gd name="connsiteX4" fmla="*/ 79390 w 187524"/>
              <a:gd name="connsiteY4" fmla="*/ 184249 h 371575"/>
              <a:gd name="connsiteX5" fmla="*/ 187340 w 187524"/>
              <a:gd name="connsiteY5" fmla="*/ 99 h 3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524" h="371575">
                <a:moveTo>
                  <a:pt x="187340" y="99"/>
                </a:moveTo>
                <a:cubicBezTo>
                  <a:pt x="191573" y="-4134"/>
                  <a:pt x="121723" y="127628"/>
                  <a:pt x="104790" y="158849"/>
                </a:cubicBezTo>
                <a:cubicBezTo>
                  <a:pt x="87857" y="190070"/>
                  <a:pt x="103202" y="151970"/>
                  <a:pt x="85740" y="187424"/>
                </a:cubicBezTo>
                <a:cubicBezTo>
                  <a:pt x="68278" y="222878"/>
                  <a:pt x="1073" y="372103"/>
                  <a:pt x="15" y="371574"/>
                </a:cubicBezTo>
                <a:cubicBezTo>
                  <a:pt x="-1043" y="371045"/>
                  <a:pt x="51344" y="243516"/>
                  <a:pt x="79390" y="184249"/>
                </a:cubicBezTo>
                <a:cubicBezTo>
                  <a:pt x="107436" y="124982"/>
                  <a:pt x="183107" y="4332"/>
                  <a:pt x="187340" y="9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CAD8339-A7D4-5476-ECB6-26D553932B59}"/>
              </a:ext>
            </a:extLst>
          </p:cNvPr>
          <p:cNvSpPr/>
          <p:nvPr/>
        </p:nvSpPr>
        <p:spPr>
          <a:xfrm>
            <a:off x="6368905" y="3863961"/>
            <a:ext cx="197412" cy="73485"/>
          </a:xfrm>
          <a:custGeom>
            <a:avLst/>
            <a:gdLst>
              <a:gd name="connsiteX0" fmla="*/ 196995 w 197412"/>
              <a:gd name="connsiteY0" fmla="*/ 14 h 73485"/>
              <a:gd name="connsiteX1" fmla="*/ 139845 w 197412"/>
              <a:gd name="connsiteY1" fmla="*/ 69864 h 73485"/>
              <a:gd name="connsiteX2" fmla="*/ 145 w 197412"/>
              <a:gd name="connsiteY2" fmla="*/ 63514 h 73485"/>
              <a:gd name="connsiteX3" fmla="*/ 114445 w 197412"/>
              <a:gd name="connsiteY3" fmla="*/ 63514 h 73485"/>
              <a:gd name="connsiteX4" fmla="*/ 196995 w 197412"/>
              <a:gd name="connsiteY4" fmla="*/ 14 h 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12" h="73485">
                <a:moveTo>
                  <a:pt x="196995" y="14"/>
                </a:moveTo>
                <a:cubicBezTo>
                  <a:pt x="201228" y="1072"/>
                  <a:pt x="172653" y="59281"/>
                  <a:pt x="139845" y="69864"/>
                </a:cubicBezTo>
                <a:cubicBezTo>
                  <a:pt x="107037" y="80447"/>
                  <a:pt x="4378" y="64572"/>
                  <a:pt x="145" y="63514"/>
                </a:cubicBezTo>
                <a:cubicBezTo>
                  <a:pt x="-4088" y="62456"/>
                  <a:pt x="85341" y="69335"/>
                  <a:pt x="114445" y="63514"/>
                </a:cubicBezTo>
                <a:cubicBezTo>
                  <a:pt x="143549" y="57693"/>
                  <a:pt x="192762" y="-1044"/>
                  <a:pt x="196995" y="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6C13B8AC-7CA0-2DE9-27E5-2620D20EA775}"/>
              </a:ext>
            </a:extLst>
          </p:cNvPr>
          <p:cNvSpPr/>
          <p:nvPr/>
        </p:nvSpPr>
        <p:spPr>
          <a:xfrm>
            <a:off x="7029413" y="2587586"/>
            <a:ext cx="191593" cy="57207"/>
          </a:xfrm>
          <a:custGeom>
            <a:avLst/>
            <a:gdLst>
              <a:gd name="connsiteX0" fmla="*/ 37 w 191593"/>
              <a:gd name="connsiteY0" fmla="*/ 57189 h 57207"/>
              <a:gd name="connsiteX1" fmla="*/ 117512 w 191593"/>
              <a:gd name="connsiteY1" fmla="*/ 39 h 57207"/>
              <a:gd name="connsiteX2" fmla="*/ 190537 w 191593"/>
              <a:gd name="connsiteY2" fmla="*/ 47664 h 57207"/>
              <a:gd name="connsiteX3" fmla="*/ 158787 w 191593"/>
              <a:gd name="connsiteY3" fmla="*/ 12739 h 57207"/>
              <a:gd name="connsiteX4" fmla="*/ 130212 w 191593"/>
              <a:gd name="connsiteY4" fmla="*/ 6389 h 57207"/>
              <a:gd name="connsiteX5" fmla="*/ 37 w 191593"/>
              <a:gd name="connsiteY5" fmla="*/ 57189 h 5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93" h="57207">
                <a:moveTo>
                  <a:pt x="37" y="57189"/>
                </a:moveTo>
                <a:cubicBezTo>
                  <a:pt x="-2080" y="56131"/>
                  <a:pt x="85762" y="1627"/>
                  <a:pt x="117512" y="39"/>
                </a:cubicBezTo>
                <a:cubicBezTo>
                  <a:pt x="149262" y="-1549"/>
                  <a:pt x="183658" y="45547"/>
                  <a:pt x="190537" y="47664"/>
                </a:cubicBezTo>
                <a:cubicBezTo>
                  <a:pt x="197416" y="49781"/>
                  <a:pt x="168841" y="19618"/>
                  <a:pt x="158787" y="12739"/>
                </a:cubicBezTo>
                <a:cubicBezTo>
                  <a:pt x="148733" y="5860"/>
                  <a:pt x="152437" y="-1019"/>
                  <a:pt x="130212" y="6389"/>
                </a:cubicBezTo>
                <a:cubicBezTo>
                  <a:pt x="107987" y="13797"/>
                  <a:pt x="2154" y="58247"/>
                  <a:pt x="37" y="5718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92FDF0DF-1E1A-BB5C-E34F-2E9766EDFFF1}"/>
              </a:ext>
            </a:extLst>
          </p:cNvPr>
          <p:cNvSpPr/>
          <p:nvPr/>
        </p:nvSpPr>
        <p:spPr>
          <a:xfrm>
            <a:off x="7066018" y="2619369"/>
            <a:ext cx="129274" cy="89529"/>
          </a:xfrm>
          <a:custGeom>
            <a:avLst/>
            <a:gdLst>
              <a:gd name="connsiteX0" fmla="*/ 1532 w 129274"/>
              <a:gd name="connsiteY0" fmla="*/ 88906 h 89529"/>
              <a:gd name="connsiteX1" fmla="*/ 96782 w 129274"/>
              <a:gd name="connsiteY1" fmla="*/ 9531 h 89529"/>
              <a:gd name="connsiteX2" fmla="*/ 128532 w 129274"/>
              <a:gd name="connsiteY2" fmla="*/ 47631 h 89529"/>
              <a:gd name="connsiteX3" fmla="*/ 112657 w 129274"/>
              <a:gd name="connsiteY3" fmla="*/ 6 h 89529"/>
              <a:gd name="connsiteX4" fmla="*/ 42807 w 129274"/>
              <a:gd name="connsiteY4" fmla="*/ 44456 h 89529"/>
              <a:gd name="connsiteX5" fmla="*/ 1532 w 129274"/>
              <a:gd name="connsiteY5" fmla="*/ 88906 h 8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274" h="89529">
                <a:moveTo>
                  <a:pt x="1532" y="88906"/>
                </a:moveTo>
                <a:cubicBezTo>
                  <a:pt x="10528" y="83085"/>
                  <a:pt x="75616" y="16410"/>
                  <a:pt x="96782" y="9531"/>
                </a:cubicBezTo>
                <a:cubicBezTo>
                  <a:pt x="117948" y="2652"/>
                  <a:pt x="125886" y="49218"/>
                  <a:pt x="128532" y="47631"/>
                </a:cubicBezTo>
                <a:cubicBezTo>
                  <a:pt x="131178" y="46043"/>
                  <a:pt x="126945" y="535"/>
                  <a:pt x="112657" y="6"/>
                </a:cubicBezTo>
                <a:cubicBezTo>
                  <a:pt x="98370" y="-523"/>
                  <a:pt x="60269" y="30698"/>
                  <a:pt x="42807" y="44456"/>
                </a:cubicBezTo>
                <a:cubicBezTo>
                  <a:pt x="25345" y="58214"/>
                  <a:pt x="-7464" y="94727"/>
                  <a:pt x="1532" y="889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09327430-EF87-1122-3755-BD719C722B2B}"/>
              </a:ext>
            </a:extLst>
          </p:cNvPr>
          <p:cNvSpPr/>
          <p:nvPr/>
        </p:nvSpPr>
        <p:spPr>
          <a:xfrm>
            <a:off x="7199899" y="2693884"/>
            <a:ext cx="56240" cy="392615"/>
          </a:xfrm>
          <a:custGeom>
            <a:avLst/>
            <a:gdLst>
              <a:gd name="connsiteX0" fmla="*/ 54976 w 56240"/>
              <a:gd name="connsiteY0" fmla="*/ 1691 h 392615"/>
              <a:gd name="connsiteX1" fmla="*/ 42276 w 56240"/>
              <a:gd name="connsiteY1" fmla="*/ 128691 h 392615"/>
              <a:gd name="connsiteX2" fmla="*/ 23226 w 56240"/>
              <a:gd name="connsiteY2" fmla="*/ 217591 h 392615"/>
              <a:gd name="connsiteX3" fmla="*/ 7351 w 56240"/>
              <a:gd name="connsiteY3" fmla="*/ 309666 h 392615"/>
              <a:gd name="connsiteX4" fmla="*/ 1001 w 56240"/>
              <a:gd name="connsiteY4" fmla="*/ 392216 h 392615"/>
              <a:gd name="connsiteX5" fmla="*/ 1001 w 56240"/>
              <a:gd name="connsiteY5" fmla="*/ 274741 h 392615"/>
              <a:gd name="connsiteX6" fmla="*/ 10526 w 56240"/>
              <a:gd name="connsiteY6" fmla="*/ 227116 h 392615"/>
              <a:gd name="connsiteX7" fmla="*/ 54976 w 56240"/>
              <a:gd name="connsiteY7" fmla="*/ 1691 h 39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40" h="392615">
                <a:moveTo>
                  <a:pt x="54976" y="1691"/>
                </a:moveTo>
                <a:cubicBezTo>
                  <a:pt x="60268" y="-14713"/>
                  <a:pt x="47568" y="92708"/>
                  <a:pt x="42276" y="128691"/>
                </a:cubicBezTo>
                <a:cubicBezTo>
                  <a:pt x="36984" y="164674"/>
                  <a:pt x="29047" y="187428"/>
                  <a:pt x="23226" y="217591"/>
                </a:cubicBezTo>
                <a:cubicBezTo>
                  <a:pt x="17405" y="247754"/>
                  <a:pt x="11055" y="280562"/>
                  <a:pt x="7351" y="309666"/>
                </a:cubicBezTo>
                <a:cubicBezTo>
                  <a:pt x="3647" y="338770"/>
                  <a:pt x="2059" y="398037"/>
                  <a:pt x="1001" y="392216"/>
                </a:cubicBezTo>
                <a:cubicBezTo>
                  <a:pt x="-57" y="386395"/>
                  <a:pt x="-586" y="302258"/>
                  <a:pt x="1001" y="274741"/>
                </a:cubicBezTo>
                <a:cubicBezTo>
                  <a:pt x="2588" y="247224"/>
                  <a:pt x="2059" y="266804"/>
                  <a:pt x="10526" y="227116"/>
                </a:cubicBezTo>
                <a:cubicBezTo>
                  <a:pt x="18993" y="187429"/>
                  <a:pt x="49684" y="18095"/>
                  <a:pt x="54976" y="16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8D3E2DCA-555D-4A4E-DBF1-984EBB5FD425}"/>
              </a:ext>
            </a:extLst>
          </p:cNvPr>
          <p:cNvSpPr/>
          <p:nvPr/>
        </p:nvSpPr>
        <p:spPr>
          <a:xfrm>
            <a:off x="7067876" y="3063353"/>
            <a:ext cx="136959" cy="222798"/>
          </a:xfrm>
          <a:custGeom>
            <a:avLst/>
            <a:gdLst>
              <a:gd name="connsiteX0" fmla="*/ 136199 w 136959"/>
              <a:gd name="connsiteY0" fmla="*/ 522 h 222798"/>
              <a:gd name="connsiteX1" fmla="*/ 59999 w 136959"/>
              <a:gd name="connsiteY1" fmla="*/ 117997 h 222798"/>
              <a:gd name="connsiteX2" fmla="*/ 15549 w 136959"/>
              <a:gd name="connsiteY2" fmla="*/ 175147 h 222798"/>
              <a:gd name="connsiteX3" fmla="*/ 6024 w 136959"/>
              <a:gd name="connsiteY3" fmla="*/ 222772 h 222798"/>
              <a:gd name="connsiteX4" fmla="*/ 9199 w 136959"/>
              <a:gd name="connsiteY4" fmla="*/ 168797 h 222798"/>
              <a:gd name="connsiteX5" fmla="*/ 136199 w 136959"/>
              <a:gd name="connsiteY5" fmla="*/ 522 h 2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59" h="222798">
                <a:moveTo>
                  <a:pt x="136199" y="522"/>
                </a:moveTo>
                <a:cubicBezTo>
                  <a:pt x="144666" y="-7945"/>
                  <a:pt x="80107" y="88893"/>
                  <a:pt x="59999" y="117997"/>
                </a:cubicBezTo>
                <a:cubicBezTo>
                  <a:pt x="39891" y="147101"/>
                  <a:pt x="24545" y="157685"/>
                  <a:pt x="15549" y="175147"/>
                </a:cubicBezTo>
                <a:cubicBezTo>
                  <a:pt x="6553" y="192610"/>
                  <a:pt x="7082" y="223830"/>
                  <a:pt x="6024" y="222772"/>
                </a:cubicBezTo>
                <a:cubicBezTo>
                  <a:pt x="4966" y="221714"/>
                  <a:pt x="-8793" y="202134"/>
                  <a:pt x="9199" y="168797"/>
                </a:cubicBezTo>
                <a:cubicBezTo>
                  <a:pt x="27191" y="135460"/>
                  <a:pt x="127732" y="8989"/>
                  <a:pt x="136199" y="52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C511513F-3E9B-9307-CFD8-BF3CE4220FB5}"/>
              </a:ext>
            </a:extLst>
          </p:cNvPr>
          <p:cNvSpPr/>
          <p:nvPr/>
        </p:nvSpPr>
        <p:spPr>
          <a:xfrm>
            <a:off x="7166095" y="2695568"/>
            <a:ext cx="42173" cy="309175"/>
          </a:xfrm>
          <a:custGeom>
            <a:avLst/>
            <a:gdLst>
              <a:gd name="connsiteX0" fmla="*/ 41155 w 42173"/>
              <a:gd name="connsiteY0" fmla="*/ 7 h 309175"/>
              <a:gd name="connsiteX1" fmla="*/ 34805 w 42173"/>
              <a:gd name="connsiteY1" fmla="*/ 158757 h 309175"/>
              <a:gd name="connsiteX2" fmla="*/ 3055 w 42173"/>
              <a:gd name="connsiteY2" fmla="*/ 263532 h 309175"/>
              <a:gd name="connsiteX3" fmla="*/ 3055 w 42173"/>
              <a:gd name="connsiteY3" fmla="*/ 304807 h 309175"/>
              <a:gd name="connsiteX4" fmla="*/ 18930 w 42173"/>
              <a:gd name="connsiteY4" fmla="*/ 165107 h 309175"/>
              <a:gd name="connsiteX5" fmla="*/ 41155 w 42173"/>
              <a:gd name="connsiteY5" fmla="*/ 7 h 30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73" h="309175">
                <a:moveTo>
                  <a:pt x="41155" y="7"/>
                </a:moveTo>
                <a:cubicBezTo>
                  <a:pt x="43801" y="-1051"/>
                  <a:pt x="41155" y="114836"/>
                  <a:pt x="34805" y="158757"/>
                </a:cubicBezTo>
                <a:cubicBezTo>
                  <a:pt x="28455" y="202678"/>
                  <a:pt x="8347" y="239190"/>
                  <a:pt x="3055" y="263532"/>
                </a:cubicBezTo>
                <a:cubicBezTo>
                  <a:pt x="-2237" y="287874"/>
                  <a:pt x="409" y="321211"/>
                  <a:pt x="3055" y="304807"/>
                </a:cubicBezTo>
                <a:cubicBezTo>
                  <a:pt x="5701" y="288403"/>
                  <a:pt x="10993" y="213261"/>
                  <a:pt x="18930" y="165107"/>
                </a:cubicBezTo>
                <a:cubicBezTo>
                  <a:pt x="26867" y="116953"/>
                  <a:pt x="38509" y="1065"/>
                  <a:pt x="41155" y="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12E85073-FE6D-BB0C-C98B-2F2A24860304}"/>
              </a:ext>
            </a:extLst>
          </p:cNvPr>
          <p:cNvSpPr/>
          <p:nvPr/>
        </p:nvSpPr>
        <p:spPr>
          <a:xfrm>
            <a:off x="7116344" y="2685992"/>
            <a:ext cx="65893" cy="277081"/>
          </a:xfrm>
          <a:custGeom>
            <a:avLst/>
            <a:gdLst>
              <a:gd name="connsiteX0" fmla="*/ 5181 w 65893"/>
              <a:gd name="connsiteY0" fmla="*/ 58 h 277081"/>
              <a:gd name="connsiteX1" fmla="*/ 5181 w 65893"/>
              <a:gd name="connsiteY1" fmla="*/ 130233 h 277081"/>
              <a:gd name="connsiteX2" fmla="*/ 62331 w 65893"/>
              <a:gd name="connsiteY2" fmla="*/ 273108 h 277081"/>
              <a:gd name="connsiteX3" fmla="*/ 55981 w 65893"/>
              <a:gd name="connsiteY3" fmla="*/ 225483 h 277081"/>
              <a:gd name="connsiteX4" fmla="*/ 24231 w 65893"/>
              <a:gd name="connsiteY4" fmla="*/ 101658 h 277081"/>
              <a:gd name="connsiteX5" fmla="*/ 36931 w 65893"/>
              <a:gd name="connsiteY5" fmla="*/ 190558 h 277081"/>
              <a:gd name="connsiteX6" fmla="*/ 27406 w 65893"/>
              <a:gd name="connsiteY6" fmla="*/ 146108 h 277081"/>
              <a:gd name="connsiteX7" fmla="*/ 5181 w 65893"/>
              <a:gd name="connsiteY7" fmla="*/ 58 h 27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93" h="277081">
                <a:moveTo>
                  <a:pt x="5181" y="58"/>
                </a:moveTo>
                <a:cubicBezTo>
                  <a:pt x="1477" y="-2588"/>
                  <a:pt x="-4344" y="84725"/>
                  <a:pt x="5181" y="130233"/>
                </a:cubicBezTo>
                <a:cubicBezTo>
                  <a:pt x="14706" y="175741"/>
                  <a:pt x="53864" y="257233"/>
                  <a:pt x="62331" y="273108"/>
                </a:cubicBezTo>
                <a:cubicBezTo>
                  <a:pt x="70798" y="288983"/>
                  <a:pt x="62331" y="254058"/>
                  <a:pt x="55981" y="225483"/>
                </a:cubicBezTo>
                <a:cubicBezTo>
                  <a:pt x="49631" y="196908"/>
                  <a:pt x="27406" y="107479"/>
                  <a:pt x="24231" y="101658"/>
                </a:cubicBezTo>
                <a:cubicBezTo>
                  <a:pt x="21056" y="95837"/>
                  <a:pt x="36402" y="183150"/>
                  <a:pt x="36931" y="190558"/>
                </a:cubicBezTo>
                <a:cubicBezTo>
                  <a:pt x="37460" y="197966"/>
                  <a:pt x="32698" y="176270"/>
                  <a:pt x="27406" y="146108"/>
                </a:cubicBezTo>
                <a:cubicBezTo>
                  <a:pt x="22114" y="115946"/>
                  <a:pt x="8885" y="2704"/>
                  <a:pt x="5181" y="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109433CE-4EB1-852D-3702-694FD81B84A4}"/>
              </a:ext>
            </a:extLst>
          </p:cNvPr>
          <p:cNvSpPr/>
          <p:nvPr/>
        </p:nvSpPr>
        <p:spPr>
          <a:xfrm>
            <a:off x="7042019" y="2825749"/>
            <a:ext cx="101968" cy="234955"/>
          </a:xfrm>
          <a:custGeom>
            <a:avLst/>
            <a:gdLst>
              <a:gd name="connsiteX0" fmla="*/ 44581 w 101968"/>
              <a:gd name="connsiteY0" fmla="*/ 1 h 234955"/>
              <a:gd name="connsiteX1" fmla="*/ 98556 w 101968"/>
              <a:gd name="connsiteY1" fmla="*/ 136526 h 234955"/>
              <a:gd name="connsiteX2" fmla="*/ 85856 w 101968"/>
              <a:gd name="connsiteY2" fmla="*/ 168276 h 234955"/>
              <a:gd name="connsiteX3" fmla="*/ 131 w 101968"/>
              <a:gd name="connsiteY3" fmla="*/ 234951 h 234955"/>
              <a:gd name="connsiteX4" fmla="*/ 66806 w 101968"/>
              <a:gd name="connsiteY4" fmla="*/ 171451 h 234955"/>
              <a:gd name="connsiteX5" fmla="*/ 89031 w 101968"/>
              <a:gd name="connsiteY5" fmla="*/ 139701 h 234955"/>
              <a:gd name="connsiteX6" fmla="*/ 44581 w 101968"/>
              <a:gd name="connsiteY6" fmla="*/ 1 h 2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68" h="234955">
                <a:moveTo>
                  <a:pt x="44581" y="1"/>
                </a:moveTo>
                <a:cubicBezTo>
                  <a:pt x="46168" y="-528"/>
                  <a:pt x="91677" y="108480"/>
                  <a:pt x="98556" y="136526"/>
                </a:cubicBezTo>
                <a:cubicBezTo>
                  <a:pt x="105435" y="164572"/>
                  <a:pt x="102260" y="151872"/>
                  <a:pt x="85856" y="168276"/>
                </a:cubicBezTo>
                <a:cubicBezTo>
                  <a:pt x="69452" y="184680"/>
                  <a:pt x="3306" y="234422"/>
                  <a:pt x="131" y="234951"/>
                </a:cubicBezTo>
                <a:cubicBezTo>
                  <a:pt x="-3044" y="235480"/>
                  <a:pt x="51989" y="187326"/>
                  <a:pt x="66806" y="171451"/>
                </a:cubicBezTo>
                <a:cubicBezTo>
                  <a:pt x="81623" y="155576"/>
                  <a:pt x="93264" y="164043"/>
                  <a:pt x="89031" y="139701"/>
                </a:cubicBezTo>
                <a:cubicBezTo>
                  <a:pt x="84798" y="115359"/>
                  <a:pt x="42994" y="530"/>
                  <a:pt x="44581" y="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223A235-C6C9-E63B-DBFC-E6ECFAA1D657}"/>
              </a:ext>
            </a:extLst>
          </p:cNvPr>
          <p:cNvSpPr/>
          <p:nvPr/>
        </p:nvSpPr>
        <p:spPr>
          <a:xfrm>
            <a:off x="7015570" y="3070121"/>
            <a:ext cx="49068" cy="217699"/>
          </a:xfrm>
          <a:custGeom>
            <a:avLst/>
            <a:gdLst>
              <a:gd name="connsiteX0" fmla="*/ 32930 w 49068"/>
              <a:gd name="connsiteY0" fmla="*/ 104 h 217699"/>
              <a:gd name="connsiteX1" fmla="*/ 10705 w 49068"/>
              <a:gd name="connsiteY1" fmla="*/ 136629 h 217699"/>
              <a:gd name="connsiteX2" fmla="*/ 48805 w 49068"/>
              <a:gd name="connsiteY2" fmla="*/ 216004 h 217699"/>
              <a:gd name="connsiteX3" fmla="*/ 26580 w 49068"/>
              <a:gd name="connsiteY3" fmla="*/ 187429 h 217699"/>
              <a:gd name="connsiteX4" fmla="*/ 7530 w 49068"/>
              <a:gd name="connsiteY4" fmla="*/ 146154 h 217699"/>
              <a:gd name="connsiteX5" fmla="*/ 1180 w 49068"/>
              <a:gd name="connsiteY5" fmla="*/ 114404 h 217699"/>
              <a:gd name="connsiteX6" fmla="*/ 32930 w 49068"/>
              <a:gd name="connsiteY6" fmla="*/ 104 h 2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68" h="217699">
                <a:moveTo>
                  <a:pt x="32930" y="104"/>
                </a:moveTo>
                <a:cubicBezTo>
                  <a:pt x="34517" y="3808"/>
                  <a:pt x="8059" y="100646"/>
                  <a:pt x="10705" y="136629"/>
                </a:cubicBezTo>
                <a:cubicBezTo>
                  <a:pt x="13351" y="172612"/>
                  <a:pt x="46159" y="207537"/>
                  <a:pt x="48805" y="216004"/>
                </a:cubicBezTo>
                <a:cubicBezTo>
                  <a:pt x="51451" y="224471"/>
                  <a:pt x="33459" y="199071"/>
                  <a:pt x="26580" y="187429"/>
                </a:cubicBezTo>
                <a:cubicBezTo>
                  <a:pt x="19701" y="175787"/>
                  <a:pt x="11763" y="158325"/>
                  <a:pt x="7530" y="146154"/>
                </a:cubicBezTo>
                <a:cubicBezTo>
                  <a:pt x="3297" y="133983"/>
                  <a:pt x="-2524" y="136100"/>
                  <a:pt x="1180" y="114404"/>
                </a:cubicBezTo>
                <a:cubicBezTo>
                  <a:pt x="4884" y="92708"/>
                  <a:pt x="31343" y="-3600"/>
                  <a:pt x="32930" y="10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8F346814-6939-B333-18B9-FC3FDB73412D}"/>
              </a:ext>
            </a:extLst>
          </p:cNvPr>
          <p:cNvSpPr/>
          <p:nvPr/>
        </p:nvSpPr>
        <p:spPr>
          <a:xfrm>
            <a:off x="7086572" y="3025648"/>
            <a:ext cx="95281" cy="80163"/>
          </a:xfrm>
          <a:custGeom>
            <a:avLst/>
            <a:gdLst>
              <a:gd name="connsiteX0" fmla="*/ 95278 w 95281"/>
              <a:gd name="connsiteY0" fmla="*/ 127 h 80163"/>
              <a:gd name="connsiteX1" fmla="*/ 22253 w 95281"/>
              <a:gd name="connsiteY1" fmla="*/ 63627 h 80163"/>
              <a:gd name="connsiteX2" fmla="*/ 28 w 95281"/>
              <a:gd name="connsiteY2" fmla="*/ 79502 h 80163"/>
              <a:gd name="connsiteX3" fmla="*/ 25428 w 95281"/>
              <a:gd name="connsiteY3" fmla="*/ 47752 h 80163"/>
              <a:gd name="connsiteX4" fmla="*/ 95278 w 95281"/>
              <a:gd name="connsiteY4" fmla="*/ 127 h 8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81" h="80163">
                <a:moveTo>
                  <a:pt x="95278" y="127"/>
                </a:moveTo>
                <a:cubicBezTo>
                  <a:pt x="94749" y="2773"/>
                  <a:pt x="38128" y="50398"/>
                  <a:pt x="22253" y="63627"/>
                </a:cubicBezTo>
                <a:cubicBezTo>
                  <a:pt x="6378" y="76856"/>
                  <a:pt x="-501" y="82148"/>
                  <a:pt x="28" y="79502"/>
                </a:cubicBezTo>
                <a:cubicBezTo>
                  <a:pt x="557" y="76856"/>
                  <a:pt x="11670" y="58865"/>
                  <a:pt x="25428" y="47752"/>
                </a:cubicBezTo>
                <a:cubicBezTo>
                  <a:pt x="39186" y="36639"/>
                  <a:pt x="95807" y="-2519"/>
                  <a:pt x="95278" y="12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D9A427C5-3AAF-3356-74AC-A29FFE75611F}"/>
              </a:ext>
            </a:extLst>
          </p:cNvPr>
          <p:cNvSpPr/>
          <p:nvPr/>
        </p:nvSpPr>
        <p:spPr>
          <a:xfrm>
            <a:off x="7045187" y="2659548"/>
            <a:ext cx="12940" cy="209533"/>
          </a:xfrm>
          <a:custGeom>
            <a:avLst/>
            <a:gdLst>
              <a:gd name="connsiteX0" fmla="*/ 6488 w 12940"/>
              <a:gd name="connsiteY0" fmla="*/ 1102 h 209533"/>
              <a:gd name="connsiteX1" fmla="*/ 12838 w 12940"/>
              <a:gd name="connsiteY1" fmla="*/ 93177 h 209533"/>
              <a:gd name="connsiteX2" fmla="*/ 9663 w 12940"/>
              <a:gd name="connsiteY2" fmla="*/ 207477 h 209533"/>
              <a:gd name="connsiteX3" fmla="*/ 138 w 12940"/>
              <a:gd name="connsiteY3" fmla="*/ 156677 h 209533"/>
              <a:gd name="connsiteX4" fmla="*/ 6488 w 12940"/>
              <a:gd name="connsiteY4" fmla="*/ 1102 h 20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0" h="209533">
                <a:moveTo>
                  <a:pt x="6488" y="1102"/>
                </a:moveTo>
                <a:cubicBezTo>
                  <a:pt x="8605" y="-9481"/>
                  <a:pt x="12309" y="58781"/>
                  <a:pt x="12838" y="93177"/>
                </a:cubicBezTo>
                <a:cubicBezTo>
                  <a:pt x="13367" y="127573"/>
                  <a:pt x="11780" y="196894"/>
                  <a:pt x="9663" y="207477"/>
                </a:cubicBezTo>
                <a:cubicBezTo>
                  <a:pt x="7546" y="218060"/>
                  <a:pt x="1196" y="185781"/>
                  <a:pt x="138" y="156677"/>
                </a:cubicBezTo>
                <a:cubicBezTo>
                  <a:pt x="-920" y="127573"/>
                  <a:pt x="4371" y="11685"/>
                  <a:pt x="6488" y="110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1F97CCC-BC3C-A674-6EF1-5DA6161704C1}"/>
              </a:ext>
            </a:extLst>
          </p:cNvPr>
          <p:cNvSpPr/>
          <p:nvPr/>
        </p:nvSpPr>
        <p:spPr>
          <a:xfrm>
            <a:off x="7010400" y="2475980"/>
            <a:ext cx="35076" cy="505401"/>
          </a:xfrm>
          <a:custGeom>
            <a:avLst/>
            <a:gdLst>
              <a:gd name="connsiteX0" fmla="*/ 34925 w 35076"/>
              <a:gd name="connsiteY0" fmla="*/ 520 h 505401"/>
              <a:gd name="connsiteX1" fmla="*/ 12700 w 35076"/>
              <a:gd name="connsiteY1" fmla="*/ 184670 h 505401"/>
              <a:gd name="connsiteX2" fmla="*/ 12700 w 35076"/>
              <a:gd name="connsiteY2" fmla="*/ 244995 h 505401"/>
              <a:gd name="connsiteX3" fmla="*/ 28575 w 35076"/>
              <a:gd name="connsiteY3" fmla="*/ 422795 h 505401"/>
              <a:gd name="connsiteX4" fmla="*/ 31750 w 35076"/>
              <a:gd name="connsiteY4" fmla="*/ 505345 h 505401"/>
              <a:gd name="connsiteX5" fmla="*/ 28575 w 35076"/>
              <a:gd name="connsiteY5" fmla="*/ 432320 h 505401"/>
              <a:gd name="connsiteX6" fmla="*/ 0 w 35076"/>
              <a:gd name="connsiteY6" fmla="*/ 248170 h 505401"/>
              <a:gd name="connsiteX7" fmla="*/ 34925 w 35076"/>
              <a:gd name="connsiteY7" fmla="*/ 520 h 50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76" h="505401">
                <a:moveTo>
                  <a:pt x="34925" y="520"/>
                </a:moveTo>
                <a:cubicBezTo>
                  <a:pt x="37042" y="-10063"/>
                  <a:pt x="16404" y="143924"/>
                  <a:pt x="12700" y="184670"/>
                </a:cubicBezTo>
                <a:cubicBezTo>
                  <a:pt x="8996" y="225416"/>
                  <a:pt x="10054" y="205308"/>
                  <a:pt x="12700" y="244995"/>
                </a:cubicBezTo>
                <a:cubicBezTo>
                  <a:pt x="15346" y="284682"/>
                  <a:pt x="25400" y="379403"/>
                  <a:pt x="28575" y="422795"/>
                </a:cubicBezTo>
                <a:cubicBezTo>
                  <a:pt x="31750" y="466187"/>
                  <a:pt x="31750" y="503758"/>
                  <a:pt x="31750" y="505345"/>
                </a:cubicBezTo>
                <a:cubicBezTo>
                  <a:pt x="31750" y="506932"/>
                  <a:pt x="33867" y="475182"/>
                  <a:pt x="28575" y="432320"/>
                </a:cubicBezTo>
                <a:cubicBezTo>
                  <a:pt x="23283" y="389458"/>
                  <a:pt x="0" y="315903"/>
                  <a:pt x="0" y="248170"/>
                </a:cubicBezTo>
                <a:cubicBezTo>
                  <a:pt x="0" y="180437"/>
                  <a:pt x="32808" y="11103"/>
                  <a:pt x="34925" y="52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BA2F98A3-A663-F45F-D022-AB030C1FE546}"/>
              </a:ext>
            </a:extLst>
          </p:cNvPr>
          <p:cNvSpPr/>
          <p:nvPr/>
        </p:nvSpPr>
        <p:spPr>
          <a:xfrm>
            <a:off x="5343326" y="2528756"/>
            <a:ext cx="35395" cy="476349"/>
          </a:xfrm>
          <a:custGeom>
            <a:avLst/>
            <a:gdLst>
              <a:gd name="connsiteX0" fmla="*/ 35124 w 35395"/>
              <a:gd name="connsiteY0" fmla="*/ 1719 h 476349"/>
              <a:gd name="connsiteX1" fmla="*/ 16074 w 35395"/>
              <a:gd name="connsiteY1" fmla="*/ 176344 h 476349"/>
              <a:gd name="connsiteX2" fmla="*/ 9724 w 35395"/>
              <a:gd name="connsiteY2" fmla="*/ 296994 h 476349"/>
              <a:gd name="connsiteX3" fmla="*/ 16074 w 35395"/>
              <a:gd name="connsiteY3" fmla="*/ 430344 h 476349"/>
              <a:gd name="connsiteX4" fmla="*/ 16074 w 35395"/>
              <a:gd name="connsiteY4" fmla="*/ 468444 h 476349"/>
              <a:gd name="connsiteX5" fmla="*/ 199 w 35395"/>
              <a:gd name="connsiteY5" fmla="*/ 290644 h 476349"/>
              <a:gd name="connsiteX6" fmla="*/ 35124 w 35395"/>
              <a:gd name="connsiteY6" fmla="*/ 1719 h 47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95" h="476349">
                <a:moveTo>
                  <a:pt x="35124" y="1719"/>
                </a:moveTo>
                <a:cubicBezTo>
                  <a:pt x="37770" y="-17331"/>
                  <a:pt x="20307" y="127132"/>
                  <a:pt x="16074" y="176344"/>
                </a:cubicBezTo>
                <a:cubicBezTo>
                  <a:pt x="11841" y="225557"/>
                  <a:pt x="9724" y="254661"/>
                  <a:pt x="9724" y="296994"/>
                </a:cubicBezTo>
                <a:cubicBezTo>
                  <a:pt x="9724" y="339327"/>
                  <a:pt x="15016" y="401769"/>
                  <a:pt x="16074" y="430344"/>
                </a:cubicBezTo>
                <a:cubicBezTo>
                  <a:pt x="17132" y="458919"/>
                  <a:pt x="18720" y="491727"/>
                  <a:pt x="16074" y="468444"/>
                </a:cubicBezTo>
                <a:cubicBezTo>
                  <a:pt x="13428" y="445161"/>
                  <a:pt x="-1918" y="363669"/>
                  <a:pt x="199" y="290644"/>
                </a:cubicBezTo>
                <a:cubicBezTo>
                  <a:pt x="2316" y="217619"/>
                  <a:pt x="32478" y="20769"/>
                  <a:pt x="35124" y="17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AD25C46E-ADC4-F756-FE08-E6C4D57559C8}"/>
              </a:ext>
            </a:extLst>
          </p:cNvPr>
          <p:cNvSpPr/>
          <p:nvPr/>
        </p:nvSpPr>
        <p:spPr>
          <a:xfrm>
            <a:off x="5076741" y="2613586"/>
            <a:ext cx="269968" cy="132828"/>
          </a:xfrm>
          <a:custGeom>
            <a:avLst/>
            <a:gdLst>
              <a:gd name="connsiteX0" fmla="*/ 269959 w 269968"/>
              <a:gd name="connsiteY0" fmla="*/ 132789 h 132828"/>
              <a:gd name="connsiteX1" fmla="*/ 158834 w 269968"/>
              <a:gd name="connsiteY1" fmla="*/ 21664 h 132828"/>
              <a:gd name="connsiteX2" fmla="*/ 130259 w 269968"/>
              <a:gd name="connsiteY2" fmla="*/ 2614 h 132828"/>
              <a:gd name="connsiteX3" fmla="*/ 79459 w 269968"/>
              <a:gd name="connsiteY3" fmla="*/ 12139 h 132828"/>
              <a:gd name="connsiteX4" fmla="*/ 84 w 269968"/>
              <a:gd name="connsiteY4" fmla="*/ 110564 h 132828"/>
              <a:gd name="connsiteX5" fmla="*/ 95334 w 269968"/>
              <a:gd name="connsiteY5" fmla="*/ 18489 h 132828"/>
              <a:gd name="connsiteX6" fmla="*/ 114384 w 269968"/>
              <a:gd name="connsiteY6" fmla="*/ 12139 h 132828"/>
              <a:gd name="connsiteX7" fmla="*/ 165184 w 269968"/>
              <a:gd name="connsiteY7" fmla="*/ 34364 h 132828"/>
              <a:gd name="connsiteX8" fmla="*/ 269959 w 269968"/>
              <a:gd name="connsiteY8" fmla="*/ 132789 h 13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968" h="132828">
                <a:moveTo>
                  <a:pt x="269959" y="132789"/>
                </a:moveTo>
                <a:cubicBezTo>
                  <a:pt x="268901" y="130672"/>
                  <a:pt x="182117" y="43360"/>
                  <a:pt x="158834" y="21664"/>
                </a:cubicBezTo>
                <a:cubicBezTo>
                  <a:pt x="135551" y="-32"/>
                  <a:pt x="143488" y="4201"/>
                  <a:pt x="130259" y="2614"/>
                </a:cubicBezTo>
                <a:cubicBezTo>
                  <a:pt x="117030" y="1027"/>
                  <a:pt x="101155" y="-5853"/>
                  <a:pt x="79459" y="12139"/>
                </a:cubicBezTo>
                <a:cubicBezTo>
                  <a:pt x="57763" y="30131"/>
                  <a:pt x="-2562" y="109506"/>
                  <a:pt x="84" y="110564"/>
                </a:cubicBezTo>
                <a:cubicBezTo>
                  <a:pt x="2730" y="111622"/>
                  <a:pt x="95334" y="18489"/>
                  <a:pt x="95334" y="18489"/>
                </a:cubicBezTo>
                <a:cubicBezTo>
                  <a:pt x="114384" y="2085"/>
                  <a:pt x="102742" y="9493"/>
                  <a:pt x="114384" y="12139"/>
                </a:cubicBezTo>
                <a:cubicBezTo>
                  <a:pt x="126026" y="14785"/>
                  <a:pt x="144546" y="18489"/>
                  <a:pt x="165184" y="34364"/>
                </a:cubicBezTo>
                <a:cubicBezTo>
                  <a:pt x="185821" y="50239"/>
                  <a:pt x="271017" y="134906"/>
                  <a:pt x="269959" y="13278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264E945E-56E3-7493-156C-0C8DF18EF71C}"/>
              </a:ext>
            </a:extLst>
          </p:cNvPr>
          <p:cNvSpPr/>
          <p:nvPr/>
        </p:nvSpPr>
        <p:spPr>
          <a:xfrm>
            <a:off x="5200271" y="2675762"/>
            <a:ext cx="144346" cy="195140"/>
          </a:xfrm>
          <a:custGeom>
            <a:avLst/>
            <a:gdLst>
              <a:gd name="connsiteX0" fmla="*/ 379 w 144346"/>
              <a:gd name="connsiteY0" fmla="*/ 763 h 195140"/>
              <a:gd name="connsiteX1" fmla="*/ 92454 w 144346"/>
              <a:gd name="connsiteY1" fmla="*/ 73788 h 195140"/>
              <a:gd name="connsiteX2" fmla="*/ 140079 w 144346"/>
              <a:gd name="connsiteY2" fmla="*/ 194438 h 195140"/>
              <a:gd name="connsiteX3" fmla="*/ 130554 w 144346"/>
              <a:gd name="connsiteY3" fmla="*/ 118238 h 195140"/>
              <a:gd name="connsiteX4" fmla="*/ 379 w 144346"/>
              <a:gd name="connsiteY4" fmla="*/ 763 h 19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46" h="195140">
                <a:moveTo>
                  <a:pt x="379" y="763"/>
                </a:moveTo>
                <a:cubicBezTo>
                  <a:pt x="-5971" y="-6645"/>
                  <a:pt x="69171" y="41509"/>
                  <a:pt x="92454" y="73788"/>
                </a:cubicBezTo>
                <a:cubicBezTo>
                  <a:pt x="115737" y="106067"/>
                  <a:pt x="133729" y="187030"/>
                  <a:pt x="140079" y="194438"/>
                </a:cubicBezTo>
                <a:cubicBezTo>
                  <a:pt x="146429" y="201846"/>
                  <a:pt x="147487" y="148930"/>
                  <a:pt x="130554" y="118238"/>
                </a:cubicBezTo>
                <a:cubicBezTo>
                  <a:pt x="113621" y="87546"/>
                  <a:pt x="6729" y="8171"/>
                  <a:pt x="379" y="7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4180CB51-9023-0E8E-FA46-80C49F550F99}"/>
              </a:ext>
            </a:extLst>
          </p:cNvPr>
          <p:cNvSpPr/>
          <p:nvPr/>
        </p:nvSpPr>
        <p:spPr>
          <a:xfrm>
            <a:off x="5104085" y="2687112"/>
            <a:ext cx="52115" cy="453509"/>
          </a:xfrm>
          <a:custGeom>
            <a:avLst/>
            <a:gdLst>
              <a:gd name="connsiteX0" fmla="*/ 20365 w 52115"/>
              <a:gd name="connsiteY0" fmla="*/ 2113 h 453509"/>
              <a:gd name="connsiteX1" fmla="*/ 4490 w 52115"/>
              <a:gd name="connsiteY1" fmla="*/ 94188 h 453509"/>
              <a:gd name="connsiteX2" fmla="*/ 1315 w 52115"/>
              <a:gd name="connsiteY2" fmla="*/ 183088 h 453509"/>
              <a:gd name="connsiteX3" fmla="*/ 23540 w 52115"/>
              <a:gd name="connsiteY3" fmla="*/ 335488 h 453509"/>
              <a:gd name="connsiteX4" fmla="*/ 52115 w 52115"/>
              <a:gd name="connsiteY4" fmla="*/ 452963 h 453509"/>
              <a:gd name="connsiteX5" fmla="*/ 23540 w 52115"/>
              <a:gd name="connsiteY5" fmla="*/ 287863 h 453509"/>
              <a:gd name="connsiteX6" fmla="*/ 14015 w 52115"/>
              <a:gd name="connsiteY6" fmla="*/ 189438 h 453509"/>
              <a:gd name="connsiteX7" fmla="*/ 20365 w 52115"/>
              <a:gd name="connsiteY7" fmla="*/ 2113 h 45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15" h="453509">
                <a:moveTo>
                  <a:pt x="20365" y="2113"/>
                </a:moveTo>
                <a:cubicBezTo>
                  <a:pt x="18777" y="-13762"/>
                  <a:pt x="7665" y="64025"/>
                  <a:pt x="4490" y="94188"/>
                </a:cubicBezTo>
                <a:cubicBezTo>
                  <a:pt x="1315" y="124351"/>
                  <a:pt x="-1860" y="142871"/>
                  <a:pt x="1315" y="183088"/>
                </a:cubicBezTo>
                <a:cubicBezTo>
                  <a:pt x="4490" y="223305"/>
                  <a:pt x="15073" y="290509"/>
                  <a:pt x="23540" y="335488"/>
                </a:cubicBezTo>
                <a:cubicBezTo>
                  <a:pt x="32007" y="380467"/>
                  <a:pt x="52115" y="460900"/>
                  <a:pt x="52115" y="452963"/>
                </a:cubicBezTo>
                <a:cubicBezTo>
                  <a:pt x="52115" y="445026"/>
                  <a:pt x="29890" y="331784"/>
                  <a:pt x="23540" y="287863"/>
                </a:cubicBezTo>
                <a:cubicBezTo>
                  <a:pt x="17190" y="243942"/>
                  <a:pt x="15073" y="232300"/>
                  <a:pt x="14015" y="189438"/>
                </a:cubicBezTo>
                <a:cubicBezTo>
                  <a:pt x="12957" y="146576"/>
                  <a:pt x="21953" y="17988"/>
                  <a:pt x="20365" y="211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F672EE6D-C383-F158-E316-45A4F96F1283}"/>
              </a:ext>
            </a:extLst>
          </p:cNvPr>
          <p:cNvSpPr/>
          <p:nvPr/>
        </p:nvSpPr>
        <p:spPr>
          <a:xfrm>
            <a:off x="5089499" y="2748966"/>
            <a:ext cx="51623" cy="377707"/>
          </a:xfrm>
          <a:custGeom>
            <a:avLst/>
            <a:gdLst>
              <a:gd name="connsiteX0" fmla="*/ 26 w 51623"/>
              <a:gd name="connsiteY0" fmla="*/ 584 h 377707"/>
              <a:gd name="connsiteX1" fmla="*/ 9551 w 51623"/>
              <a:gd name="connsiteY1" fmla="*/ 133934 h 377707"/>
              <a:gd name="connsiteX2" fmla="*/ 15901 w 51623"/>
              <a:gd name="connsiteY2" fmla="*/ 200609 h 377707"/>
              <a:gd name="connsiteX3" fmla="*/ 50826 w 51623"/>
              <a:gd name="connsiteY3" fmla="*/ 375234 h 377707"/>
              <a:gd name="connsiteX4" fmla="*/ 38126 w 51623"/>
              <a:gd name="connsiteY4" fmla="*/ 295859 h 377707"/>
              <a:gd name="connsiteX5" fmla="*/ 12726 w 51623"/>
              <a:gd name="connsiteY5" fmla="*/ 191084 h 377707"/>
              <a:gd name="connsiteX6" fmla="*/ 26 w 51623"/>
              <a:gd name="connsiteY6" fmla="*/ 584 h 37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23" h="377707">
                <a:moveTo>
                  <a:pt x="26" y="584"/>
                </a:moveTo>
                <a:cubicBezTo>
                  <a:pt x="-503" y="-8941"/>
                  <a:pt x="6905" y="100597"/>
                  <a:pt x="9551" y="133934"/>
                </a:cubicBezTo>
                <a:cubicBezTo>
                  <a:pt x="12197" y="167272"/>
                  <a:pt x="9022" y="160392"/>
                  <a:pt x="15901" y="200609"/>
                </a:cubicBezTo>
                <a:cubicBezTo>
                  <a:pt x="22780" y="240826"/>
                  <a:pt x="47122" y="359359"/>
                  <a:pt x="50826" y="375234"/>
                </a:cubicBezTo>
                <a:cubicBezTo>
                  <a:pt x="54530" y="391109"/>
                  <a:pt x="44476" y="326551"/>
                  <a:pt x="38126" y="295859"/>
                </a:cubicBezTo>
                <a:cubicBezTo>
                  <a:pt x="31776" y="265167"/>
                  <a:pt x="16959" y="236592"/>
                  <a:pt x="12726" y="191084"/>
                </a:cubicBezTo>
                <a:cubicBezTo>
                  <a:pt x="8493" y="145576"/>
                  <a:pt x="555" y="10109"/>
                  <a:pt x="26" y="5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615026CB-DD22-CAD6-B48A-271F87200B75}"/>
              </a:ext>
            </a:extLst>
          </p:cNvPr>
          <p:cNvSpPr/>
          <p:nvPr/>
        </p:nvSpPr>
        <p:spPr>
          <a:xfrm>
            <a:off x="5352396" y="3054109"/>
            <a:ext cx="41954" cy="257600"/>
          </a:xfrm>
          <a:custGeom>
            <a:avLst/>
            <a:gdLst>
              <a:gd name="connsiteX0" fmla="*/ 19704 w 41954"/>
              <a:gd name="connsiteY0" fmla="*/ 241 h 257600"/>
              <a:gd name="connsiteX1" fmla="*/ 7004 w 41954"/>
              <a:gd name="connsiteY1" fmla="*/ 105016 h 257600"/>
              <a:gd name="connsiteX2" fmla="*/ 41929 w 41954"/>
              <a:gd name="connsiteY2" fmla="*/ 257416 h 257600"/>
              <a:gd name="connsiteX3" fmla="*/ 654 w 41954"/>
              <a:gd name="connsiteY3" fmla="*/ 133591 h 257600"/>
              <a:gd name="connsiteX4" fmla="*/ 19704 w 41954"/>
              <a:gd name="connsiteY4" fmla="*/ 241 h 2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54" h="257600">
                <a:moveTo>
                  <a:pt x="19704" y="241"/>
                </a:moveTo>
                <a:cubicBezTo>
                  <a:pt x="20762" y="-4521"/>
                  <a:pt x="3300" y="62153"/>
                  <a:pt x="7004" y="105016"/>
                </a:cubicBezTo>
                <a:cubicBezTo>
                  <a:pt x="10708" y="147879"/>
                  <a:pt x="42987" y="252654"/>
                  <a:pt x="41929" y="257416"/>
                </a:cubicBezTo>
                <a:cubicBezTo>
                  <a:pt x="40871" y="262178"/>
                  <a:pt x="5416" y="173279"/>
                  <a:pt x="654" y="133591"/>
                </a:cubicBezTo>
                <a:cubicBezTo>
                  <a:pt x="-4109" y="93904"/>
                  <a:pt x="18646" y="5003"/>
                  <a:pt x="19704" y="2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B4D8D7DE-595B-78A6-DCD9-D55AF51FB7B1}"/>
              </a:ext>
            </a:extLst>
          </p:cNvPr>
          <p:cNvSpPr/>
          <p:nvPr/>
        </p:nvSpPr>
        <p:spPr>
          <a:xfrm>
            <a:off x="5186992" y="3187480"/>
            <a:ext cx="188300" cy="133842"/>
          </a:xfrm>
          <a:custGeom>
            <a:avLst/>
            <a:gdLst>
              <a:gd name="connsiteX0" fmla="*/ 958 w 188300"/>
              <a:gd name="connsiteY0" fmla="*/ 220 h 133842"/>
              <a:gd name="connsiteX1" fmla="*/ 45408 w 188300"/>
              <a:gd name="connsiteY1" fmla="*/ 60545 h 133842"/>
              <a:gd name="connsiteX2" fmla="*/ 118433 w 188300"/>
              <a:gd name="connsiteY2" fmla="*/ 120870 h 133842"/>
              <a:gd name="connsiteX3" fmla="*/ 188283 w 188300"/>
              <a:gd name="connsiteY3" fmla="*/ 133570 h 133842"/>
              <a:gd name="connsiteX4" fmla="*/ 112083 w 188300"/>
              <a:gd name="connsiteY4" fmla="*/ 114520 h 133842"/>
              <a:gd name="connsiteX5" fmla="*/ 86683 w 188300"/>
              <a:gd name="connsiteY5" fmla="*/ 82770 h 133842"/>
              <a:gd name="connsiteX6" fmla="*/ 958 w 188300"/>
              <a:gd name="connsiteY6" fmla="*/ 220 h 1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00" h="133842">
                <a:moveTo>
                  <a:pt x="958" y="220"/>
                </a:moveTo>
                <a:cubicBezTo>
                  <a:pt x="-5921" y="-3484"/>
                  <a:pt x="25829" y="40437"/>
                  <a:pt x="45408" y="60545"/>
                </a:cubicBezTo>
                <a:cubicBezTo>
                  <a:pt x="64987" y="80653"/>
                  <a:pt x="94621" y="108699"/>
                  <a:pt x="118433" y="120870"/>
                </a:cubicBezTo>
                <a:cubicBezTo>
                  <a:pt x="142246" y="133041"/>
                  <a:pt x="189341" y="134628"/>
                  <a:pt x="188283" y="133570"/>
                </a:cubicBezTo>
                <a:cubicBezTo>
                  <a:pt x="187225" y="132512"/>
                  <a:pt x="129016" y="122987"/>
                  <a:pt x="112083" y="114520"/>
                </a:cubicBezTo>
                <a:cubicBezTo>
                  <a:pt x="95150" y="106053"/>
                  <a:pt x="100970" y="100232"/>
                  <a:pt x="86683" y="82770"/>
                </a:cubicBezTo>
                <a:cubicBezTo>
                  <a:pt x="72396" y="65308"/>
                  <a:pt x="7837" y="3924"/>
                  <a:pt x="958" y="22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9F1E6763-BC6E-F9A0-7995-33BF90F3F6F4}"/>
              </a:ext>
            </a:extLst>
          </p:cNvPr>
          <p:cNvSpPr/>
          <p:nvPr/>
        </p:nvSpPr>
        <p:spPr>
          <a:xfrm>
            <a:off x="5155934" y="2739977"/>
            <a:ext cx="57465" cy="273128"/>
          </a:xfrm>
          <a:custGeom>
            <a:avLst/>
            <a:gdLst>
              <a:gd name="connsiteX0" fmla="*/ 57416 w 57465"/>
              <a:gd name="connsiteY0" fmla="*/ 48 h 273128"/>
              <a:gd name="connsiteX1" fmla="*/ 12966 w 57465"/>
              <a:gd name="connsiteY1" fmla="*/ 111173 h 273128"/>
              <a:gd name="connsiteX2" fmla="*/ 3441 w 57465"/>
              <a:gd name="connsiteY2" fmla="*/ 273098 h 273128"/>
              <a:gd name="connsiteX3" fmla="*/ 3441 w 57465"/>
              <a:gd name="connsiteY3" fmla="*/ 123873 h 273128"/>
              <a:gd name="connsiteX4" fmla="*/ 57416 w 57465"/>
              <a:gd name="connsiteY4" fmla="*/ 48 h 2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65" h="273128">
                <a:moveTo>
                  <a:pt x="57416" y="48"/>
                </a:moveTo>
                <a:cubicBezTo>
                  <a:pt x="59004" y="-2069"/>
                  <a:pt x="21962" y="65665"/>
                  <a:pt x="12966" y="111173"/>
                </a:cubicBezTo>
                <a:cubicBezTo>
                  <a:pt x="3970" y="156681"/>
                  <a:pt x="5029" y="270981"/>
                  <a:pt x="3441" y="273098"/>
                </a:cubicBezTo>
                <a:cubicBezTo>
                  <a:pt x="1853" y="275215"/>
                  <a:pt x="-3438" y="167265"/>
                  <a:pt x="3441" y="123873"/>
                </a:cubicBezTo>
                <a:cubicBezTo>
                  <a:pt x="10320" y="80481"/>
                  <a:pt x="55828" y="2165"/>
                  <a:pt x="57416" y="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F52A7D0D-AB2E-45C3-39DA-728A212A3D6E}"/>
              </a:ext>
            </a:extLst>
          </p:cNvPr>
          <p:cNvSpPr/>
          <p:nvPr/>
        </p:nvSpPr>
        <p:spPr>
          <a:xfrm>
            <a:off x="5184603" y="2843386"/>
            <a:ext cx="41510" cy="284014"/>
          </a:xfrm>
          <a:custGeom>
            <a:avLst/>
            <a:gdLst>
              <a:gd name="connsiteX0" fmla="*/ 28747 w 41510"/>
              <a:gd name="connsiteY0" fmla="*/ 1414 h 284014"/>
              <a:gd name="connsiteX1" fmla="*/ 16047 w 41510"/>
              <a:gd name="connsiteY1" fmla="*/ 118889 h 284014"/>
              <a:gd name="connsiteX2" fmla="*/ 12872 w 41510"/>
              <a:gd name="connsiteY2" fmla="*/ 160164 h 284014"/>
              <a:gd name="connsiteX3" fmla="*/ 9697 w 41510"/>
              <a:gd name="connsiteY3" fmla="*/ 201439 h 284014"/>
              <a:gd name="connsiteX4" fmla="*/ 41447 w 41510"/>
              <a:gd name="connsiteY4" fmla="*/ 283989 h 284014"/>
              <a:gd name="connsiteX5" fmla="*/ 172 w 41510"/>
              <a:gd name="connsiteY5" fmla="*/ 207789 h 284014"/>
              <a:gd name="connsiteX6" fmla="*/ 28747 w 41510"/>
              <a:gd name="connsiteY6" fmla="*/ 1414 h 28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0" h="284014">
                <a:moveTo>
                  <a:pt x="28747" y="1414"/>
                </a:moveTo>
                <a:cubicBezTo>
                  <a:pt x="31393" y="-13403"/>
                  <a:pt x="18693" y="92431"/>
                  <a:pt x="16047" y="118889"/>
                </a:cubicBezTo>
                <a:cubicBezTo>
                  <a:pt x="13401" y="145347"/>
                  <a:pt x="12872" y="160164"/>
                  <a:pt x="12872" y="160164"/>
                </a:cubicBezTo>
                <a:cubicBezTo>
                  <a:pt x="11814" y="173922"/>
                  <a:pt x="4935" y="180802"/>
                  <a:pt x="9697" y="201439"/>
                </a:cubicBezTo>
                <a:cubicBezTo>
                  <a:pt x="14459" y="222076"/>
                  <a:pt x="43035" y="282931"/>
                  <a:pt x="41447" y="283989"/>
                </a:cubicBezTo>
                <a:cubicBezTo>
                  <a:pt x="39859" y="285047"/>
                  <a:pt x="2818" y="252768"/>
                  <a:pt x="172" y="207789"/>
                </a:cubicBezTo>
                <a:cubicBezTo>
                  <a:pt x="-2474" y="162810"/>
                  <a:pt x="26101" y="16231"/>
                  <a:pt x="28747" y="14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180FA7B1-C264-336E-D71A-5D0BE03DE890}"/>
              </a:ext>
            </a:extLst>
          </p:cNvPr>
          <p:cNvSpPr/>
          <p:nvPr/>
        </p:nvSpPr>
        <p:spPr>
          <a:xfrm>
            <a:off x="5225289" y="2844766"/>
            <a:ext cx="105536" cy="63550"/>
          </a:xfrm>
          <a:custGeom>
            <a:avLst/>
            <a:gdLst>
              <a:gd name="connsiteX0" fmla="*/ 105536 w 105536"/>
              <a:gd name="connsiteY0" fmla="*/ 54009 h 63550"/>
              <a:gd name="connsiteX1" fmla="*/ 70611 w 105536"/>
              <a:gd name="connsiteY1" fmla="*/ 34 h 63550"/>
              <a:gd name="connsiteX2" fmla="*/ 761 w 105536"/>
              <a:gd name="connsiteY2" fmla="*/ 63534 h 63550"/>
              <a:gd name="connsiteX3" fmla="*/ 35686 w 105536"/>
              <a:gd name="connsiteY3" fmla="*/ 6384 h 63550"/>
              <a:gd name="connsiteX4" fmla="*/ 70611 w 105536"/>
              <a:gd name="connsiteY4" fmla="*/ 12734 h 63550"/>
              <a:gd name="connsiteX5" fmla="*/ 105536 w 105536"/>
              <a:gd name="connsiteY5" fmla="*/ 54009 h 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536" h="63550">
                <a:moveTo>
                  <a:pt x="105536" y="54009"/>
                </a:moveTo>
                <a:cubicBezTo>
                  <a:pt x="105536" y="51892"/>
                  <a:pt x="88073" y="-1553"/>
                  <a:pt x="70611" y="34"/>
                </a:cubicBezTo>
                <a:cubicBezTo>
                  <a:pt x="53149" y="1621"/>
                  <a:pt x="6582" y="62476"/>
                  <a:pt x="761" y="63534"/>
                </a:cubicBezTo>
                <a:cubicBezTo>
                  <a:pt x="-5060" y="64592"/>
                  <a:pt x="24044" y="14851"/>
                  <a:pt x="35686" y="6384"/>
                </a:cubicBezTo>
                <a:cubicBezTo>
                  <a:pt x="47328" y="-2083"/>
                  <a:pt x="57911" y="4797"/>
                  <a:pt x="70611" y="12734"/>
                </a:cubicBezTo>
                <a:cubicBezTo>
                  <a:pt x="83311" y="20671"/>
                  <a:pt x="105536" y="56126"/>
                  <a:pt x="105536" y="540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B4C6923F-6841-24D7-6B89-B2E1970DF4AC}"/>
              </a:ext>
            </a:extLst>
          </p:cNvPr>
          <p:cNvSpPr/>
          <p:nvPr/>
        </p:nvSpPr>
        <p:spPr>
          <a:xfrm>
            <a:off x="5241599" y="2977973"/>
            <a:ext cx="123151" cy="144611"/>
          </a:xfrm>
          <a:custGeom>
            <a:avLst/>
            <a:gdLst>
              <a:gd name="connsiteX0" fmla="*/ 326 w 123151"/>
              <a:gd name="connsiteY0" fmla="*/ 177 h 144611"/>
              <a:gd name="connsiteX1" fmla="*/ 22551 w 123151"/>
              <a:gd name="connsiteY1" fmla="*/ 92252 h 144611"/>
              <a:gd name="connsiteX2" fmla="*/ 120976 w 123151"/>
              <a:gd name="connsiteY2" fmla="*/ 143052 h 144611"/>
              <a:gd name="connsiteX3" fmla="*/ 86051 w 123151"/>
              <a:gd name="connsiteY3" fmla="*/ 130352 h 144611"/>
              <a:gd name="connsiteX4" fmla="*/ 32076 w 123151"/>
              <a:gd name="connsiteY4" fmla="*/ 117652 h 144611"/>
              <a:gd name="connsiteX5" fmla="*/ 326 w 123151"/>
              <a:gd name="connsiteY5" fmla="*/ 177 h 14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51" h="144611">
                <a:moveTo>
                  <a:pt x="326" y="177"/>
                </a:moveTo>
                <a:cubicBezTo>
                  <a:pt x="-1261" y="-4056"/>
                  <a:pt x="2443" y="68440"/>
                  <a:pt x="22551" y="92252"/>
                </a:cubicBezTo>
                <a:cubicBezTo>
                  <a:pt x="42659" y="116064"/>
                  <a:pt x="110393" y="136702"/>
                  <a:pt x="120976" y="143052"/>
                </a:cubicBezTo>
                <a:cubicBezTo>
                  <a:pt x="131559" y="149402"/>
                  <a:pt x="100868" y="134585"/>
                  <a:pt x="86051" y="130352"/>
                </a:cubicBezTo>
                <a:cubicBezTo>
                  <a:pt x="71234" y="126119"/>
                  <a:pt x="46363" y="137760"/>
                  <a:pt x="32076" y="117652"/>
                </a:cubicBezTo>
                <a:cubicBezTo>
                  <a:pt x="17789" y="97544"/>
                  <a:pt x="1913" y="4410"/>
                  <a:pt x="326" y="17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73FDAC52-BBD1-D419-C1C1-7AB4619E0B81}"/>
              </a:ext>
            </a:extLst>
          </p:cNvPr>
          <p:cNvSpPr/>
          <p:nvPr/>
        </p:nvSpPr>
        <p:spPr>
          <a:xfrm>
            <a:off x="5281927" y="3139830"/>
            <a:ext cx="36462" cy="111755"/>
          </a:xfrm>
          <a:custGeom>
            <a:avLst/>
            <a:gdLst>
              <a:gd name="connsiteX0" fmla="*/ 36198 w 36462"/>
              <a:gd name="connsiteY0" fmla="*/ 245 h 111755"/>
              <a:gd name="connsiteX1" fmla="*/ 17148 w 36462"/>
              <a:gd name="connsiteY1" fmla="*/ 54220 h 111755"/>
              <a:gd name="connsiteX2" fmla="*/ 13973 w 36462"/>
              <a:gd name="connsiteY2" fmla="*/ 111370 h 111755"/>
              <a:gd name="connsiteX3" fmla="*/ 1273 w 36462"/>
              <a:gd name="connsiteY3" fmla="*/ 76445 h 111755"/>
              <a:gd name="connsiteX4" fmla="*/ 36198 w 36462"/>
              <a:gd name="connsiteY4" fmla="*/ 245 h 1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2" h="111755">
                <a:moveTo>
                  <a:pt x="36198" y="245"/>
                </a:moveTo>
                <a:cubicBezTo>
                  <a:pt x="38844" y="-3459"/>
                  <a:pt x="20852" y="35699"/>
                  <a:pt x="17148" y="54220"/>
                </a:cubicBezTo>
                <a:cubicBezTo>
                  <a:pt x="13444" y="72741"/>
                  <a:pt x="16619" y="107666"/>
                  <a:pt x="13973" y="111370"/>
                </a:cubicBezTo>
                <a:cubicBezTo>
                  <a:pt x="11327" y="115074"/>
                  <a:pt x="-4548" y="91262"/>
                  <a:pt x="1273" y="76445"/>
                </a:cubicBezTo>
                <a:cubicBezTo>
                  <a:pt x="7094" y="61628"/>
                  <a:pt x="33552" y="3949"/>
                  <a:pt x="36198" y="2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06BD658-D789-59F6-7AE0-A8DCD09C66F8}"/>
              </a:ext>
            </a:extLst>
          </p:cNvPr>
          <p:cNvSpPr/>
          <p:nvPr/>
        </p:nvSpPr>
        <p:spPr>
          <a:xfrm>
            <a:off x="5467239" y="2031997"/>
            <a:ext cx="41448" cy="231780"/>
          </a:xfrm>
          <a:custGeom>
            <a:avLst/>
            <a:gdLst>
              <a:gd name="connsiteX0" fmla="*/ 41386 w 41448"/>
              <a:gd name="connsiteY0" fmla="*/ 3 h 231780"/>
              <a:gd name="connsiteX1" fmla="*/ 9636 w 41448"/>
              <a:gd name="connsiteY1" fmla="*/ 92078 h 231780"/>
              <a:gd name="connsiteX2" fmla="*/ 15986 w 41448"/>
              <a:gd name="connsiteY2" fmla="*/ 231778 h 231780"/>
              <a:gd name="connsiteX3" fmla="*/ 111 w 41448"/>
              <a:gd name="connsiteY3" fmla="*/ 95253 h 231780"/>
              <a:gd name="connsiteX4" fmla="*/ 41386 w 41448"/>
              <a:gd name="connsiteY4" fmla="*/ 3 h 23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48" h="231780">
                <a:moveTo>
                  <a:pt x="41386" y="3"/>
                </a:moveTo>
                <a:cubicBezTo>
                  <a:pt x="42973" y="-526"/>
                  <a:pt x="13869" y="53449"/>
                  <a:pt x="9636" y="92078"/>
                </a:cubicBezTo>
                <a:cubicBezTo>
                  <a:pt x="5403" y="130707"/>
                  <a:pt x="17573" y="231249"/>
                  <a:pt x="15986" y="231778"/>
                </a:cubicBezTo>
                <a:cubicBezTo>
                  <a:pt x="14399" y="232307"/>
                  <a:pt x="-1477" y="133353"/>
                  <a:pt x="111" y="95253"/>
                </a:cubicBezTo>
                <a:cubicBezTo>
                  <a:pt x="1699" y="57153"/>
                  <a:pt x="39799" y="532"/>
                  <a:pt x="41386" y="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0536481B-1125-92CE-D97B-B08880B26F41}"/>
              </a:ext>
            </a:extLst>
          </p:cNvPr>
          <p:cNvSpPr/>
          <p:nvPr/>
        </p:nvSpPr>
        <p:spPr>
          <a:xfrm>
            <a:off x="6683346" y="1981183"/>
            <a:ext cx="96224" cy="228661"/>
          </a:xfrm>
          <a:custGeom>
            <a:avLst/>
            <a:gdLst>
              <a:gd name="connsiteX0" fmla="*/ 29 w 96224"/>
              <a:gd name="connsiteY0" fmla="*/ 17 h 228661"/>
              <a:gd name="connsiteX1" fmla="*/ 76229 w 96224"/>
              <a:gd name="connsiteY1" fmla="*/ 146067 h 228661"/>
              <a:gd name="connsiteX2" fmla="*/ 95279 w 96224"/>
              <a:gd name="connsiteY2" fmla="*/ 228617 h 228661"/>
              <a:gd name="connsiteX3" fmla="*/ 85754 w 96224"/>
              <a:gd name="connsiteY3" fmla="*/ 155592 h 228661"/>
              <a:gd name="connsiteX4" fmla="*/ 29 w 96224"/>
              <a:gd name="connsiteY4" fmla="*/ 17 h 22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24" h="228661">
                <a:moveTo>
                  <a:pt x="29" y="17"/>
                </a:moveTo>
                <a:cubicBezTo>
                  <a:pt x="-1558" y="-1570"/>
                  <a:pt x="60354" y="107967"/>
                  <a:pt x="76229" y="146067"/>
                </a:cubicBezTo>
                <a:cubicBezTo>
                  <a:pt x="92104" y="184167"/>
                  <a:pt x="93692" y="227030"/>
                  <a:pt x="95279" y="228617"/>
                </a:cubicBezTo>
                <a:cubicBezTo>
                  <a:pt x="96866" y="230204"/>
                  <a:pt x="97925" y="189459"/>
                  <a:pt x="85754" y="155592"/>
                </a:cubicBezTo>
                <a:cubicBezTo>
                  <a:pt x="73583" y="121725"/>
                  <a:pt x="1616" y="1604"/>
                  <a:pt x="29" y="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E710DB35-24B4-5810-A4ED-D8D27EA9D098}"/>
              </a:ext>
            </a:extLst>
          </p:cNvPr>
          <p:cNvSpPr/>
          <p:nvPr/>
        </p:nvSpPr>
        <p:spPr>
          <a:xfrm>
            <a:off x="5962226" y="1952625"/>
            <a:ext cx="38551" cy="190500"/>
          </a:xfrm>
          <a:custGeom>
            <a:avLst/>
            <a:gdLst>
              <a:gd name="connsiteX0" fmla="*/ 38524 w 38551"/>
              <a:gd name="connsiteY0" fmla="*/ 0 h 190500"/>
              <a:gd name="connsiteX1" fmla="*/ 6774 w 38551"/>
              <a:gd name="connsiteY1" fmla="*/ 117475 h 190500"/>
              <a:gd name="connsiteX2" fmla="*/ 19474 w 38551"/>
              <a:gd name="connsiteY2" fmla="*/ 190500 h 190500"/>
              <a:gd name="connsiteX3" fmla="*/ 424 w 38551"/>
              <a:gd name="connsiteY3" fmla="*/ 117475 h 190500"/>
              <a:gd name="connsiteX4" fmla="*/ 38524 w 38551"/>
              <a:gd name="connsiteY4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51" h="190500">
                <a:moveTo>
                  <a:pt x="38524" y="0"/>
                </a:moveTo>
                <a:cubicBezTo>
                  <a:pt x="39582" y="0"/>
                  <a:pt x="9949" y="85725"/>
                  <a:pt x="6774" y="117475"/>
                </a:cubicBezTo>
                <a:cubicBezTo>
                  <a:pt x="3599" y="149225"/>
                  <a:pt x="20532" y="190500"/>
                  <a:pt x="19474" y="190500"/>
                </a:cubicBezTo>
                <a:cubicBezTo>
                  <a:pt x="18416" y="190500"/>
                  <a:pt x="-3280" y="146050"/>
                  <a:pt x="424" y="117475"/>
                </a:cubicBezTo>
                <a:cubicBezTo>
                  <a:pt x="4128" y="88900"/>
                  <a:pt x="37466" y="0"/>
                  <a:pt x="3852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F00D31D-FDB6-9541-F87C-4AF44441645E}"/>
              </a:ext>
            </a:extLst>
          </p:cNvPr>
          <p:cNvSpPr/>
          <p:nvPr/>
        </p:nvSpPr>
        <p:spPr>
          <a:xfrm>
            <a:off x="6245181" y="1892300"/>
            <a:ext cx="100564" cy="238125"/>
          </a:xfrm>
          <a:custGeom>
            <a:avLst/>
            <a:gdLst>
              <a:gd name="connsiteX0" fmla="*/ 44 w 100564"/>
              <a:gd name="connsiteY0" fmla="*/ 0 h 238125"/>
              <a:gd name="connsiteX1" fmla="*/ 85769 w 100564"/>
              <a:gd name="connsiteY1" fmla="*/ 149225 h 238125"/>
              <a:gd name="connsiteX2" fmla="*/ 82594 w 100564"/>
              <a:gd name="connsiteY2" fmla="*/ 238125 h 238125"/>
              <a:gd name="connsiteX3" fmla="*/ 98469 w 100564"/>
              <a:gd name="connsiteY3" fmla="*/ 149225 h 238125"/>
              <a:gd name="connsiteX4" fmla="*/ 44 w 100564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64" h="238125">
                <a:moveTo>
                  <a:pt x="44" y="0"/>
                </a:moveTo>
                <a:cubicBezTo>
                  <a:pt x="-2073" y="0"/>
                  <a:pt x="72011" y="109538"/>
                  <a:pt x="85769" y="149225"/>
                </a:cubicBezTo>
                <a:cubicBezTo>
                  <a:pt x="99527" y="188912"/>
                  <a:pt x="80477" y="238125"/>
                  <a:pt x="82594" y="238125"/>
                </a:cubicBezTo>
                <a:cubicBezTo>
                  <a:pt x="84711" y="238125"/>
                  <a:pt x="107465" y="186796"/>
                  <a:pt x="98469" y="149225"/>
                </a:cubicBezTo>
                <a:cubicBezTo>
                  <a:pt x="89473" y="111654"/>
                  <a:pt x="2161" y="0"/>
                  <a:pt x="4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A4A572FF-E363-2978-4EE6-3D7F5383FEA4}"/>
              </a:ext>
            </a:extLst>
          </p:cNvPr>
          <p:cNvSpPr/>
          <p:nvPr/>
        </p:nvSpPr>
        <p:spPr>
          <a:xfrm>
            <a:off x="5338292" y="1925077"/>
            <a:ext cx="110335" cy="665737"/>
          </a:xfrm>
          <a:custGeom>
            <a:avLst/>
            <a:gdLst>
              <a:gd name="connsiteX0" fmla="*/ 110008 w 110335"/>
              <a:gd name="connsiteY0" fmla="*/ 2148 h 665737"/>
              <a:gd name="connsiteX1" fmla="*/ 8408 w 110335"/>
              <a:gd name="connsiteY1" fmla="*/ 252973 h 665737"/>
              <a:gd name="connsiteX2" fmla="*/ 30633 w 110335"/>
              <a:gd name="connsiteY2" fmla="*/ 176773 h 665737"/>
              <a:gd name="connsiteX3" fmla="*/ 33808 w 110335"/>
              <a:gd name="connsiteY3" fmla="*/ 379973 h 665737"/>
              <a:gd name="connsiteX4" fmla="*/ 36983 w 110335"/>
              <a:gd name="connsiteY4" fmla="*/ 284723 h 665737"/>
              <a:gd name="connsiteX5" fmla="*/ 11583 w 110335"/>
              <a:gd name="connsiteY5" fmla="*/ 459348 h 665737"/>
              <a:gd name="connsiteX6" fmla="*/ 17933 w 110335"/>
              <a:gd name="connsiteY6" fmla="*/ 583173 h 665737"/>
              <a:gd name="connsiteX7" fmla="*/ 11583 w 110335"/>
              <a:gd name="connsiteY7" fmla="*/ 522848 h 665737"/>
              <a:gd name="connsiteX8" fmla="*/ 2058 w 110335"/>
              <a:gd name="connsiteY8" fmla="*/ 665723 h 665737"/>
              <a:gd name="connsiteX9" fmla="*/ 2058 w 110335"/>
              <a:gd name="connsiteY9" fmla="*/ 513323 h 665737"/>
              <a:gd name="connsiteX10" fmla="*/ 24283 w 110335"/>
              <a:gd name="connsiteY10" fmla="*/ 287898 h 665737"/>
              <a:gd name="connsiteX11" fmla="*/ 40158 w 110335"/>
              <a:gd name="connsiteY11" fmla="*/ 138673 h 665737"/>
              <a:gd name="connsiteX12" fmla="*/ 110008 w 110335"/>
              <a:gd name="connsiteY12" fmla="*/ 2148 h 66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335" h="665737">
                <a:moveTo>
                  <a:pt x="110008" y="2148"/>
                </a:moveTo>
                <a:cubicBezTo>
                  <a:pt x="104716" y="21198"/>
                  <a:pt x="21637" y="223869"/>
                  <a:pt x="8408" y="252973"/>
                </a:cubicBezTo>
                <a:cubicBezTo>
                  <a:pt x="-4821" y="282077"/>
                  <a:pt x="26400" y="155606"/>
                  <a:pt x="30633" y="176773"/>
                </a:cubicBezTo>
                <a:cubicBezTo>
                  <a:pt x="34866" y="197940"/>
                  <a:pt x="32750" y="361982"/>
                  <a:pt x="33808" y="379973"/>
                </a:cubicBezTo>
                <a:cubicBezTo>
                  <a:pt x="34866" y="397964"/>
                  <a:pt x="40687" y="271494"/>
                  <a:pt x="36983" y="284723"/>
                </a:cubicBezTo>
                <a:cubicBezTo>
                  <a:pt x="33279" y="297952"/>
                  <a:pt x="14758" y="409606"/>
                  <a:pt x="11583" y="459348"/>
                </a:cubicBezTo>
                <a:cubicBezTo>
                  <a:pt x="8408" y="509090"/>
                  <a:pt x="17933" y="572590"/>
                  <a:pt x="17933" y="583173"/>
                </a:cubicBezTo>
                <a:cubicBezTo>
                  <a:pt x="17933" y="593756"/>
                  <a:pt x="14229" y="509090"/>
                  <a:pt x="11583" y="522848"/>
                </a:cubicBezTo>
                <a:cubicBezTo>
                  <a:pt x="8937" y="536606"/>
                  <a:pt x="3645" y="667310"/>
                  <a:pt x="2058" y="665723"/>
                </a:cubicBezTo>
                <a:cubicBezTo>
                  <a:pt x="471" y="664136"/>
                  <a:pt x="-1646" y="576294"/>
                  <a:pt x="2058" y="513323"/>
                </a:cubicBezTo>
                <a:cubicBezTo>
                  <a:pt x="5762" y="450352"/>
                  <a:pt x="17933" y="350340"/>
                  <a:pt x="24283" y="287898"/>
                </a:cubicBezTo>
                <a:cubicBezTo>
                  <a:pt x="30633" y="225456"/>
                  <a:pt x="25341" y="181535"/>
                  <a:pt x="40158" y="138673"/>
                </a:cubicBezTo>
                <a:cubicBezTo>
                  <a:pt x="54975" y="95811"/>
                  <a:pt x="115300" y="-16902"/>
                  <a:pt x="110008" y="21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2BDDF989-637E-47F6-F552-AA4D5B728678}"/>
              </a:ext>
            </a:extLst>
          </p:cNvPr>
          <p:cNvSpPr/>
          <p:nvPr/>
        </p:nvSpPr>
        <p:spPr>
          <a:xfrm>
            <a:off x="5262239" y="2146300"/>
            <a:ext cx="65480" cy="544198"/>
          </a:xfrm>
          <a:custGeom>
            <a:avLst/>
            <a:gdLst>
              <a:gd name="connsiteX0" fmla="*/ 65411 w 65480"/>
              <a:gd name="connsiteY0" fmla="*/ 0 h 544198"/>
              <a:gd name="connsiteX1" fmla="*/ 14611 w 65480"/>
              <a:gd name="connsiteY1" fmla="*/ 254000 h 544198"/>
              <a:gd name="connsiteX2" fmla="*/ 30486 w 65480"/>
              <a:gd name="connsiteY2" fmla="*/ 149225 h 544198"/>
              <a:gd name="connsiteX3" fmla="*/ 8261 w 65480"/>
              <a:gd name="connsiteY3" fmla="*/ 250825 h 544198"/>
              <a:gd name="connsiteX4" fmla="*/ 17786 w 65480"/>
              <a:gd name="connsiteY4" fmla="*/ 390525 h 544198"/>
              <a:gd name="connsiteX5" fmla="*/ 11436 w 65480"/>
              <a:gd name="connsiteY5" fmla="*/ 304800 h 544198"/>
              <a:gd name="connsiteX6" fmla="*/ 30486 w 65480"/>
              <a:gd name="connsiteY6" fmla="*/ 536575 h 544198"/>
              <a:gd name="connsiteX7" fmla="*/ 17786 w 65480"/>
              <a:gd name="connsiteY7" fmla="*/ 466725 h 544198"/>
              <a:gd name="connsiteX8" fmla="*/ 1911 w 65480"/>
              <a:gd name="connsiteY8" fmla="*/ 254000 h 544198"/>
              <a:gd name="connsiteX9" fmla="*/ 65411 w 65480"/>
              <a:gd name="connsiteY9" fmla="*/ 0 h 54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80" h="544198">
                <a:moveTo>
                  <a:pt x="65411" y="0"/>
                </a:moveTo>
                <a:cubicBezTo>
                  <a:pt x="67528" y="0"/>
                  <a:pt x="20432" y="229129"/>
                  <a:pt x="14611" y="254000"/>
                </a:cubicBezTo>
                <a:cubicBezTo>
                  <a:pt x="8790" y="278871"/>
                  <a:pt x="31544" y="149754"/>
                  <a:pt x="30486" y="149225"/>
                </a:cubicBezTo>
                <a:cubicBezTo>
                  <a:pt x="29428" y="148696"/>
                  <a:pt x="10378" y="210608"/>
                  <a:pt x="8261" y="250825"/>
                </a:cubicBezTo>
                <a:cubicBezTo>
                  <a:pt x="6144" y="291042"/>
                  <a:pt x="17257" y="381529"/>
                  <a:pt x="17786" y="390525"/>
                </a:cubicBezTo>
                <a:cubicBezTo>
                  <a:pt x="18315" y="399521"/>
                  <a:pt x="9319" y="280458"/>
                  <a:pt x="11436" y="304800"/>
                </a:cubicBezTo>
                <a:cubicBezTo>
                  <a:pt x="13553" y="329142"/>
                  <a:pt x="29428" y="509588"/>
                  <a:pt x="30486" y="536575"/>
                </a:cubicBezTo>
                <a:cubicBezTo>
                  <a:pt x="31544" y="563562"/>
                  <a:pt x="22548" y="513821"/>
                  <a:pt x="17786" y="466725"/>
                </a:cubicBezTo>
                <a:cubicBezTo>
                  <a:pt x="13024" y="419629"/>
                  <a:pt x="-6027" y="328083"/>
                  <a:pt x="1911" y="254000"/>
                </a:cubicBezTo>
                <a:cubicBezTo>
                  <a:pt x="9849" y="179917"/>
                  <a:pt x="63294" y="0"/>
                  <a:pt x="65411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37A6EDBA-C321-864B-96DC-1A211097191A}"/>
              </a:ext>
            </a:extLst>
          </p:cNvPr>
          <p:cNvSpPr/>
          <p:nvPr/>
        </p:nvSpPr>
        <p:spPr>
          <a:xfrm>
            <a:off x="6911559" y="1958182"/>
            <a:ext cx="102460" cy="516173"/>
          </a:xfrm>
          <a:custGeom>
            <a:avLst/>
            <a:gdLst>
              <a:gd name="connsiteX0" fmla="*/ 416 w 102460"/>
              <a:gd name="connsiteY0" fmla="*/ 793 h 516173"/>
              <a:gd name="connsiteX1" fmla="*/ 38516 w 102460"/>
              <a:gd name="connsiteY1" fmla="*/ 210343 h 516173"/>
              <a:gd name="connsiteX2" fmla="*/ 32166 w 102460"/>
              <a:gd name="connsiteY2" fmla="*/ 162718 h 516173"/>
              <a:gd name="connsiteX3" fmla="*/ 73441 w 102460"/>
              <a:gd name="connsiteY3" fmla="*/ 384968 h 516173"/>
              <a:gd name="connsiteX4" fmla="*/ 79791 w 102460"/>
              <a:gd name="connsiteY4" fmla="*/ 337343 h 516173"/>
              <a:gd name="connsiteX5" fmla="*/ 102016 w 102460"/>
              <a:gd name="connsiteY5" fmla="*/ 511968 h 516173"/>
              <a:gd name="connsiteX6" fmla="*/ 92491 w 102460"/>
              <a:gd name="connsiteY6" fmla="*/ 448468 h 516173"/>
              <a:gd name="connsiteX7" fmla="*/ 67091 w 102460"/>
              <a:gd name="connsiteY7" fmla="*/ 299243 h 516173"/>
              <a:gd name="connsiteX8" fmla="*/ 416 w 102460"/>
              <a:gd name="connsiteY8" fmla="*/ 793 h 51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460" h="516173">
                <a:moveTo>
                  <a:pt x="416" y="793"/>
                </a:moveTo>
                <a:cubicBezTo>
                  <a:pt x="-4347" y="-14024"/>
                  <a:pt x="33224" y="183356"/>
                  <a:pt x="38516" y="210343"/>
                </a:cubicBezTo>
                <a:cubicBezTo>
                  <a:pt x="43808" y="237331"/>
                  <a:pt x="26345" y="133614"/>
                  <a:pt x="32166" y="162718"/>
                </a:cubicBezTo>
                <a:cubicBezTo>
                  <a:pt x="37987" y="191822"/>
                  <a:pt x="65504" y="355864"/>
                  <a:pt x="73441" y="384968"/>
                </a:cubicBezTo>
                <a:cubicBezTo>
                  <a:pt x="81378" y="414072"/>
                  <a:pt x="75029" y="316176"/>
                  <a:pt x="79791" y="337343"/>
                </a:cubicBezTo>
                <a:cubicBezTo>
                  <a:pt x="84553" y="358510"/>
                  <a:pt x="99899" y="493447"/>
                  <a:pt x="102016" y="511968"/>
                </a:cubicBezTo>
                <a:cubicBezTo>
                  <a:pt x="104133" y="530489"/>
                  <a:pt x="98312" y="483922"/>
                  <a:pt x="92491" y="448468"/>
                </a:cubicBezTo>
                <a:cubicBezTo>
                  <a:pt x="86670" y="413014"/>
                  <a:pt x="80849" y="369622"/>
                  <a:pt x="67091" y="299243"/>
                </a:cubicBezTo>
                <a:cubicBezTo>
                  <a:pt x="53333" y="228864"/>
                  <a:pt x="5179" y="15610"/>
                  <a:pt x="416" y="79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B6F9FA7A-897C-69C4-C2B7-AB4945E24576}"/>
              </a:ext>
            </a:extLst>
          </p:cNvPr>
          <p:cNvSpPr/>
          <p:nvPr/>
        </p:nvSpPr>
        <p:spPr>
          <a:xfrm>
            <a:off x="7001445" y="2274397"/>
            <a:ext cx="38148" cy="439408"/>
          </a:xfrm>
          <a:custGeom>
            <a:avLst/>
            <a:gdLst>
              <a:gd name="connsiteX0" fmla="*/ 34355 w 38148"/>
              <a:gd name="connsiteY0" fmla="*/ 2078 h 439408"/>
              <a:gd name="connsiteX1" fmla="*/ 8955 w 38148"/>
              <a:gd name="connsiteY1" fmla="*/ 294178 h 439408"/>
              <a:gd name="connsiteX2" fmla="*/ 8955 w 38148"/>
              <a:gd name="connsiteY2" fmla="*/ 252903 h 439408"/>
              <a:gd name="connsiteX3" fmla="*/ 2605 w 38148"/>
              <a:gd name="connsiteY3" fmla="*/ 437053 h 439408"/>
              <a:gd name="connsiteX4" fmla="*/ 2605 w 38148"/>
              <a:gd name="connsiteY4" fmla="*/ 344978 h 439408"/>
              <a:gd name="connsiteX5" fmla="*/ 34355 w 38148"/>
              <a:gd name="connsiteY5" fmla="*/ 170353 h 439408"/>
              <a:gd name="connsiteX6" fmla="*/ 34355 w 38148"/>
              <a:gd name="connsiteY6" fmla="*/ 2078 h 43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8" h="439408">
                <a:moveTo>
                  <a:pt x="34355" y="2078"/>
                </a:moveTo>
                <a:cubicBezTo>
                  <a:pt x="30122" y="22715"/>
                  <a:pt x="13188" y="252374"/>
                  <a:pt x="8955" y="294178"/>
                </a:cubicBezTo>
                <a:cubicBezTo>
                  <a:pt x="4722" y="335982"/>
                  <a:pt x="10013" y="229091"/>
                  <a:pt x="8955" y="252903"/>
                </a:cubicBezTo>
                <a:cubicBezTo>
                  <a:pt x="7897" y="276715"/>
                  <a:pt x="3663" y="421707"/>
                  <a:pt x="2605" y="437053"/>
                </a:cubicBezTo>
                <a:cubicBezTo>
                  <a:pt x="1547" y="452399"/>
                  <a:pt x="-2687" y="389428"/>
                  <a:pt x="2605" y="344978"/>
                </a:cubicBezTo>
                <a:cubicBezTo>
                  <a:pt x="7897" y="300528"/>
                  <a:pt x="28534" y="220624"/>
                  <a:pt x="34355" y="170353"/>
                </a:cubicBezTo>
                <a:cubicBezTo>
                  <a:pt x="40176" y="120082"/>
                  <a:pt x="38588" y="-18559"/>
                  <a:pt x="34355" y="207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8CA973CA-4D54-446E-6A89-23A2DD96E8CC}"/>
              </a:ext>
            </a:extLst>
          </p:cNvPr>
          <p:cNvSpPr/>
          <p:nvPr/>
        </p:nvSpPr>
        <p:spPr>
          <a:xfrm>
            <a:off x="6956425" y="1926275"/>
            <a:ext cx="95255" cy="359757"/>
          </a:xfrm>
          <a:custGeom>
            <a:avLst/>
            <a:gdLst>
              <a:gd name="connsiteX0" fmla="*/ 0 w 95255"/>
              <a:gd name="connsiteY0" fmla="*/ 950 h 359757"/>
              <a:gd name="connsiteX1" fmla="*/ 50800 w 95255"/>
              <a:gd name="connsiteY1" fmla="*/ 232725 h 359757"/>
              <a:gd name="connsiteX2" fmla="*/ 44450 w 95255"/>
              <a:gd name="connsiteY2" fmla="*/ 153350 h 359757"/>
              <a:gd name="connsiteX3" fmla="*/ 95250 w 95255"/>
              <a:gd name="connsiteY3" fmla="*/ 359725 h 359757"/>
              <a:gd name="connsiteX4" fmla="*/ 47625 w 95255"/>
              <a:gd name="connsiteY4" fmla="*/ 169225 h 359757"/>
              <a:gd name="connsiteX5" fmla="*/ 50800 w 95255"/>
              <a:gd name="connsiteY5" fmla="*/ 150175 h 359757"/>
              <a:gd name="connsiteX6" fmla="*/ 0 w 95255"/>
              <a:gd name="connsiteY6" fmla="*/ 950 h 35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5" h="359757">
                <a:moveTo>
                  <a:pt x="0" y="950"/>
                </a:moveTo>
                <a:cubicBezTo>
                  <a:pt x="0" y="14708"/>
                  <a:pt x="43392" y="207325"/>
                  <a:pt x="50800" y="232725"/>
                </a:cubicBezTo>
                <a:cubicBezTo>
                  <a:pt x="58208" y="258125"/>
                  <a:pt x="37042" y="132183"/>
                  <a:pt x="44450" y="153350"/>
                </a:cubicBezTo>
                <a:cubicBezTo>
                  <a:pt x="51858" y="174517"/>
                  <a:pt x="94721" y="357079"/>
                  <a:pt x="95250" y="359725"/>
                </a:cubicBezTo>
                <a:cubicBezTo>
                  <a:pt x="95779" y="362371"/>
                  <a:pt x="55033" y="204150"/>
                  <a:pt x="47625" y="169225"/>
                </a:cubicBezTo>
                <a:cubicBezTo>
                  <a:pt x="40217" y="134300"/>
                  <a:pt x="57679" y="173458"/>
                  <a:pt x="50800" y="150175"/>
                </a:cubicBezTo>
                <a:cubicBezTo>
                  <a:pt x="43921" y="126892"/>
                  <a:pt x="0" y="-12808"/>
                  <a:pt x="0" y="95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808113B2-EBA6-759D-4E10-50B8B5E71B16}"/>
              </a:ext>
            </a:extLst>
          </p:cNvPr>
          <p:cNvSpPr/>
          <p:nvPr/>
        </p:nvSpPr>
        <p:spPr>
          <a:xfrm>
            <a:off x="5432407" y="1707879"/>
            <a:ext cx="449080" cy="244842"/>
          </a:xfrm>
          <a:custGeom>
            <a:avLst/>
            <a:gdLst>
              <a:gd name="connsiteX0" fmla="*/ 18 w 449080"/>
              <a:gd name="connsiteY0" fmla="*/ 244746 h 244842"/>
              <a:gd name="connsiteX1" fmla="*/ 117493 w 449080"/>
              <a:gd name="connsiteY1" fmla="*/ 124096 h 244842"/>
              <a:gd name="connsiteX2" fmla="*/ 104793 w 449080"/>
              <a:gd name="connsiteY2" fmla="*/ 174896 h 244842"/>
              <a:gd name="connsiteX3" fmla="*/ 209568 w 449080"/>
              <a:gd name="connsiteY3" fmla="*/ 82821 h 244842"/>
              <a:gd name="connsiteX4" fmla="*/ 187343 w 449080"/>
              <a:gd name="connsiteY4" fmla="*/ 139971 h 244842"/>
              <a:gd name="connsiteX5" fmla="*/ 257193 w 449080"/>
              <a:gd name="connsiteY5" fmla="*/ 60596 h 244842"/>
              <a:gd name="connsiteX6" fmla="*/ 234968 w 449080"/>
              <a:gd name="connsiteY6" fmla="*/ 101871 h 244842"/>
              <a:gd name="connsiteX7" fmla="*/ 346093 w 449080"/>
              <a:gd name="connsiteY7" fmla="*/ 38371 h 244842"/>
              <a:gd name="connsiteX8" fmla="*/ 314343 w 449080"/>
              <a:gd name="connsiteY8" fmla="*/ 76471 h 244842"/>
              <a:gd name="connsiteX9" fmla="*/ 447693 w 449080"/>
              <a:gd name="connsiteY9" fmla="*/ 271 h 244842"/>
              <a:gd name="connsiteX10" fmla="*/ 381018 w 449080"/>
              <a:gd name="connsiteY10" fmla="*/ 51071 h 244842"/>
              <a:gd name="connsiteX11" fmla="*/ 333393 w 449080"/>
              <a:gd name="connsiteY11" fmla="*/ 51071 h 244842"/>
              <a:gd name="connsiteX12" fmla="*/ 212743 w 449080"/>
              <a:gd name="connsiteY12" fmla="*/ 92346 h 244842"/>
              <a:gd name="connsiteX13" fmla="*/ 263543 w 449080"/>
              <a:gd name="connsiteY13" fmla="*/ 66946 h 244842"/>
              <a:gd name="connsiteX14" fmla="*/ 127018 w 449080"/>
              <a:gd name="connsiteY14" fmla="*/ 143146 h 244842"/>
              <a:gd name="connsiteX15" fmla="*/ 18 w 449080"/>
              <a:gd name="connsiteY15" fmla="*/ 244746 h 2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9080" h="244842">
                <a:moveTo>
                  <a:pt x="18" y="244746"/>
                </a:moveTo>
                <a:cubicBezTo>
                  <a:pt x="-1569" y="241571"/>
                  <a:pt x="100031" y="135738"/>
                  <a:pt x="117493" y="124096"/>
                </a:cubicBezTo>
                <a:cubicBezTo>
                  <a:pt x="134955" y="112454"/>
                  <a:pt x="89447" y="181775"/>
                  <a:pt x="104793" y="174896"/>
                </a:cubicBezTo>
                <a:cubicBezTo>
                  <a:pt x="120139" y="168017"/>
                  <a:pt x="195810" y="88642"/>
                  <a:pt x="209568" y="82821"/>
                </a:cubicBezTo>
                <a:cubicBezTo>
                  <a:pt x="223326" y="77000"/>
                  <a:pt x="179406" y="143675"/>
                  <a:pt x="187343" y="139971"/>
                </a:cubicBezTo>
                <a:cubicBezTo>
                  <a:pt x="195280" y="136267"/>
                  <a:pt x="249256" y="66946"/>
                  <a:pt x="257193" y="60596"/>
                </a:cubicBezTo>
                <a:cubicBezTo>
                  <a:pt x="265130" y="54246"/>
                  <a:pt x="220151" y="105575"/>
                  <a:pt x="234968" y="101871"/>
                </a:cubicBezTo>
                <a:cubicBezTo>
                  <a:pt x="249785" y="98167"/>
                  <a:pt x="332864" y="42604"/>
                  <a:pt x="346093" y="38371"/>
                </a:cubicBezTo>
                <a:cubicBezTo>
                  <a:pt x="359322" y="34138"/>
                  <a:pt x="297410" y="82821"/>
                  <a:pt x="314343" y="76471"/>
                </a:cubicBezTo>
                <a:cubicBezTo>
                  <a:pt x="331276" y="70121"/>
                  <a:pt x="436581" y="4504"/>
                  <a:pt x="447693" y="271"/>
                </a:cubicBezTo>
                <a:cubicBezTo>
                  <a:pt x="458806" y="-3962"/>
                  <a:pt x="400068" y="42604"/>
                  <a:pt x="381018" y="51071"/>
                </a:cubicBezTo>
                <a:cubicBezTo>
                  <a:pt x="361968" y="59538"/>
                  <a:pt x="361439" y="44192"/>
                  <a:pt x="333393" y="51071"/>
                </a:cubicBezTo>
                <a:cubicBezTo>
                  <a:pt x="305347" y="57950"/>
                  <a:pt x="224385" y="89700"/>
                  <a:pt x="212743" y="92346"/>
                </a:cubicBezTo>
                <a:cubicBezTo>
                  <a:pt x="201101" y="94992"/>
                  <a:pt x="277831" y="58479"/>
                  <a:pt x="263543" y="66946"/>
                </a:cubicBezTo>
                <a:cubicBezTo>
                  <a:pt x="249255" y="75413"/>
                  <a:pt x="168293" y="114571"/>
                  <a:pt x="127018" y="143146"/>
                </a:cubicBezTo>
                <a:cubicBezTo>
                  <a:pt x="85743" y="171721"/>
                  <a:pt x="1605" y="247921"/>
                  <a:pt x="18" y="24474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18923AB2-4277-F984-D8BC-1AE7E34CF049}"/>
              </a:ext>
            </a:extLst>
          </p:cNvPr>
          <p:cNvSpPr/>
          <p:nvPr/>
        </p:nvSpPr>
        <p:spPr>
          <a:xfrm>
            <a:off x="5921308" y="1669576"/>
            <a:ext cx="187613" cy="133882"/>
          </a:xfrm>
          <a:custGeom>
            <a:avLst/>
            <a:gdLst>
              <a:gd name="connsiteX0" fmla="*/ 67 w 187613"/>
              <a:gd name="connsiteY0" fmla="*/ 474 h 133882"/>
              <a:gd name="connsiteX1" fmla="*/ 104842 w 187613"/>
              <a:gd name="connsiteY1" fmla="*/ 9999 h 133882"/>
              <a:gd name="connsiteX2" fmla="*/ 95317 w 187613"/>
              <a:gd name="connsiteY2" fmla="*/ 38574 h 133882"/>
              <a:gd name="connsiteX3" fmla="*/ 171517 w 187613"/>
              <a:gd name="connsiteY3" fmla="*/ 102074 h 133882"/>
              <a:gd name="connsiteX4" fmla="*/ 123892 w 187613"/>
              <a:gd name="connsiteY4" fmla="*/ 98899 h 133882"/>
              <a:gd name="connsiteX5" fmla="*/ 187392 w 187613"/>
              <a:gd name="connsiteY5" fmla="*/ 133824 h 133882"/>
              <a:gd name="connsiteX6" fmla="*/ 142942 w 187613"/>
              <a:gd name="connsiteY6" fmla="*/ 89374 h 133882"/>
              <a:gd name="connsiteX7" fmla="*/ 92142 w 187613"/>
              <a:gd name="connsiteY7" fmla="*/ 41749 h 133882"/>
              <a:gd name="connsiteX8" fmla="*/ 88967 w 187613"/>
              <a:gd name="connsiteY8" fmla="*/ 22699 h 133882"/>
              <a:gd name="connsiteX9" fmla="*/ 67 w 187613"/>
              <a:gd name="connsiteY9" fmla="*/ 474 h 13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613" h="133882">
                <a:moveTo>
                  <a:pt x="67" y="474"/>
                </a:moveTo>
                <a:cubicBezTo>
                  <a:pt x="2713" y="-1643"/>
                  <a:pt x="88967" y="3649"/>
                  <a:pt x="104842" y="9999"/>
                </a:cubicBezTo>
                <a:cubicBezTo>
                  <a:pt x="120717" y="16349"/>
                  <a:pt x="84205" y="23228"/>
                  <a:pt x="95317" y="38574"/>
                </a:cubicBezTo>
                <a:cubicBezTo>
                  <a:pt x="106429" y="53920"/>
                  <a:pt x="166755" y="92020"/>
                  <a:pt x="171517" y="102074"/>
                </a:cubicBezTo>
                <a:cubicBezTo>
                  <a:pt x="176280" y="112128"/>
                  <a:pt x="121246" y="93607"/>
                  <a:pt x="123892" y="98899"/>
                </a:cubicBezTo>
                <a:cubicBezTo>
                  <a:pt x="126538" y="104191"/>
                  <a:pt x="184217" y="135411"/>
                  <a:pt x="187392" y="133824"/>
                </a:cubicBezTo>
                <a:cubicBezTo>
                  <a:pt x="190567" y="132237"/>
                  <a:pt x="158817" y="104720"/>
                  <a:pt x="142942" y="89374"/>
                </a:cubicBezTo>
                <a:cubicBezTo>
                  <a:pt x="127067" y="74028"/>
                  <a:pt x="92142" y="41749"/>
                  <a:pt x="92142" y="41749"/>
                </a:cubicBezTo>
                <a:cubicBezTo>
                  <a:pt x="83146" y="30637"/>
                  <a:pt x="104313" y="26932"/>
                  <a:pt x="88967" y="22699"/>
                </a:cubicBezTo>
                <a:cubicBezTo>
                  <a:pt x="73621" y="18466"/>
                  <a:pt x="-2579" y="2591"/>
                  <a:pt x="67" y="4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C67BF1F5-E83D-A468-86A7-000AA2E415F6}"/>
              </a:ext>
            </a:extLst>
          </p:cNvPr>
          <p:cNvSpPr/>
          <p:nvPr/>
        </p:nvSpPr>
        <p:spPr>
          <a:xfrm>
            <a:off x="6216345" y="1604740"/>
            <a:ext cx="327514" cy="145078"/>
          </a:xfrm>
          <a:custGeom>
            <a:avLst/>
            <a:gdLst>
              <a:gd name="connsiteX0" fmla="*/ 305 w 327514"/>
              <a:gd name="connsiteY0" fmla="*/ 144685 h 145078"/>
              <a:gd name="connsiteX1" fmla="*/ 108255 w 327514"/>
              <a:gd name="connsiteY1" fmla="*/ 87535 h 145078"/>
              <a:gd name="connsiteX2" fmla="*/ 82855 w 327514"/>
              <a:gd name="connsiteY2" fmla="*/ 87535 h 145078"/>
              <a:gd name="connsiteX3" fmla="*/ 130480 w 327514"/>
              <a:gd name="connsiteY3" fmla="*/ 46260 h 145078"/>
              <a:gd name="connsiteX4" fmla="*/ 63805 w 327514"/>
              <a:gd name="connsiteY4" fmla="*/ 46260 h 145078"/>
              <a:gd name="connsiteX5" fmla="*/ 193980 w 327514"/>
              <a:gd name="connsiteY5" fmla="*/ 14510 h 145078"/>
              <a:gd name="connsiteX6" fmla="*/ 155880 w 327514"/>
              <a:gd name="connsiteY6" fmla="*/ 8160 h 145078"/>
              <a:gd name="connsiteX7" fmla="*/ 327330 w 327514"/>
              <a:gd name="connsiteY7" fmla="*/ 1810 h 145078"/>
              <a:gd name="connsiteX8" fmla="*/ 187630 w 327514"/>
              <a:gd name="connsiteY8" fmla="*/ 4985 h 145078"/>
              <a:gd name="connsiteX9" fmla="*/ 117780 w 327514"/>
              <a:gd name="connsiteY9" fmla="*/ 52610 h 145078"/>
              <a:gd name="connsiteX10" fmla="*/ 76505 w 327514"/>
              <a:gd name="connsiteY10" fmla="*/ 109760 h 145078"/>
              <a:gd name="connsiteX11" fmla="*/ 305 w 327514"/>
              <a:gd name="connsiteY11" fmla="*/ 144685 h 14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514" h="145078">
                <a:moveTo>
                  <a:pt x="305" y="144685"/>
                </a:moveTo>
                <a:cubicBezTo>
                  <a:pt x="5597" y="140981"/>
                  <a:pt x="94497" y="97060"/>
                  <a:pt x="108255" y="87535"/>
                </a:cubicBezTo>
                <a:cubicBezTo>
                  <a:pt x="122013" y="78010"/>
                  <a:pt x="79151" y="94414"/>
                  <a:pt x="82855" y="87535"/>
                </a:cubicBezTo>
                <a:cubicBezTo>
                  <a:pt x="86559" y="80656"/>
                  <a:pt x="133655" y="53139"/>
                  <a:pt x="130480" y="46260"/>
                </a:cubicBezTo>
                <a:cubicBezTo>
                  <a:pt x="127305" y="39381"/>
                  <a:pt x="53222" y="51552"/>
                  <a:pt x="63805" y="46260"/>
                </a:cubicBezTo>
                <a:cubicBezTo>
                  <a:pt x="74388" y="40968"/>
                  <a:pt x="178634" y="20860"/>
                  <a:pt x="193980" y="14510"/>
                </a:cubicBezTo>
                <a:cubicBezTo>
                  <a:pt x="209326" y="8160"/>
                  <a:pt x="133655" y="10277"/>
                  <a:pt x="155880" y="8160"/>
                </a:cubicBezTo>
                <a:cubicBezTo>
                  <a:pt x="178105" y="6043"/>
                  <a:pt x="322038" y="2339"/>
                  <a:pt x="327330" y="1810"/>
                </a:cubicBezTo>
                <a:cubicBezTo>
                  <a:pt x="332622" y="1281"/>
                  <a:pt x="222555" y="-3482"/>
                  <a:pt x="187630" y="4985"/>
                </a:cubicBezTo>
                <a:cubicBezTo>
                  <a:pt x="152705" y="13452"/>
                  <a:pt x="136301" y="35147"/>
                  <a:pt x="117780" y="52610"/>
                </a:cubicBezTo>
                <a:cubicBezTo>
                  <a:pt x="99259" y="70072"/>
                  <a:pt x="92909" y="94414"/>
                  <a:pt x="76505" y="109760"/>
                </a:cubicBezTo>
                <a:cubicBezTo>
                  <a:pt x="60101" y="125106"/>
                  <a:pt x="-4987" y="148389"/>
                  <a:pt x="305" y="14468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BA56AE38-B700-A377-E1A0-88C5EBB0E627}"/>
              </a:ext>
            </a:extLst>
          </p:cNvPr>
          <p:cNvSpPr/>
          <p:nvPr/>
        </p:nvSpPr>
        <p:spPr>
          <a:xfrm>
            <a:off x="6114309" y="1711167"/>
            <a:ext cx="156759" cy="85987"/>
          </a:xfrm>
          <a:custGeom>
            <a:avLst/>
            <a:gdLst>
              <a:gd name="connsiteX0" fmla="*/ 156316 w 156759"/>
              <a:gd name="connsiteY0" fmla="*/ 158 h 85987"/>
              <a:gd name="connsiteX1" fmla="*/ 83291 w 156759"/>
              <a:gd name="connsiteY1" fmla="*/ 31908 h 85987"/>
              <a:gd name="connsiteX2" fmla="*/ 741 w 156759"/>
              <a:gd name="connsiteY2" fmla="*/ 85883 h 85987"/>
              <a:gd name="connsiteX3" fmla="*/ 48366 w 156759"/>
              <a:gd name="connsiteY3" fmla="*/ 44608 h 85987"/>
              <a:gd name="connsiteX4" fmla="*/ 156316 w 156759"/>
              <a:gd name="connsiteY4" fmla="*/ 158 h 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9" h="85987">
                <a:moveTo>
                  <a:pt x="156316" y="158"/>
                </a:moveTo>
                <a:cubicBezTo>
                  <a:pt x="162137" y="-1959"/>
                  <a:pt x="109220" y="17621"/>
                  <a:pt x="83291" y="31908"/>
                </a:cubicBezTo>
                <a:cubicBezTo>
                  <a:pt x="57362" y="46195"/>
                  <a:pt x="6562" y="83766"/>
                  <a:pt x="741" y="85883"/>
                </a:cubicBezTo>
                <a:cubicBezTo>
                  <a:pt x="-5080" y="88000"/>
                  <a:pt x="24553" y="57308"/>
                  <a:pt x="48366" y="44608"/>
                </a:cubicBezTo>
                <a:cubicBezTo>
                  <a:pt x="72178" y="31908"/>
                  <a:pt x="150495" y="2275"/>
                  <a:pt x="156316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A56731D4-0D33-3828-5B8C-C28586F34BEC}"/>
              </a:ext>
            </a:extLst>
          </p:cNvPr>
          <p:cNvSpPr/>
          <p:nvPr/>
        </p:nvSpPr>
        <p:spPr>
          <a:xfrm>
            <a:off x="6571191" y="1678483"/>
            <a:ext cx="334448" cy="267809"/>
          </a:xfrm>
          <a:custGeom>
            <a:avLst/>
            <a:gdLst>
              <a:gd name="connsiteX0" fmla="*/ 1059 w 334448"/>
              <a:gd name="connsiteY0" fmla="*/ 1092 h 267809"/>
              <a:gd name="connsiteX1" fmla="*/ 131234 w 334448"/>
              <a:gd name="connsiteY1" fmla="*/ 70942 h 267809"/>
              <a:gd name="connsiteX2" fmla="*/ 83609 w 334448"/>
              <a:gd name="connsiteY2" fmla="*/ 29667 h 267809"/>
              <a:gd name="connsiteX3" fmla="*/ 213784 w 334448"/>
              <a:gd name="connsiteY3" fmla="*/ 150317 h 267809"/>
              <a:gd name="connsiteX4" fmla="*/ 204259 w 334448"/>
              <a:gd name="connsiteY4" fmla="*/ 105867 h 267809"/>
              <a:gd name="connsiteX5" fmla="*/ 274109 w 334448"/>
              <a:gd name="connsiteY5" fmla="*/ 220167 h 267809"/>
              <a:gd name="connsiteX6" fmla="*/ 267759 w 334448"/>
              <a:gd name="connsiteY6" fmla="*/ 150317 h 267809"/>
              <a:gd name="connsiteX7" fmla="*/ 334434 w 334448"/>
              <a:gd name="connsiteY7" fmla="*/ 267792 h 267809"/>
              <a:gd name="connsiteX8" fmla="*/ 261409 w 334448"/>
              <a:gd name="connsiteY8" fmla="*/ 159842 h 267809"/>
              <a:gd name="connsiteX9" fmla="*/ 251884 w 334448"/>
              <a:gd name="connsiteY9" fmla="*/ 153492 h 267809"/>
              <a:gd name="connsiteX10" fmla="*/ 188384 w 334448"/>
              <a:gd name="connsiteY10" fmla="*/ 105867 h 267809"/>
              <a:gd name="connsiteX11" fmla="*/ 74084 w 334448"/>
              <a:gd name="connsiteY11" fmla="*/ 32842 h 267809"/>
              <a:gd name="connsiteX12" fmla="*/ 1059 w 334448"/>
              <a:gd name="connsiteY12" fmla="*/ 1092 h 26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448" h="267809">
                <a:moveTo>
                  <a:pt x="1059" y="1092"/>
                </a:moveTo>
                <a:cubicBezTo>
                  <a:pt x="10584" y="7442"/>
                  <a:pt x="117476" y="66180"/>
                  <a:pt x="131234" y="70942"/>
                </a:cubicBezTo>
                <a:cubicBezTo>
                  <a:pt x="144992" y="75704"/>
                  <a:pt x="69851" y="16438"/>
                  <a:pt x="83609" y="29667"/>
                </a:cubicBezTo>
                <a:cubicBezTo>
                  <a:pt x="97367" y="42896"/>
                  <a:pt x="193676" y="137617"/>
                  <a:pt x="213784" y="150317"/>
                </a:cubicBezTo>
                <a:cubicBezTo>
                  <a:pt x="233892" y="163017"/>
                  <a:pt x="194205" y="94225"/>
                  <a:pt x="204259" y="105867"/>
                </a:cubicBezTo>
                <a:cubicBezTo>
                  <a:pt x="214313" y="117509"/>
                  <a:pt x="263526" y="212759"/>
                  <a:pt x="274109" y="220167"/>
                </a:cubicBezTo>
                <a:cubicBezTo>
                  <a:pt x="284692" y="227575"/>
                  <a:pt x="257705" y="142380"/>
                  <a:pt x="267759" y="150317"/>
                </a:cubicBezTo>
                <a:cubicBezTo>
                  <a:pt x="277813" y="158254"/>
                  <a:pt x="335492" y="266204"/>
                  <a:pt x="334434" y="267792"/>
                </a:cubicBezTo>
                <a:cubicBezTo>
                  <a:pt x="333376" y="269380"/>
                  <a:pt x="261409" y="159842"/>
                  <a:pt x="261409" y="159842"/>
                </a:cubicBezTo>
                <a:cubicBezTo>
                  <a:pt x="247651" y="140792"/>
                  <a:pt x="264055" y="162488"/>
                  <a:pt x="251884" y="153492"/>
                </a:cubicBezTo>
                <a:cubicBezTo>
                  <a:pt x="239713" y="144496"/>
                  <a:pt x="218017" y="125975"/>
                  <a:pt x="188384" y="105867"/>
                </a:cubicBezTo>
                <a:cubicBezTo>
                  <a:pt x="158751" y="85759"/>
                  <a:pt x="99484" y="48188"/>
                  <a:pt x="74084" y="32842"/>
                </a:cubicBezTo>
                <a:cubicBezTo>
                  <a:pt x="48684" y="17496"/>
                  <a:pt x="-8466" y="-5258"/>
                  <a:pt x="1059" y="109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112B1FB9-663D-670C-D38D-13586670AB78}"/>
              </a:ext>
            </a:extLst>
          </p:cNvPr>
          <p:cNvSpPr/>
          <p:nvPr/>
        </p:nvSpPr>
        <p:spPr>
          <a:xfrm>
            <a:off x="5553184" y="1348839"/>
            <a:ext cx="320568" cy="262328"/>
          </a:xfrm>
          <a:custGeom>
            <a:avLst/>
            <a:gdLst>
              <a:gd name="connsiteX0" fmla="*/ 320566 w 320568"/>
              <a:gd name="connsiteY0" fmla="*/ 536 h 262328"/>
              <a:gd name="connsiteX1" fmla="*/ 203091 w 320568"/>
              <a:gd name="connsiteY1" fmla="*/ 67211 h 262328"/>
              <a:gd name="connsiteX2" fmla="*/ 222141 w 320568"/>
              <a:gd name="connsiteY2" fmla="*/ 73561 h 262328"/>
              <a:gd name="connsiteX3" fmla="*/ 164991 w 320568"/>
              <a:gd name="connsiteY3" fmla="*/ 156111 h 262328"/>
              <a:gd name="connsiteX4" fmla="*/ 155466 w 320568"/>
              <a:gd name="connsiteY4" fmla="*/ 105311 h 262328"/>
              <a:gd name="connsiteX5" fmla="*/ 145941 w 320568"/>
              <a:gd name="connsiteY5" fmla="*/ 168811 h 262328"/>
              <a:gd name="connsiteX6" fmla="*/ 98316 w 320568"/>
              <a:gd name="connsiteY6" fmla="*/ 133886 h 262328"/>
              <a:gd name="connsiteX7" fmla="*/ 91966 w 320568"/>
              <a:gd name="connsiteY7" fmla="*/ 187861 h 262328"/>
              <a:gd name="connsiteX8" fmla="*/ 41166 w 320568"/>
              <a:gd name="connsiteY8" fmla="*/ 181511 h 262328"/>
              <a:gd name="connsiteX9" fmla="*/ 53866 w 320568"/>
              <a:gd name="connsiteY9" fmla="*/ 257711 h 262328"/>
              <a:gd name="connsiteX10" fmla="*/ 3066 w 320568"/>
              <a:gd name="connsiteY10" fmla="*/ 229136 h 262328"/>
              <a:gd name="connsiteX11" fmla="*/ 15766 w 320568"/>
              <a:gd name="connsiteY11" fmla="*/ 260886 h 262328"/>
              <a:gd name="connsiteX12" fmla="*/ 98316 w 320568"/>
              <a:gd name="connsiteY12" fmla="*/ 171986 h 262328"/>
              <a:gd name="connsiteX13" fmla="*/ 206266 w 320568"/>
              <a:gd name="connsiteY13" fmla="*/ 108486 h 262328"/>
              <a:gd name="connsiteX14" fmla="*/ 320566 w 320568"/>
              <a:gd name="connsiteY14" fmla="*/ 536 h 2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568" h="262328">
                <a:moveTo>
                  <a:pt x="320566" y="536"/>
                </a:moveTo>
                <a:cubicBezTo>
                  <a:pt x="320037" y="-6343"/>
                  <a:pt x="219495" y="55040"/>
                  <a:pt x="203091" y="67211"/>
                </a:cubicBezTo>
                <a:cubicBezTo>
                  <a:pt x="186687" y="79382"/>
                  <a:pt x="228491" y="58744"/>
                  <a:pt x="222141" y="73561"/>
                </a:cubicBezTo>
                <a:cubicBezTo>
                  <a:pt x="215791" y="88378"/>
                  <a:pt x="176103" y="150819"/>
                  <a:pt x="164991" y="156111"/>
                </a:cubicBezTo>
                <a:cubicBezTo>
                  <a:pt x="153878" y="161403"/>
                  <a:pt x="158641" y="103194"/>
                  <a:pt x="155466" y="105311"/>
                </a:cubicBezTo>
                <a:cubicBezTo>
                  <a:pt x="152291" y="107428"/>
                  <a:pt x="155466" y="164048"/>
                  <a:pt x="145941" y="168811"/>
                </a:cubicBezTo>
                <a:cubicBezTo>
                  <a:pt x="136416" y="173574"/>
                  <a:pt x="107312" y="130711"/>
                  <a:pt x="98316" y="133886"/>
                </a:cubicBezTo>
                <a:cubicBezTo>
                  <a:pt x="89320" y="137061"/>
                  <a:pt x="101491" y="179924"/>
                  <a:pt x="91966" y="187861"/>
                </a:cubicBezTo>
                <a:cubicBezTo>
                  <a:pt x="82441" y="195798"/>
                  <a:pt x="47516" y="169869"/>
                  <a:pt x="41166" y="181511"/>
                </a:cubicBezTo>
                <a:cubicBezTo>
                  <a:pt x="34816" y="193153"/>
                  <a:pt x="60216" y="249774"/>
                  <a:pt x="53866" y="257711"/>
                </a:cubicBezTo>
                <a:cubicBezTo>
                  <a:pt x="47516" y="265648"/>
                  <a:pt x="9416" y="228607"/>
                  <a:pt x="3066" y="229136"/>
                </a:cubicBezTo>
                <a:cubicBezTo>
                  <a:pt x="-3284" y="229665"/>
                  <a:pt x="-109" y="270411"/>
                  <a:pt x="15766" y="260886"/>
                </a:cubicBezTo>
                <a:cubicBezTo>
                  <a:pt x="31641" y="251361"/>
                  <a:pt x="66566" y="197386"/>
                  <a:pt x="98316" y="171986"/>
                </a:cubicBezTo>
                <a:cubicBezTo>
                  <a:pt x="130066" y="146586"/>
                  <a:pt x="175045" y="133886"/>
                  <a:pt x="206266" y="108486"/>
                </a:cubicBezTo>
                <a:cubicBezTo>
                  <a:pt x="237487" y="83086"/>
                  <a:pt x="321095" y="7415"/>
                  <a:pt x="320566" y="53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4AFD330-879F-CF68-5DA0-48753C1CE74F}"/>
              </a:ext>
            </a:extLst>
          </p:cNvPr>
          <p:cNvSpPr/>
          <p:nvPr/>
        </p:nvSpPr>
        <p:spPr>
          <a:xfrm>
            <a:off x="5492203" y="1597021"/>
            <a:ext cx="73572" cy="41279"/>
          </a:xfrm>
          <a:custGeom>
            <a:avLst/>
            <a:gdLst>
              <a:gd name="connsiteX0" fmla="*/ 73572 w 73572"/>
              <a:gd name="connsiteY0" fmla="*/ 41279 h 41279"/>
              <a:gd name="connsiteX1" fmla="*/ 547 w 73572"/>
              <a:gd name="connsiteY1" fmla="*/ 4 h 41279"/>
              <a:gd name="connsiteX2" fmla="*/ 73572 w 73572"/>
              <a:gd name="connsiteY2" fmla="*/ 41279 h 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72" h="41279">
                <a:moveTo>
                  <a:pt x="73572" y="41279"/>
                </a:moveTo>
                <a:cubicBezTo>
                  <a:pt x="73572" y="41279"/>
                  <a:pt x="8484" y="-525"/>
                  <a:pt x="547" y="4"/>
                </a:cubicBezTo>
                <a:cubicBezTo>
                  <a:pt x="-7391" y="533"/>
                  <a:pt x="73572" y="41279"/>
                  <a:pt x="73572" y="4127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E24EA5ED-DB41-AA47-748F-3E0FD93164D1}"/>
              </a:ext>
            </a:extLst>
          </p:cNvPr>
          <p:cNvSpPr/>
          <p:nvPr/>
        </p:nvSpPr>
        <p:spPr>
          <a:xfrm>
            <a:off x="5298938" y="1654175"/>
            <a:ext cx="222387" cy="336811"/>
          </a:xfrm>
          <a:custGeom>
            <a:avLst/>
            <a:gdLst>
              <a:gd name="connsiteX0" fmla="*/ 222387 w 222387"/>
              <a:gd name="connsiteY0" fmla="*/ 0 h 336811"/>
              <a:gd name="connsiteX1" fmla="*/ 139837 w 222387"/>
              <a:gd name="connsiteY1" fmla="*/ 31750 h 336811"/>
              <a:gd name="connsiteX2" fmla="*/ 158887 w 222387"/>
              <a:gd name="connsiteY2" fmla="*/ 66675 h 336811"/>
              <a:gd name="connsiteX3" fmla="*/ 108087 w 222387"/>
              <a:gd name="connsiteY3" fmla="*/ 82550 h 336811"/>
              <a:gd name="connsiteX4" fmla="*/ 117612 w 222387"/>
              <a:gd name="connsiteY4" fmla="*/ 111125 h 336811"/>
              <a:gd name="connsiteX5" fmla="*/ 79512 w 222387"/>
              <a:gd name="connsiteY5" fmla="*/ 85725 h 336811"/>
              <a:gd name="connsiteX6" fmla="*/ 127137 w 222387"/>
              <a:gd name="connsiteY6" fmla="*/ 123825 h 336811"/>
              <a:gd name="connsiteX7" fmla="*/ 82687 w 222387"/>
              <a:gd name="connsiteY7" fmla="*/ 111125 h 336811"/>
              <a:gd name="connsiteX8" fmla="*/ 44587 w 222387"/>
              <a:gd name="connsiteY8" fmla="*/ 168275 h 336811"/>
              <a:gd name="connsiteX9" fmla="*/ 41412 w 222387"/>
              <a:gd name="connsiteY9" fmla="*/ 133350 h 336811"/>
              <a:gd name="connsiteX10" fmla="*/ 60462 w 222387"/>
              <a:gd name="connsiteY10" fmla="*/ 228600 h 336811"/>
              <a:gd name="connsiteX11" fmla="*/ 35062 w 222387"/>
              <a:gd name="connsiteY11" fmla="*/ 196850 h 336811"/>
              <a:gd name="connsiteX12" fmla="*/ 6487 w 222387"/>
              <a:gd name="connsiteY12" fmla="*/ 307975 h 336811"/>
              <a:gd name="connsiteX13" fmla="*/ 35062 w 222387"/>
              <a:gd name="connsiteY13" fmla="*/ 260350 h 336811"/>
              <a:gd name="connsiteX14" fmla="*/ 137 w 222387"/>
              <a:gd name="connsiteY14" fmla="*/ 336550 h 336811"/>
              <a:gd name="connsiteX15" fmla="*/ 50937 w 222387"/>
              <a:gd name="connsiteY15" fmla="*/ 228600 h 336811"/>
              <a:gd name="connsiteX16" fmla="*/ 76337 w 222387"/>
              <a:gd name="connsiteY16" fmla="*/ 190500 h 336811"/>
              <a:gd name="connsiteX17" fmla="*/ 222387 w 222387"/>
              <a:gd name="connsiteY17" fmla="*/ 0 h 3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2387" h="336811">
                <a:moveTo>
                  <a:pt x="222387" y="0"/>
                </a:moveTo>
                <a:cubicBezTo>
                  <a:pt x="186403" y="10319"/>
                  <a:pt x="150420" y="20638"/>
                  <a:pt x="139837" y="31750"/>
                </a:cubicBezTo>
                <a:cubicBezTo>
                  <a:pt x="129254" y="42862"/>
                  <a:pt x="164179" y="58208"/>
                  <a:pt x="158887" y="66675"/>
                </a:cubicBezTo>
                <a:cubicBezTo>
                  <a:pt x="153595" y="75142"/>
                  <a:pt x="114966" y="75142"/>
                  <a:pt x="108087" y="82550"/>
                </a:cubicBezTo>
                <a:cubicBezTo>
                  <a:pt x="101208" y="89958"/>
                  <a:pt x="122374" y="110596"/>
                  <a:pt x="117612" y="111125"/>
                </a:cubicBezTo>
                <a:cubicBezTo>
                  <a:pt x="112849" y="111654"/>
                  <a:pt x="77924" y="83608"/>
                  <a:pt x="79512" y="85725"/>
                </a:cubicBezTo>
                <a:cubicBezTo>
                  <a:pt x="81100" y="87842"/>
                  <a:pt x="126608" y="119592"/>
                  <a:pt x="127137" y="123825"/>
                </a:cubicBezTo>
                <a:cubicBezTo>
                  <a:pt x="127666" y="128058"/>
                  <a:pt x="96445" y="103717"/>
                  <a:pt x="82687" y="111125"/>
                </a:cubicBezTo>
                <a:cubicBezTo>
                  <a:pt x="68929" y="118533"/>
                  <a:pt x="51466" y="164571"/>
                  <a:pt x="44587" y="168275"/>
                </a:cubicBezTo>
                <a:cubicBezTo>
                  <a:pt x="37708" y="171979"/>
                  <a:pt x="38766" y="123296"/>
                  <a:pt x="41412" y="133350"/>
                </a:cubicBezTo>
                <a:cubicBezTo>
                  <a:pt x="44058" y="143404"/>
                  <a:pt x="61520" y="218017"/>
                  <a:pt x="60462" y="228600"/>
                </a:cubicBezTo>
                <a:cubicBezTo>
                  <a:pt x="59404" y="239183"/>
                  <a:pt x="44058" y="183621"/>
                  <a:pt x="35062" y="196850"/>
                </a:cubicBezTo>
                <a:cubicBezTo>
                  <a:pt x="26066" y="210079"/>
                  <a:pt x="6487" y="297392"/>
                  <a:pt x="6487" y="307975"/>
                </a:cubicBezTo>
                <a:cubicBezTo>
                  <a:pt x="6487" y="318558"/>
                  <a:pt x="36120" y="255588"/>
                  <a:pt x="35062" y="260350"/>
                </a:cubicBezTo>
                <a:cubicBezTo>
                  <a:pt x="34004" y="265112"/>
                  <a:pt x="-2509" y="341842"/>
                  <a:pt x="137" y="336550"/>
                </a:cubicBezTo>
                <a:cubicBezTo>
                  <a:pt x="2783" y="331258"/>
                  <a:pt x="38237" y="252942"/>
                  <a:pt x="50937" y="228600"/>
                </a:cubicBezTo>
                <a:cubicBezTo>
                  <a:pt x="63637" y="204258"/>
                  <a:pt x="76337" y="190500"/>
                  <a:pt x="76337" y="190500"/>
                </a:cubicBezTo>
                <a:lnTo>
                  <a:pt x="22238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A673A74F-36B7-FC17-CF27-0D01DF28C765}"/>
              </a:ext>
            </a:extLst>
          </p:cNvPr>
          <p:cNvSpPr/>
          <p:nvPr/>
        </p:nvSpPr>
        <p:spPr>
          <a:xfrm>
            <a:off x="5251441" y="2016035"/>
            <a:ext cx="60567" cy="273160"/>
          </a:xfrm>
          <a:custGeom>
            <a:avLst/>
            <a:gdLst>
              <a:gd name="connsiteX0" fmla="*/ 60334 w 60567"/>
              <a:gd name="connsiteY0" fmla="*/ 90 h 273160"/>
              <a:gd name="connsiteX1" fmla="*/ 9534 w 60567"/>
              <a:gd name="connsiteY1" fmla="*/ 88990 h 273160"/>
              <a:gd name="connsiteX2" fmla="*/ 28584 w 60567"/>
              <a:gd name="connsiteY2" fmla="*/ 66765 h 273160"/>
              <a:gd name="connsiteX3" fmla="*/ 6359 w 60567"/>
              <a:gd name="connsiteY3" fmla="*/ 152490 h 273160"/>
              <a:gd name="connsiteX4" fmla="*/ 28584 w 60567"/>
              <a:gd name="connsiteY4" fmla="*/ 123915 h 273160"/>
              <a:gd name="connsiteX5" fmla="*/ 9 w 60567"/>
              <a:gd name="connsiteY5" fmla="*/ 193765 h 273160"/>
              <a:gd name="connsiteX6" fmla="*/ 25409 w 60567"/>
              <a:gd name="connsiteY6" fmla="*/ 184240 h 273160"/>
              <a:gd name="connsiteX7" fmla="*/ 28584 w 60567"/>
              <a:gd name="connsiteY7" fmla="*/ 219165 h 273160"/>
              <a:gd name="connsiteX8" fmla="*/ 15884 w 60567"/>
              <a:gd name="connsiteY8" fmla="*/ 273140 h 273160"/>
              <a:gd name="connsiteX9" fmla="*/ 19059 w 60567"/>
              <a:gd name="connsiteY9" fmla="*/ 212815 h 273160"/>
              <a:gd name="connsiteX10" fmla="*/ 28584 w 60567"/>
              <a:gd name="connsiteY10" fmla="*/ 108040 h 273160"/>
              <a:gd name="connsiteX11" fmla="*/ 60334 w 60567"/>
              <a:gd name="connsiteY11" fmla="*/ 90 h 27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67" h="273160">
                <a:moveTo>
                  <a:pt x="60334" y="90"/>
                </a:moveTo>
                <a:cubicBezTo>
                  <a:pt x="57159" y="-3085"/>
                  <a:pt x="14826" y="77878"/>
                  <a:pt x="9534" y="88990"/>
                </a:cubicBezTo>
                <a:cubicBezTo>
                  <a:pt x="4242" y="100103"/>
                  <a:pt x="29113" y="56182"/>
                  <a:pt x="28584" y="66765"/>
                </a:cubicBezTo>
                <a:cubicBezTo>
                  <a:pt x="28055" y="77348"/>
                  <a:pt x="6359" y="142965"/>
                  <a:pt x="6359" y="152490"/>
                </a:cubicBezTo>
                <a:cubicBezTo>
                  <a:pt x="6359" y="162015"/>
                  <a:pt x="29642" y="117036"/>
                  <a:pt x="28584" y="123915"/>
                </a:cubicBezTo>
                <a:cubicBezTo>
                  <a:pt x="27526" y="130794"/>
                  <a:pt x="538" y="183711"/>
                  <a:pt x="9" y="193765"/>
                </a:cubicBezTo>
                <a:cubicBezTo>
                  <a:pt x="-520" y="203819"/>
                  <a:pt x="20647" y="180007"/>
                  <a:pt x="25409" y="184240"/>
                </a:cubicBezTo>
                <a:cubicBezTo>
                  <a:pt x="30171" y="188473"/>
                  <a:pt x="30171" y="204348"/>
                  <a:pt x="28584" y="219165"/>
                </a:cubicBezTo>
                <a:cubicBezTo>
                  <a:pt x="26997" y="233982"/>
                  <a:pt x="17472" y="274198"/>
                  <a:pt x="15884" y="273140"/>
                </a:cubicBezTo>
                <a:cubicBezTo>
                  <a:pt x="14296" y="272082"/>
                  <a:pt x="16942" y="240332"/>
                  <a:pt x="19059" y="212815"/>
                </a:cubicBezTo>
                <a:cubicBezTo>
                  <a:pt x="21176" y="185298"/>
                  <a:pt x="23822" y="141377"/>
                  <a:pt x="28584" y="108040"/>
                </a:cubicBezTo>
                <a:cubicBezTo>
                  <a:pt x="33346" y="74703"/>
                  <a:pt x="63509" y="3265"/>
                  <a:pt x="60334" y="9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84427E96-1D21-FED6-B7AC-24BF34757EDE}"/>
              </a:ext>
            </a:extLst>
          </p:cNvPr>
          <p:cNvSpPr/>
          <p:nvPr/>
        </p:nvSpPr>
        <p:spPr>
          <a:xfrm>
            <a:off x="5841507" y="1216025"/>
            <a:ext cx="276718" cy="114395"/>
          </a:xfrm>
          <a:custGeom>
            <a:avLst/>
            <a:gdLst>
              <a:gd name="connsiteX0" fmla="*/ 276718 w 276718"/>
              <a:gd name="connsiteY0" fmla="*/ 0 h 114395"/>
              <a:gd name="connsiteX1" fmla="*/ 171943 w 276718"/>
              <a:gd name="connsiteY1" fmla="*/ 12700 h 114395"/>
              <a:gd name="connsiteX2" fmla="*/ 213218 w 276718"/>
              <a:gd name="connsiteY2" fmla="*/ 25400 h 114395"/>
              <a:gd name="connsiteX3" fmla="*/ 130668 w 276718"/>
              <a:gd name="connsiteY3" fmla="*/ 44450 h 114395"/>
              <a:gd name="connsiteX4" fmla="*/ 146543 w 276718"/>
              <a:gd name="connsiteY4" fmla="*/ 44450 h 114395"/>
              <a:gd name="connsiteX5" fmla="*/ 102093 w 276718"/>
              <a:gd name="connsiteY5" fmla="*/ 69850 h 114395"/>
              <a:gd name="connsiteX6" fmla="*/ 130668 w 276718"/>
              <a:gd name="connsiteY6" fmla="*/ 69850 h 114395"/>
              <a:gd name="connsiteX7" fmla="*/ 493 w 276718"/>
              <a:gd name="connsiteY7" fmla="*/ 114300 h 114395"/>
              <a:gd name="connsiteX8" fmla="*/ 83043 w 276718"/>
              <a:gd name="connsiteY8" fmla="*/ 82550 h 114395"/>
              <a:gd name="connsiteX9" fmla="*/ 276718 w 276718"/>
              <a:gd name="connsiteY9" fmla="*/ 0 h 1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718" h="114395">
                <a:moveTo>
                  <a:pt x="276718" y="0"/>
                </a:moveTo>
                <a:cubicBezTo>
                  <a:pt x="229622" y="4233"/>
                  <a:pt x="182526" y="8467"/>
                  <a:pt x="171943" y="12700"/>
                </a:cubicBezTo>
                <a:cubicBezTo>
                  <a:pt x="161360" y="16933"/>
                  <a:pt x="220097" y="20108"/>
                  <a:pt x="213218" y="25400"/>
                </a:cubicBezTo>
                <a:cubicBezTo>
                  <a:pt x="206339" y="30692"/>
                  <a:pt x="130668" y="44450"/>
                  <a:pt x="130668" y="44450"/>
                </a:cubicBezTo>
                <a:cubicBezTo>
                  <a:pt x="119555" y="47625"/>
                  <a:pt x="151305" y="40217"/>
                  <a:pt x="146543" y="44450"/>
                </a:cubicBezTo>
                <a:cubicBezTo>
                  <a:pt x="141781" y="48683"/>
                  <a:pt x="104739" y="65617"/>
                  <a:pt x="102093" y="69850"/>
                </a:cubicBezTo>
                <a:cubicBezTo>
                  <a:pt x="99447" y="74083"/>
                  <a:pt x="147601" y="62442"/>
                  <a:pt x="130668" y="69850"/>
                </a:cubicBezTo>
                <a:cubicBezTo>
                  <a:pt x="113735" y="77258"/>
                  <a:pt x="8430" y="112183"/>
                  <a:pt x="493" y="114300"/>
                </a:cubicBezTo>
                <a:cubicBezTo>
                  <a:pt x="-7444" y="116417"/>
                  <a:pt x="83043" y="82550"/>
                  <a:pt x="83043" y="82550"/>
                </a:cubicBezTo>
                <a:lnTo>
                  <a:pt x="27671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156A07DF-22BA-076D-DDF7-A54AF9B32791}"/>
              </a:ext>
            </a:extLst>
          </p:cNvPr>
          <p:cNvSpPr/>
          <p:nvPr/>
        </p:nvSpPr>
        <p:spPr>
          <a:xfrm>
            <a:off x="6279843" y="1222194"/>
            <a:ext cx="197181" cy="136727"/>
          </a:xfrm>
          <a:custGeom>
            <a:avLst/>
            <a:gdLst>
              <a:gd name="connsiteX0" fmla="*/ 307 w 197181"/>
              <a:gd name="connsiteY0" fmla="*/ 181 h 136727"/>
              <a:gd name="connsiteX1" fmla="*/ 114607 w 197181"/>
              <a:gd name="connsiteY1" fmla="*/ 38281 h 136727"/>
              <a:gd name="connsiteX2" fmla="*/ 89207 w 197181"/>
              <a:gd name="connsiteY2" fmla="*/ 19231 h 136727"/>
              <a:gd name="connsiteX3" fmla="*/ 171757 w 197181"/>
              <a:gd name="connsiteY3" fmla="*/ 79556 h 136727"/>
              <a:gd name="connsiteX4" fmla="*/ 197157 w 197181"/>
              <a:gd name="connsiteY4" fmla="*/ 136706 h 136727"/>
              <a:gd name="connsiteX5" fmla="*/ 168582 w 197181"/>
              <a:gd name="connsiteY5" fmla="*/ 73206 h 136727"/>
              <a:gd name="connsiteX6" fmla="*/ 82857 w 197181"/>
              <a:gd name="connsiteY6" fmla="*/ 25581 h 136727"/>
              <a:gd name="connsiteX7" fmla="*/ 307 w 197181"/>
              <a:gd name="connsiteY7" fmla="*/ 181 h 1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81" h="136727">
                <a:moveTo>
                  <a:pt x="307" y="181"/>
                </a:moveTo>
                <a:cubicBezTo>
                  <a:pt x="5599" y="2298"/>
                  <a:pt x="99790" y="35106"/>
                  <a:pt x="114607" y="38281"/>
                </a:cubicBezTo>
                <a:cubicBezTo>
                  <a:pt x="129424" y="41456"/>
                  <a:pt x="89207" y="19231"/>
                  <a:pt x="89207" y="19231"/>
                </a:cubicBezTo>
                <a:cubicBezTo>
                  <a:pt x="98732" y="26110"/>
                  <a:pt x="153765" y="59977"/>
                  <a:pt x="171757" y="79556"/>
                </a:cubicBezTo>
                <a:cubicBezTo>
                  <a:pt x="189749" y="99135"/>
                  <a:pt x="197686" y="137764"/>
                  <a:pt x="197157" y="136706"/>
                </a:cubicBezTo>
                <a:cubicBezTo>
                  <a:pt x="196628" y="135648"/>
                  <a:pt x="187632" y="91727"/>
                  <a:pt x="168582" y="73206"/>
                </a:cubicBezTo>
                <a:cubicBezTo>
                  <a:pt x="149532" y="54685"/>
                  <a:pt x="106140" y="36164"/>
                  <a:pt x="82857" y="25581"/>
                </a:cubicBezTo>
                <a:cubicBezTo>
                  <a:pt x="59574" y="14998"/>
                  <a:pt x="-4985" y="-1936"/>
                  <a:pt x="307" y="18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7538B8C1-A725-A06A-58C5-D5D1182EA61F}"/>
              </a:ext>
            </a:extLst>
          </p:cNvPr>
          <p:cNvSpPr/>
          <p:nvPr/>
        </p:nvSpPr>
        <p:spPr>
          <a:xfrm>
            <a:off x="6448405" y="1376013"/>
            <a:ext cx="258749" cy="94809"/>
          </a:xfrm>
          <a:custGeom>
            <a:avLst/>
            <a:gdLst>
              <a:gd name="connsiteX0" fmla="*/ 20 w 258749"/>
              <a:gd name="connsiteY0" fmla="*/ 5112 h 94809"/>
              <a:gd name="connsiteX1" fmla="*/ 127020 w 258749"/>
              <a:gd name="connsiteY1" fmla="*/ 30512 h 94809"/>
              <a:gd name="connsiteX2" fmla="*/ 257195 w 258749"/>
              <a:gd name="connsiteY2" fmla="*/ 94012 h 94809"/>
              <a:gd name="connsiteX3" fmla="*/ 193695 w 258749"/>
              <a:gd name="connsiteY3" fmla="*/ 62262 h 94809"/>
              <a:gd name="connsiteX4" fmla="*/ 117495 w 258749"/>
              <a:gd name="connsiteY4" fmla="*/ 5112 h 94809"/>
              <a:gd name="connsiteX5" fmla="*/ 20 w 258749"/>
              <a:gd name="connsiteY5" fmla="*/ 5112 h 9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749" h="94809">
                <a:moveTo>
                  <a:pt x="20" y="5112"/>
                </a:moveTo>
                <a:cubicBezTo>
                  <a:pt x="1607" y="9345"/>
                  <a:pt x="84158" y="15695"/>
                  <a:pt x="127020" y="30512"/>
                </a:cubicBezTo>
                <a:cubicBezTo>
                  <a:pt x="169882" y="45329"/>
                  <a:pt x="246083" y="88720"/>
                  <a:pt x="257195" y="94012"/>
                </a:cubicBezTo>
                <a:cubicBezTo>
                  <a:pt x="268308" y="99304"/>
                  <a:pt x="216978" y="77079"/>
                  <a:pt x="193695" y="62262"/>
                </a:cubicBezTo>
                <a:cubicBezTo>
                  <a:pt x="170412" y="47445"/>
                  <a:pt x="147128" y="14108"/>
                  <a:pt x="117495" y="5112"/>
                </a:cubicBezTo>
                <a:cubicBezTo>
                  <a:pt x="87862" y="-3884"/>
                  <a:pt x="-1567" y="879"/>
                  <a:pt x="20" y="51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8E1E15B-B66D-041D-0F7A-83AA1F779BE1}"/>
              </a:ext>
            </a:extLst>
          </p:cNvPr>
          <p:cNvSpPr/>
          <p:nvPr/>
        </p:nvSpPr>
        <p:spPr>
          <a:xfrm>
            <a:off x="6571697" y="1443880"/>
            <a:ext cx="178959" cy="54738"/>
          </a:xfrm>
          <a:custGeom>
            <a:avLst/>
            <a:gdLst>
              <a:gd name="connsiteX0" fmla="*/ 553 w 178959"/>
              <a:gd name="connsiteY0" fmla="*/ 26145 h 54738"/>
              <a:gd name="connsiteX1" fmla="*/ 73578 w 178959"/>
              <a:gd name="connsiteY1" fmla="*/ 7095 h 54738"/>
              <a:gd name="connsiteX2" fmla="*/ 178353 w 178959"/>
              <a:gd name="connsiteY2" fmla="*/ 54720 h 54738"/>
              <a:gd name="connsiteX3" fmla="*/ 111678 w 178959"/>
              <a:gd name="connsiteY3" fmla="*/ 745 h 54738"/>
              <a:gd name="connsiteX4" fmla="*/ 553 w 178959"/>
              <a:gd name="connsiteY4" fmla="*/ 26145 h 5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59" h="54738">
                <a:moveTo>
                  <a:pt x="553" y="26145"/>
                </a:moveTo>
                <a:cubicBezTo>
                  <a:pt x="-5797" y="27203"/>
                  <a:pt x="43945" y="2333"/>
                  <a:pt x="73578" y="7095"/>
                </a:cubicBezTo>
                <a:cubicBezTo>
                  <a:pt x="103211" y="11857"/>
                  <a:pt x="172003" y="55778"/>
                  <a:pt x="178353" y="54720"/>
                </a:cubicBezTo>
                <a:cubicBezTo>
                  <a:pt x="184703" y="53662"/>
                  <a:pt x="139724" y="6566"/>
                  <a:pt x="111678" y="745"/>
                </a:cubicBezTo>
                <a:cubicBezTo>
                  <a:pt x="83632" y="-5076"/>
                  <a:pt x="6903" y="25087"/>
                  <a:pt x="553" y="261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2AE3EEC9-3C5D-BE92-5A1E-FE7F3D03075E}"/>
              </a:ext>
            </a:extLst>
          </p:cNvPr>
          <p:cNvSpPr/>
          <p:nvPr/>
        </p:nvSpPr>
        <p:spPr>
          <a:xfrm>
            <a:off x="6635730" y="1523828"/>
            <a:ext cx="317724" cy="238500"/>
          </a:xfrm>
          <a:custGeom>
            <a:avLst/>
            <a:gdLst>
              <a:gd name="connsiteX0" fmla="*/ 20 w 317724"/>
              <a:gd name="connsiteY0" fmla="*/ 28747 h 238500"/>
              <a:gd name="connsiteX1" fmla="*/ 117495 w 317724"/>
              <a:gd name="connsiteY1" fmla="*/ 172 h 238500"/>
              <a:gd name="connsiteX2" fmla="*/ 177820 w 317724"/>
              <a:gd name="connsiteY2" fmla="*/ 44622 h 238500"/>
              <a:gd name="connsiteX3" fmla="*/ 146070 w 317724"/>
              <a:gd name="connsiteY3" fmla="*/ 31922 h 238500"/>
              <a:gd name="connsiteX4" fmla="*/ 123845 w 317724"/>
              <a:gd name="connsiteY4" fmla="*/ 76372 h 238500"/>
              <a:gd name="connsiteX5" fmla="*/ 165120 w 317724"/>
              <a:gd name="connsiteY5" fmla="*/ 70022 h 238500"/>
              <a:gd name="connsiteX6" fmla="*/ 161945 w 317724"/>
              <a:gd name="connsiteY6" fmla="*/ 95422 h 238500"/>
              <a:gd name="connsiteX7" fmla="*/ 203220 w 317724"/>
              <a:gd name="connsiteY7" fmla="*/ 104947 h 238500"/>
              <a:gd name="connsiteX8" fmla="*/ 193695 w 317724"/>
              <a:gd name="connsiteY8" fmla="*/ 127172 h 238500"/>
              <a:gd name="connsiteX9" fmla="*/ 263545 w 317724"/>
              <a:gd name="connsiteY9" fmla="*/ 130347 h 238500"/>
              <a:gd name="connsiteX10" fmla="*/ 260370 w 317724"/>
              <a:gd name="connsiteY10" fmla="*/ 174797 h 238500"/>
              <a:gd name="connsiteX11" fmla="*/ 295295 w 317724"/>
              <a:gd name="connsiteY11" fmla="*/ 206547 h 238500"/>
              <a:gd name="connsiteX12" fmla="*/ 317520 w 317724"/>
              <a:gd name="connsiteY12" fmla="*/ 238297 h 238500"/>
              <a:gd name="connsiteX13" fmla="*/ 282595 w 317724"/>
              <a:gd name="connsiteY13" fmla="*/ 190672 h 238500"/>
              <a:gd name="connsiteX14" fmla="*/ 136545 w 317724"/>
              <a:gd name="connsiteY14" fmla="*/ 57322 h 238500"/>
              <a:gd name="connsiteX15" fmla="*/ 127020 w 317724"/>
              <a:gd name="connsiteY15" fmla="*/ 16047 h 238500"/>
              <a:gd name="connsiteX16" fmla="*/ 20 w 317724"/>
              <a:gd name="connsiteY16" fmla="*/ 28747 h 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7724" h="238500">
                <a:moveTo>
                  <a:pt x="20" y="28747"/>
                </a:moveTo>
                <a:cubicBezTo>
                  <a:pt x="-1568" y="26101"/>
                  <a:pt x="87862" y="-2474"/>
                  <a:pt x="117495" y="172"/>
                </a:cubicBezTo>
                <a:cubicBezTo>
                  <a:pt x="147128" y="2818"/>
                  <a:pt x="173058" y="39330"/>
                  <a:pt x="177820" y="44622"/>
                </a:cubicBezTo>
                <a:cubicBezTo>
                  <a:pt x="182583" y="49914"/>
                  <a:pt x="155066" y="26630"/>
                  <a:pt x="146070" y="31922"/>
                </a:cubicBezTo>
                <a:cubicBezTo>
                  <a:pt x="137074" y="37214"/>
                  <a:pt x="120670" y="70022"/>
                  <a:pt x="123845" y="76372"/>
                </a:cubicBezTo>
                <a:cubicBezTo>
                  <a:pt x="127020" y="82722"/>
                  <a:pt x="158770" y="66847"/>
                  <a:pt x="165120" y="70022"/>
                </a:cubicBezTo>
                <a:cubicBezTo>
                  <a:pt x="171470" y="73197"/>
                  <a:pt x="155595" y="89601"/>
                  <a:pt x="161945" y="95422"/>
                </a:cubicBezTo>
                <a:cubicBezTo>
                  <a:pt x="168295" y="101243"/>
                  <a:pt x="197928" y="99655"/>
                  <a:pt x="203220" y="104947"/>
                </a:cubicBezTo>
                <a:cubicBezTo>
                  <a:pt x="208512" y="110239"/>
                  <a:pt x="183641" y="122939"/>
                  <a:pt x="193695" y="127172"/>
                </a:cubicBezTo>
                <a:cubicBezTo>
                  <a:pt x="203749" y="131405"/>
                  <a:pt x="252433" y="122410"/>
                  <a:pt x="263545" y="130347"/>
                </a:cubicBezTo>
                <a:cubicBezTo>
                  <a:pt x="274658" y="138285"/>
                  <a:pt x="255078" y="162097"/>
                  <a:pt x="260370" y="174797"/>
                </a:cubicBezTo>
                <a:cubicBezTo>
                  <a:pt x="265662" y="187497"/>
                  <a:pt x="285770" y="195964"/>
                  <a:pt x="295295" y="206547"/>
                </a:cubicBezTo>
                <a:cubicBezTo>
                  <a:pt x="304820" y="217130"/>
                  <a:pt x="319637" y="240943"/>
                  <a:pt x="317520" y="238297"/>
                </a:cubicBezTo>
                <a:cubicBezTo>
                  <a:pt x="315403" y="235651"/>
                  <a:pt x="312757" y="220834"/>
                  <a:pt x="282595" y="190672"/>
                </a:cubicBezTo>
                <a:cubicBezTo>
                  <a:pt x="252433" y="160510"/>
                  <a:pt x="162474" y="86426"/>
                  <a:pt x="136545" y="57322"/>
                </a:cubicBezTo>
                <a:cubicBezTo>
                  <a:pt x="110616" y="28218"/>
                  <a:pt x="147128" y="21339"/>
                  <a:pt x="127020" y="16047"/>
                </a:cubicBezTo>
                <a:cubicBezTo>
                  <a:pt x="106912" y="10755"/>
                  <a:pt x="1608" y="31393"/>
                  <a:pt x="20" y="287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D7D9E400-B6B5-7CD5-5CB8-3A5AF3013BDE}"/>
              </a:ext>
            </a:extLst>
          </p:cNvPr>
          <p:cNvSpPr/>
          <p:nvPr/>
        </p:nvSpPr>
        <p:spPr>
          <a:xfrm>
            <a:off x="6987870" y="1771442"/>
            <a:ext cx="53265" cy="211786"/>
          </a:xfrm>
          <a:custGeom>
            <a:avLst/>
            <a:gdLst>
              <a:gd name="connsiteX0" fmla="*/ 28880 w 53265"/>
              <a:gd name="connsiteY0" fmla="*/ 208 h 211786"/>
              <a:gd name="connsiteX1" fmla="*/ 6655 w 53265"/>
              <a:gd name="connsiteY1" fmla="*/ 101808 h 211786"/>
              <a:gd name="connsiteX2" fmla="*/ 6655 w 53265"/>
              <a:gd name="connsiteY2" fmla="*/ 51008 h 211786"/>
              <a:gd name="connsiteX3" fmla="*/ 51105 w 53265"/>
              <a:gd name="connsiteY3" fmla="*/ 209758 h 211786"/>
              <a:gd name="connsiteX4" fmla="*/ 41580 w 53265"/>
              <a:gd name="connsiteY4" fmla="*/ 136733 h 211786"/>
              <a:gd name="connsiteX5" fmla="*/ 305 w 53265"/>
              <a:gd name="connsiteY5" fmla="*/ 76408 h 211786"/>
              <a:gd name="connsiteX6" fmla="*/ 28880 w 53265"/>
              <a:gd name="connsiteY6" fmla="*/ 208 h 21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65" h="211786">
                <a:moveTo>
                  <a:pt x="28880" y="208"/>
                </a:moveTo>
                <a:cubicBezTo>
                  <a:pt x="29938" y="4441"/>
                  <a:pt x="10359" y="93341"/>
                  <a:pt x="6655" y="101808"/>
                </a:cubicBezTo>
                <a:cubicBezTo>
                  <a:pt x="2951" y="110275"/>
                  <a:pt x="-753" y="33016"/>
                  <a:pt x="6655" y="51008"/>
                </a:cubicBezTo>
                <a:cubicBezTo>
                  <a:pt x="14063" y="69000"/>
                  <a:pt x="45284" y="195471"/>
                  <a:pt x="51105" y="209758"/>
                </a:cubicBezTo>
                <a:cubicBezTo>
                  <a:pt x="56926" y="224045"/>
                  <a:pt x="50047" y="158958"/>
                  <a:pt x="41580" y="136733"/>
                </a:cubicBezTo>
                <a:cubicBezTo>
                  <a:pt x="33113" y="114508"/>
                  <a:pt x="4009" y="95458"/>
                  <a:pt x="305" y="76408"/>
                </a:cubicBezTo>
                <a:cubicBezTo>
                  <a:pt x="-3399" y="57358"/>
                  <a:pt x="27822" y="-4025"/>
                  <a:pt x="28880" y="20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1FE2C44D-9C72-6184-43C4-C9196A209CFE}"/>
              </a:ext>
            </a:extLst>
          </p:cNvPr>
          <p:cNvSpPr/>
          <p:nvPr/>
        </p:nvSpPr>
        <p:spPr>
          <a:xfrm>
            <a:off x="7029187" y="1990705"/>
            <a:ext cx="42533" cy="317637"/>
          </a:xfrm>
          <a:custGeom>
            <a:avLst/>
            <a:gdLst>
              <a:gd name="connsiteX0" fmla="*/ 263 w 42533"/>
              <a:gd name="connsiteY0" fmla="*/ 20 h 317637"/>
              <a:gd name="connsiteX1" fmla="*/ 22488 w 42533"/>
              <a:gd name="connsiteY1" fmla="*/ 104795 h 317637"/>
              <a:gd name="connsiteX2" fmla="*/ 41538 w 42533"/>
              <a:gd name="connsiteY2" fmla="*/ 88920 h 317637"/>
              <a:gd name="connsiteX3" fmla="*/ 38363 w 42533"/>
              <a:gd name="connsiteY3" fmla="*/ 142895 h 317637"/>
              <a:gd name="connsiteX4" fmla="*/ 25663 w 42533"/>
              <a:gd name="connsiteY4" fmla="*/ 317520 h 317637"/>
              <a:gd name="connsiteX5" fmla="*/ 38363 w 42533"/>
              <a:gd name="connsiteY5" fmla="*/ 114320 h 317637"/>
              <a:gd name="connsiteX6" fmla="*/ 263 w 42533"/>
              <a:gd name="connsiteY6" fmla="*/ 20 h 31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33" h="317637">
                <a:moveTo>
                  <a:pt x="263" y="20"/>
                </a:moveTo>
                <a:cubicBezTo>
                  <a:pt x="-2383" y="-1568"/>
                  <a:pt x="15609" y="89978"/>
                  <a:pt x="22488" y="104795"/>
                </a:cubicBezTo>
                <a:cubicBezTo>
                  <a:pt x="29367" y="119612"/>
                  <a:pt x="38892" y="82570"/>
                  <a:pt x="41538" y="88920"/>
                </a:cubicBezTo>
                <a:cubicBezTo>
                  <a:pt x="44184" y="95270"/>
                  <a:pt x="41009" y="104795"/>
                  <a:pt x="38363" y="142895"/>
                </a:cubicBezTo>
                <a:cubicBezTo>
                  <a:pt x="35717" y="180995"/>
                  <a:pt x="25663" y="322282"/>
                  <a:pt x="25663" y="317520"/>
                </a:cubicBezTo>
                <a:cubicBezTo>
                  <a:pt x="25663" y="312758"/>
                  <a:pt x="42067" y="163003"/>
                  <a:pt x="38363" y="114320"/>
                </a:cubicBezTo>
                <a:cubicBezTo>
                  <a:pt x="34659" y="65637"/>
                  <a:pt x="2909" y="1608"/>
                  <a:pt x="263" y="2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2C6202D4-DD88-1E10-8D1B-CE35CCB3B8D9}"/>
              </a:ext>
            </a:extLst>
          </p:cNvPr>
          <p:cNvSpPr/>
          <p:nvPr/>
        </p:nvSpPr>
        <p:spPr>
          <a:xfrm>
            <a:off x="7034911" y="2285903"/>
            <a:ext cx="35894" cy="343155"/>
          </a:xfrm>
          <a:custGeom>
            <a:avLst/>
            <a:gdLst>
              <a:gd name="connsiteX0" fmla="*/ 35814 w 35894"/>
              <a:gd name="connsiteY0" fmla="*/ 97 h 343155"/>
              <a:gd name="connsiteX1" fmla="*/ 889 w 35894"/>
              <a:gd name="connsiteY1" fmla="*/ 187422 h 343155"/>
              <a:gd name="connsiteX2" fmla="*/ 10414 w 35894"/>
              <a:gd name="connsiteY2" fmla="*/ 342997 h 343155"/>
              <a:gd name="connsiteX3" fmla="*/ 10414 w 35894"/>
              <a:gd name="connsiteY3" fmla="*/ 212822 h 343155"/>
              <a:gd name="connsiteX4" fmla="*/ 35814 w 35894"/>
              <a:gd name="connsiteY4" fmla="*/ 97 h 34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4" h="343155">
                <a:moveTo>
                  <a:pt x="35814" y="97"/>
                </a:moveTo>
                <a:cubicBezTo>
                  <a:pt x="34227" y="-4136"/>
                  <a:pt x="5122" y="130272"/>
                  <a:pt x="889" y="187422"/>
                </a:cubicBezTo>
                <a:cubicBezTo>
                  <a:pt x="-3344" y="244572"/>
                  <a:pt x="8827" y="338764"/>
                  <a:pt x="10414" y="342997"/>
                </a:cubicBezTo>
                <a:cubicBezTo>
                  <a:pt x="12001" y="347230"/>
                  <a:pt x="5652" y="265739"/>
                  <a:pt x="10414" y="212822"/>
                </a:cubicBezTo>
                <a:cubicBezTo>
                  <a:pt x="15176" y="159905"/>
                  <a:pt x="37401" y="4330"/>
                  <a:pt x="35814" y="9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DE000A12-E837-5860-3E6E-088641EBBB26}"/>
              </a:ext>
            </a:extLst>
          </p:cNvPr>
          <p:cNvSpPr/>
          <p:nvPr/>
        </p:nvSpPr>
        <p:spPr>
          <a:xfrm>
            <a:off x="5676458" y="3711531"/>
            <a:ext cx="435866" cy="232577"/>
          </a:xfrm>
          <a:custGeom>
            <a:avLst/>
            <a:gdLst>
              <a:gd name="connsiteX0" fmla="*/ 442 w 435866"/>
              <a:gd name="connsiteY0" fmla="*/ 44 h 232577"/>
              <a:gd name="connsiteX1" fmla="*/ 216342 w 435866"/>
              <a:gd name="connsiteY1" fmla="*/ 158794 h 232577"/>
              <a:gd name="connsiteX2" fmla="*/ 435417 w 435866"/>
              <a:gd name="connsiteY2" fmla="*/ 231819 h 232577"/>
              <a:gd name="connsiteX3" fmla="*/ 270317 w 435866"/>
              <a:gd name="connsiteY3" fmla="*/ 193719 h 232577"/>
              <a:gd name="connsiteX4" fmla="*/ 162367 w 435866"/>
              <a:gd name="connsiteY4" fmla="*/ 142919 h 232577"/>
              <a:gd name="connsiteX5" fmla="*/ 442 w 435866"/>
              <a:gd name="connsiteY5" fmla="*/ 44 h 23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866" h="232577">
                <a:moveTo>
                  <a:pt x="442" y="44"/>
                </a:moveTo>
                <a:cubicBezTo>
                  <a:pt x="9438" y="2690"/>
                  <a:pt x="143846" y="120165"/>
                  <a:pt x="216342" y="158794"/>
                </a:cubicBezTo>
                <a:cubicBezTo>
                  <a:pt x="288838" y="197423"/>
                  <a:pt x="426421" y="225998"/>
                  <a:pt x="435417" y="231819"/>
                </a:cubicBezTo>
                <a:cubicBezTo>
                  <a:pt x="444413" y="237640"/>
                  <a:pt x="315825" y="208536"/>
                  <a:pt x="270317" y="193719"/>
                </a:cubicBezTo>
                <a:cubicBezTo>
                  <a:pt x="224809" y="178902"/>
                  <a:pt x="202583" y="172552"/>
                  <a:pt x="162367" y="142919"/>
                </a:cubicBezTo>
                <a:cubicBezTo>
                  <a:pt x="122151" y="113286"/>
                  <a:pt x="-8554" y="-2602"/>
                  <a:pt x="442" y="4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C9F09ECE-3ADD-E8AC-160A-93A77AD5AACE}"/>
              </a:ext>
            </a:extLst>
          </p:cNvPr>
          <p:cNvSpPr/>
          <p:nvPr/>
        </p:nvSpPr>
        <p:spPr>
          <a:xfrm>
            <a:off x="6864206" y="2530459"/>
            <a:ext cx="77971" cy="190526"/>
          </a:xfrm>
          <a:custGeom>
            <a:avLst/>
            <a:gdLst>
              <a:gd name="connsiteX0" fmla="*/ 144 w 77971"/>
              <a:gd name="connsiteY0" fmla="*/ 16 h 190526"/>
              <a:gd name="connsiteX1" fmla="*/ 57294 w 77971"/>
              <a:gd name="connsiteY1" fmla="*/ 79391 h 190526"/>
              <a:gd name="connsiteX2" fmla="*/ 60469 w 77971"/>
              <a:gd name="connsiteY2" fmla="*/ 190516 h 190526"/>
              <a:gd name="connsiteX3" fmla="*/ 76344 w 77971"/>
              <a:gd name="connsiteY3" fmla="*/ 85741 h 190526"/>
              <a:gd name="connsiteX4" fmla="*/ 144 w 77971"/>
              <a:gd name="connsiteY4" fmla="*/ 16 h 19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71" h="190526">
                <a:moveTo>
                  <a:pt x="144" y="16"/>
                </a:moveTo>
                <a:cubicBezTo>
                  <a:pt x="-3031" y="-1042"/>
                  <a:pt x="47240" y="47641"/>
                  <a:pt x="57294" y="79391"/>
                </a:cubicBezTo>
                <a:cubicBezTo>
                  <a:pt x="67348" y="111141"/>
                  <a:pt x="57294" y="189458"/>
                  <a:pt x="60469" y="190516"/>
                </a:cubicBezTo>
                <a:cubicBezTo>
                  <a:pt x="63644" y="191574"/>
                  <a:pt x="83752" y="113787"/>
                  <a:pt x="76344" y="85741"/>
                </a:cubicBezTo>
                <a:cubicBezTo>
                  <a:pt x="68936" y="57695"/>
                  <a:pt x="3319" y="1074"/>
                  <a:pt x="144" y="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6E7D31A2-98AD-01E0-6612-8CCCAF3C46DD}"/>
              </a:ext>
            </a:extLst>
          </p:cNvPr>
          <p:cNvSpPr/>
          <p:nvPr/>
        </p:nvSpPr>
        <p:spPr>
          <a:xfrm>
            <a:off x="5501645" y="2438208"/>
            <a:ext cx="102307" cy="282947"/>
          </a:xfrm>
          <a:custGeom>
            <a:avLst/>
            <a:gdLst>
              <a:gd name="connsiteX0" fmla="*/ 102230 w 102307"/>
              <a:gd name="connsiteY0" fmla="*/ 192 h 282947"/>
              <a:gd name="connsiteX1" fmla="*/ 22855 w 102307"/>
              <a:gd name="connsiteY1" fmla="*/ 127192 h 282947"/>
              <a:gd name="connsiteX2" fmla="*/ 6980 w 102307"/>
              <a:gd name="connsiteY2" fmla="*/ 282767 h 282947"/>
              <a:gd name="connsiteX3" fmla="*/ 6980 w 102307"/>
              <a:gd name="connsiteY3" fmla="*/ 155767 h 282947"/>
              <a:gd name="connsiteX4" fmla="*/ 102230 w 102307"/>
              <a:gd name="connsiteY4" fmla="*/ 192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07" h="282947">
                <a:moveTo>
                  <a:pt x="102230" y="192"/>
                </a:moveTo>
                <a:cubicBezTo>
                  <a:pt x="104876" y="-4570"/>
                  <a:pt x="38730" y="80096"/>
                  <a:pt x="22855" y="127192"/>
                </a:cubicBezTo>
                <a:cubicBezTo>
                  <a:pt x="6980" y="174288"/>
                  <a:pt x="9626" y="278005"/>
                  <a:pt x="6980" y="282767"/>
                </a:cubicBezTo>
                <a:cubicBezTo>
                  <a:pt x="4334" y="287529"/>
                  <a:pt x="-7308" y="197042"/>
                  <a:pt x="6980" y="155767"/>
                </a:cubicBezTo>
                <a:cubicBezTo>
                  <a:pt x="21267" y="114492"/>
                  <a:pt x="99584" y="4954"/>
                  <a:pt x="102230" y="19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B1B3F159-C638-6A58-1F8E-CBD564044C08}"/>
              </a:ext>
            </a:extLst>
          </p:cNvPr>
          <p:cNvSpPr/>
          <p:nvPr/>
        </p:nvSpPr>
        <p:spPr>
          <a:xfrm>
            <a:off x="5565388" y="2592093"/>
            <a:ext cx="288310" cy="81286"/>
          </a:xfrm>
          <a:custGeom>
            <a:avLst/>
            <a:gdLst>
              <a:gd name="connsiteX0" fmla="*/ 387 w 288310"/>
              <a:gd name="connsiteY0" fmla="*/ 81257 h 81286"/>
              <a:gd name="connsiteX1" fmla="*/ 127387 w 288310"/>
              <a:gd name="connsiteY1" fmla="*/ 11407 h 81286"/>
              <a:gd name="connsiteX2" fmla="*/ 286137 w 288310"/>
              <a:gd name="connsiteY2" fmla="*/ 36807 h 81286"/>
              <a:gd name="connsiteX3" fmla="*/ 216287 w 288310"/>
              <a:gd name="connsiteY3" fmla="*/ 14582 h 81286"/>
              <a:gd name="connsiteX4" fmla="*/ 168662 w 288310"/>
              <a:gd name="connsiteY4" fmla="*/ 1882 h 81286"/>
              <a:gd name="connsiteX5" fmla="*/ 387 w 288310"/>
              <a:gd name="connsiteY5" fmla="*/ 81257 h 8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310" h="81286">
                <a:moveTo>
                  <a:pt x="387" y="81257"/>
                </a:moveTo>
                <a:cubicBezTo>
                  <a:pt x="-6492" y="82844"/>
                  <a:pt x="79762" y="18815"/>
                  <a:pt x="127387" y="11407"/>
                </a:cubicBezTo>
                <a:cubicBezTo>
                  <a:pt x="175012" y="3999"/>
                  <a:pt x="271320" y="36278"/>
                  <a:pt x="286137" y="36807"/>
                </a:cubicBezTo>
                <a:cubicBezTo>
                  <a:pt x="300954" y="37336"/>
                  <a:pt x="235866" y="20403"/>
                  <a:pt x="216287" y="14582"/>
                </a:cubicBezTo>
                <a:cubicBezTo>
                  <a:pt x="196708" y="8761"/>
                  <a:pt x="203587" y="-4997"/>
                  <a:pt x="168662" y="1882"/>
                </a:cubicBezTo>
                <a:cubicBezTo>
                  <a:pt x="133737" y="8761"/>
                  <a:pt x="7266" y="79670"/>
                  <a:pt x="387" y="8125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55845BC8-A9C8-9C4D-17BB-1CA5B9C6C23C}"/>
              </a:ext>
            </a:extLst>
          </p:cNvPr>
          <p:cNvSpPr/>
          <p:nvPr/>
        </p:nvSpPr>
        <p:spPr>
          <a:xfrm>
            <a:off x="6403592" y="2560344"/>
            <a:ext cx="325810" cy="109870"/>
          </a:xfrm>
          <a:custGeom>
            <a:avLst/>
            <a:gdLst>
              <a:gd name="connsiteX0" fmla="*/ 383 w 325810"/>
              <a:gd name="connsiteY0" fmla="*/ 109831 h 109870"/>
              <a:gd name="connsiteX1" fmla="*/ 197233 w 325810"/>
              <a:gd name="connsiteY1" fmla="*/ 14581 h 109870"/>
              <a:gd name="connsiteX2" fmla="*/ 324233 w 325810"/>
              <a:gd name="connsiteY2" fmla="*/ 24106 h 109870"/>
              <a:gd name="connsiteX3" fmla="*/ 251208 w 325810"/>
              <a:gd name="connsiteY3" fmla="*/ 1881 h 109870"/>
              <a:gd name="connsiteX4" fmla="*/ 383 w 325810"/>
              <a:gd name="connsiteY4" fmla="*/ 109831 h 10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810" h="109870">
                <a:moveTo>
                  <a:pt x="383" y="109831"/>
                </a:moveTo>
                <a:cubicBezTo>
                  <a:pt x="-8613" y="111948"/>
                  <a:pt x="143258" y="28868"/>
                  <a:pt x="197233" y="14581"/>
                </a:cubicBezTo>
                <a:cubicBezTo>
                  <a:pt x="251208" y="293"/>
                  <a:pt x="315237" y="26223"/>
                  <a:pt x="324233" y="24106"/>
                </a:cubicBezTo>
                <a:cubicBezTo>
                  <a:pt x="333229" y="21989"/>
                  <a:pt x="303066" y="-7644"/>
                  <a:pt x="251208" y="1881"/>
                </a:cubicBezTo>
                <a:cubicBezTo>
                  <a:pt x="199350" y="11406"/>
                  <a:pt x="9379" y="107714"/>
                  <a:pt x="383" y="1098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D550FA86-79C2-62E2-032E-A77B1AD4FD40}"/>
              </a:ext>
            </a:extLst>
          </p:cNvPr>
          <p:cNvSpPr/>
          <p:nvPr/>
        </p:nvSpPr>
        <p:spPr>
          <a:xfrm>
            <a:off x="5631774" y="2997151"/>
            <a:ext cx="242862" cy="57205"/>
          </a:xfrm>
          <a:custGeom>
            <a:avLst/>
            <a:gdLst>
              <a:gd name="connsiteX0" fmla="*/ 676 w 242862"/>
              <a:gd name="connsiteY0" fmla="*/ 57199 h 57205"/>
              <a:gd name="connsiteX1" fmla="*/ 105451 w 242862"/>
              <a:gd name="connsiteY1" fmla="*/ 12749 h 57205"/>
              <a:gd name="connsiteX2" fmla="*/ 241976 w 242862"/>
              <a:gd name="connsiteY2" fmla="*/ 49 h 57205"/>
              <a:gd name="connsiteX3" fmla="*/ 156251 w 242862"/>
              <a:gd name="connsiteY3" fmla="*/ 15924 h 57205"/>
              <a:gd name="connsiteX4" fmla="*/ 676 w 242862"/>
              <a:gd name="connsiteY4" fmla="*/ 57199 h 5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62" h="57205">
                <a:moveTo>
                  <a:pt x="676" y="57199"/>
                </a:moveTo>
                <a:cubicBezTo>
                  <a:pt x="-7791" y="56670"/>
                  <a:pt x="65234" y="22274"/>
                  <a:pt x="105451" y="12749"/>
                </a:cubicBezTo>
                <a:cubicBezTo>
                  <a:pt x="145668" y="3224"/>
                  <a:pt x="233509" y="-480"/>
                  <a:pt x="241976" y="49"/>
                </a:cubicBezTo>
                <a:cubicBezTo>
                  <a:pt x="250443" y="578"/>
                  <a:pt x="196468" y="6399"/>
                  <a:pt x="156251" y="15924"/>
                </a:cubicBezTo>
                <a:cubicBezTo>
                  <a:pt x="116034" y="25449"/>
                  <a:pt x="9143" y="57728"/>
                  <a:pt x="676" y="5719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DE59E08-E213-C663-50C9-8F20425F72DA}"/>
              </a:ext>
            </a:extLst>
          </p:cNvPr>
          <p:cNvSpPr/>
          <p:nvPr/>
        </p:nvSpPr>
        <p:spPr>
          <a:xfrm>
            <a:off x="6581731" y="3067048"/>
            <a:ext cx="88964" cy="146059"/>
          </a:xfrm>
          <a:custGeom>
            <a:avLst/>
            <a:gdLst>
              <a:gd name="connsiteX0" fmla="*/ 44 w 88964"/>
              <a:gd name="connsiteY0" fmla="*/ 2 h 146059"/>
              <a:gd name="connsiteX1" fmla="*/ 31794 w 88964"/>
              <a:gd name="connsiteY1" fmla="*/ 95252 h 146059"/>
              <a:gd name="connsiteX2" fmla="*/ 88944 w 88964"/>
              <a:gd name="connsiteY2" fmla="*/ 146052 h 146059"/>
              <a:gd name="connsiteX3" fmla="*/ 38144 w 88964"/>
              <a:gd name="connsiteY3" fmla="*/ 98427 h 146059"/>
              <a:gd name="connsiteX4" fmla="*/ 44 w 88964"/>
              <a:gd name="connsiteY4" fmla="*/ 2 h 1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64" h="146059">
                <a:moveTo>
                  <a:pt x="44" y="2"/>
                </a:moveTo>
                <a:cubicBezTo>
                  <a:pt x="-1014" y="-527"/>
                  <a:pt x="16977" y="70910"/>
                  <a:pt x="31794" y="95252"/>
                </a:cubicBezTo>
                <a:cubicBezTo>
                  <a:pt x="46611" y="119594"/>
                  <a:pt x="87886" y="145523"/>
                  <a:pt x="88944" y="146052"/>
                </a:cubicBezTo>
                <a:cubicBezTo>
                  <a:pt x="90002" y="146581"/>
                  <a:pt x="49256" y="119064"/>
                  <a:pt x="38144" y="98427"/>
                </a:cubicBezTo>
                <a:cubicBezTo>
                  <a:pt x="27032" y="77790"/>
                  <a:pt x="1102" y="531"/>
                  <a:pt x="44" y="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A34AE841-A572-2C87-622B-C99B860ADB63}"/>
              </a:ext>
            </a:extLst>
          </p:cNvPr>
          <p:cNvSpPr/>
          <p:nvPr/>
        </p:nvSpPr>
        <p:spPr>
          <a:xfrm>
            <a:off x="6067422" y="2473245"/>
            <a:ext cx="85772" cy="101834"/>
          </a:xfrm>
          <a:custGeom>
            <a:avLst/>
            <a:gdLst>
              <a:gd name="connsiteX0" fmla="*/ 3 w 85772"/>
              <a:gd name="connsiteY0" fmla="*/ 80 h 101834"/>
              <a:gd name="connsiteX1" fmla="*/ 69853 w 85772"/>
              <a:gd name="connsiteY1" fmla="*/ 66755 h 101834"/>
              <a:gd name="connsiteX2" fmla="*/ 85728 w 85772"/>
              <a:gd name="connsiteY2" fmla="*/ 101680 h 101834"/>
              <a:gd name="connsiteX3" fmla="*/ 73028 w 85772"/>
              <a:gd name="connsiteY3" fmla="*/ 54055 h 101834"/>
              <a:gd name="connsiteX4" fmla="*/ 3 w 85772"/>
              <a:gd name="connsiteY4" fmla="*/ 80 h 1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72" h="101834">
                <a:moveTo>
                  <a:pt x="3" y="80"/>
                </a:moveTo>
                <a:cubicBezTo>
                  <a:pt x="-526" y="2197"/>
                  <a:pt x="55566" y="49822"/>
                  <a:pt x="69853" y="66755"/>
                </a:cubicBezTo>
                <a:cubicBezTo>
                  <a:pt x="84140" y="83688"/>
                  <a:pt x="85199" y="103797"/>
                  <a:pt x="85728" y="101680"/>
                </a:cubicBezTo>
                <a:cubicBezTo>
                  <a:pt x="86257" y="99563"/>
                  <a:pt x="82024" y="69930"/>
                  <a:pt x="73028" y="54055"/>
                </a:cubicBezTo>
                <a:cubicBezTo>
                  <a:pt x="64032" y="38180"/>
                  <a:pt x="532" y="-2037"/>
                  <a:pt x="3" y="8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24A8580A-408C-11CF-A187-883455209337}"/>
              </a:ext>
            </a:extLst>
          </p:cNvPr>
          <p:cNvSpPr/>
          <p:nvPr/>
        </p:nvSpPr>
        <p:spPr>
          <a:xfrm>
            <a:off x="6241203" y="2415766"/>
            <a:ext cx="147767" cy="118102"/>
          </a:xfrm>
          <a:custGeom>
            <a:avLst/>
            <a:gdLst>
              <a:gd name="connsiteX0" fmla="*/ 847 w 147767"/>
              <a:gd name="connsiteY0" fmla="*/ 117884 h 118102"/>
              <a:gd name="connsiteX1" fmla="*/ 54822 w 147767"/>
              <a:gd name="connsiteY1" fmla="*/ 57559 h 118102"/>
              <a:gd name="connsiteX2" fmla="*/ 146897 w 147767"/>
              <a:gd name="connsiteY2" fmla="*/ 409 h 118102"/>
              <a:gd name="connsiteX3" fmla="*/ 96097 w 147767"/>
              <a:gd name="connsiteY3" fmla="*/ 35334 h 118102"/>
              <a:gd name="connsiteX4" fmla="*/ 847 w 147767"/>
              <a:gd name="connsiteY4" fmla="*/ 117884 h 11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67" h="118102">
                <a:moveTo>
                  <a:pt x="847" y="117884"/>
                </a:moveTo>
                <a:cubicBezTo>
                  <a:pt x="-6032" y="121588"/>
                  <a:pt x="30480" y="77138"/>
                  <a:pt x="54822" y="57559"/>
                </a:cubicBezTo>
                <a:cubicBezTo>
                  <a:pt x="79164" y="37980"/>
                  <a:pt x="140018" y="4113"/>
                  <a:pt x="146897" y="409"/>
                </a:cubicBezTo>
                <a:cubicBezTo>
                  <a:pt x="153776" y="-3295"/>
                  <a:pt x="118322" y="18930"/>
                  <a:pt x="96097" y="35334"/>
                </a:cubicBezTo>
                <a:cubicBezTo>
                  <a:pt x="73872" y="51738"/>
                  <a:pt x="7726" y="114180"/>
                  <a:pt x="847" y="1178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9813E942-F779-F947-10F7-FD0D13A4C86A}"/>
              </a:ext>
            </a:extLst>
          </p:cNvPr>
          <p:cNvSpPr/>
          <p:nvPr/>
        </p:nvSpPr>
        <p:spPr>
          <a:xfrm>
            <a:off x="6254596" y="2339890"/>
            <a:ext cx="228982" cy="69935"/>
          </a:xfrm>
          <a:custGeom>
            <a:avLst/>
            <a:gdLst>
              <a:gd name="connsiteX0" fmla="*/ 154 w 228982"/>
              <a:gd name="connsiteY0" fmla="*/ 69935 h 69935"/>
              <a:gd name="connsiteX1" fmla="*/ 117629 w 228982"/>
              <a:gd name="connsiteY1" fmla="*/ 3260 h 69935"/>
              <a:gd name="connsiteX2" fmla="*/ 228754 w 228982"/>
              <a:gd name="connsiteY2" fmla="*/ 9610 h 69935"/>
              <a:gd name="connsiteX3" fmla="*/ 143029 w 228982"/>
              <a:gd name="connsiteY3" fmla="*/ 3260 h 69935"/>
              <a:gd name="connsiteX4" fmla="*/ 154 w 228982"/>
              <a:gd name="connsiteY4" fmla="*/ 69935 h 6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82" h="69935">
                <a:moveTo>
                  <a:pt x="154" y="69935"/>
                </a:moveTo>
                <a:cubicBezTo>
                  <a:pt x="-4079" y="69935"/>
                  <a:pt x="79529" y="13314"/>
                  <a:pt x="117629" y="3260"/>
                </a:cubicBezTo>
                <a:cubicBezTo>
                  <a:pt x="155729" y="-6794"/>
                  <a:pt x="224521" y="9610"/>
                  <a:pt x="228754" y="9610"/>
                </a:cubicBezTo>
                <a:cubicBezTo>
                  <a:pt x="232987" y="9610"/>
                  <a:pt x="177425" y="-2561"/>
                  <a:pt x="143029" y="3260"/>
                </a:cubicBezTo>
                <a:cubicBezTo>
                  <a:pt x="108633" y="9081"/>
                  <a:pt x="4387" y="69935"/>
                  <a:pt x="154" y="6993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D1E99A06-74BF-0558-2D53-A32478BEB70C}"/>
              </a:ext>
            </a:extLst>
          </p:cNvPr>
          <p:cNvSpPr/>
          <p:nvPr/>
        </p:nvSpPr>
        <p:spPr>
          <a:xfrm>
            <a:off x="5737225" y="2345909"/>
            <a:ext cx="241818" cy="42045"/>
          </a:xfrm>
          <a:custGeom>
            <a:avLst/>
            <a:gdLst>
              <a:gd name="connsiteX0" fmla="*/ 0 w 241818"/>
              <a:gd name="connsiteY0" fmla="*/ 19466 h 42045"/>
              <a:gd name="connsiteX1" fmla="*/ 123825 w 241818"/>
              <a:gd name="connsiteY1" fmla="*/ 416 h 42045"/>
              <a:gd name="connsiteX2" fmla="*/ 241300 w 241818"/>
              <a:gd name="connsiteY2" fmla="*/ 41691 h 42045"/>
              <a:gd name="connsiteX3" fmla="*/ 165100 w 241818"/>
              <a:gd name="connsiteY3" fmla="*/ 19466 h 42045"/>
              <a:gd name="connsiteX4" fmla="*/ 123825 w 241818"/>
              <a:gd name="connsiteY4" fmla="*/ 3591 h 42045"/>
              <a:gd name="connsiteX5" fmla="*/ 0 w 241818"/>
              <a:gd name="connsiteY5" fmla="*/ 19466 h 4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818" h="42045">
                <a:moveTo>
                  <a:pt x="0" y="19466"/>
                </a:moveTo>
                <a:cubicBezTo>
                  <a:pt x="0" y="18937"/>
                  <a:pt x="83608" y="-3288"/>
                  <a:pt x="123825" y="416"/>
                </a:cubicBezTo>
                <a:cubicBezTo>
                  <a:pt x="164042" y="4120"/>
                  <a:pt x="234421" y="38516"/>
                  <a:pt x="241300" y="41691"/>
                </a:cubicBezTo>
                <a:cubicBezTo>
                  <a:pt x="248179" y="44866"/>
                  <a:pt x="184679" y="25816"/>
                  <a:pt x="165100" y="19466"/>
                </a:cubicBezTo>
                <a:cubicBezTo>
                  <a:pt x="145521" y="13116"/>
                  <a:pt x="146579" y="4120"/>
                  <a:pt x="123825" y="3591"/>
                </a:cubicBezTo>
                <a:cubicBezTo>
                  <a:pt x="101071" y="3062"/>
                  <a:pt x="0" y="19995"/>
                  <a:pt x="0" y="1946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AD4D2A66-29A0-5A95-1730-C857D2BEE75A}"/>
              </a:ext>
            </a:extLst>
          </p:cNvPr>
          <p:cNvSpPr/>
          <p:nvPr/>
        </p:nvSpPr>
        <p:spPr>
          <a:xfrm>
            <a:off x="6594371" y="2349410"/>
            <a:ext cx="177567" cy="56154"/>
          </a:xfrm>
          <a:custGeom>
            <a:avLst/>
            <a:gdLst>
              <a:gd name="connsiteX0" fmla="*/ 104 w 177567"/>
              <a:gd name="connsiteY0" fmla="*/ 90 h 56154"/>
              <a:gd name="connsiteX1" fmla="*/ 168379 w 177567"/>
              <a:gd name="connsiteY1" fmla="*/ 54065 h 56154"/>
              <a:gd name="connsiteX2" fmla="*/ 142979 w 177567"/>
              <a:gd name="connsiteY2" fmla="*/ 41365 h 56154"/>
              <a:gd name="connsiteX3" fmla="*/ 104 w 177567"/>
              <a:gd name="connsiteY3" fmla="*/ 90 h 5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67" h="56154">
                <a:moveTo>
                  <a:pt x="104" y="90"/>
                </a:moveTo>
                <a:cubicBezTo>
                  <a:pt x="4337" y="2207"/>
                  <a:pt x="144567" y="47186"/>
                  <a:pt x="168379" y="54065"/>
                </a:cubicBezTo>
                <a:cubicBezTo>
                  <a:pt x="192191" y="60944"/>
                  <a:pt x="164675" y="49302"/>
                  <a:pt x="142979" y="41365"/>
                </a:cubicBezTo>
                <a:cubicBezTo>
                  <a:pt x="121283" y="33428"/>
                  <a:pt x="-4129" y="-2027"/>
                  <a:pt x="104" y="9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2335D4F0-8468-85DE-8417-451E8F47253A}"/>
              </a:ext>
            </a:extLst>
          </p:cNvPr>
          <p:cNvSpPr/>
          <p:nvPr/>
        </p:nvSpPr>
        <p:spPr>
          <a:xfrm>
            <a:off x="5724525" y="1978020"/>
            <a:ext cx="25508" cy="114310"/>
          </a:xfrm>
          <a:custGeom>
            <a:avLst/>
            <a:gdLst>
              <a:gd name="connsiteX0" fmla="*/ 25400 w 25508"/>
              <a:gd name="connsiteY0" fmla="*/ 5 h 114310"/>
              <a:gd name="connsiteX1" fmla="*/ 9525 w 25508"/>
              <a:gd name="connsiteY1" fmla="*/ 57155 h 114310"/>
              <a:gd name="connsiteX2" fmla="*/ 19050 w 25508"/>
              <a:gd name="connsiteY2" fmla="*/ 114305 h 114310"/>
              <a:gd name="connsiteX3" fmla="*/ 0 w 25508"/>
              <a:gd name="connsiteY3" fmla="*/ 60330 h 114310"/>
              <a:gd name="connsiteX4" fmla="*/ 25400 w 25508"/>
              <a:gd name="connsiteY4" fmla="*/ 5 h 11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8" h="114310">
                <a:moveTo>
                  <a:pt x="25400" y="5"/>
                </a:moveTo>
                <a:cubicBezTo>
                  <a:pt x="26987" y="-524"/>
                  <a:pt x="10583" y="38105"/>
                  <a:pt x="9525" y="57155"/>
                </a:cubicBezTo>
                <a:cubicBezTo>
                  <a:pt x="8467" y="76205"/>
                  <a:pt x="20637" y="113776"/>
                  <a:pt x="19050" y="114305"/>
                </a:cubicBezTo>
                <a:cubicBezTo>
                  <a:pt x="17463" y="114834"/>
                  <a:pt x="0" y="75676"/>
                  <a:pt x="0" y="60330"/>
                </a:cubicBezTo>
                <a:cubicBezTo>
                  <a:pt x="0" y="44984"/>
                  <a:pt x="23813" y="534"/>
                  <a:pt x="25400" y="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7F74D9C0-B8D5-1769-70DF-54BF9A8EE588}"/>
              </a:ext>
            </a:extLst>
          </p:cNvPr>
          <p:cNvSpPr/>
          <p:nvPr/>
        </p:nvSpPr>
        <p:spPr>
          <a:xfrm>
            <a:off x="6499202" y="1873236"/>
            <a:ext cx="49787" cy="149259"/>
          </a:xfrm>
          <a:custGeom>
            <a:avLst/>
            <a:gdLst>
              <a:gd name="connsiteX0" fmla="*/ 23 w 49787"/>
              <a:gd name="connsiteY0" fmla="*/ 14 h 149259"/>
              <a:gd name="connsiteX1" fmla="*/ 41298 w 49787"/>
              <a:gd name="connsiteY1" fmla="*/ 85739 h 149259"/>
              <a:gd name="connsiteX2" fmla="*/ 47648 w 49787"/>
              <a:gd name="connsiteY2" fmla="*/ 149239 h 149259"/>
              <a:gd name="connsiteX3" fmla="*/ 47648 w 49787"/>
              <a:gd name="connsiteY3" fmla="*/ 79389 h 149259"/>
              <a:gd name="connsiteX4" fmla="*/ 23 w 49787"/>
              <a:gd name="connsiteY4" fmla="*/ 14 h 14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87" h="149259">
                <a:moveTo>
                  <a:pt x="23" y="14"/>
                </a:moveTo>
                <a:cubicBezTo>
                  <a:pt x="-1035" y="1072"/>
                  <a:pt x="33361" y="60868"/>
                  <a:pt x="41298" y="85739"/>
                </a:cubicBezTo>
                <a:cubicBezTo>
                  <a:pt x="49235" y="110610"/>
                  <a:pt x="46590" y="150297"/>
                  <a:pt x="47648" y="149239"/>
                </a:cubicBezTo>
                <a:cubicBezTo>
                  <a:pt x="48706" y="148181"/>
                  <a:pt x="51881" y="101085"/>
                  <a:pt x="47648" y="79389"/>
                </a:cubicBezTo>
                <a:cubicBezTo>
                  <a:pt x="43415" y="57693"/>
                  <a:pt x="1081" y="-1044"/>
                  <a:pt x="23" y="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EFAC783F-9D4E-D6D2-687D-095676A89F4B}"/>
              </a:ext>
            </a:extLst>
          </p:cNvPr>
          <p:cNvSpPr/>
          <p:nvPr/>
        </p:nvSpPr>
        <p:spPr>
          <a:xfrm>
            <a:off x="5645131" y="3282837"/>
            <a:ext cx="62132" cy="155911"/>
          </a:xfrm>
          <a:custGeom>
            <a:avLst/>
            <a:gdLst>
              <a:gd name="connsiteX0" fmla="*/ 19 w 62132"/>
              <a:gd name="connsiteY0" fmla="*/ 113 h 155911"/>
              <a:gd name="connsiteX1" fmla="*/ 50819 w 62132"/>
              <a:gd name="connsiteY1" fmla="*/ 101713 h 155911"/>
              <a:gd name="connsiteX2" fmla="*/ 60344 w 62132"/>
              <a:gd name="connsiteY2" fmla="*/ 155688 h 155911"/>
              <a:gd name="connsiteX3" fmla="*/ 57169 w 62132"/>
              <a:gd name="connsiteY3" fmla="*/ 82663 h 155911"/>
              <a:gd name="connsiteX4" fmla="*/ 19 w 62132"/>
              <a:gd name="connsiteY4" fmla="*/ 113 h 15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2" h="155911">
                <a:moveTo>
                  <a:pt x="19" y="113"/>
                </a:moveTo>
                <a:cubicBezTo>
                  <a:pt x="-1039" y="3288"/>
                  <a:pt x="40765" y="75784"/>
                  <a:pt x="50819" y="101713"/>
                </a:cubicBezTo>
                <a:cubicBezTo>
                  <a:pt x="60873" y="127642"/>
                  <a:pt x="59286" y="158863"/>
                  <a:pt x="60344" y="155688"/>
                </a:cubicBezTo>
                <a:cubicBezTo>
                  <a:pt x="61402" y="152513"/>
                  <a:pt x="65106" y="104359"/>
                  <a:pt x="57169" y="82663"/>
                </a:cubicBezTo>
                <a:cubicBezTo>
                  <a:pt x="49232" y="60967"/>
                  <a:pt x="1077" y="-3062"/>
                  <a:pt x="19" y="11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8A8441BD-2431-7AED-4844-9822F9C6B86C}"/>
              </a:ext>
            </a:extLst>
          </p:cNvPr>
          <p:cNvSpPr/>
          <p:nvPr/>
        </p:nvSpPr>
        <p:spPr>
          <a:xfrm>
            <a:off x="5855814" y="3606512"/>
            <a:ext cx="98811" cy="134396"/>
          </a:xfrm>
          <a:custGeom>
            <a:avLst/>
            <a:gdLst>
              <a:gd name="connsiteX0" fmla="*/ 2061 w 98811"/>
              <a:gd name="connsiteY0" fmla="*/ 288 h 134396"/>
              <a:gd name="connsiteX1" fmla="*/ 24286 w 98811"/>
              <a:gd name="connsiteY1" fmla="*/ 73313 h 134396"/>
              <a:gd name="connsiteX2" fmla="*/ 97311 w 98811"/>
              <a:gd name="connsiteY2" fmla="*/ 133638 h 134396"/>
              <a:gd name="connsiteX3" fmla="*/ 68736 w 98811"/>
              <a:gd name="connsiteY3" fmla="*/ 101888 h 134396"/>
              <a:gd name="connsiteX4" fmla="*/ 2061 w 98811"/>
              <a:gd name="connsiteY4" fmla="*/ 288 h 13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1" h="134396">
                <a:moveTo>
                  <a:pt x="2061" y="288"/>
                </a:moveTo>
                <a:cubicBezTo>
                  <a:pt x="-5347" y="-4475"/>
                  <a:pt x="8411" y="51088"/>
                  <a:pt x="24286" y="73313"/>
                </a:cubicBezTo>
                <a:cubicBezTo>
                  <a:pt x="40161" y="95538"/>
                  <a:pt x="89903" y="128876"/>
                  <a:pt x="97311" y="133638"/>
                </a:cubicBezTo>
                <a:cubicBezTo>
                  <a:pt x="104719" y="138401"/>
                  <a:pt x="83024" y="119880"/>
                  <a:pt x="68736" y="101888"/>
                </a:cubicBezTo>
                <a:cubicBezTo>
                  <a:pt x="54448" y="83896"/>
                  <a:pt x="9469" y="5051"/>
                  <a:pt x="2061" y="2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589FD352-3945-6F14-E5A4-C0DC022FE486}"/>
              </a:ext>
            </a:extLst>
          </p:cNvPr>
          <p:cNvSpPr/>
          <p:nvPr/>
        </p:nvSpPr>
        <p:spPr>
          <a:xfrm>
            <a:off x="6345684" y="3596737"/>
            <a:ext cx="220142" cy="131653"/>
          </a:xfrm>
          <a:custGeom>
            <a:avLst/>
            <a:gdLst>
              <a:gd name="connsiteX0" fmla="*/ 1141 w 220142"/>
              <a:gd name="connsiteY0" fmla="*/ 130713 h 131653"/>
              <a:gd name="connsiteX1" fmla="*/ 105916 w 220142"/>
              <a:gd name="connsiteY1" fmla="*/ 92613 h 131653"/>
              <a:gd name="connsiteX2" fmla="*/ 217041 w 220142"/>
              <a:gd name="connsiteY2" fmla="*/ 538 h 131653"/>
              <a:gd name="connsiteX3" fmla="*/ 175766 w 220142"/>
              <a:gd name="connsiteY3" fmla="*/ 57688 h 131653"/>
              <a:gd name="connsiteX4" fmla="*/ 1141 w 220142"/>
              <a:gd name="connsiteY4" fmla="*/ 130713 h 1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42" h="131653">
                <a:moveTo>
                  <a:pt x="1141" y="130713"/>
                </a:moveTo>
                <a:cubicBezTo>
                  <a:pt x="-10501" y="136534"/>
                  <a:pt x="69933" y="114309"/>
                  <a:pt x="105916" y="92613"/>
                </a:cubicBezTo>
                <a:cubicBezTo>
                  <a:pt x="141899" y="70917"/>
                  <a:pt x="205399" y="6359"/>
                  <a:pt x="217041" y="538"/>
                </a:cubicBezTo>
                <a:cubicBezTo>
                  <a:pt x="228683" y="-5283"/>
                  <a:pt x="205929" y="37580"/>
                  <a:pt x="175766" y="57688"/>
                </a:cubicBezTo>
                <a:cubicBezTo>
                  <a:pt x="145603" y="77796"/>
                  <a:pt x="12783" y="124892"/>
                  <a:pt x="1141" y="13071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C29A534E-EE9B-3F8B-1419-A5F7F454B889}"/>
              </a:ext>
            </a:extLst>
          </p:cNvPr>
          <p:cNvSpPr/>
          <p:nvPr/>
        </p:nvSpPr>
        <p:spPr>
          <a:xfrm>
            <a:off x="5806723" y="3209792"/>
            <a:ext cx="76552" cy="130606"/>
          </a:xfrm>
          <a:custGeom>
            <a:avLst/>
            <a:gdLst>
              <a:gd name="connsiteX0" fmla="*/ 76552 w 76552"/>
              <a:gd name="connsiteY0" fmla="*/ 133 h 130606"/>
              <a:gd name="connsiteX1" fmla="*/ 9877 w 76552"/>
              <a:gd name="connsiteY1" fmla="*/ 89033 h 130606"/>
              <a:gd name="connsiteX2" fmla="*/ 352 w 76552"/>
              <a:gd name="connsiteY2" fmla="*/ 130308 h 130606"/>
              <a:gd name="connsiteX3" fmla="*/ 9877 w 76552"/>
              <a:gd name="connsiteY3" fmla="*/ 69983 h 130606"/>
              <a:gd name="connsiteX4" fmla="*/ 76552 w 76552"/>
              <a:gd name="connsiteY4" fmla="*/ 133 h 13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52" h="130606">
                <a:moveTo>
                  <a:pt x="76552" y="133"/>
                </a:moveTo>
                <a:cubicBezTo>
                  <a:pt x="76552" y="3308"/>
                  <a:pt x="22577" y="67337"/>
                  <a:pt x="9877" y="89033"/>
                </a:cubicBezTo>
                <a:cubicBezTo>
                  <a:pt x="-2823" y="110729"/>
                  <a:pt x="352" y="133483"/>
                  <a:pt x="352" y="130308"/>
                </a:cubicBezTo>
                <a:cubicBezTo>
                  <a:pt x="352" y="127133"/>
                  <a:pt x="881" y="88504"/>
                  <a:pt x="9877" y="69983"/>
                </a:cubicBezTo>
                <a:cubicBezTo>
                  <a:pt x="18873" y="51462"/>
                  <a:pt x="76552" y="-3042"/>
                  <a:pt x="76552" y="13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FA63A52-3C36-AA1F-B0B9-1B55EB92B40B}"/>
              </a:ext>
            </a:extLst>
          </p:cNvPr>
          <p:cNvSpPr/>
          <p:nvPr/>
        </p:nvSpPr>
        <p:spPr>
          <a:xfrm>
            <a:off x="5554247" y="3679825"/>
            <a:ext cx="14726" cy="289522"/>
          </a:xfrm>
          <a:custGeom>
            <a:avLst/>
            <a:gdLst>
              <a:gd name="connsiteX0" fmla="*/ 2003 w 14726"/>
              <a:gd name="connsiteY0" fmla="*/ 0 h 289522"/>
              <a:gd name="connsiteX1" fmla="*/ 14703 w 14726"/>
              <a:gd name="connsiteY1" fmla="*/ 168275 h 289522"/>
              <a:gd name="connsiteX2" fmla="*/ 5178 w 14726"/>
              <a:gd name="connsiteY2" fmla="*/ 288925 h 289522"/>
              <a:gd name="connsiteX3" fmla="*/ 5178 w 14726"/>
              <a:gd name="connsiteY3" fmla="*/ 212725 h 289522"/>
              <a:gd name="connsiteX4" fmla="*/ 2003 w 14726"/>
              <a:gd name="connsiteY4" fmla="*/ 168275 h 289522"/>
              <a:gd name="connsiteX5" fmla="*/ 2003 w 14726"/>
              <a:gd name="connsiteY5" fmla="*/ 0 h 28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6" h="289522">
                <a:moveTo>
                  <a:pt x="2003" y="0"/>
                </a:moveTo>
                <a:cubicBezTo>
                  <a:pt x="4120" y="0"/>
                  <a:pt x="14174" y="120121"/>
                  <a:pt x="14703" y="168275"/>
                </a:cubicBezTo>
                <a:cubicBezTo>
                  <a:pt x="15232" y="216429"/>
                  <a:pt x="6765" y="281517"/>
                  <a:pt x="5178" y="288925"/>
                </a:cubicBezTo>
                <a:cubicBezTo>
                  <a:pt x="3591" y="296333"/>
                  <a:pt x="5707" y="232833"/>
                  <a:pt x="5178" y="212725"/>
                </a:cubicBezTo>
                <a:cubicBezTo>
                  <a:pt x="4649" y="192617"/>
                  <a:pt x="5178" y="198967"/>
                  <a:pt x="2003" y="168275"/>
                </a:cubicBezTo>
                <a:cubicBezTo>
                  <a:pt x="-1172" y="137583"/>
                  <a:pt x="-114" y="0"/>
                  <a:pt x="200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9B6157D3-207B-B911-02A4-AA9DC7658599}"/>
              </a:ext>
            </a:extLst>
          </p:cNvPr>
          <p:cNvSpPr/>
          <p:nvPr/>
        </p:nvSpPr>
        <p:spPr>
          <a:xfrm>
            <a:off x="6688570" y="3745769"/>
            <a:ext cx="94205" cy="489895"/>
          </a:xfrm>
          <a:custGeom>
            <a:avLst/>
            <a:gdLst>
              <a:gd name="connsiteX0" fmla="*/ 90055 w 94205"/>
              <a:gd name="connsiteY0" fmla="*/ 3906 h 489895"/>
              <a:gd name="connsiteX1" fmla="*/ 80530 w 94205"/>
              <a:gd name="connsiteY1" fmla="*/ 162656 h 489895"/>
              <a:gd name="connsiteX2" fmla="*/ 1155 w 94205"/>
              <a:gd name="connsiteY2" fmla="*/ 486506 h 489895"/>
              <a:gd name="connsiteX3" fmla="*/ 36080 w 94205"/>
              <a:gd name="connsiteY3" fmla="*/ 315056 h 489895"/>
              <a:gd name="connsiteX4" fmla="*/ 90055 w 94205"/>
              <a:gd name="connsiteY4" fmla="*/ 3906 h 48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5" h="489895">
                <a:moveTo>
                  <a:pt x="90055" y="3906"/>
                </a:moveTo>
                <a:cubicBezTo>
                  <a:pt x="97463" y="-21494"/>
                  <a:pt x="95347" y="82223"/>
                  <a:pt x="80530" y="162656"/>
                </a:cubicBezTo>
                <a:cubicBezTo>
                  <a:pt x="65713" y="243089"/>
                  <a:pt x="8563" y="461106"/>
                  <a:pt x="1155" y="486506"/>
                </a:cubicBezTo>
                <a:cubicBezTo>
                  <a:pt x="-6253" y="511906"/>
                  <a:pt x="23909" y="388610"/>
                  <a:pt x="36080" y="315056"/>
                </a:cubicBezTo>
                <a:cubicBezTo>
                  <a:pt x="48251" y="241502"/>
                  <a:pt x="82647" y="29306"/>
                  <a:pt x="90055" y="39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BB18617-1993-FF7C-78DA-E30D9CFA917A}"/>
              </a:ext>
            </a:extLst>
          </p:cNvPr>
          <p:cNvSpPr/>
          <p:nvPr/>
        </p:nvSpPr>
        <p:spPr>
          <a:xfrm>
            <a:off x="5396473" y="3682515"/>
            <a:ext cx="162986" cy="493680"/>
          </a:xfrm>
          <a:custGeom>
            <a:avLst/>
            <a:gdLst>
              <a:gd name="connsiteX0" fmla="*/ 137552 w 162986"/>
              <a:gd name="connsiteY0" fmla="*/ 485 h 493680"/>
              <a:gd name="connsiteX1" fmla="*/ 45477 w 162986"/>
              <a:gd name="connsiteY1" fmla="*/ 57635 h 493680"/>
              <a:gd name="connsiteX2" fmla="*/ 26427 w 162986"/>
              <a:gd name="connsiteY2" fmla="*/ 89385 h 493680"/>
              <a:gd name="connsiteX3" fmla="*/ 16902 w 162986"/>
              <a:gd name="connsiteY3" fmla="*/ 117960 h 493680"/>
              <a:gd name="connsiteX4" fmla="*/ 51827 w 162986"/>
              <a:gd name="connsiteY4" fmla="*/ 216385 h 493680"/>
              <a:gd name="connsiteX5" fmla="*/ 48652 w 162986"/>
              <a:gd name="connsiteY5" fmla="*/ 178285 h 493680"/>
              <a:gd name="connsiteX6" fmla="*/ 118502 w 162986"/>
              <a:gd name="connsiteY6" fmla="*/ 368785 h 493680"/>
              <a:gd name="connsiteX7" fmla="*/ 162952 w 162986"/>
              <a:gd name="connsiteY7" fmla="*/ 492610 h 493680"/>
              <a:gd name="connsiteX8" fmla="*/ 124852 w 162986"/>
              <a:gd name="connsiteY8" fmla="*/ 419585 h 493680"/>
              <a:gd name="connsiteX9" fmla="*/ 67702 w 162986"/>
              <a:gd name="connsiteY9" fmla="*/ 264010 h 493680"/>
              <a:gd name="connsiteX10" fmla="*/ 10552 w 162986"/>
              <a:gd name="connsiteY10" fmla="*/ 127485 h 493680"/>
              <a:gd name="connsiteX11" fmla="*/ 10552 w 162986"/>
              <a:gd name="connsiteY11" fmla="*/ 92560 h 493680"/>
              <a:gd name="connsiteX12" fmla="*/ 137552 w 162986"/>
              <a:gd name="connsiteY12" fmla="*/ 485 h 49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986" h="493680">
                <a:moveTo>
                  <a:pt x="137552" y="485"/>
                </a:moveTo>
                <a:cubicBezTo>
                  <a:pt x="143373" y="-5336"/>
                  <a:pt x="63998" y="42818"/>
                  <a:pt x="45477" y="57635"/>
                </a:cubicBezTo>
                <a:cubicBezTo>
                  <a:pt x="26956" y="72452"/>
                  <a:pt x="31189" y="79331"/>
                  <a:pt x="26427" y="89385"/>
                </a:cubicBezTo>
                <a:cubicBezTo>
                  <a:pt x="21664" y="99439"/>
                  <a:pt x="12669" y="96793"/>
                  <a:pt x="16902" y="117960"/>
                </a:cubicBezTo>
                <a:cubicBezTo>
                  <a:pt x="21135" y="139127"/>
                  <a:pt x="46535" y="206331"/>
                  <a:pt x="51827" y="216385"/>
                </a:cubicBezTo>
                <a:cubicBezTo>
                  <a:pt x="57119" y="226439"/>
                  <a:pt x="37540" y="152885"/>
                  <a:pt x="48652" y="178285"/>
                </a:cubicBezTo>
                <a:cubicBezTo>
                  <a:pt x="59764" y="203685"/>
                  <a:pt x="99452" y="316398"/>
                  <a:pt x="118502" y="368785"/>
                </a:cubicBezTo>
                <a:cubicBezTo>
                  <a:pt x="137552" y="421173"/>
                  <a:pt x="161894" y="484143"/>
                  <a:pt x="162952" y="492610"/>
                </a:cubicBezTo>
                <a:cubicBezTo>
                  <a:pt x="164010" y="501077"/>
                  <a:pt x="140727" y="457685"/>
                  <a:pt x="124852" y="419585"/>
                </a:cubicBezTo>
                <a:cubicBezTo>
                  <a:pt x="108977" y="381485"/>
                  <a:pt x="86752" y="312693"/>
                  <a:pt x="67702" y="264010"/>
                </a:cubicBezTo>
                <a:cubicBezTo>
                  <a:pt x="48652" y="215327"/>
                  <a:pt x="20077" y="156060"/>
                  <a:pt x="10552" y="127485"/>
                </a:cubicBezTo>
                <a:cubicBezTo>
                  <a:pt x="1027" y="98910"/>
                  <a:pt x="-7440" y="109493"/>
                  <a:pt x="10552" y="92560"/>
                </a:cubicBezTo>
                <a:cubicBezTo>
                  <a:pt x="28544" y="75627"/>
                  <a:pt x="131731" y="6306"/>
                  <a:pt x="137552" y="48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7ECB4281-14B9-FA97-71A6-D9A2BA34404B}"/>
              </a:ext>
            </a:extLst>
          </p:cNvPr>
          <p:cNvSpPr/>
          <p:nvPr/>
        </p:nvSpPr>
        <p:spPr>
          <a:xfrm>
            <a:off x="6505129" y="4079797"/>
            <a:ext cx="279850" cy="321165"/>
          </a:xfrm>
          <a:custGeom>
            <a:avLst/>
            <a:gdLst>
              <a:gd name="connsiteX0" fmla="*/ 279846 w 279850"/>
              <a:gd name="connsiteY0" fmla="*/ 78 h 321165"/>
              <a:gd name="connsiteX1" fmla="*/ 187771 w 279850"/>
              <a:gd name="connsiteY1" fmla="*/ 177878 h 321165"/>
              <a:gd name="connsiteX2" fmla="*/ 446 w 279850"/>
              <a:gd name="connsiteY2" fmla="*/ 320753 h 321165"/>
              <a:gd name="connsiteX3" fmla="*/ 136971 w 279850"/>
              <a:gd name="connsiteY3" fmla="*/ 219153 h 321165"/>
              <a:gd name="connsiteX4" fmla="*/ 184596 w 279850"/>
              <a:gd name="connsiteY4" fmla="*/ 155653 h 321165"/>
              <a:gd name="connsiteX5" fmla="*/ 279846 w 279850"/>
              <a:gd name="connsiteY5" fmla="*/ 78 h 32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50" h="321165">
                <a:moveTo>
                  <a:pt x="279846" y="78"/>
                </a:moveTo>
                <a:cubicBezTo>
                  <a:pt x="280375" y="3782"/>
                  <a:pt x="234338" y="124432"/>
                  <a:pt x="187771" y="177878"/>
                </a:cubicBezTo>
                <a:cubicBezTo>
                  <a:pt x="141204" y="231324"/>
                  <a:pt x="8913" y="313874"/>
                  <a:pt x="446" y="320753"/>
                </a:cubicBezTo>
                <a:cubicBezTo>
                  <a:pt x="-8021" y="327632"/>
                  <a:pt x="106279" y="246670"/>
                  <a:pt x="136971" y="219153"/>
                </a:cubicBezTo>
                <a:cubicBezTo>
                  <a:pt x="167663" y="191636"/>
                  <a:pt x="162371" y="185815"/>
                  <a:pt x="184596" y="155653"/>
                </a:cubicBezTo>
                <a:cubicBezTo>
                  <a:pt x="206821" y="125491"/>
                  <a:pt x="279317" y="-3626"/>
                  <a:pt x="279846" y="7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B0CA86D-109F-669A-5BB6-526094C160E5}"/>
              </a:ext>
            </a:extLst>
          </p:cNvPr>
          <p:cNvSpPr/>
          <p:nvPr/>
        </p:nvSpPr>
        <p:spPr>
          <a:xfrm>
            <a:off x="5381417" y="3803233"/>
            <a:ext cx="181748" cy="388489"/>
          </a:xfrm>
          <a:custGeom>
            <a:avLst/>
            <a:gdLst>
              <a:gd name="connsiteX0" fmla="*/ 208 w 181748"/>
              <a:gd name="connsiteY0" fmla="*/ 417 h 388489"/>
              <a:gd name="connsiteX1" fmla="*/ 66883 w 181748"/>
              <a:gd name="connsiteY1" fmla="*/ 184567 h 388489"/>
              <a:gd name="connsiteX2" fmla="*/ 181183 w 181748"/>
              <a:gd name="connsiteY2" fmla="*/ 387767 h 388489"/>
              <a:gd name="connsiteX3" fmla="*/ 108158 w 181748"/>
              <a:gd name="connsiteY3" fmla="*/ 248067 h 388489"/>
              <a:gd name="connsiteX4" fmla="*/ 47833 w 181748"/>
              <a:gd name="connsiteY4" fmla="*/ 136942 h 388489"/>
              <a:gd name="connsiteX5" fmla="*/ 208 w 181748"/>
              <a:gd name="connsiteY5" fmla="*/ 417 h 38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48" h="388489">
                <a:moveTo>
                  <a:pt x="208" y="417"/>
                </a:moveTo>
                <a:cubicBezTo>
                  <a:pt x="3383" y="8355"/>
                  <a:pt x="36721" y="120009"/>
                  <a:pt x="66883" y="184567"/>
                </a:cubicBezTo>
                <a:cubicBezTo>
                  <a:pt x="97045" y="249125"/>
                  <a:pt x="174304" y="377184"/>
                  <a:pt x="181183" y="387767"/>
                </a:cubicBezTo>
                <a:cubicBezTo>
                  <a:pt x="188062" y="398350"/>
                  <a:pt x="130383" y="289871"/>
                  <a:pt x="108158" y="248067"/>
                </a:cubicBezTo>
                <a:cubicBezTo>
                  <a:pt x="85933" y="206263"/>
                  <a:pt x="64766" y="173984"/>
                  <a:pt x="47833" y="136942"/>
                </a:cubicBezTo>
                <a:cubicBezTo>
                  <a:pt x="30900" y="99900"/>
                  <a:pt x="-2967" y="-7521"/>
                  <a:pt x="208" y="4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88E2CBD-BF47-221C-D385-0ABAA1445A8B}"/>
              </a:ext>
            </a:extLst>
          </p:cNvPr>
          <p:cNvSpPr/>
          <p:nvPr/>
        </p:nvSpPr>
        <p:spPr>
          <a:xfrm>
            <a:off x="5586899" y="4228553"/>
            <a:ext cx="519632" cy="285486"/>
          </a:xfrm>
          <a:custGeom>
            <a:avLst/>
            <a:gdLst>
              <a:gd name="connsiteX0" fmla="*/ 1101 w 519632"/>
              <a:gd name="connsiteY0" fmla="*/ 547 h 285486"/>
              <a:gd name="connsiteX1" fmla="*/ 210651 w 519632"/>
              <a:gd name="connsiteY1" fmla="*/ 168822 h 285486"/>
              <a:gd name="connsiteX2" fmla="*/ 518626 w 519632"/>
              <a:gd name="connsiteY2" fmla="*/ 283122 h 285486"/>
              <a:gd name="connsiteX3" fmla="*/ 299551 w 519632"/>
              <a:gd name="connsiteY3" fmla="*/ 229147 h 285486"/>
              <a:gd name="connsiteX4" fmla="*/ 1101 w 519632"/>
              <a:gd name="connsiteY4" fmla="*/ 547 h 28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32" h="285486">
                <a:moveTo>
                  <a:pt x="1101" y="547"/>
                </a:moveTo>
                <a:cubicBezTo>
                  <a:pt x="-13716" y="-9507"/>
                  <a:pt x="124397" y="121726"/>
                  <a:pt x="210651" y="168822"/>
                </a:cubicBezTo>
                <a:cubicBezTo>
                  <a:pt x="296905" y="215918"/>
                  <a:pt x="503809" y="273068"/>
                  <a:pt x="518626" y="283122"/>
                </a:cubicBezTo>
                <a:cubicBezTo>
                  <a:pt x="533443" y="293176"/>
                  <a:pt x="381043" y="270422"/>
                  <a:pt x="299551" y="229147"/>
                </a:cubicBezTo>
                <a:cubicBezTo>
                  <a:pt x="218059" y="187872"/>
                  <a:pt x="15918" y="10601"/>
                  <a:pt x="1101" y="5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E1F558F-9BBE-93C1-DA6B-8CF672AA9FB1}"/>
              </a:ext>
            </a:extLst>
          </p:cNvPr>
          <p:cNvSpPr/>
          <p:nvPr/>
        </p:nvSpPr>
        <p:spPr>
          <a:xfrm>
            <a:off x="6124359" y="4279382"/>
            <a:ext cx="581663" cy="235475"/>
          </a:xfrm>
          <a:custGeom>
            <a:avLst/>
            <a:gdLst>
              <a:gd name="connsiteX0" fmla="*/ 581241 w 581663"/>
              <a:gd name="connsiteY0" fmla="*/ 518 h 235475"/>
              <a:gd name="connsiteX1" fmla="*/ 406616 w 581663"/>
              <a:gd name="connsiteY1" fmla="*/ 133868 h 235475"/>
              <a:gd name="connsiteX2" fmla="*/ 301841 w 581663"/>
              <a:gd name="connsiteY2" fmla="*/ 191018 h 235475"/>
              <a:gd name="connsiteX3" fmla="*/ 216 w 581663"/>
              <a:gd name="connsiteY3" fmla="*/ 235468 h 235475"/>
              <a:gd name="connsiteX4" fmla="*/ 352641 w 581663"/>
              <a:gd name="connsiteY4" fmla="*/ 187843 h 235475"/>
              <a:gd name="connsiteX5" fmla="*/ 581241 w 581663"/>
              <a:gd name="connsiteY5" fmla="*/ 518 h 2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3" h="235475">
                <a:moveTo>
                  <a:pt x="581241" y="518"/>
                </a:moveTo>
                <a:cubicBezTo>
                  <a:pt x="590237" y="-8478"/>
                  <a:pt x="453183" y="102118"/>
                  <a:pt x="406616" y="133868"/>
                </a:cubicBezTo>
                <a:cubicBezTo>
                  <a:pt x="360049" y="165618"/>
                  <a:pt x="369574" y="174085"/>
                  <a:pt x="301841" y="191018"/>
                </a:cubicBezTo>
                <a:cubicBezTo>
                  <a:pt x="234108" y="207951"/>
                  <a:pt x="-8251" y="235997"/>
                  <a:pt x="216" y="235468"/>
                </a:cubicBezTo>
                <a:cubicBezTo>
                  <a:pt x="8683" y="234939"/>
                  <a:pt x="253687" y="225943"/>
                  <a:pt x="352641" y="187843"/>
                </a:cubicBezTo>
                <a:cubicBezTo>
                  <a:pt x="451595" y="149743"/>
                  <a:pt x="572245" y="9514"/>
                  <a:pt x="581241" y="51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54E16B2-1121-BE7F-2F9C-64995C02BA43}"/>
              </a:ext>
            </a:extLst>
          </p:cNvPr>
          <p:cNvSpPr/>
          <p:nvPr/>
        </p:nvSpPr>
        <p:spPr>
          <a:xfrm>
            <a:off x="6126397" y="4282737"/>
            <a:ext cx="548950" cy="209399"/>
          </a:xfrm>
          <a:custGeom>
            <a:avLst/>
            <a:gdLst>
              <a:gd name="connsiteX0" fmla="*/ 547453 w 548950"/>
              <a:gd name="connsiteY0" fmla="*/ 338 h 209399"/>
              <a:gd name="connsiteX1" fmla="*/ 334728 w 548950"/>
              <a:gd name="connsiteY1" fmla="*/ 143213 h 209399"/>
              <a:gd name="connsiteX2" fmla="*/ 1353 w 548950"/>
              <a:gd name="connsiteY2" fmla="*/ 203538 h 209399"/>
              <a:gd name="connsiteX3" fmla="*/ 229953 w 548950"/>
              <a:gd name="connsiteY3" fmla="*/ 187663 h 209399"/>
              <a:gd name="connsiteX4" fmla="*/ 547453 w 548950"/>
              <a:gd name="connsiteY4" fmla="*/ 338 h 20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50" h="209399">
                <a:moveTo>
                  <a:pt x="547453" y="338"/>
                </a:moveTo>
                <a:cubicBezTo>
                  <a:pt x="564915" y="-7070"/>
                  <a:pt x="425745" y="109346"/>
                  <a:pt x="334728" y="143213"/>
                </a:cubicBezTo>
                <a:cubicBezTo>
                  <a:pt x="243711" y="177080"/>
                  <a:pt x="18815" y="196130"/>
                  <a:pt x="1353" y="203538"/>
                </a:cubicBezTo>
                <a:cubicBezTo>
                  <a:pt x="-16109" y="210946"/>
                  <a:pt x="139466" y="216238"/>
                  <a:pt x="229953" y="187663"/>
                </a:cubicBezTo>
                <a:cubicBezTo>
                  <a:pt x="320440" y="159088"/>
                  <a:pt x="529991" y="7746"/>
                  <a:pt x="547453" y="3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AA64427-B109-2DAA-F4C1-9C19CE84A4B2}"/>
              </a:ext>
            </a:extLst>
          </p:cNvPr>
          <p:cNvSpPr/>
          <p:nvPr/>
        </p:nvSpPr>
        <p:spPr>
          <a:xfrm>
            <a:off x="5577997" y="4165226"/>
            <a:ext cx="514468" cy="319365"/>
          </a:xfrm>
          <a:custGeom>
            <a:avLst/>
            <a:gdLst>
              <a:gd name="connsiteX0" fmla="*/ 478 w 514468"/>
              <a:gd name="connsiteY0" fmla="*/ 374 h 319365"/>
              <a:gd name="connsiteX1" fmla="*/ 146528 w 514468"/>
              <a:gd name="connsiteY1" fmla="*/ 149599 h 319365"/>
              <a:gd name="connsiteX2" fmla="*/ 508478 w 514468"/>
              <a:gd name="connsiteY2" fmla="*/ 314699 h 319365"/>
              <a:gd name="connsiteX3" fmla="*/ 359253 w 514468"/>
              <a:gd name="connsiteY3" fmla="*/ 267074 h 319365"/>
              <a:gd name="connsiteX4" fmla="*/ 187803 w 514468"/>
              <a:gd name="connsiteY4" fmla="*/ 194049 h 319365"/>
              <a:gd name="connsiteX5" fmla="*/ 478 w 514468"/>
              <a:gd name="connsiteY5" fmla="*/ 374 h 3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468" h="319365">
                <a:moveTo>
                  <a:pt x="478" y="374"/>
                </a:moveTo>
                <a:cubicBezTo>
                  <a:pt x="-6401" y="-7034"/>
                  <a:pt x="61861" y="97212"/>
                  <a:pt x="146528" y="149599"/>
                </a:cubicBezTo>
                <a:cubicBezTo>
                  <a:pt x="231195" y="201987"/>
                  <a:pt x="473024" y="295120"/>
                  <a:pt x="508478" y="314699"/>
                </a:cubicBezTo>
                <a:cubicBezTo>
                  <a:pt x="543932" y="334278"/>
                  <a:pt x="412699" y="287182"/>
                  <a:pt x="359253" y="267074"/>
                </a:cubicBezTo>
                <a:cubicBezTo>
                  <a:pt x="305807" y="246966"/>
                  <a:pt x="245482" y="231620"/>
                  <a:pt x="187803" y="194049"/>
                </a:cubicBezTo>
                <a:cubicBezTo>
                  <a:pt x="130124" y="156478"/>
                  <a:pt x="7357" y="7782"/>
                  <a:pt x="478" y="3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93954B99-E0DC-67AC-7A2C-3D787273D7C7}"/>
              </a:ext>
            </a:extLst>
          </p:cNvPr>
          <p:cNvSpPr/>
          <p:nvPr/>
        </p:nvSpPr>
        <p:spPr>
          <a:xfrm>
            <a:off x="6073362" y="4375090"/>
            <a:ext cx="749735" cy="306517"/>
          </a:xfrm>
          <a:custGeom>
            <a:avLst/>
            <a:gdLst>
              <a:gd name="connsiteX0" fmla="*/ 749713 w 749735"/>
              <a:gd name="connsiteY0" fmla="*/ 60 h 306517"/>
              <a:gd name="connsiteX1" fmla="*/ 505238 w 749735"/>
              <a:gd name="connsiteY1" fmla="*/ 184210 h 306517"/>
              <a:gd name="connsiteX2" fmla="*/ 184563 w 749735"/>
              <a:gd name="connsiteY2" fmla="*/ 298510 h 306517"/>
              <a:gd name="connsiteX3" fmla="*/ 413 w 749735"/>
              <a:gd name="connsiteY3" fmla="*/ 295335 h 306517"/>
              <a:gd name="connsiteX4" fmla="*/ 232188 w 749735"/>
              <a:gd name="connsiteY4" fmla="*/ 282635 h 306517"/>
              <a:gd name="connsiteX5" fmla="*/ 517938 w 749735"/>
              <a:gd name="connsiteY5" fmla="*/ 165160 h 306517"/>
              <a:gd name="connsiteX6" fmla="*/ 749713 w 749735"/>
              <a:gd name="connsiteY6" fmla="*/ 60 h 30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735" h="306517">
                <a:moveTo>
                  <a:pt x="749713" y="60"/>
                </a:moveTo>
                <a:cubicBezTo>
                  <a:pt x="747596" y="3235"/>
                  <a:pt x="599430" y="134468"/>
                  <a:pt x="505238" y="184210"/>
                </a:cubicBezTo>
                <a:cubicBezTo>
                  <a:pt x="411046" y="233952"/>
                  <a:pt x="268700" y="279989"/>
                  <a:pt x="184563" y="298510"/>
                </a:cubicBezTo>
                <a:cubicBezTo>
                  <a:pt x="100426" y="317031"/>
                  <a:pt x="-7524" y="297981"/>
                  <a:pt x="413" y="295335"/>
                </a:cubicBezTo>
                <a:cubicBezTo>
                  <a:pt x="8350" y="292689"/>
                  <a:pt x="145934" y="304331"/>
                  <a:pt x="232188" y="282635"/>
                </a:cubicBezTo>
                <a:cubicBezTo>
                  <a:pt x="318442" y="260939"/>
                  <a:pt x="432742" y="210668"/>
                  <a:pt x="517938" y="165160"/>
                </a:cubicBezTo>
                <a:cubicBezTo>
                  <a:pt x="603134" y="119652"/>
                  <a:pt x="751830" y="-3115"/>
                  <a:pt x="749713" y="6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0D859F79-F39B-722F-698B-90110618D469}"/>
              </a:ext>
            </a:extLst>
          </p:cNvPr>
          <p:cNvSpPr/>
          <p:nvPr/>
        </p:nvSpPr>
        <p:spPr>
          <a:xfrm>
            <a:off x="5289007" y="4101708"/>
            <a:ext cx="781726" cy="576588"/>
          </a:xfrm>
          <a:custGeom>
            <a:avLst/>
            <a:gdLst>
              <a:gd name="connsiteX0" fmla="*/ 543 w 781726"/>
              <a:gd name="connsiteY0" fmla="*/ 392 h 576588"/>
              <a:gd name="connsiteX1" fmla="*/ 165643 w 781726"/>
              <a:gd name="connsiteY1" fmla="*/ 235342 h 576588"/>
              <a:gd name="connsiteX2" fmla="*/ 489493 w 781726"/>
              <a:gd name="connsiteY2" fmla="*/ 470292 h 576588"/>
              <a:gd name="connsiteX3" fmla="*/ 775243 w 781726"/>
              <a:gd name="connsiteY3" fmla="*/ 571892 h 576588"/>
              <a:gd name="connsiteX4" fmla="*/ 660943 w 781726"/>
              <a:gd name="connsiteY4" fmla="*/ 543317 h 576588"/>
              <a:gd name="connsiteX5" fmla="*/ 343443 w 781726"/>
              <a:gd name="connsiteY5" fmla="*/ 400442 h 576588"/>
              <a:gd name="connsiteX6" fmla="*/ 216443 w 781726"/>
              <a:gd name="connsiteY6" fmla="*/ 292492 h 576588"/>
              <a:gd name="connsiteX7" fmla="*/ 543 w 781726"/>
              <a:gd name="connsiteY7" fmla="*/ 392 h 57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726" h="576588">
                <a:moveTo>
                  <a:pt x="543" y="392"/>
                </a:moveTo>
                <a:cubicBezTo>
                  <a:pt x="-7924" y="-9133"/>
                  <a:pt x="84151" y="157025"/>
                  <a:pt x="165643" y="235342"/>
                </a:cubicBezTo>
                <a:cubicBezTo>
                  <a:pt x="247135" y="313659"/>
                  <a:pt x="387893" y="414200"/>
                  <a:pt x="489493" y="470292"/>
                </a:cubicBezTo>
                <a:cubicBezTo>
                  <a:pt x="591093" y="526384"/>
                  <a:pt x="746668" y="559721"/>
                  <a:pt x="775243" y="571892"/>
                </a:cubicBezTo>
                <a:cubicBezTo>
                  <a:pt x="803818" y="584063"/>
                  <a:pt x="732910" y="571892"/>
                  <a:pt x="660943" y="543317"/>
                </a:cubicBezTo>
                <a:cubicBezTo>
                  <a:pt x="588976" y="514742"/>
                  <a:pt x="417526" y="442246"/>
                  <a:pt x="343443" y="400442"/>
                </a:cubicBezTo>
                <a:cubicBezTo>
                  <a:pt x="269360" y="358638"/>
                  <a:pt x="274122" y="355463"/>
                  <a:pt x="216443" y="292492"/>
                </a:cubicBezTo>
                <a:cubicBezTo>
                  <a:pt x="158764" y="229521"/>
                  <a:pt x="9010" y="9917"/>
                  <a:pt x="543" y="39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436FE514-1FD8-8F79-959B-948F45A7E750}"/>
              </a:ext>
            </a:extLst>
          </p:cNvPr>
          <p:cNvSpPr/>
          <p:nvPr/>
        </p:nvSpPr>
        <p:spPr>
          <a:xfrm>
            <a:off x="5359417" y="3635361"/>
            <a:ext cx="130274" cy="260371"/>
          </a:xfrm>
          <a:custGeom>
            <a:avLst/>
            <a:gdLst>
              <a:gd name="connsiteX0" fmla="*/ 130158 w 130274"/>
              <a:gd name="connsiteY0" fmla="*/ 14 h 260371"/>
              <a:gd name="connsiteX1" fmla="*/ 28558 w 130274"/>
              <a:gd name="connsiteY1" fmla="*/ 98439 h 260371"/>
              <a:gd name="connsiteX2" fmla="*/ 12683 w 130274"/>
              <a:gd name="connsiteY2" fmla="*/ 260364 h 260371"/>
              <a:gd name="connsiteX3" fmla="*/ 6333 w 130274"/>
              <a:gd name="connsiteY3" fmla="*/ 104789 h 260371"/>
              <a:gd name="connsiteX4" fmla="*/ 130158 w 130274"/>
              <a:gd name="connsiteY4" fmla="*/ 14 h 26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74" h="260371">
                <a:moveTo>
                  <a:pt x="130158" y="14"/>
                </a:moveTo>
                <a:cubicBezTo>
                  <a:pt x="133862" y="-1044"/>
                  <a:pt x="48137" y="55047"/>
                  <a:pt x="28558" y="98439"/>
                </a:cubicBezTo>
                <a:cubicBezTo>
                  <a:pt x="8979" y="141831"/>
                  <a:pt x="16387" y="259306"/>
                  <a:pt x="12683" y="260364"/>
                </a:cubicBezTo>
                <a:cubicBezTo>
                  <a:pt x="8979" y="261422"/>
                  <a:pt x="-9542" y="145006"/>
                  <a:pt x="6333" y="104789"/>
                </a:cubicBezTo>
                <a:cubicBezTo>
                  <a:pt x="22208" y="64572"/>
                  <a:pt x="126454" y="1072"/>
                  <a:pt x="130158" y="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25EF1693-15A0-957E-3139-DEF1E535E815}"/>
              </a:ext>
            </a:extLst>
          </p:cNvPr>
          <p:cNvSpPr/>
          <p:nvPr/>
        </p:nvSpPr>
        <p:spPr>
          <a:xfrm>
            <a:off x="5140325" y="3464170"/>
            <a:ext cx="268479" cy="874356"/>
          </a:xfrm>
          <a:custGeom>
            <a:avLst/>
            <a:gdLst>
              <a:gd name="connsiteX0" fmla="*/ 266700 w 268479"/>
              <a:gd name="connsiteY0" fmla="*/ 2930 h 874356"/>
              <a:gd name="connsiteX1" fmla="*/ 155575 w 268479"/>
              <a:gd name="connsiteY1" fmla="*/ 196605 h 874356"/>
              <a:gd name="connsiteX2" fmla="*/ 73025 w 268479"/>
              <a:gd name="connsiteY2" fmla="*/ 364880 h 874356"/>
              <a:gd name="connsiteX3" fmla="*/ 73025 w 268479"/>
              <a:gd name="connsiteY3" fmla="*/ 380755 h 874356"/>
              <a:gd name="connsiteX4" fmla="*/ 63500 w 268479"/>
              <a:gd name="connsiteY4" fmla="*/ 491880 h 874356"/>
              <a:gd name="connsiteX5" fmla="*/ 6350 w 268479"/>
              <a:gd name="connsiteY5" fmla="*/ 628405 h 874356"/>
              <a:gd name="connsiteX6" fmla="*/ 28575 w 268479"/>
              <a:gd name="connsiteY6" fmla="*/ 564905 h 874356"/>
              <a:gd name="connsiteX7" fmla="*/ 28575 w 268479"/>
              <a:gd name="connsiteY7" fmla="*/ 679205 h 874356"/>
              <a:gd name="connsiteX8" fmla="*/ 0 w 268479"/>
              <a:gd name="connsiteY8" fmla="*/ 872880 h 874356"/>
              <a:gd name="connsiteX9" fmla="*/ 28575 w 268479"/>
              <a:gd name="connsiteY9" fmla="*/ 568080 h 874356"/>
              <a:gd name="connsiteX10" fmla="*/ 60325 w 268479"/>
              <a:gd name="connsiteY10" fmla="*/ 355355 h 874356"/>
              <a:gd name="connsiteX11" fmla="*/ 266700 w 268479"/>
              <a:gd name="connsiteY11" fmla="*/ 2930 h 87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479" h="874356">
                <a:moveTo>
                  <a:pt x="266700" y="2930"/>
                </a:moveTo>
                <a:cubicBezTo>
                  <a:pt x="282575" y="-23528"/>
                  <a:pt x="187854" y="136280"/>
                  <a:pt x="155575" y="196605"/>
                </a:cubicBezTo>
                <a:cubicBezTo>
                  <a:pt x="123296" y="256930"/>
                  <a:pt x="73025" y="364880"/>
                  <a:pt x="73025" y="364880"/>
                </a:cubicBezTo>
                <a:cubicBezTo>
                  <a:pt x="59267" y="395572"/>
                  <a:pt x="74612" y="359588"/>
                  <a:pt x="73025" y="380755"/>
                </a:cubicBezTo>
                <a:cubicBezTo>
                  <a:pt x="71438" y="401922"/>
                  <a:pt x="74612" y="450605"/>
                  <a:pt x="63500" y="491880"/>
                </a:cubicBezTo>
                <a:cubicBezTo>
                  <a:pt x="52388" y="533155"/>
                  <a:pt x="12171" y="616234"/>
                  <a:pt x="6350" y="628405"/>
                </a:cubicBezTo>
                <a:cubicBezTo>
                  <a:pt x="529" y="640576"/>
                  <a:pt x="24871" y="556438"/>
                  <a:pt x="28575" y="564905"/>
                </a:cubicBezTo>
                <a:cubicBezTo>
                  <a:pt x="32279" y="573372"/>
                  <a:pt x="33337" y="627876"/>
                  <a:pt x="28575" y="679205"/>
                </a:cubicBezTo>
                <a:cubicBezTo>
                  <a:pt x="23813" y="730534"/>
                  <a:pt x="0" y="891401"/>
                  <a:pt x="0" y="872880"/>
                </a:cubicBezTo>
                <a:cubicBezTo>
                  <a:pt x="0" y="854359"/>
                  <a:pt x="18521" y="654334"/>
                  <a:pt x="28575" y="568080"/>
                </a:cubicBezTo>
                <a:cubicBezTo>
                  <a:pt x="38629" y="481826"/>
                  <a:pt x="26988" y="447959"/>
                  <a:pt x="60325" y="355355"/>
                </a:cubicBezTo>
                <a:cubicBezTo>
                  <a:pt x="93662" y="262751"/>
                  <a:pt x="250825" y="29388"/>
                  <a:pt x="266700" y="293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C5271884-BA03-2858-CBA3-C5EEC2056111}"/>
              </a:ext>
            </a:extLst>
          </p:cNvPr>
          <p:cNvSpPr/>
          <p:nvPr/>
        </p:nvSpPr>
        <p:spPr>
          <a:xfrm>
            <a:off x="5143227" y="3654228"/>
            <a:ext cx="225738" cy="686355"/>
          </a:xfrm>
          <a:custGeom>
            <a:avLst/>
            <a:gdLst>
              <a:gd name="connsiteX0" fmla="*/ 225698 w 225738"/>
              <a:gd name="connsiteY0" fmla="*/ 197 h 686355"/>
              <a:gd name="connsiteX1" fmla="*/ 165373 w 225738"/>
              <a:gd name="connsiteY1" fmla="*/ 209747 h 686355"/>
              <a:gd name="connsiteX2" fmla="*/ 127273 w 225738"/>
              <a:gd name="connsiteY2" fmla="*/ 403422 h 686355"/>
              <a:gd name="connsiteX3" fmla="*/ 127273 w 225738"/>
              <a:gd name="connsiteY3" fmla="*/ 295472 h 686355"/>
              <a:gd name="connsiteX4" fmla="*/ 108223 w 225738"/>
              <a:gd name="connsiteY4" fmla="*/ 460572 h 686355"/>
              <a:gd name="connsiteX5" fmla="*/ 85998 w 225738"/>
              <a:gd name="connsiteY5" fmla="*/ 530422 h 686355"/>
              <a:gd name="connsiteX6" fmla="*/ 273 w 225738"/>
              <a:gd name="connsiteY6" fmla="*/ 685997 h 686355"/>
              <a:gd name="connsiteX7" fmla="*/ 117748 w 225738"/>
              <a:gd name="connsiteY7" fmla="*/ 482797 h 686355"/>
              <a:gd name="connsiteX8" fmla="*/ 155848 w 225738"/>
              <a:gd name="connsiteY8" fmla="*/ 247847 h 686355"/>
              <a:gd name="connsiteX9" fmla="*/ 225698 w 225738"/>
              <a:gd name="connsiteY9" fmla="*/ 197 h 68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738" h="686355">
                <a:moveTo>
                  <a:pt x="225698" y="197"/>
                </a:moveTo>
                <a:cubicBezTo>
                  <a:pt x="227286" y="-6153"/>
                  <a:pt x="181777" y="142543"/>
                  <a:pt x="165373" y="209747"/>
                </a:cubicBezTo>
                <a:cubicBezTo>
                  <a:pt x="148969" y="276951"/>
                  <a:pt x="133623" y="389134"/>
                  <a:pt x="127273" y="403422"/>
                </a:cubicBezTo>
                <a:cubicBezTo>
                  <a:pt x="120923" y="417710"/>
                  <a:pt x="130448" y="285947"/>
                  <a:pt x="127273" y="295472"/>
                </a:cubicBezTo>
                <a:cubicBezTo>
                  <a:pt x="124098" y="304997"/>
                  <a:pt x="115102" y="421414"/>
                  <a:pt x="108223" y="460572"/>
                </a:cubicBezTo>
                <a:cubicBezTo>
                  <a:pt x="101344" y="499730"/>
                  <a:pt x="103990" y="492851"/>
                  <a:pt x="85998" y="530422"/>
                </a:cubicBezTo>
                <a:cubicBezTo>
                  <a:pt x="68006" y="567993"/>
                  <a:pt x="-5019" y="693934"/>
                  <a:pt x="273" y="685997"/>
                </a:cubicBezTo>
                <a:cubicBezTo>
                  <a:pt x="5565" y="678060"/>
                  <a:pt x="91819" y="555822"/>
                  <a:pt x="117748" y="482797"/>
                </a:cubicBezTo>
                <a:cubicBezTo>
                  <a:pt x="143677" y="409772"/>
                  <a:pt x="138385" y="324047"/>
                  <a:pt x="155848" y="247847"/>
                </a:cubicBezTo>
                <a:cubicBezTo>
                  <a:pt x="173310" y="171647"/>
                  <a:pt x="224110" y="6547"/>
                  <a:pt x="225698" y="19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F9E3E242-FEAC-CD23-3447-E54DF5C247E5}"/>
              </a:ext>
            </a:extLst>
          </p:cNvPr>
          <p:cNvSpPr/>
          <p:nvPr/>
        </p:nvSpPr>
        <p:spPr>
          <a:xfrm>
            <a:off x="5294875" y="3571686"/>
            <a:ext cx="163210" cy="311493"/>
          </a:xfrm>
          <a:custGeom>
            <a:avLst/>
            <a:gdLst>
              <a:gd name="connsiteX0" fmla="*/ 162950 w 163210"/>
              <a:gd name="connsiteY0" fmla="*/ 189 h 311493"/>
              <a:gd name="connsiteX1" fmla="*/ 64525 w 163210"/>
              <a:gd name="connsiteY1" fmla="*/ 133539 h 311493"/>
              <a:gd name="connsiteX2" fmla="*/ 1025 w 163210"/>
              <a:gd name="connsiteY2" fmla="*/ 311339 h 311493"/>
              <a:gd name="connsiteX3" fmla="*/ 32775 w 163210"/>
              <a:gd name="connsiteY3" fmla="*/ 162114 h 311493"/>
              <a:gd name="connsiteX4" fmla="*/ 162950 w 163210"/>
              <a:gd name="connsiteY4" fmla="*/ 189 h 31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10" h="311493">
                <a:moveTo>
                  <a:pt x="162950" y="189"/>
                </a:moveTo>
                <a:cubicBezTo>
                  <a:pt x="168242" y="-4574"/>
                  <a:pt x="91512" y="81681"/>
                  <a:pt x="64525" y="133539"/>
                </a:cubicBezTo>
                <a:cubicBezTo>
                  <a:pt x="37538" y="185397"/>
                  <a:pt x="6317" y="306577"/>
                  <a:pt x="1025" y="311339"/>
                </a:cubicBezTo>
                <a:cubicBezTo>
                  <a:pt x="-4267" y="316102"/>
                  <a:pt x="11608" y="209210"/>
                  <a:pt x="32775" y="162114"/>
                </a:cubicBezTo>
                <a:cubicBezTo>
                  <a:pt x="53942" y="115018"/>
                  <a:pt x="157658" y="4952"/>
                  <a:pt x="162950" y="18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F4110F25-55A6-744C-DD23-E036374622DF}"/>
              </a:ext>
            </a:extLst>
          </p:cNvPr>
          <p:cNvSpPr/>
          <p:nvPr/>
        </p:nvSpPr>
        <p:spPr>
          <a:xfrm>
            <a:off x="6791325" y="3708135"/>
            <a:ext cx="47665" cy="635617"/>
          </a:xfrm>
          <a:custGeom>
            <a:avLst/>
            <a:gdLst>
              <a:gd name="connsiteX0" fmla="*/ 19050 w 47665"/>
              <a:gd name="connsiteY0" fmla="*/ 265 h 635617"/>
              <a:gd name="connsiteX1" fmla="*/ 47625 w 47665"/>
              <a:gd name="connsiteY1" fmla="*/ 336815 h 635617"/>
              <a:gd name="connsiteX2" fmla="*/ 25400 w 47665"/>
              <a:gd name="connsiteY2" fmla="*/ 616215 h 635617"/>
              <a:gd name="connsiteX3" fmla="*/ 28575 w 47665"/>
              <a:gd name="connsiteY3" fmla="*/ 581290 h 635617"/>
              <a:gd name="connsiteX4" fmla="*/ 0 w 47665"/>
              <a:gd name="connsiteY4" fmla="*/ 336815 h 635617"/>
              <a:gd name="connsiteX5" fmla="*/ 28575 w 47665"/>
              <a:gd name="connsiteY5" fmla="*/ 438415 h 635617"/>
              <a:gd name="connsiteX6" fmla="*/ 25400 w 47665"/>
              <a:gd name="connsiteY6" fmla="*/ 282840 h 635617"/>
              <a:gd name="connsiteX7" fmla="*/ 19050 w 47665"/>
              <a:gd name="connsiteY7" fmla="*/ 265 h 6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65" h="635617">
                <a:moveTo>
                  <a:pt x="19050" y="265"/>
                </a:moveTo>
                <a:cubicBezTo>
                  <a:pt x="22754" y="9261"/>
                  <a:pt x="46567" y="234157"/>
                  <a:pt x="47625" y="336815"/>
                </a:cubicBezTo>
                <a:cubicBezTo>
                  <a:pt x="48683" y="439473"/>
                  <a:pt x="28575" y="575469"/>
                  <a:pt x="25400" y="616215"/>
                </a:cubicBezTo>
                <a:cubicBezTo>
                  <a:pt x="22225" y="656961"/>
                  <a:pt x="32808" y="627857"/>
                  <a:pt x="28575" y="581290"/>
                </a:cubicBezTo>
                <a:cubicBezTo>
                  <a:pt x="24342" y="534723"/>
                  <a:pt x="0" y="360627"/>
                  <a:pt x="0" y="336815"/>
                </a:cubicBezTo>
                <a:cubicBezTo>
                  <a:pt x="0" y="313003"/>
                  <a:pt x="24342" y="447411"/>
                  <a:pt x="28575" y="438415"/>
                </a:cubicBezTo>
                <a:cubicBezTo>
                  <a:pt x="32808" y="429419"/>
                  <a:pt x="29633" y="352161"/>
                  <a:pt x="25400" y="282840"/>
                </a:cubicBezTo>
                <a:cubicBezTo>
                  <a:pt x="21167" y="213519"/>
                  <a:pt x="15346" y="-8731"/>
                  <a:pt x="19050" y="26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F0EFD9F7-B525-9E9E-33B8-632B4ADEC53F}"/>
              </a:ext>
            </a:extLst>
          </p:cNvPr>
          <p:cNvSpPr/>
          <p:nvPr/>
        </p:nvSpPr>
        <p:spPr>
          <a:xfrm>
            <a:off x="6899256" y="3587449"/>
            <a:ext cx="76775" cy="688927"/>
          </a:xfrm>
          <a:custGeom>
            <a:avLst/>
            <a:gdLst>
              <a:gd name="connsiteX0" fmla="*/ 19 w 76775"/>
              <a:gd name="connsiteY0" fmla="*/ 301 h 688927"/>
              <a:gd name="connsiteX1" fmla="*/ 53994 w 76775"/>
              <a:gd name="connsiteY1" fmla="*/ 305101 h 688927"/>
              <a:gd name="connsiteX2" fmla="*/ 60344 w 76775"/>
              <a:gd name="connsiteY2" fmla="*/ 425751 h 688927"/>
              <a:gd name="connsiteX3" fmla="*/ 76219 w 76775"/>
              <a:gd name="connsiteY3" fmla="*/ 355901 h 688927"/>
              <a:gd name="connsiteX4" fmla="*/ 38119 w 76775"/>
              <a:gd name="connsiteY4" fmla="*/ 568626 h 688927"/>
              <a:gd name="connsiteX5" fmla="*/ 12719 w 76775"/>
              <a:gd name="connsiteY5" fmla="*/ 686101 h 688927"/>
              <a:gd name="connsiteX6" fmla="*/ 44469 w 76775"/>
              <a:gd name="connsiteY6" fmla="*/ 454326 h 688927"/>
              <a:gd name="connsiteX7" fmla="*/ 47644 w 76775"/>
              <a:gd name="connsiteY7" fmla="*/ 365426 h 688927"/>
              <a:gd name="connsiteX8" fmla="*/ 19 w 76775"/>
              <a:gd name="connsiteY8" fmla="*/ 301 h 68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775" h="688927">
                <a:moveTo>
                  <a:pt x="19" y="301"/>
                </a:moveTo>
                <a:cubicBezTo>
                  <a:pt x="1077" y="-9753"/>
                  <a:pt x="43940" y="234193"/>
                  <a:pt x="53994" y="305101"/>
                </a:cubicBezTo>
                <a:cubicBezTo>
                  <a:pt x="64048" y="376009"/>
                  <a:pt x="56640" y="417284"/>
                  <a:pt x="60344" y="425751"/>
                </a:cubicBezTo>
                <a:cubicBezTo>
                  <a:pt x="64048" y="434218"/>
                  <a:pt x="79923" y="332089"/>
                  <a:pt x="76219" y="355901"/>
                </a:cubicBezTo>
                <a:cubicBezTo>
                  <a:pt x="72515" y="379714"/>
                  <a:pt x="48702" y="513593"/>
                  <a:pt x="38119" y="568626"/>
                </a:cubicBezTo>
                <a:cubicBezTo>
                  <a:pt x="27536" y="623659"/>
                  <a:pt x="11661" y="705151"/>
                  <a:pt x="12719" y="686101"/>
                </a:cubicBezTo>
                <a:cubicBezTo>
                  <a:pt x="13777" y="667051"/>
                  <a:pt x="38648" y="507772"/>
                  <a:pt x="44469" y="454326"/>
                </a:cubicBezTo>
                <a:cubicBezTo>
                  <a:pt x="50290" y="400880"/>
                  <a:pt x="54523" y="434747"/>
                  <a:pt x="47644" y="365426"/>
                </a:cubicBezTo>
                <a:cubicBezTo>
                  <a:pt x="40765" y="296105"/>
                  <a:pt x="-1039" y="10355"/>
                  <a:pt x="19" y="3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CFAF9460-6AC6-CA70-B714-C309C6B92676}"/>
              </a:ext>
            </a:extLst>
          </p:cNvPr>
          <p:cNvSpPr/>
          <p:nvPr/>
        </p:nvSpPr>
        <p:spPr>
          <a:xfrm>
            <a:off x="6927796" y="3594100"/>
            <a:ext cx="57935" cy="444500"/>
          </a:xfrm>
          <a:custGeom>
            <a:avLst/>
            <a:gdLst>
              <a:gd name="connsiteX0" fmla="*/ 54 w 57935"/>
              <a:gd name="connsiteY0" fmla="*/ 0 h 444500"/>
              <a:gd name="connsiteX1" fmla="*/ 41329 w 57935"/>
              <a:gd name="connsiteY1" fmla="*/ 292100 h 444500"/>
              <a:gd name="connsiteX2" fmla="*/ 57204 w 57935"/>
              <a:gd name="connsiteY2" fmla="*/ 444500 h 444500"/>
              <a:gd name="connsiteX3" fmla="*/ 50854 w 57935"/>
              <a:gd name="connsiteY3" fmla="*/ 292100 h 444500"/>
              <a:gd name="connsiteX4" fmla="*/ 54 w 57935"/>
              <a:gd name="connsiteY4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5" h="444500">
                <a:moveTo>
                  <a:pt x="54" y="0"/>
                </a:moveTo>
                <a:cubicBezTo>
                  <a:pt x="-1533" y="0"/>
                  <a:pt x="31804" y="218017"/>
                  <a:pt x="41329" y="292100"/>
                </a:cubicBezTo>
                <a:cubicBezTo>
                  <a:pt x="50854" y="366183"/>
                  <a:pt x="55617" y="444500"/>
                  <a:pt x="57204" y="444500"/>
                </a:cubicBezTo>
                <a:cubicBezTo>
                  <a:pt x="58791" y="444500"/>
                  <a:pt x="58262" y="361421"/>
                  <a:pt x="50854" y="292100"/>
                </a:cubicBezTo>
                <a:cubicBezTo>
                  <a:pt x="43446" y="222779"/>
                  <a:pt x="1641" y="0"/>
                  <a:pt x="5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3EA65C8E-305F-3E11-6AE6-B47AB94D0623}"/>
              </a:ext>
            </a:extLst>
          </p:cNvPr>
          <p:cNvSpPr/>
          <p:nvPr/>
        </p:nvSpPr>
        <p:spPr>
          <a:xfrm>
            <a:off x="6848297" y="4331796"/>
            <a:ext cx="82789" cy="607710"/>
          </a:xfrm>
          <a:custGeom>
            <a:avLst/>
            <a:gdLst>
              <a:gd name="connsiteX0" fmla="*/ 3353 w 82789"/>
              <a:gd name="connsiteY0" fmla="*/ 2079 h 607710"/>
              <a:gd name="connsiteX1" fmla="*/ 16053 w 82789"/>
              <a:gd name="connsiteY1" fmla="*/ 164004 h 607710"/>
              <a:gd name="connsiteX2" fmla="*/ 41453 w 82789"/>
              <a:gd name="connsiteY2" fmla="*/ 389429 h 607710"/>
              <a:gd name="connsiteX3" fmla="*/ 31928 w 82789"/>
              <a:gd name="connsiteY3" fmla="*/ 319579 h 607710"/>
              <a:gd name="connsiteX4" fmla="*/ 82728 w 82789"/>
              <a:gd name="connsiteY4" fmla="*/ 605329 h 607710"/>
              <a:gd name="connsiteX5" fmla="*/ 41453 w 82789"/>
              <a:gd name="connsiteY5" fmla="*/ 446579 h 607710"/>
              <a:gd name="connsiteX6" fmla="*/ 3353 w 82789"/>
              <a:gd name="connsiteY6" fmla="*/ 278304 h 607710"/>
              <a:gd name="connsiteX7" fmla="*/ 3353 w 82789"/>
              <a:gd name="connsiteY7" fmla="*/ 2079 h 60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89" h="607710">
                <a:moveTo>
                  <a:pt x="3353" y="2079"/>
                </a:moveTo>
                <a:cubicBezTo>
                  <a:pt x="5470" y="-16971"/>
                  <a:pt x="9703" y="99446"/>
                  <a:pt x="16053" y="164004"/>
                </a:cubicBezTo>
                <a:cubicBezTo>
                  <a:pt x="22403" y="228562"/>
                  <a:pt x="38807" y="363500"/>
                  <a:pt x="41453" y="389429"/>
                </a:cubicBezTo>
                <a:cubicBezTo>
                  <a:pt x="44099" y="415358"/>
                  <a:pt x="25049" y="283596"/>
                  <a:pt x="31928" y="319579"/>
                </a:cubicBezTo>
                <a:cubicBezTo>
                  <a:pt x="38807" y="355562"/>
                  <a:pt x="81141" y="584162"/>
                  <a:pt x="82728" y="605329"/>
                </a:cubicBezTo>
                <a:cubicBezTo>
                  <a:pt x="84315" y="626496"/>
                  <a:pt x="54682" y="501083"/>
                  <a:pt x="41453" y="446579"/>
                </a:cubicBezTo>
                <a:cubicBezTo>
                  <a:pt x="28224" y="392075"/>
                  <a:pt x="9703" y="348683"/>
                  <a:pt x="3353" y="278304"/>
                </a:cubicBezTo>
                <a:cubicBezTo>
                  <a:pt x="-2997" y="207925"/>
                  <a:pt x="1236" y="21129"/>
                  <a:pt x="3353" y="207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3B3AC7D7-D0B8-F4F4-88B4-E63F850C0443}"/>
              </a:ext>
            </a:extLst>
          </p:cNvPr>
          <p:cNvSpPr/>
          <p:nvPr/>
        </p:nvSpPr>
        <p:spPr>
          <a:xfrm>
            <a:off x="6955143" y="3525515"/>
            <a:ext cx="129475" cy="276678"/>
          </a:xfrm>
          <a:custGeom>
            <a:avLst/>
            <a:gdLst>
              <a:gd name="connsiteX0" fmla="*/ 1282 w 129475"/>
              <a:gd name="connsiteY0" fmla="*/ 5085 h 276678"/>
              <a:gd name="connsiteX1" fmla="*/ 128282 w 129475"/>
              <a:gd name="connsiteY1" fmla="*/ 274960 h 276678"/>
              <a:gd name="connsiteX2" fmla="*/ 64782 w 129475"/>
              <a:gd name="connsiteY2" fmla="*/ 119385 h 276678"/>
              <a:gd name="connsiteX3" fmla="*/ 61607 w 129475"/>
              <a:gd name="connsiteY3" fmla="*/ 97160 h 276678"/>
              <a:gd name="connsiteX4" fmla="*/ 1282 w 129475"/>
              <a:gd name="connsiteY4" fmla="*/ 5085 h 2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75" h="276678">
                <a:moveTo>
                  <a:pt x="1282" y="5085"/>
                </a:moveTo>
                <a:cubicBezTo>
                  <a:pt x="12394" y="34718"/>
                  <a:pt x="117699" y="255910"/>
                  <a:pt x="128282" y="274960"/>
                </a:cubicBezTo>
                <a:cubicBezTo>
                  <a:pt x="138865" y="294010"/>
                  <a:pt x="75894" y="149018"/>
                  <a:pt x="64782" y="119385"/>
                </a:cubicBezTo>
                <a:cubicBezTo>
                  <a:pt x="53670" y="89752"/>
                  <a:pt x="68486" y="109860"/>
                  <a:pt x="61607" y="97160"/>
                </a:cubicBezTo>
                <a:cubicBezTo>
                  <a:pt x="54728" y="84460"/>
                  <a:pt x="-9830" y="-24548"/>
                  <a:pt x="1282" y="508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753ACBF1-E942-6304-0BA1-2BBBE3D8EDDE}"/>
              </a:ext>
            </a:extLst>
          </p:cNvPr>
          <p:cNvSpPr/>
          <p:nvPr/>
        </p:nvSpPr>
        <p:spPr>
          <a:xfrm>
            <a:off x="7111804" y="3625751"/>
            <a:ext cx="124465" cy="584420"/>
          </a:xfrm>
          <a:custGeom>
            <a:avLst/>
            <a:gdLst>
              <a:gd name="connsiteX0" fmla="*/ 196 w 124465"/>
              <a:gd name="connsiteY0" fmla="*/ 99 h 584420"/>
              <a:gd name="connsiteX1" fmla="*/ 66871 w 124465"/>
              <a:gd name="connsiteY1" fmla="*/ 298549 h 584420"/>
              <a:gd name="connsiteX2" fmla="*/ 124021 w 124465"/>
              <a:gd name="connsiteY2" fmla="*/ 584299 h 584420"/>
              <a:gd name="connsiteX3" fmla="*/ 89096 w 124465"/>
              <a:gd name="connsiteY3" fmla="*/ 330299 h 584420"/>
              <a:gd name="connsiteX4" fmla="*/ 196 w 124465"/>
              <a:gd name="connsiteY4" fmla="*/ 99 h 5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5" h="584420">
                <a:moveTo>
                  <a:pt x="196" y="99"/>
                </a:moveTo>
                <a:cubicBezTo>
                  <a:pt x="-3508" y="-5193"/>
                  <a:pt x="46234" y="201183"/>
                  <a:pt x="66871" y="298549"/>
                </a:cubicBezTo>
                <a:cubicBezTo>
                  <a:pt x="87508" y="395915"/>
                  <a:pt x="120317" y="579007"/>
                  <a:pt x="124021" y="584299"/>
                </a:cubicBezTo>
                <a:cubicBezTo>
                  <a:pt x="127725" y="589591"/>
                  <a:pt x="107617" y="420786"/>
                  <a:pt x="89096" y="330299"/>
                </a:cubicBezTo>
                <a:cubicBezTo>
                  <a:pt x="70575" y="239812"/>
                  <a:pt x="3900" y="5391"/>
                  <a:pt x="196" y="9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59AF3CBB-1A01-B15B-2801-8957426BC65D}"/>
              </a:ext>
            </a:extLst>
          </p:cNvPr>
          <p:cNvSpPr/>
          <p:nvPr/>
        </p:nvSpPr>
        <p:spPr>
          <a:xfrm>
            <a:off x="7131050" y="4298792"/>
            <a:ext cx="88900" cy="279578"/>
          </a:xfrm>
          <a:custGeom>
            <a:avLst/>
            <a:gdLst>
              <a:gd name="connsiteX0" fmla="*/ 88900 w 88900"/>
              <a:gd name="connsiteY0" fmla="*/ 158 h 279578"/>
              <a:gd name="connsiteX1" fmla="*/ 31750 w 88900"/>
              <a:gd name="connsiteY1" fmla="*/ 63658 h 279578"/>
              <a:gd name="connsiteX2" fmla="*/ 0 w 88900"/>
              <a:gd name="connsiteY2" fmla="*/ 279558 h 279578"/>
              <a:gd name="connsiteX3" fmla="*/ 31750 w 88900"/>
              <a:gd name="connsiteY3" fmla="*/ 76358 h 279578"/>
              <a:gd name="connsiteX4" fmla="*/ 88900 w 88900"/>
              <a:gd name="connsiteY4" fmla="*/ 158 h 27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" h="279578">
                <a:moveTo>
                  <a:pt x="88900" y="158"/>
                </a:moveTo>
                <a:cubicBezTo>
                  <a:pt x="88900" y="-1959"/>
                  <a:pt x="46567" y="17091"/>
                  <a:pt x="31750" y="63658"/>
                </a:cubicBezTo>
                <a:cubicBezTo>
                  <a:pt x="16933" y="110225"/>
                  <a:pt x="0" y="277441"/>
                  <a:pt x="0" y="279558"/>
                </a:cubicBezTo>
                <a:cubicBezTo>
                  <a:pt x="0" y="281675"/>
                  <a:pt x="15875" y="121337"/>
                  <a:pt x="31750" y="76358"/>
                </a:cubicBezTo>
                <a:cubicBezTo>
                  <a:pt x="47625" y="31379"/>
                  <a:pt x="88900" y="2275"/>
                  <a:pt x="88900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F69CFA3E-D6CD-75AD-A95F-B7CC4BD91931}"/>
              </a:ext>
            </a:extLst>
          </p:cNvPr>
          <p:cNvSpPr/>
          <p:nvPr/>
        </p:nvSpPr>
        <p:spPr>
          <a:xfrm>
            <a:off x="6993906" y="3949038"/>
            <a:ext cx="156915" cy="163767"/>
          </a:xfrm>
          <a:custGeom>
            <a:avLst/>
            <a:gdLst>
              <a:gd name="connsiteX0" fmla="*/ 619 w 156915"/>
              <a:gd name="connsiteY0" fmla="*/ 662 h 163767"/>
              <a:gd name="connsiteX1" fmla="*/ 64119 w 156915"/>
              <a:gd name="connsiteY1" fmla="*/ 76862 h 163767"/>
              <a:gd name="connsiteX2" fmla="*/ 156194 w 156915"/>
              <a:gd name="connsiteY2" fmla="*/ 162587 h 163767"/>
              <a:gd name="connsiteX3" fmla="*/ 102219 w 156915"/>
              <a:gd name="connsiteY3" fmla="*/ 121312 h 163767"/>
              <a:gd name="connsiteX4" fmla="*/ 619 w 156915"/>
              <a:gd name="connsiteY4" fmla="*/ 662 h 16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15" h="163767">
                <a:moveTo>
                  <a:pt x="619" y="662"/>
                </a:moveTo>
                <a:cubicBezTo>
                  <a:pt x="-5731" y="-6746"/>
                  <a:pt x="38190" y="49875"/>
                  <a:pt x="64119" y="76862"/>
                </a:cubicBezTo>
                <a:cubicBezTo>
                  <a:pt x="90048" y="103849"/>
                  <a:pt x="149844" y="155179"/>
                  <a:pt x="156194" y="162587"/>
                </a:cubicBezTo>
                <a:cubicBezTo>
                  <a:pt x="162544" y="169995"/>
                  <a:pt x="125502" y="140891"/>
                  <a:pt x="102219" y="121312"/>
                </a:cubicBezTo>
                <a:cubicBezTo>
                  <a:pt x="78936" y="101733"/>
                  <a:pt x="6969" y="8070"/>
                  <a:pt x="619" y="66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E546E764-43D1-3CCD-CC8B-CD28C6CACA5F}"/>
              </a:ext>
            </a:extLst>
          </p:cNvPr>
          <p:cNvSpPr/>
          <p:nvPr/>
        </p:nvSpPr>
        <p:spPr>
          <a:xfrm>
            <a:off x="6994448" y="4079594"/>
            <a:ext cx="138285" cy="291598"/>
          </a:xfrm>
          <a:custGeom>
            <a:avLst/>
            <a:gdLst>
              <a:gd name="connsiteX0" fmla="*/ 77 w 138285"/>
              <a:gd name="connsiteY0" fmla="*/ 281 h 291598"/>
              <a:gd name="connsiteX1" fmla="*/ 85802 w 138285"/>
              <a:gd name="connsiteY1" fmla="*/ 162206 h 291598"/>
              <a:gd name="connsiteX2" fmla="*/ 136602 w 138285"/>
              <a:gd name="connsiteY2" fmla="*/ 286031 h 291598"/>
              <a:gd name="connsiteX3" fmla="*/ 117552 w 138285"/>
              <a:gd name="connsiteY3" fmla="*/ 260631 h 291598"/>
              <a:gd name="connsiteX4" fmla="*/ 35002 w 138285"/>
              <a:gd name="connsiteY4" fmla="*/ 174906 h 291598"/>
              <a:gd name="connsiteX5" fmla="*/ 104852 w 138285"/>
              <a:gd name="connsiteY5" fmla="*/ 232056 h 291598"/>
              <a:gd name="connsiteX6" fmla="*/ 101677 w 138285"/>
              <a:gd name="connsiteY6" fmla="*/ 203481 h 291598"/>
              <a:gd name="connsiteX7" fmla="*/ 77 w 138285"/>
              <a:gd name="connsiteY7" fmla="*/ 281 h 29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85" h="291598">
                <a:moveTo>
                  <a:pt x="77" y="281"/>
                </a:moveTo>
                <a:cubicBezTo>
                  <a:pt x="-2569" y="-6598"/>
                  <a:pt x="63048" y="114581"/>
                  <a:pt x="85802" y="162206"/>
                </a:cubicBezTo>
                <a:cubicBezTo>
                  <a:pt x="108556" y="209831"/>
                  <a:pt x="131310" y="269627"/>
                  <a:pt x="136602" y="286031"/>
                </a:cubicBezTo>
                <a:cubicBezTo>
                  <a:pt x="141894" y="302435"/>
                  <a:pt x="134485" y="279152"/>
                  <a:pt x="117552" y="260631"/>
                </a:cubicBezTo>
                <a:cubicBezTo>
                  <a:pt x="100619" y="242110"/>
                  <a:pt x="37119" y="179668"/>
                  <a:pt x="35002" y="174906"/>
                </a:cubicBezTo>
                <a:cubicBezTo>
                  <a:pt x="32885" y="170144"/>
                  <a:pt x="93740" y="227294"/>
                  <a:pt x="104852" y="232056"/>
                </a:cubicBezTo>
                <a:cubicBezTo>
                  <a:pt x="115964" y="236818"/>
                  <a:pt x="115965" y="234702"/>
                  <a:pt x="101677" y="203481"/>
                </a:cubicBezTo>
                <a:cubicBezTo>
                  <a:pt x="87390" y="172260"/>
                  <a:pt x="2723" y="7160"/>
                  <a:pt x="77" y="28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67501F09-1636-673F-F489-4E9EA30C57F9}"/>
              </a:ext>
            </a:extLst>
          </p:cNvPr>
          <p:cNvSpPr/>
          <p:nvPr/>
        </p:nvSpPr>
        <p:spPr>
          <a:xfrm>
            <a:off x="6999602" y="4209517"/>
            <a:ext cx="33044" cy="319493"/>
          </a:xfrm>
          <a:custGeom>
            <a:avLst/>
            <a:gdLst>
              <a:gd name="connsiteX0" fmla="*/ 1273 w 33044"/>
              <a:gd name="connsiteY0" fmla="*/ 533 h 319493"/>
              <a:gd name="connsiteX1" fmla="*/ 7623 w 33044"/>
              <a:gd name="connsiteY1" fmla="*/ 118008 h 319493"/>
              <a:gd name="connsiteX2" fmla="*/ 20323 w 33044"/>
              <a:gd name="connsiteY2" fmla="*/ 187858 h 319493"/>
              <a:gd name="connsiteX3" fmla="*/ 17148 w 33044"/>
              <a:gd name="connsiteY3" fmla="*/ 137058 h 319493"/>
              <a:gd name="connsiteX4" fmla="*/ 10798 w 33044"/>
              <a:gd name="connsiteY4" fmla="*/ 238658 h 319493"/>
              <a:gd name="connsiteX5" fmla="*/ 20323 w 33044"/>
              <a:gd name="connsiteY5" fmla="*/ 318033 h 319493"/>
              <a:gd name="connsiteX6" fmla="*/ 33023 w 33044"/>
              <a:gd name="connsiteY6" fmla="*/ 168808 h 319493"/>
              <a:gd name="connsiteX7" fmla="*/ 1273 w 33044"/>
              <a:gd name="connsiteY7" fmla="*/ 533 h 31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44" h="319493">
                <a:moveTo>
                  <a:pt x="1273" y="533"/>
                </a:moveTo>
                <a:cubicBezTo>
                  <a:pt x="-2960" y="-7934"/>
                  <a:pt x="4448" y="86787"/>
                  <a:pt x="7623" y="118008"/>
                </a:cubicBezTo>
                <a:cubicBezTo>
                  <a:pt x="10798" y="149229"/>
                  <a:pt x="18736" y="184683"/>
                  <a:pt x="20323" y="187858"/>
                </a:cubicBezTo>
                <a:cubicBezTo>
                  <a:pt x="21910" y="191033"/>
                  <a:pt x="18735" y="128591"/>
                  <a:pt x="17148" y="137058"/>
                </a:cubicBezTo>
                <a:cubicBezTo>
                  <a:pt x="15561" y="145525"/>
                  <a:pt x="10269" y="208496"/>
                  <a:pt x="10798" y="238658"/>
                </a:cubicBezTo>
                <a:cubicBezTo>
                  <a:pt x="11327" y="268821"/>
                  <a:pt x="16619" y="329675"/>
                  <a:pt x="20323" y="318033"/>
                </a:cubicBezTo>
                <a:cubicBezTo>
                  <a:pt x="24027" y="306391"/>
                  <a:pt x="33552" y="217491"/>
                  <a:pt x="33023" y="168808"/>
                </a:cubicBezTo>
                <a:cubicBezTo>
                  <a:pt x="32494" y="120125"/>
                  <a:pt x="5506" y="9000"/>
                  <a:pt x="1273" y="53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F3D37E65-8A4F-0AD7-45BF-AAD7B39EE50D}"/>
              </a:ext>
            </a:extLst>
          </p:cNvPr>
          <p:cNvSpPr/>
          <p:nvPr/>
        </p:nvSpPr>
        <p:spPr>
          <a:xfrm>
            <a:off x="6927576" y="4756150"/>
            <a:ext cx="22499" cy="158770"/>
          </a:xfrm>
          <a:custGeom>
            <a:avLst/>
            <a:gdLst>
              <a:gd name="connsiteX0" fmla="*/ 22499 w 22499"/>
              <a:gd name="connsiteY0" fmla="*/ 0 h 158770"/>
              <a:gd name="connsiteX1" fmla="*/ 274 w 22499"/>
              <a:gd name="connsiteY1" fmla="*/ 158750 h 158770"/>
              <a:gd name="connsiteX2" fmla="*/ 22499 w 22499"/>
              <a:gd name="connsiteY2" fmla="*/ 0 h 15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9" h="158770">
                <a:moveTo>
                  <a:pt x="22499" y="0"/>
                </a:moveTo>
                <a:cubicBezTo>
                  <a:pt x="22499" y="0"/>
                  <a:pt x="3449" y="156633"/>
                  <a:pt x="274" y="158750"/>
                </a:cubicBezTo>
                <a:cubicBezTo>
                  <a:pt x="-2901" y="160867"/>
                  <a:pt x="22499" y="0"/>
                  <a:pt x="2249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F9E89439-FF5D-DCD8-07C6-C9D9CECEEFC2}"/>
              </a:ext>
            </a:extLst>
          </p:cNvPr>
          <p:cNvSpPr/>
          <p:nvPr/>
        </p:nvSpPr>
        <p:spPr>
          <a:xfrm>
            <a:off x="6926481" y="4507337"/>
            <a:ext cx="85113" cy="432734"/>
          </a:xfrm>
          <a:custGeom>
            <a:avLst/>
            <a:gdLst>
              <a:gd name="connsiteX0" fmla="*/ 83919 w 85113"/>
              <a:gd name="connsiteY0" fmla="*/ 4338 h 432734"/>
              <a:gd name="connsiteX1" fmla="*/ 48994 w 85113"/>
              <a:gd name="connsiteY1" fmla="*/ 109113 h 432734"/>
              <a:gd name="connsiteX2" fmla="*/ 29944 w 85113"/>
              <a:gd name="connsiteY2" fmla="*/ 251988 h 432734"/>
              <a:gd name="connsiteX3" fmla="*/ 36294 w 85113"/>
              <a:gd name="connsiteY3" fmla="*/ 169438 h 432734"/>
              <a:gd name="connsiteX4" fmla="*/ 7719 w 85113"/>
              <a:gd name="connsiteY4" fmla="*/ 423438 h 432734"/>
              <a:gd name="connsiteX5" fmla="*/ 23594 w 85113"/>
              <a:gd name="connsiteY5" fmla="*/ 366288 h 432734"/>
              <a:gd name="connsiteX6" fmla="*/ 1369 w 85113"/>
              <a:gd name="connsiteY6" fmla="*/ 258338 h 432734"/>
              <a:gd name="connsiteX7" fmla="*/ 83919 w 85113"/>
              <a:gd name="connsiteY7" fmla="*/ 4338 h 4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13" h="432734">
                <a:moveTo>
                  <a:pt x="83919" y="4338"/>
                </a:moveTo>
                <a:cubicBezTo>
                  <a:pt x="91856" y="-20533"/>
                  <a:pt x="57990" y="67838"/>
                  <a:pt x="48994" y="109113"/>
                </a:cubicBezTo>
                <a:cubicBezTo>
                  <a:pt x="39998" y="150388"/>
                  <a:pt x="32061" y="241934"/>
                  <a:pt x="29944" y="251988"/>
                </a:cubicBezTo>
                <a:cubicBezTo>
                  <a:pt x="27827" y="262042"/>
                  <a:pt x="39998" y="140863"/>
                  <a:pt x="36294" y="169438"/>
                </a:cubicBezTo>
                <a:cubicBezTo>
                  <a:pt x="32590" y="198013"/>
                  <a:pt x="9836" y="390630"/>
                  <a:pt x="7719" y="423438"/>
                </a:cubicBezTo>
                <a:cubicBezTo>
                  <a:pt x="5602" y="456246"/>
                  <a:pt x="24652" y="393805"/>
                  <a:pt x="23594" y="366288"/>
                </a:cubicBezTo>
                <a:cubicBezTo>
                  <a:pt x="22536" y="338771"/>
                  <a:pt x="-6568" y="314430"/>
                  <a:pt x="1369" y="258338"/>
                </a:cubicBezTo>
                <a:cubicBezTo>
                  <a:pt x="9306" y="202246"/>
                  <a:pt x="75982" y="29209"/>
                  <a:pt x="83919" y="43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A13D786E-0928-2BDF-CA9F-4151F1A96913}"/>
              </a:ext>
            </a:extLst>
          </p:cNvPr>
          <p:cNvSpPr/>
          <p:nvPr/>
        </p:nvSpPr>
        <p:spPr>
          <a:xfrm>
            <a:off x="6949776" y="3504467"/>
            <a:ext cx="374929" cy="418950"/>
          </a:xfrm>
          <a:custGeom>
            <a:avLst/>
            <a:gdLst>
              <a:gd name="connsiteX0" fmla="*/ 299 w 374929"/>
              <a:gd name="connsiteY0" fmla="*/ 733 h 418950"/>
              <a:gd name="connsiteX1" fmla="*/ 127299 w 374929"/>
              <a:gd name="connsiteY1" fmla="*/ 124558 h 418950"/>
              <a:gd name="connsiteX2" fmla="*/ 120949 w 374929"/>
              <a:gd name="connsiteY2" fmla="*/ 99158 h 418950"/>
              <a:gd name="connsiteX3" fmla="*/ 222549 w 374929"/>
              <a:gd name="connsiteY3" fmla="*/ 242033 h 418950"/>
              <a:gd name="connsiteX4" fmla="*/ 368599 w 374929"/>
              <a:gd name="connsiteY4" fmla="*/ 413483 h 418950"/>
              <a:gd name="connsiteX5" fmla="*/ 330499 w 374929"/>
              <a:gd name="connsiteY5" fmla="*/ 359508 h 418950"/>
              <a:gd name="connsiteX6" fmla="*/ 168574 w 374929"/>
              <a:gd name="connsiteY6" fmla="*/ 191233 h 418950"/>
              <a:gd name="connsiteX7" fmla="*/ 299 w 374929"/>
              <a:gd name="connsiteY7" fmla="*/ 733 h 41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929" h="418950">
                <a:moveTo>
                  <a:pt x="299" y="733"/>
                </a:moveTo>
                <a:cubicBezTo>
                  <a:pt x="-6580" y="-10379"/>
                  <a:pt x="107191" y="108154"/>
                  <a:pt x="127299" y="124558"/>
                </a:cubicBezTo>
                <a:cubicBezTo>
                  <a:pt x="147407" y="140962"/>
                  <a:pt x="105074" y="79579"/>
                  <a:pt x="120949" y="99158"/>
                </a:cubicBezTo>
                <a:cubicBezTo>
                  <a:pt x="136824" y="118737"/>
                  <a:pt x="181274" y="189646"/>
                  <a:pt x="222549" y="242033"/>
                </a:cubicBezTo>
                <a:cubicBezTo>
                  <a:pt x="263824" y="294420"/>
                  <a:pt x="350607" y="393904"/>
                  <a:pt x="368599" y="413483"/>
                </a:cubicBezTo>
                <a:cubicBezTo>
                  <a:pt x="386591" y="433062"/>
                  <a:pt x="363836" y="396550"/>
                  <a:pt x="330499" y="359508"/>
                </a:cubicBezTo>
                <a:cubicBezTo>
                  <a:pt x="297162" y="322466"/>
                  <a:pt x="220961" y="243620"/>
                  <a:pt x="168574" y="191233"/>
                </a:cubicBezTo>
                <a:cubicBezTo>
                  <a:pt x="116187" y="138846"/>
                  <a:pt x="7178" y="11845"/>
                  <a:pt x="299" y="73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2733E4D9-0630-1D45-4B1F-1DB9DAF583BF}"/>
              </a:ext>
            </a:extLst>
          </p:cNvPr>
          <p:cNvSpPr/>
          <p:nvPr/>
        </p:nvSpPr>
        <p:spPr>
          <a:xfrm>
            <a:off x="7219124" y="3902073"/>
            <a:ext cx="92984" cy="331658"/>
          </a:xfrm>
          <a:custGeom>
            <a:avLst/>
            <a:gdLst>
              <a:gd name="connsiteX0" fmla="*/ 92901 w 92984"/>
              <a:gd name="connsiteY0" fmla="*/ 2 h 331658"/>
              <a:gd name="connsiteX1" fmla="*/ 19876 w 92984"/>
              <a:gd name="connsiteY1" fmla="*/ 127002 h 331658"/>
              <a:gd name="connsiteX2" fmla="*/ 4001 w 92984"/>
              <a:gd name="connsiteY2" fmla="*/ 215902 h 331658"/>
              <a:gd name="connsiteX3" fmla="*/ 7176 w 92984"/>
              <a:gd name="connsiteY3" fmla="*/ 330202 h 331658"/>
              <a:gd name="connsiteX4" fmla="*/ 4001 w 92984"/>
              <a:gd name="connsiteY4" fmla="*/ 130177 h 331658"/>
              <a:gd name="connsiteX5" fmla="*/ 92901 w 92984"/>
              <a:gd name="connsiteY5" fmla="*/ 2 h 33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84" h="331658">
                <a:moveTo>
                  <a:pt x="92901" y="2"/>
                </a:moveTo>
                <a:cubicBezTo>
                  <a:pt x="95547" y="-527"/>
                  <a:pt x="34693" y="91019"/>
                  <a:pt x="19876" y="127002"/>
                </a:cubicBezTo>
                <a:cubicBezTo>
                  <a:pt x="5059" y="162985"/>
                  <a:pt x="6118" y="182035"/>
                  <a:pt x="4001" y="215902"/>
                </a:cubicBezTo>
                <a:cubicBezTo>
                  <a:pt x="1884" y="249769"/>
                  <a:pt x="7176" y="344489"/>
                  <a:pt x="7176" y="330202"/>
                </a:cubicBezTo>
                <a:cubicBezTo>
                  <a:pt x="7176" y="315915"/>
                  <a:pt x="-6582" y="180448"/>
                  <a:pt x="4001" y="130177"/>
                </a:cubicBezTo>
                <a:cubicBezTo>
                  <a:pt x="14584" y="79906"/>
                  <a:pt x="90255" y="531"/>
                  <a:pt x="92901" y="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ED868415-8020-46A3-081D-1AB2D7092ABB}"/>
              </a:ext>
            </a:extLst>
          </p:cNvPr>
          <p:cNvSpPr/>
          <p:nvPr/>
        </p:nvSpPr>
        <p:spPr>
          <a:xfrm>
            <a:off x="6937359" y="4554818"/>
            <a:ext cx="207549" cy="408219"/>
          </a:xfrm>
          <a:custGeom>
            <a:avLst/>
            <a:gdLst>
              <a:gd name="connsiteX0" fmla="*/ 206391 w 207549"/>
              <a:gd name="connsiteY0" fmla="*/ 17182 h 408219"/>
              <a:gd name="connsiteX1" fmla="*/ 123841 w 207549"/>
              <a:gd name="connsiteY1" fmla="*/ 7657 h 408219"/>
              <a:gd name="connsiteX2" fmla="*/ 76216 w 207549"/>
              <a:gd name="connsiteY2" fmla="*/ 77507 h 408219"/>
              <a:gd name="connsiteX3" fmla="*/ 66691 w 207549"/>
              <a:gd name="connsiteY3" fmla="*/ 179107 h 408219"/>
              <a:gd name="connsiteX4" fmla="*/ 63516 w 207549"/>
              <a:gd name="connsiteY4" fmla="*/ 252132 h 408219"/>
              <a:gd name="connsiteX5" fmla="*/ 16 w 207549"/>
              <a:gd name="connsiteY5" fmla="*/ 407707 h 408219"/>
              <a:gd name="connsiteX6" fmla="*/ 57166 w 207549"/>
              <a:gd name="connsiteY6" fmla="*/ 296582 h 408219"/>
              <a:gd name="connsiteX7" fmla="*/ 57166 w 207549"/>
              <a:gd name="connsiteY7" fmla="*/ 144182 h 408219"/>
              <a:gd name="connsiteX8" fmla="*/ 206391 w 207549"/>
              <a:gd name="connsiteY8" fmla="*/ 17182 h 40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49" h="408219">
                <a:moveTo>
                  <a:pt x="206391" y="17182"/>
                </a:moveTo>
                <a:cubicBezTo>
                  <a:pt x="217503" y="-5572"/>
                  <a:pt x="145537" y="-2397"/>
                  <a:pt x="123841" y="7657"/>
                </a:cubicBezTo>
                <a:cubicBezTo>
                  <a:pt x="102145" y="17711"/>
                  <a:pt x="85741" y="48932"/>
                  <a:pt x="76216" y="77507"/>
                </a:cubicBezTo>
                <a:cubicBezTo>
                  <a:pt x="66691" y="106082"/>
                  <a:pt x="68808" y="150003"/>
                  <a:pt x="66691" y="179107"/>
                </a:cubicBezTo>
                <a:cubicBezTo>
                  <a:pt x="64574" y="208211"/>
                  <a:pt x="74628" y="214032"/>
                  <a:pt x="63516" y="252132"/>
                </a:cubicBezTo>
                <a:cubicBezTo>
                  <a:pt x="52404" y="290232"/>
                  <a:pt x="1074" y="400299"/>
                  <a:pt x="16" y="407707"/>
                </a:cubicBezTo>
                <a:cubicBezTo>
                  <a:pt x="-1042" y="415115"/>
                  <a:pt x="47641" y="340503"/>
                  <a:pt x="57166" y="296582"/>
                </a:cubicBezTo>
                <a:cubicBezTo>
                  <a:pt x="66691" y="252661"/>
                  <a:pt x="40233" y="191278"/>
                  <a:pt x="57166" y="144182"/>
                </a:cubicBezTo>
                <a:cubicBezTo>
                  <a:pt x="74099" y="97086"/>
                  <a:pt x="195279" y="39936"/>
                  <a:pt x="206391" y="171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FF9DDB59-3FCB-B7B6-C16B-47DC06CA8069}"/>
              </a:ext>
            </a:extLst>
          </p:cNvPr>
          <p:cNvSpPr/>
          <p:nvPr/>
        </p:nvSpPr>
        <p:spPr>
          <a:xfrm>
            <a:off x="5045054" y="3421879"/>
            <a:ext cx="343267" cy="207474"/>
          </a:xfrm>
          <a:custGeom>
            <a:avLst/>
            <a:gdLst>
              <a:gd name="connsiteX0" fmla="*/ 342921 w 343267"/>
              <a:gd name="connsiteY0" fmla="*/ 771 h 207474"/>
              <a:gd name="connsiteX1" fmla="*/ 222271 w 343267"/>
              <a:gd name="connsiteY1" fmla="*/ 70621 h 207474"/>
              <a:gd name="connsiteX2" fmla="*/ 161946 w 343267"/>
              <a:gd name="connsiteY2" fmla="*/ 178571 h 207474"/>
              <a:gd name="connsiteX3" fmla="*/ 114321 w 343267"/>
              <a:gd name="connsiteY3" fmla="*/ 207146 h 207474"/>
              <a:gd name="connsiteX4" fmla="*/ 21 w 343267"/>
              <a:gd name="connsiteY4" fmla="*/ 165871 h 207474"/>
              <a:gd name="connsiteX5" fmla="*/ 123846 w 343267"/>
              <a:gd name="connsiteY5" fmla="*/ 191271 h 207474"/>
              <a:gd name="connsiteX6" fmla="*/ 180996 w 343267"/>
              <a:gd name="connsiteY6" fmla="*/ 115071 h 207474"/>
              <a:gd name="connsiteX7" fmla="*/ 342921 w 343267"/>
              <a:gd name="connsiteY7" fmla="*/ 771 h 2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67" h="207474">
                <a:moveTo>
                  <a:pt x="342921" y="771"/>
                </a:moveTo>
                <a:cubicBezTo>
                  <a:pt x="349800" y="-6637"/>
                  <a:pt x="252433" y="40988"/>
                  <a:pt x="222271" y="70621"/>
                </a:cubicBezTo>
                <a:cubicBezTo>
                  <a:pt x="192108" y="100254"/>
                  <a:pt x="179938" y="155817"/>
                  <a:pt x="161946" y="178571"/>
                </a:cubicBezTo>
                <a:cubicBezTo>
                  <a:pt x="143954" y="201325"/>
                  <a:pt x="141308" y="209263"/>
                  <a:pt x="114321" y="207146"/>
                </a:cubicBezTo>
                <a:cubicBezTo>
                  <a:pt x="87333" y="205029"/>
                  <a:pt x="-1567" y="168517"/>
                  <a:pt x="21" y="165871"/>
                </a:cubicBezTo>
                <a:cubicBezTo>
                  <a:pt x="1608" y="163225"/>
                  <a:pt x="93683" y="199738"/>
                  <a:pt x="123846" y="191271"/>
                </a:cubicBezTo>
                <a:cubicBezTo>
                  <a:pt x="154008" y="182804"/>
                  <a:pt x="150834" y="143117"/>
                  <a:pt x="180996" y="115071"/>
                </a:cubicBezTo>
                <a:cubicBezTo>
                  <a:pt x="211158" y="87025"/>
                  <a:pt x="336042" y="8179"/>
                  <a:pt x="342921" y="77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CA803758-3AC8-8823-7346-D5FEE1BB7310}"/>
              </a:ext>
            </a:extLst>
          </p:cNvPr>
          <p:cNvSpPr/>
          <p:nvPr/>
        </p:nvSpPr>
        <p:spPr>
          <a:xfrm>
            <a:off x="4952996" y="3600136"/>
            <a:ext cx="54204" cy="165495"/>
          </a:xfrm>
          <a:custGeom>
            <a:avLst/>
            <a:gdLst>
              <a:gd name="connsiteX0" fmla="*/ 53979 w 54204"/>
              <a:gd name="connsiteY0" fmla="*/ 314 h 165495"/>
              <a:gd name="connsiteX1" fmla="*/ 19054 w 54204"/>
              <a:gd name="connsiteY1" fmla="*/ 73339 h 165495"/>
              <a:gd name="connsiteX2" fmla="*/ 12704 w 54204"/>
              <a:gd name="connsiteY2" fmla="*/ 92389 h 165495"/>
              <a:gd name="connsiteX3" fmla="*/ 34929 w 54204"/>
              <a:gd name="connsiteY3" fmla="*/ 165414 h 165495"/>
              <a:gd name="connsiteX4" fmla="*/ 4 w 54204"/>
              <a:gd name="connsiteY4" fmla="*/ 105089 h 165495"/>
              <a:gd name="connsiteX5" fmla="*/ 53979 w 54204"/>
              <a:gd name="connsiteY5" fmla="*/ 314 h 1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04" h="165495">
                <a:moveTo>
                  <a:pt x="53979" y="314"/>
                </a:moveTo>
                <a:cubicBezTo>
                  <a:pt x="57154" y="-4978"/>
                  <a:pt x="25933" y="57993"/>
                  <a:pt x="19054" y="73339"/>
                </a:cubicBezTo>
                <a:cubicBezTo>
                  <a:pt x="12175" y="88685"/>
                  <a:pt x="10058" y="77043"/>
                  <a:pt x="12704" y="92389"/>
                </a:cubicBezTo>
                <a:cubicBezTo>
                  <a:pt x="15350" y="107735"/>
                  <a:pt x="37046" y="163297"/>
                  <a:pt x="34929" y="165414"/>
                </a:cubicBezTo>
                <a:cubicBezTo>
                  <a:pt x="32812" y="167531"/>
                  <a:pt x="533" y="127843"/>
                  <a:pt x="4" y="105089"/>
                </a:cubicBezTo>
                <a:cubicBezTo>
                  <a:pt x="-525" y="82335"/>
                  <a:pt x="50804" y="5606"/>
                  <a:pt x="53979" y="3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68442648-9215-738F-829A-286D28C94EA8}"/>
              </a:ext>
            </a:extLst>
          </p:cNvPr>
          <p:cNvSpPr/>
          <p:nvPr/>
        </p:nvSpPr>
        <p:spPr>
          <a:xfrm>
            <a:off x="4641175" y="3713273"/>
            <a:ext cx="369095" cy="220617"/>
          </a:xfrm>
          <a:custGeom>
            <a:avLst/>
            <a:gdLst>
              <a:gd name="connsiteX0" fmla="*/ 365800 w 369095"/>
              <a:gd name="connsiteY0" fmla="*/ 1477 h 220617"/>
              <a:gd name="connsiteX1" fmla="*/ 191175 w 369095"/>
              <a:gd name="connsiteY1" fmla="*/ 71327 h 220617"/>
              <a:gd name="connsiteX2" fmla="*/ 67350 w 369095"/>
              <a:gd name="connsiteY2" fmla="*/ 128477 h 220617"/>
              <a:gd name="connsiteX3" fmla="*/ 22900 w 369095"/>
              <a:gd name="connsiteY3" fmla="*/ 220552 h 220617"/>
              <a:gd name="connsiteX4" fmla="*/ 26075 w 369095"/>
              <a:gd name="connsiteY4" fmla="*/ 141177 h 220617"/>
              <a:gd name="connsiteX5" fmla="*/ 365800 w 369095"/>
              <a:gd name="connsiteY5" fmla="*/ 1477 h 22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095" h="220617">
                <a:moveTo>
                  <a:pt x="365800" y="1477"/>
                </a:moveTo>
                <a:cubicBezTo>
                  <a:pt x="393317" y="-10165"/>
                  <a:pt x="240917" y="50160"/>
                  <a:pt x="191175" y="71327"/>
                </a:cubicBezTo>
                <a:cubicBezTo>
                  <a:pt x="141433" y="92494"/>
                  <a:pt x="95396" y="103606"/>
                  <a:pt x="67350" y="128477"/>
                </a:cubicBezTo>
                <a:cubicBezTo>
                  <a:pt x="39304" y="153348"/>
                  <a:pt x="29779" y="218435"/>
                  <a:pt x="22900" y="220552"/>
                </a:cubicBezTo>
                <a:cubicBezTo>
                  <a:pt x="16021" y="222669"/>
                  <a:pt x="-26842" y="172927"/>
                  <a:pt x="26075" y="141177"/>
                </a:cubicBezTo>
                <a:cubicBezTo>
                  <a:pt x="78992" y="109427"/>
                  <a:pt x="338283" y="13119"/>
                  <a:pt x="365800" y="147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FC4050A6-9EC3-FB9E-8DB3-5AFB771D5C5B}"/>
              </a:ext>
            </a:extLst>
          </p:cNvPr>
          <p:cNvSpPr/>
          <p:nvPr/>
        </p:nvSpPr>
        <p:spPr>
          <a:xfrm>
            <a:off x="4635471" y="3909627"/>
            <a:ext cx="254068" cy="776683"/>
          </a:xfrm>
          <a:custGeom>
            <a:avLst/>
            <a:gdLst>
              <a:gd name="connsiteX0" fmla="*/ 3204 w 254068"/>
              <a:gd name="connsiteY0" fmla="*/ 5148 h 776683"/>
              <a:gd name="connsiteX1" fmla="*/ 130204 w 254068"/>
              <a:gd name="connsiteY1" fmla="*/ 475048 h 776683"/>
              <a:gd name="connsiteX2" fmla="*/ 254029 w 254068"/>
              <a:gd name="connsiteY2" fmla="*/ 776673 h 776683"/>
              <a:gd name="connsiteX3" fmla="*/ 117504 w 254068"/>
              <a:gd name="connsiteY3" fmla="*/ 465523 h 776683"/>
              <a:gd name="connsiteX4" fmla="*/ 44479 w 254068"/>
              <a:gd name="connsiteY4" fmla="*/ 236923 h 776683"/>
              <a:gd name="connsiteX5" fmla="*/ 3204 w 254068"/>
              <a:gd name="connsiteY5" fmla="*/ 5148 h 77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68" h="776683">
                <a:moveTo>
                  <a:pt x="3204" y="5148"/>
                </a:moveTo>
                <a:cubicBezTo>
                  <a:pt x="17491" y="44835"/>
                  <a:pt x="88400" y="346461"/>
                  <a:pt x="130204" y="475048"/>
                </a:cubicBezTo>
                <a:cubicBezTo>
                  <a:pt x="172008" y="603635"/>
                  <a:pt x="256146" y="778261"/>
                  <a:pt x="254029" y="776673"/>
                </a:cubicBezTo>
                <a:cubicBezTo>
                  <a:pt x="251912" y="775085"/>
                  <a:pt x="152429" y="555481"/>
                  <a:pt x="117504" y="465523"/>
                </a:cubicBezTo>
                <a:cubicBezTo>
                  <a:pt x="82579" y="375565"/>
                  <a:pt x="63000" y="307831"/>
                  <a:pt x="44479" y="236923"/>
                </a:cubicBezTo>
                <a:cubicBezTo>
                  <a:pt x="25958" y="166015"/>
                  <a:pt x="-11083" y="-34539"/>
                  <a:pt x="3204" y="51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FC9E1A19-B14B-2B1E-A8B2-536A04438EB5}"/>
              </a:ext>
            </a:extLst>
          </p:cNvPr>
          <p:cNvSpPr/>
          <p:nvPr/>
        </p:nvSpPr>
        <p:spPr>
          <a:xfrm>
            <a:off x="5131538" y="4347519"/>
            <a:ext cx="53490" cy="605830"/>
          </a:xfrm>
          <a:custGeom>
            <a:avLst/>
            <a:gdLst>
              <a:gd name="connsiteX0" fmla="*/ 15137 w 53490"/>
              <a:gd name="connsiteY0" fmla="*/ 5406 h 605830"/>
              <a:gd name="connsiteX1" fmla="*/ 8787 w 53490"/>
              <a:gd name="connsiteY1" fmla="*/ 186381 h 605830"/>
              <a:gd name="connsiteX2" fmla="*/ 2437 w 53490"/>
              <a:gd name="connsiteY2" fmla="*/ 361006 h 605830"/>
              <a:gd name="connsiteX3" fmla="*/ 53237 w 53490"/>
              <a:gd name="connsiteY3" fmla="*/ 605481 h 605830"/>
              <a:gd name="connsiteX4" fmla="*/ 21487 w 53490"/>
              <a:gd name="connsiteY4" fmla="*/ 405456 h 605830"/>
              <a:gd name="connsiteX5" fmla="*/ 15137 w 53490"/>
              <a:gd name="connsiteY5" fmla="*/ 5406 h 60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0" h="605830">
                <a:moveTo>
                  <a:pt x="15137" y="5406"/>
                </a:moveTo>
                <a:cubicBezTo>
                  <a:pt x="13020" y="-31106"/>
                  <a:pt x="10904" y="127114"/>
                  <a:pt x="8787" y="186381"/>
                </a:cubicBezTo>
                <a:cubicBezTo>
                  <a:pt x="6670" y="245648"/>
                  <a:pt x="-4971" y="291156"/>
                  <a:pt x="2437" y="361006"/>
                </a:cubicBezTo>
                <a:cubicBezTo>
                  <a:pt x="9845" y="430856"/>
                  <a:pt x="50062" y="598073"/>
                  <a:pt x="53237" y="605481"/>
                </a:cubicBezTo>
                <a:cubicBezTo>
                  <a:pt x="56412" y="612889"/>
                  <a:pt x="28895" y="501235"/>
                  <a:pt x="21487" y="405456"/>
                </a:cubicBezTo>
                <a:cubicBezTo>
                  <a:pt x="14079" y="309677"/>
                  <a:pt x="17254" y="41918"/>
                  <a:pt x="15137" y="54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F4DDADD4-EE4F-977D-874A-8631703381FE}"/>
              </a:ext>
            </a:extLst>
          </p:cNvPr>
          <p:cNvSpPr/>
          <p:nvPr/>
        </p:nvSpPr>
        <p:spPr>
          <a:xfrm>
            <a:off x="4841237" y="4578288"/>
            <a:ext cx="229600" cy="245628"/>
          </a:xfrm>
          <a:custGeom>
            <a:avLst/>
            <a:gdLst>
              <a:gd name="connsiteX0" fmla="*/ 638 w 229600"/>
              <a:gd name="connsiteY0" fmla="*/ 62 h 245628"/>
              <a:gd name="connsiteX1" fmla="*/ 89538 w 229600"/>
              <a:gd name="connsiteY1" fmla="*/ 155637 h 245628"/>
              <a:gd name="connsiteX2" fmla="*/ 226063 w 229600"/>
              <a:gd name="connsiteY2" fmla="*/ 244537 h 245628"/>
              <a:gd name="connsiteX3" fmla="*/ 184788 w 229600"/>
              <a:gd name="connsiteY3" fmla="*/ 203262 h 245628"/>
              <a:gd name="connsiteX4" fmla="*/ 133988 w 229600"/>
              <a:gd name="connsiteY4" fmla="*/ 174687 h 245628"/>
              <a:gd name="connsiteX5" fmla="*/ 638 w 229600"/>
              <a:gd name="connsiteY5" fmla="*/ 62 h 24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0" h="245628">
                <a:moveTo>
                  <a:pt x="638" y="62"/>
                </a:moveTo>
                <a:cubicBezTo>
                  <a:pt x="-6770" y="-3113"/>
                  <a:pt x="51967" y="114891"/>
                  <a:pt x="89538" y="155637"/>
                </a:cubicBezTo>
                <a:cubicBezTo>
                  <a:pt x="127109" y="196383"/>
                  <a:pt x="210188" y="236600"/>
                  <a:pt x="226063" y="244537"/>
                </a:cubicBezTo>
                <a:cubicBezTo>
                  <a:pt x="241938" y="252474"/>
                  <a:pt x="200134" y="214904"/>
                  <a:pt x="184788" y="203262"/>
                </a:cubicBezTo>
                <a:cubicBezTo>
                  <a:pt x="169442" y="191620"/>
                  <a:pt x="164680" y="205379"/>
                  <a:pt x="133988" y="174687"/>
                </a:cubicBezTo>
                <a:cubicBezTo>
                  <a:pt x="103296" y="143995"/>
                  <a:pt x="8046" y="3237"/>
                  <a:pt x="638" y="6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3AFC6BE3-1707-FCDF-95A0-B6396E41836C}"/>
              </a:ext>
            </a:extLst>
          </p:cNvPr>
          <p:cNvSpPr/>
          <p:nvPr/>
        </p:nvSpPr>
        <p:spPr>
          <a:xfrm>
            <a:off x="5069998" y="4790557"/>
            <a:ext cx="113979" cy="242757"/>
          </a:xfrm>
          <a:custGeom>
            <a:avLst/>
            <a:gdLst>
              <a:gd name="connsiteX0" fmla="*/ 477 w 113979"/>
              <a:gd name="connsiteY0" fmla="*/ 518 h 242757"/>
              <a:gd name="connsiteX1" fmla="*/ 70327 w 113979"/>
              <a:gd name="connsiteY1" fmla="*/ 79893 h 242757"/>
              <a:gd name="connsiteX2" fmla="*/ 105252 w 113979"/>
              <a:gd name="connsiteY2" fmla="*/ 137043 h 242757"/>
              <a:gd name="connsiteX3" fmla="*/ 108427 w 113979"/>
              <a:gd name="connsiteY3" fmla="*/ 187843 h 242757"/>
              <a:gd name="connsiteX4" fmla="*/ 95727 w 113979"/>
              <a:gd name="connsiteY4" fmla="*/ 241818 h 242757"/>
              <a:gd name="connsiteX5" fmla="*/ 105252 w 113979"/>
              <a:gd name="connsiteY5" fmla="*/ 140218 h 242757"/>
              <a:gd name="connsiteX6" fmla="*/ 108427 w 113979"/>
              <a:gd name="connsiteY6" fmla="*/ 121168 h 242757"/>
              <a:gd name="connsiteX7" fmla="*/ 477 w 113979"/>
              <a:gd name="connsiteY7" fmla="*/ 518 h 24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79" h="242757">
                <a:moveTo>
                  <a:pt x="477" y="518"/>
                </a:moveTo>
                <a:cubicBezTo>
                  <a:pt x="-5873" y="-6361"/>
                  <a:pt x="52865" y="57139"/>
                  <a:pt x="70327" y="79893"/>
                </a:cubicBezTo>
                <a:cubicBezTo>
                  <a:pt x="87790" y="102647"/>
                  <a:pt x="98902" y="119051"/>
                  <a:pt x="105252" y="137043"/>
                </a:cubicBezTo>
                <a:cubicBezTo>
                  <a:pt x="111602" y="155035"/>
                  <a:pt x="110014" y="170381"/>
                  <a:pt x="108427" y="187843"/>
                </a:cubicBezTo>
                <a:cubicBezTo>
                  <a:pt x="106840" y="205305"/>
                  <a:pt x="96256" y="249756"/>
                  <a:pt x="95727" y="241818"/>
                </a:cubicBezTo>
                <a:cubicBezTo>
                  <a:pt x="95198" y="233881"/>
                  <a:pt x="105252" y="140218"/>
                  <a:pt x="105252" y="140218"/>
                </a:cubicBezTo>
                <a:cubicBezTo>
                  <a:pt x="107369" y="120110"/>
                  <a:pt x="121656" y="144980"/>
                  <a:pt x="108427" y="121168"/>
                </a:cubicBezTo>
                <a:cubicBezTo>
                  <a:pt x="95198" y="97356"/>
                  <a:pt x="6827" y="7397"/>
                  <a:pt x="477" y="51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4B6CF7C6-5C7E-1AFC-2482-B6A185D32DC5}"/>
              </a:ext>
            </a:extLst>
          </p:cNvPr>
          <p:cNvSpPr/>
          <p:nvPr/>
        </p:nvSpPr>
        <p:spPr>
          <a:xfrm>
            <a:off x="5063782" y="4841669"/>
            <a:ext cx="115504" cy="124131"/>
          </a:xfrm>
          <a:custGeom>
            <a:avLst/>
            <a:gdLst>
              <a:gd name="connsiteX0" fmla="*/ 343 w 115504"/>
              <a:gd name="connsiteY0" fmla="*/ 206 h 124131"/>
              <a:gd name="connsiteX1" fmla="*/ 60668 w 115504"/>
              <a:gd name="connsiteY1" fmla="*/ 41481 h 124131"/>
              <a:gd name="connsiteX2" fmla="*/ 114643 w 115504"/>
              <a:gd name="connsiteY2" fmla="*/ 124031 h 124131"/>
              <a:gd name="connsiteX3" fmla="*/ 89243 w 115504"/>
              <a:gd name="connsiteY3" fmla="*/ 57356 h 124131"/>
              <a:gd name="connsiteX4" fmla="*/ 343 w 115504"/>
              <a:gd name="connsiteY4" fmla="*/ 206 h 1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04" h="124131">
                <a:moveTo>
                  <a:pt x="343" y="206"/>
                </a:moveTo>
                <a:cubicBezTo>
                  <a:pt x="-4419" y="-2440"/>
                  <a:pt x="41618" y="20844"/>
                  <a:pt x="60668" y="41481"/>
                </a:cubicBezTo>
                <a:cubicBezTo>
                  <a:pt x="79718" y="62118"/>
                  <a:pt x="109881" y="121385"/>
                  <a:pt x="114643" y="124031"/>
                </a:cubicBezTo>
                <a:cubicBezTo>
                  <a:pt x="119405" y="126677"/>
                  <a:pt x="103531" y="76406"/>
                  <a:pt x="89243" y="57356"/>
                </a:cubicBezTo>
                <a:cubicBezTo>
                  <a:pt x="74956" y="38306"/>
                  <a:pt x="5105" y="2852"/>
                  <a:pt x="343" y="2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2A123FF9-28E9-9820-9AA2-E45F6200E97A}"/>
              </a:ext>
            </a:extLst>
          </p:cNvPr>
          <p:cNvSpPr/>
          <p:nvPr/>
        </p:nvSpPr>
        <p:spPr>
          <a:xfrm>
            <a:off x="3898898" y="3970889"/>
            <a:ext cx="741703" cy="318538"/>
          </a:xfrm>
          <a:custGeom>
            <a:avLst/>
            <a:gdLst>
              <a:gd name="connsiteX0" fmla="*/ 739777 w 741703"/>
              <a:gd name="connsiteY0" fmla="*/ 1036 h 318538"/>
              <a:gd name="connsiteX1" fmla="*/ 523877 w 741703"/>
              <a:gd name="connsiteY1" fmla="*/ 89936 h 318538"/>
              <a:gd name="connsiteX2" fmla="*/ 174627 w 741703"/>
              <a:gd name="connsiteY2" fmla="*/ 201061 h 318538"/>
              <a:gd name="connsiteX3" fmla="*/ 2 w 741703"/>
              <a:gd name="connsiteY3" fmla="*/ 318536 h 318538"/>
              <a:gd name="connsiteX4" fmla="*/ 177802 w 741703"/>
              <a:gd name="connsiteY4" fmla="*/ 197886 h 318538"/>
              <a:gd name="connsiteX5" fmla="*/ 403227 w 741703"/>
              <a:gd name="connsiteY5" fmla="*/ 150261 h 318538"/>
              <a:gd name="connsiteX6" fmla="*/ 739777 w 741703"/>
              <a:gd name="connsiteY6" fmla="*/ 1036 h 3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703" h="318538">
                <a:moveTo>
                  <a:pt x="739777" y="1036"/>
                </a:moveTo>
                <a:cubicBezTo>
                  <a:pt x="759885" y="-9018"/>
                  <a:pt x="618069" y="56599"/>
                  <a:pt x="523877" y="89936"/>
                </a:cubicBezTo>
                <a:cubicBezTo>
                  <a:pt x="429685" y="123273"/>
                  <a:pt x="261939" y="162961"/>
                  <a:pt x="174627" y="201061"/>
                </a:cubicBezTo>
                <a:cubicBezTo>
                  <a:pt x="87314" y="239161"/>
                  <a:pt x="-527" y="319065"/>
                  <a:pt x="2" y="318536"/>
                </a:cubicBezTo>
                <a:cubicBezTo>
                  <a:pt x="531" y="318007"/>
                  <a:pt x="110598" y="225932"/>
                  <a:pt x="177802" y="197886"/>
                </a:cubicBezTo>
                <a:cubicBezTo>
                  <a:pt x="245006" y="169840"/>
                  <a:pt x="313798" y="180953"/>
                  <a:pt x="403227" y="150261"/>
                </a:cubicBezTo>
                <a:cubicBezTo>
                  <a:pt x="492656" y="119569"/>
                  <a:pt x="719669" y="11090"/>
                  <a:pt x="739777" y="103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B515536-9E5D-9D74-F128-5C024CFA744D}"/>
              </a:ext>
            </a:extLst>
          </p:cNvPr>
          <p:cNvSpPr/>
          <p:nvPr/>
        </p:nvSpPr>
        <p:spPr>
          <a:xfrm>
            <a:off x="3923044" y="3939865"/>
            <a:ext cx="713164" cy="302106"/>
          </a:xfrm>
          <a:custGeom>
            <a:avLst/>
            <a:gdLst>
              <a:gd name="connsiteX0" fmla="*/ 712456 w 713164"/>
              <a:gd name="connsiteY0" fmla="*/ 310 h 302106"/>
              <a:gd name="connsiteX1" fmla="*/ 366381 w 713164"/>
              <a:gd name="connsiteY1" fmla="*/ 136835 h 302106"/>
              <a:gd name="connsiteX2" fmla="*/ 175881 w 713164"/>
              <a:gd name="connsiteY2" fmla="*/ 203510 h 302106"/>
              <a:gd name="connsiteX3" fmla="*/ 1256 w 713164"/>
              <a:gd name="connsiteY3" fmla="*/ 301935 h 302106"/>
              <a:gd name="connsiteX4" fmla="*/ 267956 w 713164"/>
              <a:gd name="connsiteY4" fmla="*/ 178110 h 302106"/>
              <a:gd name="connsiteX5" fmla="*/ 712456 w 713164"/>
              <a:gd name="connsiteY5" fmla="*/ 310 h 3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164" h="302106">
                <a:moveTo>
                  <a:pt x="712456" y="310"/>
                </a:moveTo>
                <a:cubicBezTo>
                  <a:pt x="728860" y="-6569"/>
                  <a:pt x="455810" y="102968"/>
                  <a:pt x="366381" y="136835"/>
                </a:cubicBezTo>
                <a:cubicBezTo>
                  <a:pt x="276952" y="170702"/>
                  <a:pt x="236735" y="175993"/>
                  <a:pt x="175881" y="203510"/>
                </a:cubicBezTo>
                <a:cubicBezTo>
                  <a:pt x="115027" y="231027"/>
                  <a:pt x="-14090" y="306168"/>
                  <a:pt x="1256" y="301935"/>
                </a:cubicBezTo>
                <a:cubicBezTo>
                  <a:pt x="16602" y="297702"/>
                  <a:pt x="153127" y="226793"/>
                  <a:pt x="267956" y="178110"/>
                </a:cubicBezTo>
                <a:cubicBezTo>
                  <a:pt x="382785" y="129427"/>
                  <a:pt x="696052" y="7189"/>
                  <a:pt x="712456" y="3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1BE3276-5496-2679-4E05-416C297BA2DE}"/>
              </a:ext>
            </a:extLst>
          </p:cNvPr>
          <p:cNvSpPr/>
          <p:nvPr/>
        </p:nvSpPr>
        <p:spPr>
          <a:xfrm>
            <a:off x="3590903" y="4235316"/>
            <a:ext cx="365158" cy="454310"/>
          </a:xfrm>
          <a:custGeom>
            <a:avLst/>
            <a:gdLst>
              <a:gd name="connsiteX0" fmla="*/ 365147 w 365158"/>
              <a:gd name="connsiteY0" fmla="*/ 134 h 454310"/>
              <a:gd name="connsiteX1" fmla="*/ 149247 w 365158"/>
              <a:gd name="connsiteY1" fmla="*/ 222384 h 454310"/>
              <a:gd name="connsiteX2" fmla="*/ 22 w 365158"/>
              <a:gd name="connsiteY2" fmla="*/ 454159 h 454310"/>
              <a:gd name="connsiteX3" fmla="*/ 139722 w 365158"/>
              <a:gd name="connsiteY3" fmla="*/ 254134 h 454310"/>
              <a:gd name="connsiteX4" fmla="*/ 365147 w 365158"/>
              <a:gd name="connsiteY4" fmla="*/ 134 h 4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58" h="454310">
                <a:moveTo>
                  <a:pt x="365147" y="134"/>
                </a:moveTo>
                <a:cubicBezTo>
                  <a:pt x="366734" y="-5158"/>
                  <a:pt x="210101" y="146713"/>
                  <a:pt x="149247" y="222384"/>
                </a:cubicBezTo>
                <a:cubicBezTo>
                  <a:pt x="88393" y="298055"/>
                  <a:pt x="1609" y="448867"/>
                  <a:pt x="22" y="454159"/>
                </a:cubicBezTo>
                <a:cubicBezTo>
                  <a:pt x="-1565" y="459451"/>
                  <a:pt x="80455" y="325042"/>
                  <a:pt x="139722" y="254134"/>
                </a:cubicBezTo>
                <a:cubicBezTo>
                  <a:pt x="198989" y="183226"/>
                  <a:pt x="363560" y="5426"/>
                  <a:pt x="365147" y="13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73611D66-DFDF-94F5-6C26-14AE1DEF2920}"/>
              </a:ext>
            </a:extLst>
          </p:cNvPr>
          <p:cNvSpPr/>
          <p:nvPr/>
        </p:nvSpPr>
        <p:spPr>
          <a:xfrm>
            <a:off x="3209923" y="4730677"/>
            <a:ext cx="355603" cy="692299"/>
          </a:xfrm>
          <a:custGeom>
            <a:avLst/>
            <a:gdLst>
              <a:gd name="connsiteX0" fmla="*/ 355602 w 355603"/>
              <a:gd name="connsiteY0" fmla="*/ 73 h 692299"/>
              <a:gd name="connsiteX1" fmla="*/ 142877 w 355603"/>
              <a:gd name="connsiteY1" fmla="*/ 339798 h 692299"/>
              <a:gd name="connsiteX2" fmla="*/ 2 w 355603"/>
              <a:gd name="connsiteY2" fmla="*/ 692223 h 692299"/>
              <a:gd name="connsiteX3" fmla="*/ 146052 w 355603"/>
              <a:gd name="connsiteY3" fmla="*/ 368373 h 692299"/>
              <a:gd name="connsiteX4" fmla="*/ 355602 w 355603"/>
              <a:gd name="connsiteY4" fmla="*/ 73 h 69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3" h="692299">
                <a:moveTo>
                  <a:pt x="355602" y="73"/>
                </a:moveTo>
                <a:cubicBezTo>
                  <a:pt x="355073" y="-4690"/>
                  <a:pt x="202144" y="224440"/>
                  <a:pt x="142877" y="339798"/>
                </a:cubicBezTo>
                <a:cubicBezTo>
                  <a:pt x="83610" y="455156"/>
                  <a:pt x="-527" y="687461"/>
                  <a:pt x="2" y="692223"/>
                </a:cubicBezTo>
                <a:cubicBezTo>
                  <a:pt x="531" y="696986"/>
                  <a:pt x="88902" y="478440"/>
                  <a:pt x="146052" y="368373"/>
                </a:cubicBezTo>
                <a:cubicBezTo>
                  <a:pt x="203202" y="258306"/>
                  <a:pt x="356131" y="4836"/>
                  <a:pt x="355602" y="7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C0960FE-B0B6-FABF-6DEF-7FD9B0A17380}"/>
              </a:ext>
            </a:extLst>
          </p:cNvPr>
          <p:cNvSpPr/>
          <p:nvPr/>
        </p:nvSpPr>
        <p:spPr>
          <a:xfrm>
            <a:off x="2895593" y="5378957"/>
            <a:ext cx="338218" cy="1041742"/>
          </a:xfrm>
          <a:custGeom>
            <a:avLst/>
            <a:gdLst>
              <a:gd name="connsiteX0" fmla="*/ 336557 w 338218"/>
              <a:gd name="connsiteY0" fmla="*/ 9018 h 1041742"/>
              <a:gd name="connsiteX1" fmla="*/ 212732 w 338218"/>
              <a:gd name="connsiteY1" fmla="*/ 393193 h 1041742"/>
              <a:gd name="connsiteX2" fmla="*/ 165107 w 338218"/>
              <a:gd name="connsiteY2" fmla="*/ 501143 h 1041742"/>
              <a:gd name="connsiteX3" fmla="*/ 107957 w 338218"/>
              <a:gd name="connsiteY3" fmla="*/ 605918 h 1041742"/>
              <a:gd name="connsiteX4" fmla="*/ 66682 w 338218"/>
              <a:gd name="connsiteY4" fmla="*/ 701168 h 1041742"/>
              <a:gd name="connsiteX5" fmla="*/ 38107 w 338218"/>
              <a:gd name="connsiteY5" fmla="*/ 840868 h 1041742"/>
              <a:gd name="connsiteX6" fmla="*/ 7 w 338218"/>
              <a:gd name="connsiteY6" fmla="*/ 1040893 h 1041742"/>
              <a:gd name="connsiteX7" fmla="*/ 41282 w 338218"/>
              <a:gd name="connsiteY7" fmla="*/ 758318 h 1041742"/>
              <a:gd name="connsiteX8" fmla="*/ 177807 w 338218"/>
              <a:gd name="connsiteY8" fmla="*/ 453518 h 1041742"/>
              <a:gd name="connsiteX9" fmla="*/ 276232 w 338218"/>
              <a:gd name="connsiteY9" fmla="*/ 151893 h 1041742"/>
              <a:gd name="connsiteX10" fmla="*/ 336557 w 338218"/>
              <a:gd name="connsiteY10" fmla="*/ 9018 h 10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218" h="1041742">
                <a:moveTo>
                  <a:pt x="336557" y="9018"/>
                </a:moveTo>
                <a:cubicBezTo>
                  <a:pt x="325974" y="49235"/>
                  <a:pt x="241307" y="311172"/>
                  <a:pt x="212732" y="393193"/>
                </a:cubicBezTo>
                <a:cubicBezTo>
                  <a:pt x="184157" y="475214"/>
                  <a:pt x="182569" y="465689"/>
                  <a:pt x="165107" y="501143"/>
                </a:cubicBezTo>
                <a:cubicBezTo>
                  <a:pt x="147645" y="536597"/>
                  <a:pt x="124361" y="572580"/>
                  <a:pt x="107957" y="605918"/>
                </a:cubicBezTo>
                <a:cubicBezTo>
                  <a:pt x="91553" y="639256"/>
                  <a:pt x="78324" y="662010"/>
                  <a:pt x="66682" y="701168"/>
                </a:cubicBezTo>
                <a:cubicBezTo>
                  <a:pt x="55040" y="740326"/>
                  <a:pt x="49219" y="784247"/>
                  <a:pt x="38107" y="840868"/>
                </a:cubicBezTo>
                <a:cubicBezTo>
                  <a:pt x="26995" y="897489"/>
                  <a:pt x="-522" y="1054651"/>
                  <a:pt x="7" y="1040893"/>
                </a:cubicBezTo>
                <a:cubicBezTo>
                  <a:pt x="536" y="1027135"/>
                  <a:pt x="11649" y="856214"/>
                  <a:pt x="41282" y="758318"/>
                </a:cubicBezTo>
                <a:cubicBezTo>
                  <a:pt x="70915" y="660422"/>
                  <a:pt x="138649" y="554589"/>
                  <a:pt x="177807" y="453518"/>
                </a:cubicBezTo>
                <a:cubicBezTo>
                  <a:pt x="216965" y="352447"/>
                  <a:pt x="247657" y="232326"/>
                  <a:pt x="276232" y="151893"/>
                </a:cubicBezTo>
                <a:cubicBezTo>
                  <a:pt x="304807" y="71460"/>
                  <a:pt x="347140" y="-31199"/>
                  <a:pt x="336557" y="901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96A97D32-8002-F809-F26F-3BA56D8AC28F}"/>
              </a:ext>
            </a:extLst>
          </p:cNvPr>
          <p:cNvSpPr/>
          <p:nvPr/>
        </p:nvSpPr>
        <p:spPr>
          <a:xfrm>
            <a:off x="3654769" y="4410000"/>
            <a:ext cx="180981" cy="581745"/>
          </a:xfrm>
          <a:custGeom>
            <a:avLst/>
            <a:gdLst>
              <a:gd name="connsiteX0" fmla="*/ 180631 w 180981"/>
              <a:gd name="connsiteY0" fmla="*/ 75 h 581745"/>
              <a:gd name="connsiteX1" fmla="*/ 88556 w 180981"/>
              <a:gd name="connsiteY1" fmla="*/ 314400 h 581745"/>
              <a:gd name="connsiteX2" fmla="*/ 2831 w 180981"/>
              <a:gd name="connsiteY2" fmla="*/ 581100 h 581745"/>
              <a:gd name="connsiteX3" fmla="*/ 25056 w 180981"/>
              <a:gd name="connsiteY3" fmla="*/ 381075 h 581745"/>
              <a:gd name="connsiteX4" fmla="*/ 69506 w 180981"/>
              <a:gd name="connsiteY4" fmla="*/ 123900 h 581745"/>
              <a:gd name="connsiteX5" fmla="*/ 53631 w 180981"/>
              <a:gd name="connsiteY5" fmla="*/ 342975 h 581745"/>
              <a:gd name="connsiteX6" fmla="*/ 180631 w 180981"/>
              <a:gd name="connsiteY6" fmla="*/ 75 h 5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81" h="581745">
                <a:moveTo>
                  <a:pt x="180631" y="75"/>
                </a:moveTo>
                <a:cubicBezTo>
                  <a:pt x="186452" y="-4687"/>
                  <a:pt x="118189" y="217563"/>
                  <a:pt x="88556" y="314400"/>
                </a:cubicBezTo>
                <a:cubicBezTo>
                  <a:pt x="58923" y="411237"/>
                  <a:pt x="13414" y="569988"/>
                  <a:pt x="2831" y="581100"/>
                </a:cubicBezTo>
                <a:cubicBezTo>
                  <a:pt x="-7752" y="592212"/>
                  <a:pt x="13944" y="457275"/>
                  <a:pt x="25056" y="381075"/>
                </a:cubicBezTo>
                <a:cubicBezTo>
                  <a:pt x="36168" y="304875"/>
                  <a:pt x="64744" y="130250"/>
                  <a:pt x="69506" y="123900"/>
                </a:cubicBezTo>
                <a:cubicBezTo>
                  <a:pt x="74268" y="117550"/>
                  <a:pt x="38814" y="360437"/>
                  <a:pt x="53631" y="342975"/>
                </a:cubicBezTo>
                <a:cubicBezTo>
                  <a:pt x="68448" y="325513"/>
                  <a:pt x="174810" y="4837"/>
                  <a:pt x="180631" y="7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5A376F4-CDA0-CA5F-F5B6-C3663CED5883}"/>
              </a:ext>
            </a:extLst>
          </p:cNvPr>
          <p:cNvSpPr/>
          <p:nvPr/>
        </p:nvSpPr>
        <p:spPr>
          <a:xfrm>
            <a:off x="4584616" y="4420093"/>
            <a:ext cx="141118" cy="1030647"/>
          </a:xfrm>
          <a:custGeom>
            <a:avLst/>
            <a:gdLst>
              <a:gd name="connsiteX0" fmla="*/ 139784 w 141118"/>
              <a:gd name="connsiteY0" fmla="*/ 9032 h 1030647"/>
              <a:gd name="connsiteX1" fmla="*/ 85809 w 141118"/>
              <a:gd name="connsiteY1" fmla="*/ 224932 h 1030647"/>
              <a:gd name="connsiteX2" fmla="*/ 22309 w 141118"/>
              <a:gd name="connsiteY2" fmla="*/ 685307 h 1030647"/>
              <a:gd name="connsiteX3" fmla="*/ 84 w 141118"/>
              <a:gd name="connsiteY3" fmla="*/ 1028207 h 1030647"/>
              <a:gd name="connsiteX4" fmla="*/ 28659 w 141118"/>
              <a:gd name="connsiteY4" fmla="*/ 510682 h 1030647"/>
              <a:gd name="connsiteX5" fmla="*/ 139784 w 141118"/>
              <a:gd name="connsiteY5" fmla="*/ 9032 h 103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118" h="1030647">
                <a:moveTo>
                  <a:pt x="139784" y="9032"/>
                </a:moveTo>
                <a:cubicBezTo>
                  <a:pt x="149309" y="-38593"/>
                  <a:pt x="105388" y="112220"/>
                  <a:pt x="85809" y="224932"/>
                </a:cubicBezTo>
                <a:cubicBezTo>
                  <a:pt x="66230" y="337644"/>
                  <a:pt x="36596" y="551428"/>
                  <a:pt x="22309" y="685307"/>
                </a:cubicBezTo>
                <a:cubicBezTo>
                  <a:pt x="8021" y="819186"/>
                  <a:pt x="-974" y="1057311"/>
                  <a:pt x="84" y="1028207"/>
                </a:cubicBezTo>
                <a:cubicBezTo>
                  <a:pt x="1142" y="999103"/>
                  <a:pt x="8551" y="673136"/>
                  <a:pt x="28659" y="510682"/>
                </a:cubicBezTo>
                <a:cubicBezTo>
                  <a:pt x="48767" y="348228"/>
                  <a:pt x="130259" y="56657"/>
                  <a:pt x="139784" y="903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1B8841DD-B88D-A951-88ED-1D4B120FD3F4}"/>
              </a:ext>
            </a:extLst>
          </p:cNvPr>
          <p:cNvSpPr/>
          <p:nvPr/>
        </p:nvSpPr>
        <p:spPr>
          <a:xfrm>
            <a:off x="4731680" y="4687769"/>
            <a:ext cx="141878" cy="390960"/>
          </a:xfrm>
          <a:custGeom>
            <a:avLst/>
            <a:gdLst>
              <a:gd name="connsiteX0" fmla="*/ 2245 w 141878"/>
              <a:gd name="connsiteY0" fmla="*/ 1706 h 390960"/>
              <a:gd name="connsiteX1" fmla="*/ 18120 w 141878"/>
              <a:gd name="connsiteY1" fmla="*/ 141406 h 390960"/>
              <a:gd name="connsiteX2" fmla="*/ 135595 w 141878"/>
              <a:gd name="connsiteY2" fmla="*/ 382706 h 390960"/>
              <a:gd name="connsiteX3" fmla="*/ 116545 w 141878"/>
              <a:gd name="connsiteY3" fmla="*/ 325556 h 390960"/>
              <a:gd name="connsiteX4" fmla="*/ 37170 w 141878"/>
              <a:gd name="connsiteY4" fmla="*/ 233481 h 390960"/>
              <a:gd name="connsiteX5" fmla="*/ 2245 w 141878"/>
              <a:gd name="connsiteY5" fmla="*/ 1706 h 3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878" h="390960">
                <a:moveTo>
                  <a:pt x="2245" y="1706"/>
                </a:moveTo>
                <a:cubicBezTo>
                  <a:pt x="-930" y="-13640"/>
                  <a:pt x="-4105" y="77906"/>
                  <a:pt x="18120" y="141406"/>
                </a:cubicBezTo>
                <a:cubicBezTo>
                  <a:pt x="40345" y="204906"/>
                  <a:pt x="119191" y="352014"/>
                  <a:pt x="135595" y="382706"/>
                </a:cubicBezTo>
                <a:cubicBezTo>
                  <a:pt x="151999" y="413398"/>
                  <a:pt x="132949" y="350427"/>
                  <a:pt x="116545" y="325556"/>
                </a:cubicBezTo>
                <a:cubicBezTo>
                  <a:pt x="100141" y="300685"/>
                  <a:pt x="54633" y="283223"/>
                  <a:pt x="37170" y="233481"/>
                </a:cubicBezTo>
                <a:cubicBezTo>
                  <a:pt x="19708" y="183739"/>
                  <a:pt x="5420" y="17052"/>
                  <a:pt x="2245" y="17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1F2CD0F2-54A0-D282-4F5C-A6C012E3BD59}"/>
              </a:ext>
            </a:extLst>
          </p:cNvPr>
          <p:cNvSpPr/>
          <p:nvPr/>
        </p:nvSpPr>
        <p:spPr>
          <a:xfrm>
            <a:off x="4777822" y="4927775"/>
            <a:ext cx="318186" cy="253991"/>
          </a:xfrm>
          <a:custGeom>
            <a:avLst/>
            <a:gdLst>
              <a:gd name="connsiteX0" fmla="*/ 318053 w 318186"/>
              <a:gd name="connsiteY0" fmla="*/ 6175 h 253991"/>
              <a:gd name="connsiteX1" fmla="*/ 165653 w 318186"/>
              <a:gd name="connsiteY1" fmla="*/ 34750 h 253991"/>
              <a:gd name="connsiteX2" fmla="*/ 553 w 318186"/>
              <a:gd name="connsiteY2" fmla="*/ 253825 h 253991"/>
              <a:gd name="connsiteX3" fmla="*/ 114853 w 318186"/>
              <a:gd name="connsiteY3" fmla="*/ 69675 h 253991"/>
              <a:gd name="connsiteX4" fmla="*/ 191053 w 318186"/>
              <a:gd name="connsiteY4" fmla="*/ 6175 h 253991"/>
              <a:gd name="connsiteX5" fmla="*/ 318053 w 318186"/>
              <a:gd name="connsiteY5" fmla="*/ 6175 h 2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186" h="253991">
                <a:moveTo>
                  <a:pt x="318053" y="6175"/>
                </a:moveTo>
                <a:cubicBezTo>
                  <a:pt x="313820" y="10937"/>
                  <a:pt x="218570" y="-6525"/>
                  <a:pt x="165653" y="34750"/>
                </a:cubicBezTo>
                <a:cubicBezTo>
                  <a:pt x="112736" y="76025"/>
                  <a:pt x="9020" y="248004"/>
                  <a:pt x="553" y="253825"/>
                </a:cubicBezTo>
                <a:cubicBezTo>
                  <a:pt x="-7914" y="259646"/>
                  <a:pt x="83103" y="110950"/>
                  <a:pt x="114853" y="69675"/>
                </a:cubicBezTo>
                <a:cubicBezTo>
                  <a:pt x="146603" y="28400"/>
                  <a:pt x="157186" y="17288"/>
                  <a:pt x="191053" y="6175"/>
                </a:cubicBezTo>
                <a:cubicBezTo>
                  <a:pt x="224920" y="-4938"/>
                  <a:pt x="322286" y="1413"/>
                  <a:pt x="318053" y="617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27D8CF5C-39BC-E0AD-0485-3372917ED188}"/>
              </a:ext>
            </a:extLst>
          </p:cNvPr>
          <p:cNvSpPr/>
          <p:nvPr/>
        </p:nvSpPr>
        <p:spPr>
          <a:xfrm>
            <a:off x="4816262" y="5064098"/>
            <a:ext cx="273615" cy="130231"/>
          </a:xfrm>
          <a:custGeom>
            <a:avLst/>
            <a:gdLst>
              <a:gd name="connsiteX0" fmla="*/ 273263 w 273615"/>
              <a:gd name="connsiteY0" fmla="*/ 27 h 130231"/>
              <a:gd name="connsiteX1" fmla="*/ 98638 w 273615"/>
              <a:gd name="connsiteY1" fmla="*/ 38127 h 130231"/>
              <a:gd name="connsiteX2" fmla="*/ 54188 w 273615"/>
              <a:gd name="connsiteY2" fmla="*/ 54002 h 130231"/>
              <a:gd name="connsiteX3" fmla="*/ 213 w 273615"/>
              <a:gd name="connsiteY3" fmla="*/ 130202 h 130231"/>
              <a:gd name="connsiteX4" fmla="*/ 47838 w 273615"/>
              <a:gd name="connsiteY4" fmla="*/ 44477 h 130231"/>
              <a:gd name="connsiteX5" fmla="*/ 273263 w 273615"/>
              <a:gd name="connsiteY5" fmla="*/ 27 h 13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15" h="130231">
                <a:moveTo>
                  <a:pt x="273263" y="27"/>
                </a:moveTo>
                <a:cubicBezTo>
                  <a:pt x="281730" y="-1031"/>
                  <a:pt x="135150" y="29131"/>
                  <a:pt x="98638" y="38127"/>
                </a:cubicBezTo>
                <a:cubicBezTo>
                  <a:pt x="62126" y="47123"/>
                  <a:pt x="70592" y="38656"/>
                  <a:pt x="54188" y="54002"/>
                </a:cubicBezTo>
                <a:cubicBezTo>
                  <a:pt x="37784" y="69348"/>
                  <a:pt x="1271" y="131790"/>
                  <a:pt x="213" y="130202"/>
                </a:cubicBezTo>
                <a:cubicBezTo>
                  <a:pt x="-845" y="128614"/>
                  <a:pt x="213" y="66173"/>
                  <a:pt x="47838" y="44477"/>
                </a:cubicBezTo>
                <a:cubicBezTo>
                  <a:pt x="95463" y="22781"/>
                  <a:pt x="264796" y="1085"/>
                  <a:pt x="273263" y="2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D2F87E32-FCF2-F644-DB19-BC22F4C5ED4A}"/>
              </a:ext>
            </a:extLst>
          </p:cNvPr>
          <p:cNvSpPr/>
          <p:nvPr/>
        </p:nvSpPr>
        <p:spPr>
          <a:xfrm>
            <a:off x="4599572" y="5218537"/>
            <a:ext cx="198292" cy="503578"/>
          </a:xfrm>
          <a:custGeom>
            <a:avLst/>
            <a:gdLst>
              <a:gd name="connsiteX0" fmla="*/ 197853 w 198292"/>
              <a:gd name="connsiteY0" fmla="*/ 1163 h 503578"/>
              <a:gd name="connsiteX1" fmla="*/ 96253 w 198292"/>
              <a:gd name="connsiteY1" fmla="*/ 182138 h 503578"/>
              <a:gd name="connsiteX2" fmla="*/ 1003 w 198292"/>
              <a:gd name="connsiteY2" fmla="*/ 502813 h 503578"/>
              <a:gd name="connsiteX3" fmla="*/ 54978 w 198292"/>
              <a:gd name="connsiteY3" fmla="*/ 264688 h 503578"/>
              <a:gd name="connsiteX4" fmla="*/ 197853 w 198292"/>
              <a:gd name="connsiteY4" fmla="*/ 1163 h 50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92" h="503578">
                <a:moveTo>
                  <a:pt x="197853" y="1163"/>
                </a:moveTo>
                <a:cubicBezTo>
                  <a:pt x="204732" y="-12595"/>
                  <a:pt x="129061" y="98530"/>
                  <a:pt x="96253" y="182138"/>
                </a:cubicBezTo>
                <a:cubicBezTo>
                  <a:pt x="63445" y="265746"/>
                  <a:pt x="7882" y="489055"/>
                  <a:pt x="1003" y="502813"/>
                </a:cubicBezTo>
                <a:cubicBezTo>
                  <a:pt x="-5876" y="516571"/>
                  <a:pt x="23757" y="341417"/>
                  <a:pt x="54978" y="264688"/>
                </a:cubicBezTo>
                <a:cubicBezTo>
                  <a:pt x="86199" y="187959"/>
                  <a:pt x="190974" y="14921"/>
                  <a:pt x="197853" y="11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DF509BF6-EB87-3344-767A-8C3AFC3AEC3B}"/>
              </a:ext>
            </a:extLst>
          </p:cNvPr>
          <p:cNvSpPr/>
          <p:nvPr/>
        </p:nvSpPr>
        <p:spPr>
          <a:xfrm>
            <a:off x="4625391" y="5197187"/>
            <a:ext cx="229589" cy="572088"/>
          </a:xfrm>
          <a:custGeom>
            <a:avLst/>
            <a:gdLst>
              <a:gd name="connsiteX0" fmla="*/ 229184 w 229589"/>
              <a:gd name="connsiteY0" fmla="*/ 288 h 572088"/>
              <a:gd name="connsiteX1" fmla="*/ 137109 w 229589"/>
              <a:gd name="connsiteY1" fmla="*/ 168563 h 572088"/>
              <a:gd name="connsiteX2" fmla="*/ 57734 w 229589"/>
              <a:gd name="connsiteY2" fmla="*/ 343188 h 572088"/>
              <a:gd name="connsiteX3" fmla="*/ 584 w 229589"/>
              <a:gd name="connsiteY3" fmla="*/ 571788 h 572088"/>
              <a:gd name="connsiteX4" fmla="*/ 32334 w 229589"/>
              <a:gd name="connsiteY4" fmla="*/ 387638 h 572088"/>
              <a:gd name="connsiteX5" fmla="*/ 99009 w 229589"/>
              <a:gd name="connsiteY5" fmla="*/ 209838 h 572088"/>
              <a:gd name="connsiteX6" fmla="*/ 229184 w 229589"/>
              <a:gd name="connsiteY6" fmla="*/ 288 h 5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589" h="572088">
                <a:moveTo>
                  <a:pt x="229184" y="288"/>
                </a:moveTo>
                <a:cubicBezTo>
                  <a:pt x="235534" y="-6591"/>
                  <a:pt x="165684" y="111413"/>
                  <a:pt x="137109" y="168563"/>
                </a:cubicBezTo>
                <a:cubicBezTo>
                  <a:pt x="108534" y="225713"/>
                  <a:pt x="80488" y="275984"/>
                  <a:pt x="57734" y="343188"/>
                </a:cubicBezTo>
                <a:cubicBezTo>
                  <a:pt x="34980" y="410392"/>
                  <a:pt x="4817" y="564380"/>
                  <a:pt x="584" y="571788"/>
                </a:cubicBezTo>
                <a:cubicBezTo>
                  <a:pt x="-3649" y="579196"/>
                  <a:pt x="15930" y="447963"/>
                  <a:pt x="32334" y="387638"/>
                </a:cubicBezTo>
                <a:cubicBezTo>
                  <a:pt x="48738" y="327313"/>
                  <a:pt x="67788" y="270163"/>
                  <a:pt x="99009" y="209838"/>
                </a:cubicBezTo>
                <a:cubicBezTo>
                  <a:pt x="130230" y="149513"/>
                  <a:pt x="222834" y="7167"/>
                  <a:pt x="229184" y="2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48D1B0D1-F435-ABEA-99F8-CD5C61F98FCF}"/>
              </a:ext>
            </a:extLst>
          </p:cNvPr>
          <p:cNvSpPr/>
          <p:nvPr/>
        </p:nvSpPr>
        <p:spPr>
          <a:xfrm>
            <a:off x="4781382" y="5318112"/>
            <a:ext cx="42473" cy="1263752"/>
          </a:xfrm>
          <a:custGeom>
            <a:avLst/>
            <a:gdLst>
              <a:gd name="connsiteX0" fmla="*/ 31918 w 42473"/>
              <a:gd name="connsiteY0" fmla="*/ 13 h 1263752"/>
              <a:gd name="connsiteX1" fmla="*/ 3343 w 42473"/>
              <a:gd name="connsiteY1" fmla="*/ 600088 h 1263752"/>
              <a:gd name="connsiteX2" fmla="*/ 41443 w 42473"/>
              <a:gd name="connsiteY2" fmla="*/ 387363 h 1263752"/>
              <a:gd name="connsiteX3" fmla="*/ 31918 w 42473"/>
              <a:gd name="connsiteY3" fmla="*/ 755663 h 1263752"/>
              <a:gd name="connsiteX4" fmla="*/ 35093 w 42473"/>
              <a:gd name="connsiteY4" fmla="*/ 987438 h 1263752"/>
              <a:gd name="connsiteX5" fmla="*/ 31918 w 42473"/>
              <a:gd name="connsiteY5" fmla="*/ 898538 h 1263752"/>
              <a:gd name="connsiteX6" fmla="*/ 168 w 42473"/>
              <a:gd name="connsiteY6" fmla="*/ 1263663 h 1263752"/>
              <a:gd name="connsiteX7" fmla="*/ 19218 w 42473"/>
              <a:gd name="connsiteY7" fmla="*/ 930288 h 1263752"/>
              <a:gd name="connsiteX8" fmla="*/ 16043 w 42473"/>
              <a:gd name="connsiteY8" fmla="*/ 619138 h 1263752"/>
              <a:gd name="connsiteX9" fmla="*/ 31918 w 42473"/>
              <a:gd name="connsiteY9" fmla="*/ 13 h 126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73" h="1263752">
                <a:moveTo>
                  <a:pt x="31918" y="13"/>
                </a:moveTo>
                <a:cubicBezTo>
                  <a:pt x="29801" y="-3162"/>
                  <a:pt x="1756" y="535530"/>
                  <a:pt x="3343" y="600088"/>
                </a:cubicBezTo>
                <a:cubicBezTo>
                  <a:pt x="4930" y="664646"/>
                  <a:pt x="36681" y="361434"/>
                  <a:pt x="41443" y="387363"/>
                </a:cubicBezTo>
                <a:cubicBezTo>
                  <a:pt x="46205" y="413292"/>
                  <a:pt x="32976" y="655651"/>
                  <a:pt x="31918" y="755663"/>
                </a:cubicBezTo>
                <a:cubicBezTo>
                  <a:pt x="30860" y="855675"/>
                  <a:pt x="35093" y="963626"/>
                  <a:pt x="35093" y="987438"/>
                </a:cubicBezTo>
                <a:cubicBezTo>
                  <a:pt x="35093" y="1011250"/>
                  <a:pt x="37739" y="852501"/>
                  <a:pt x="31918" y="898538"/>
                </a:cubicBezTo>
                <a:cubicBezTo>
                  <a:pt x="26097" y="944575"/>
                  <a:pt x="2285" y="1258371"/>
                  <a:pt x="168" y="1263663"/>
                </a:cubicBezTo>
                <a:cubicBezTo>
                  <a:pt x="-1949" y="1268955"/>
                  <a:pt x="16572" y="1037709"/>
                  <a:pt x="19218" y="930288"/>
                </a:cubicBezTo>
                <a:cubicBezTo>
                  <a:pt x="21864" y="822867"/>
                  <a:pt x="12339" y="770480"/>
                  <a:pt x="16043" y="619138"/>
                </a:cubicBezTo>
                <a:cubicBezTo>
                  <a:pt x="19747" y="467796"/>
                  <a:pt x="34035" y="3188"/>
                  <a:pt x="31918" y="1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0202B7E0-626F-2B76-2F57-35794B58B3AD}"/>
              </a:ext>
            </a:extLst>
          </p:cNvPr>
          <p:cNvSpPr/>
          <p:nvPr/>
        </p:nvSpPr>
        <p:spPr>
          <a:xfrm>
            <a:off x="4613336" y="5774951"/>
            <a:ext cx="298549" cy="1118155"/>
          </a:xfrm>
          <a:custGeom>
            <a:avLst/>
            <a:gdLst>
              <a:gd name="connsiteX0" fmla="*/ 22164 w 298549"/>
              <a:gd name="connsiteY0" fmla="*/ 374 h 1118155"/>
              <a:gd name="connsiteX1" fmla="*/ 6289 w 298549"/>
              <a:gd name="connsiteY1" fmla="*/ 235324 h 1118155"/>
              <a:gd name="connsiteX2" fmla="*/ 142814 w 298549"/>
              <a:gd name="connsiteY2" fmla="*/ 740149 h 1118155"/>
              <a:gd name="connsiteX3" fmla="*/ 130114 w 298549"/>
              <a:gd name="connsiteY3" fmla="*/ 717924 h 1118155"/>
              <a:gd name="connsiteX4" fmla="*/ 212664 w 298549"/>
              <a:gd name="connsiteY4" fmla="*/ 921124 h 1118155"/>
              <a:gd name="connsiteX5" fmla="*/ 298389 w 298549"/>
              <a:gd name="connsiteY5" fmla="*/ 1117974 h 1118155"/>
              <a:gd name="connsiteX6" fmla="*/ 190439 w 298549"/>
              <a:gd name="connsiteY6" fmla="*/ 886199 h 1118155"/>
              <a:gd name="connsiteX7" fmla="*/ 41214 w 298549"/>
              <a:gd name="connsiteY7" fmla="*/ 451224 h 1118155"/>
              <a:gd name="connsiteX8" fmla="*/ 15814 w 298549"/>
              <a:gd name="connsiteY8" fmla="*/ 282949 h 1118155"/>
              <a:gd name="connsiteX9" fmla="*/ 22164 w 298549"/>
              <a:gd name="connsiteY9" fmla="*/ 374 h 111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549" h="1118155">
                <a:moveTo>
                  <a:pt x="22164" y="374"/>
                </a:moveTo>
                <a:cubicBezTo>
                  <a:pt x="20576" y="-7564"/>
                  <a:pt x="-13819" y="112028"/>
                  <a:pt x="6289" y="235324"/>
                </a:cubicBezTo>
                <a:cubicBezTo>
                  <a:pt x="26397" y="358620"/>
                  <a:pt x="122177" y="659716"/>
                  <a:pt x="142814" y="740149"/>
                </a:cubicBezTo>
                <a:cubicBezTo>
                  <a:pt x="163451" y="820582"/>
                  <a:pt x="118472" y="687762"/>
                  <a:pt x="130114" y="717924"/>
                </a:cubicBezTo>
                <a:cubicBezTo>
                  <a:pt x="141756" y="748086"/>
                  <a:pt x="184618" y="854449"/>
                  <a:pt x="212664" y="921124"/>
                </a:cubicBezTo>
                <a:cubicBezTo>
                  <a:pt x="240710" y="987799"/>
                  <a:pt x="302093" y="1123795"/>
                  <a:pt x="298389" y="1117974"/>
                </a:cubicBezTo>
                <a:cubicBezTo>
                  <a:pt x="294685" y="1112153"/>
                  <a:pt x="233302" y="997324"/>
                  <a:pt x="190439" y="886199"/>
                </a:cubicBezTo>
                <a:cubicBezTo>
                  <a:pt x="147577" y="775074"/>
                  <a:pt x="70318" y="551766"/>
                  <a:pt x="41214" y="451224"/>
                </a:cubicBezTo>
                <a:cubicBezTo>
                  <a:pt x="12110" y="350682"/>
                  <a:pt x="20047" y="358620"/>
                  <a:pt x="15814" y="282949"/>
                </a:cubicBezTo>
                <a:cubicBezTo>
                  <a:pt x="11581" y="207278"/>
                  <a:pt x="23752" y="8312"/>
                  <a:pt x="22164" y="3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E1B86AC2-DABB-156F-1839-7BD21F43DDDC}"/>
              </a:ext>
            </a:extLst>
          </p:cNvPr>
          <p:cNvSpPr/>
          <p:nvPr/>
        </p:nvSpPr>
        <p:spPr>
          <a:xfrm>
            <a:off x="4578350" y="5756519"/>
            <a:ext cx="357370" cy="1233566"/>
          </a:xfrm>
          <a:custGeom>
            <a:avLst/>
            <a:gdLst>
              <a:gd name="connsiteX0" fmla="*/ 15875 w 357370"/>
              <a:gd name="connsiteY0" fmla="*/ 6106 h 1233566"/>
              <a:gd name="connsiteX1" fmla="*/ 0 w 357370"/>
              <a:gd name="connsiteY1" fmla="*/ 177556 h 1233566"/>
              <a:gd name="connsiteX2" fmla="*/ 15875 w 357370"/>
              <a:gd name="connsiteY2" fmla="*/ 361706 h 1233566"/>
              <a:gd name="connsiteX3" fmla="*/ 88900 w 357370"/>
              <a:gd name="connsiteY3" fmla="*/ 647456 h 1233566"/>
              <a:gd name="connsiteX4" fmla="*/ 219075 w 357370"/>
              <a:gd name="connsiteY4" fmla="*/ 952256 h 1233566"/>
              <a:gd name="connsiteX5" fmla="*/ 355600 w 357370"/>
              <a:gd name="connsiteY5" fmla="*/ 1228481 h 1233566"/>
              <a:gd name="connsiteX6" fmla="*/ 117475 w 357370"/>
              <a:gd name="connsiteY6" fmla="*/ 704606 h 1233566"/>
              <a:gd name="connsiteX7" fmla="*/ 34925 w 357370"/>
              <a:gd name="connsiteY7" fmla="*/ 406156 h 1233566"/>
              <a:gd name="connsiteX8" fmla="*/ 15875 w 357370"/>
              <a:gd name="connsiteY8" fmla="*/ 6106 h 123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370" h="1233566">
                <a:moveTo>
                  <a:pt x="15875" y="6106"/>
                </a:moveTo>
                <a:cubicBezTo>
                  <a:pt x="10054" y="-31994"/>
                  <a:pt x="0" y="118289"/>
                  <a:pt x="0" y="177556"/>
                </a:cubicBezTo>
                <a:cubicBezTo>
                  <a:pt x="0" y="236823"/>
                  <a:pt x="1058" y="283389"/>
                  <a:pt x="15875" y="361706"/>
                </a:cubicBezTo>
                <a:cubicBezTo>
                  <a:pt x="30692" y="440023"/>
                  <a:pt x="55033" y="549031"/>
                  <a:pt x="88900" y="647456"/>
                </a:cubicBezTo>
                <a:cubicBezTo>
                  <a:pt x="122767" y="745881"/>
                  <a:pt x="174625" y="855418"/>
                  <a:pt x="219075" y="952256"/>
                </a:cubicBezTo>
                <a:cubicBezTo>
                  <a:pt x="263525" y="1049094"/>
                  <a:pt x="372533" y="1269756"/>
                  <a:pt x="355600" y="1228481"/>
                </a:cubicBezTo>
                <a:cubicBezTo>
                  <a:pt x="338667" y="1187206"/>
                  <a:pt x="170921" y="841660"/>
                  <a:pt x="117475" y="704606"/>
                </a:cubicBezTo>
                <a:cubicBezTo>
                  <a:pt x="64029" y="567552"/>
                  <a:pt x="53975" y="519398"/>
                  <a:pt x="34925" y="406156"/>
                </a:cubicBezTo>
                <a:cubicBezTo>
                  <a:pt x="15875" y="292914"/>
                  <a:pt x="21696" y="44206"/>
                  <a:pt x="15875" y="61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37E610C5-24CF-398A-71F3-8DAE53404B73}"/>
              </a:ext>
            </a:extLst>
          </p:cNvPr>
          <p:cNvSpPr/>
          <p:nvPr/>
        </p:nvSpPr>
        <p:spPr>
          <a:xfrm>
            <a:off x="4910946" y="7028520"/>
            <a:ext cx="46617" cy="745450"/>
          </a:xfrm>
          <a:custGeom>
            <a:avLst/>
            <a:gdLst>
              <a:gd name="connsiteX0" fmla="*/ 26179 w 46617"/>
              <a:gd name="connsiteY0" fmla="*/ 930 h 745450"/>
              <a:gd name="connsiteX1" fmla="*/ 13479 w 46617"/>
              <a:gd name="connsiteY1" fmla="*/ 420030 h 745450"/>
              <a:gd name="connsiteX2" fmla="*/ 16654 w 46617"/>
              <a:gd name="connsiteY2" fmla="*/ 740705 h 745450"/>
              <a:gd name="connsiteX3" fmla="*/ 779 w 46617"/>
              <a:gd name="connsiteY3" fmla="*/ 591480 h 745450"/>
              <a:gd name="connsiteX4" fmla="*/ 45229 w 46617"/>
              <a:gd name="connsiteY4" fmla="*/ 315255 h 745450"/>
              <a:gd name="connsiteX5" fmla="*/ 26179 w 46617"/>
              <a:gd name="connsiteY5" fmla="*/ 930 h 74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7" h="745450">
                <a:moveTo>
                  <a:pt x="26179" y="930"/>
                </a:moveTo>
                <a:cubicBezTo>
                  <a:pt x="20887" y="18392"/>
                  <a:pt x="15066" y="296734"/>
                  <a:pt x="13479" y="420030"/>
                </a:cubicBezTo>
                <a:cubicBezTo>
                  <a:pt x="11892" y="543326"/>
                  <a:pt x="18771" y="712130"/>
                  <a:pt x="16654" y="740705"/>
                </a:cubicBezTo>
                <a:cubicBezTo>
                  <a:pt x="14537" y="769280"/>
                  <a:pt x="-3983" y="662388"/>
                  <a:pt x="779" y="591480"/>
                </a:cubicBezTo>
                <a:cubicBezTo>
                  <a:pt x="5541" y="520572"/>
                  <a:pt x="38350" y="414209"/>
                  <a:pt x="45229" y="315255"/>
                </a:cubicBezTo>
                <a:cubicBezTo>
                  <a:pt x="52108" y="216301"/>
                  <a:pt x="31471" y="-16532"/>
                  <a:pt x="26179" y="93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57B8C841-86D2-6B7E-561F-D1C0575721E4}"/>
              </a:ext>
            </a:extLst>
          </p:cNvPr>
          <p:cNvSpPr/>
          <p:nvPr/>
        </p:nvSpPr>
        <p:spPr>
          <a:xfrm>
            <a:off x="4775050" y="7504045"/>
            <a:ext cx="124646" cy="760515"/>
          </a:xfrm>
          <a:custGeom>
            <a:avLst/>
            <a:gdLst>
              <a:gd name="connsiteX0" fmla="*/ 120800 w 124646"/>
              <a:gd name="connsiteY0" fmla="*/ 8005 h 760515"/>
              <a:gd name="connsiteX1" fmla="*/ 104925 w 124646"/>
              <a:gd name="connsiteY1" fmla="*/ 179455 h 760515"/>
              <a:gd name="connsiteX2" fmla="*/ 50950 w 124646"/>
              <a:gd name="connsiteY2" fmla="*/ 455680 h 760515"/>
              <a:gd name="connsiteX3" fmla="*/ 150 w 124646"/>
              <a:gd name="connsiteY3" fmla="*/ 760480 h 760515"/>
              <a:gd name="connsiteX4" fmla="*/ 38250 w 124646"/>
              <a:gd name="connsiteY4" fmla="*/ 436630 h 760515"/>
              <a:gd name="connsiteX5" fmla="*/ 120800 w 124646"/>
              <a:gd name="connsiteY5" fmla="*/ 8005 h 7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46" h="760515">
                <a:moveTo>
                  <a:pt x="120800" y="8005"/>
                </a:moveTo>
                <a:cubicBezTo>
                  <a:pt x="131912" y="-34857"/>
                  <a:pt x="116567" y="104843"/>
                  <a:pt x="104925" y="179455"/>
                </a:cubicBezTo>
                <a:cubicBezTo>
                  <a:pt x="93283" y="254068"/>
                  <a:pt x="68412" y="358843"/>
                  <a:pt x="50950" y="455680"/>
                </a:cubicBezTo>
                <a:cubicBezTo>
                  <a:pt x="33487" y="552518"/>
                  <a:pt x="2267" y="763655"/>
                  <a:pt x="150" y="760480"/>
                </a:cubicBezTo>
                <a:cubicBezTo>
                  <a:pt x="-1967" y="757305"/>
                  <a:pt x="18671" y="555163"/>
                  <a:pt x="38250" y="436630"/>
                </a:cubicBezTo>
                <a:cubicBezTo>
                  <a:pt x="57829" y="318097"/>
                  <a:pt x="109688" y="50867"/>
                  <a:pt x="120800" y="800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9D8924FB-EEA8-7DDB-903B-93E053369EC6}"/>
              </a:ext>
            </a:extLst>
          </p:cNvPr>
          <p:cNvSpPr/>
          <p:nvPr/>
        </p:nvSpPr>
        <p:spPr>
          <a:xfrm>
            <a:off x="4771831" y="7016349"/>
            <a:ext cx="93174" cy="937617"/>
          </a:xfrm>
          <a:custGeom>
            <a:avLst/>
            <a:gdLst>
              <a:gd name="connsiteX0" fmla="*/ 85919 w 93174"/>
              <a:gd name="connsiteY0" fmla="*/ 401 h 937617"/>
              <a:gd name="connsiteX1" fmla="*/ 85919 w 93174"/>
              <a:gd name="connsiteY1" fmla="*/ 486176 h 937617"/>
              <a:gd name="connsiteX2" fmla="*/ 194 w 93174"/>
              <a:gd name="connsiteY2" fmla="*/ 937026 h 937617"/>
              <a:gd name="connsiteX3" fmla="*/ 63694 w 93174"/>
              <a:gd name="connsiteY3" fmla="*/ 568726 h 937617"/>
              <a:gd name="connsiteX4" fmla="*/ 85919 w 93174"/>
              <a:gd name="connsiteY4" fmla="*/ 401 h 9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74" h="937617">
                <a:moveTo>
                  <a:pt x="85919" y="401"/>
                </a:moveTo>
                <a:cubicBezTo>
                  <a:pt x="89623" y="-13357"/>
                  <a:pt x="100206" y="330072"/>
                  <a:pt x="85919" y="486176"/>
                </a:cubicBezTo>
                <a:cubicBezTo>
                  <a:pt x="71632" y="642280"/>
                  <a:pt x="3898" y="923268"/>
                  <a:pt x="194" y="937026"/>
                </a:cubicBezTo>
                <a:cubicBezTo>
                  <a:pt x="-3510" y="950784"/>
                  <a:pt x="46761" y="721655"/>
                  <a:pt x="63694" y="568726"/>
                </a:cubicBezTo>
                <a:cubicBezTo>
                  <a:pt x="80627" y="415797"/>
                  <a:pt x="82215" y="14159"/>
                  <a:pt x="85919" y="4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C2DA602D-AE90-DEF5-5408-3FF8414E98E7}"/>
              </a:ext>
            </a:extLst>
          </p:cNvPr>
          <p:cNvSpPr/>
          <p:nvPr/>
        </p:nvSpPr>
        <p:spPr>
          <a:xfrm>
            <a:off x="4704740" y="8009309"/>
            <a:ext cx="70478" cy="516645"/>
          </a:xfrm>
          <a:custGeom>
            <a:avLst/>
            <a:gdLst>
              <a:gd name="connsiteX0" fmla="*/ 70460 w 70478"/>
              <a:gd name="connsiteY0" fmla="*/ 1216 h 516645"/>
              <a:gd name="connsiteX1" fmla="*/ 10135 w 70478"/>
              <a:gd name="connsiteY1" fmla="*/ 293316 h 516645"/>
              <a:gd name="connsiteX2" fmla="*/ 610 w 70478"/>
              <a:gd name="connsiteY2" fmla="*/ 515566 h 516645"/>
              <a:gd name="connsiteX3" fmla="*/ 16485 w 70478"/>
              <a:gd name="connsiteY3" fmla="*/ 201241 h 516645"/>
              <a:gd name="connsiteX4" fmla="*/ 70460 w 70478"/>
              <a:gd name="connsiteY4" fmla="*/ 1216 h 51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78" h="516645">
                <a:moveTo>
                  <a:pt x="70460" y="1216"/>
                </a:moveTo>
                <a:cubicBezTo>
                  <a:pt x="69402" y="16562"/>
                  <a:pt x="21777" y="207591"/>
                  <a:pt x="10135" y="293316"/>
                </a:cubicBezTo>
                <a:cubicBezTo>
                  <a:pt x="-1507" y="379041"/>
                  <a:pt x="-448" y="530912"/>
                  <a:pt x="610" y="515566"/>
                </a:cubicBezTo>
                <a:cubicBezTo>
                  <a:pt x="1668" y="500220"/>
                  <a:pt x="6431" y="283262"/>
                  <a:pt x="16485" y="201241"/>
                </a:cubicBezTo>
                <a:cubicBezTo>
                  <a:pt x="26539" y="119220"/>
                  <a:pt x="71518" y="-14130"/>
                  <a:pt x="70460" y="12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776B0D52-5951-DF15-8F9C-583538FAE715}"/>
              </a:ext>
            </a:extLst>
          </p:cNvPr>
          <p:cNvSpPr/>
          <p:nvPr/>
        </p:nvSpPr>
        <p:spPr>
          <a:xfrm>
            <a:off x="4765433" y="8267115"/>
            <a:ext cx="9804" cy="249579"/>
          </a:xfrm>
          <a:custGeom>
            <a:avLst/>
            <a:gdLst>
              <a:gd name="connsiteX0" fmla="*/ 9767 w 9804"/>
              <a:gd name="connsiteY0" fmla="*/ 585 h 249579"/>
              <a:gd name="connsiteX1" fmla="*/ 3417 w 9804"/>
              <a:gd name="connsiteY1" fmla="*/ 241885 h 249579"/>
              <a:gd name="connsiteX2" fmla="*/ 242 w 9804"/>
              <a:gd name="connsiteY2" fmla="*/ 175210 h 249579"/>
              <a:gd name="connsiteX3" fmla="*/ 9767 w 9804"/>
              <a:gd name="connsiteY3" fmla="*/ 585 h 24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249579">
                <a:moveTo>
                  <a:pt x="9767" y="585"/>
                </a:moveTo>
                <a:cubicBezTo>
                  <a:pt x="10296" y="11697"/>
                  <a:pt x="5004" y="212781"/>
                  <a:pt x="3417" y="241885"/>
                </a:cubicBezTo>
                <a:cubicBezTo>
                  <a:pt x="1830" y="270989"/>
                  <a:pt x="-816" y="210664"/>
                  <a:pt x="242" y="175210"/>
                </a:cubicBezTo>
                <a:cubicBezTo>
                  <a:pt x="1300" y="139756"/>
                  <a:pt x="9238" y="-10527"/>
                  <a:pt x="9767" y="58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4594DEE6-35B0-D1FE-BD2B-F1957EAA3609}"/>
              </a:ext>
            </a:extLst>
          </p:cNvPr>
          <p:cNvSpPr/>
          <p:nvPr/>
        </p:nvSpPr>
        <p:spPr>
          <a:xfrm>
            <a:off x="4575879" y="5328476"/>
            <a:ext cx="27883" cy="424946"/>
          </a:xfrm>
          <a:custGeom>
            <a:avLst/>
            <a:gdLst>
              <a:gd name="connsiteX0" fmla="*/ 27871 w 27883"/>
              <a:gd name="connsiteY0" fmla="*/ 5524 h 424946"/>
              <a:gd name="connsiteX1" fmla="*/ 2471 w 27883"/>
              <a:gd name="connsiteY1" fmla="*/ 421449 h 424946"/>
              <a:gd name="connsiteX2" fmla="*/ 5646 w 27883"/>
              <a:gd name="connsiteY2" fmla="*/ 196024 h 424946"/>
              <a:gd name="connsiteX3" fmla="*/ 27871 w 27883"/>
              <a:gd name="connsiteY3" fmla="*/ 5524 h 42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3" h="424946">
                <a:moveTo>
                  <a:pt x="27871" y="5524"/>
                </a:moveTo>
                <a:cubicBezTo>
                  <a:pt x="27342" y="43095"/>
                  <a:pt x="6175" y="389699"/>
                  <a:pt x="2471" y="421449"/>
                </a:cubicBezTo>
                <a:cubicBezTo>
                  <a:pt x="-1233" y="453199"/>
                  <a:pt x="-1233" y="260053"/>
                  <a:pt x="5646" y="196024"/>
                </a:cubicBezTo>
                <a:cubicBezTo>
                  <a:pt x="12525" y="131995"/>
                  <a:pt x="28400" y="-32047"/>
                  <a:pt x="27871" y="552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3630535C-EFC5-51C8-455C-441024EA064B}"/>
              </a:ext>
            </a:extLst>
          </p:cNvPr>
          <p:cNvSpPr/>
          <p:nvPr/>
        </p:nvSpPr>
        <p:spPr>
          <a:xfrm>
            <a:off x="4659140" y="5197938"/>
            <a:ext cx="120078" cy="249714"/>
          </a:xfrm>
          <a:custGeom>
            <a:avLst/>
            <a:gdLst>
              <a:gd name="connsiteX0" fmla="*/ 119235 w 120078"/>
              <a:gd name="connsiteY0" fmla="*/ 2712 h 249714"/>
              <a:gd name="connsiteX1" fmla="*/ 1760 w 120078"/>
              <a:gd name="connsiteY1" fmla="*/ 247187 h 249714"/>
              <a:gd name="connsiteX2" fmla="*/ 52560 w 120078"/>
              <a:gd name="connsiteY2" fmla="*/ 123362 h 249714"/>
              <a:gd name="connsiteX3" fmla="*/ 119235 w 120078"/>
              <a:gd name="connsiteY3" fmla="*/ 2712 h 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78" h="249714">
                <a:moveTo>
                  <a:pt x="119235" y="2712"/>
                </a:moveTo>
                <a:cubicBezTo>
                  <a:pt x="110768" y="23350"/>
                  <a:pt x="12872" y="227079"/>
                  <a:pt x="1760" y="247187"/>
                </a:cubicBezTo>
                <a:cubicBezTo>
                  <a:pt x="-9352" y="267295"/>
                  <a:pt x="35098" y="161991"/>
                  <a:pt x="52560" y="123362"/>
                </a:cubicBezTo>
                <a:cubicBezTo>
                  <a:pt x="70022" y="84733"/>
                  <a:pt x="127702" y="-17926"/>
                  <a:pt x="119235" y="27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6F3C1DAC-0ADF-AD9E-19F2-0621B54AB665}"/>
              </a:ext>
            </a:extLst>
          </p:cNvPr>
          <p:cNvSpPr/>
          <p:nvPr/>
        </p:nvSpPr>
        <p:spPr>
          <a:xfrm>
            <a:off x="3782599" y="4495237"/>
            <a:ext cx="129134" cy="896305"/>
          </a:xfrm>
          <a:custGeom>
            <a:avLst/>
            <a:gdLst>
              <a:gd name="connsiteX0" fmla="*/ 129001 w 129134"/>
              <a:gd name="connsiteY0" fmla="*/ 563 h 896305"/>
              <a:gd name="connsiteX1" fmla="*/ 36926 w 129134"/>
              <a:gd name="connsiteY1" fmla="*/ 359338 h 896305"/>
              <a:gd name="connsiteX2" fmla="*/ 2001 w 129134"/>
              <a:gd name="connsiteY2" fmla="*/ 895913 h 896305"/>
              <a:gd name="connsiteX3" fmla="*/ 14701 w 129134"/>
              <a:gd name="connsiteY3" fmla="*/ 438713 h 896305"/>
              <a:gd name="connsiteX4" fmla="*/ 129001 w 129134"/>
              <a:gd name="connsiteY4" fmla="*/ 563 h 89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34" h="896305">
                <a:moveTo>
                  <a:pt x="129001" y="563"/>
                </a:moveTo>
                <a:cubicBezTo>
                  <a:pt x="132705" y="-12666"/>
                  <a:pt x="58093" y="210113"/>
                  <a:pt x="36926" y="359338"/>
                </a:cubicBezTo>
                <a:cubicBezTo>
                  <a:pt x="15759" y="508563"/>
                  <a:pt x="5705" y="882684"/>
                  <a:pt x="2001" y="895913"/>
                </a:cubicBezTo>
                <a:cubicBezTo>
                  <a:pt x="-1703" y="909142"/>
                  <a:pt x="-1703" y="584234"/>
                  <a:pt x="14701" y="438713"/>
                </a:cubicBezTo>
                <a:cubicBezTo>
                  <a:pt x="31105" y="293192"/>
                  <a:pt x="125297" y="13792"/>
                  <a:pt x="129001" y="5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6DD1786B-9585-1314-C9CE-7FBB6A060910}"/>
              </a:ext>
            </a:extLst>
          </p:cNvPr>
          <p:cNvSpPr/>
          <p:nvPr/>
        </p:nvSpPr>
        <p:spPr>
          <a:xfrm>
            <a:off x="3408122" y="4736858"/>
            <a:ext cx="166953" cy="689347"/>
          </a:xfrm>
          <a:custGeom>
            <a:avLst/>
            <a:gdLst>
              <a:gd name="connsiteX0" fmla="*/ 166928 w 166953"/>
              <a:gd name="connsiteY0" fmla="*/ 242 h 689347"/>
              <a:gd name="connsiteX1" fmla="*/ 84378 w 166953"/>
              <a:gd name="connsiteY1" fmla="*/ 320917 h 689347"/>
              <a:gd name="connsiteX2" fmla="*/ 1828 w 166953"/>
              <a:gd name="connsiteY2" fmla="*/ 682867 h 689347"/>
              <a:gd name="connsiteX3" fmla="*/ 36753 w 166953"/>
              <a:gd name="connsiteY3" fmla="*/ 533642 h 689347"/>
              <a:gd name="connsiteX4" fmla="*/ 144703 w 166953"/>
              <a:gd name="connsiteY4" fmla="*/ 285992 h 689347"/>
              <a:gd name="connsiteX5" fmla="*/ 93903 w 166953"/>
              <a:gd name="connsiteY5" fmla="*/ 371717 h 689347"/>
              <a:gd name="connsiteX6" fmla="*/ 166928 w 166953"/>
              <a:gd name="connsiteY6" fmla="*/ 242 h 68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3" h="689347">
                <a:moveTo>
                  <a:pt x="166928" y="242"/>
                </a:moveTo>
                <a:cubicBezTo>
                  <a:pt x="165341" y="-8225"/>
                  <a:pt x="111895" y="207146"/>
                  <a:pt x="84378" y="320917"/>
                </a:cubicBezTo>
                <a:cubicBezTo>
                  <a:pt x="56861" y="434688"/>
                  <a:pt x="9765" y="647413"/>
                  <a:pt x="1828" y="682867"/>
                </a:cubicBezTo>
                <a:cubicBezTo>
                  <a:pt x="-6109" y="718321"/>
                  <a:pt x="12941" y="599788"/>
                  <a:pt x="36753" y="533642"/>
                </a:cubicBezTo>
                <a:cubicBezTo>
                  <a:pt x="60565" y="467496"/>
                  <a:pt x="135178" y="312979"/>
                  <a:pt x="144703" y="285992"/>
                </a:cubicBezTo>
                <a:cubicBezTo>
                  <a:pt x="154228" y="259005"/>
                  <a:pt x="92316" y="415638"/>
                  <a:pt x="93903" y="371717"/>
                </a:cubicBezTo>
                <a:cubicBezTo>
                  <a:pt x="95490" y="327796"/>
                  <a:pt x="168515" y="8709"/>
                  <a:pt x="166928" y="24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1742136F-1018-8571-65F4-734DA8B68836}"/>
              </a:ext>
            </a:extLst>
          </p:cNvPr>
          <p:cNvSpPr/>
          <p:nvPr/>
        </p:nvSpPr>
        <p:spPr>
          <a:xfrm>
            <a:off x="3413008" y="4849036"/>
            <a:ext cx="111844" cy="451475"/>
          </a:xfrm>
          <a:custGeom>
            <a:avLst/>
            <a:gdLst>
              <a:gd name="connsiteX0" fmla="*/ 111242 w 111844"/>
              <a:gd name="connsiteY0" fmla="*/ 2364 h 451475"/>
              <a:gd name="connsiteX1" fmla="*/ 54092 w 111844"/>
              <a:gd name="connsiteY1" fmla="*/ 142064 h 451475"/>
              <a:gd name="connsiteX2" fmla="*/ 3292 w 111844"/>
              <a:gd name="connsiteY2" fmla="*/ 450039 h 451475"/>
              <a:gd name="connsiteX3" fmla="*/ 15992 w 111844"/>
              <a:gd name="connsiteY3" fmla="*/ 246839 h 451475"/>
              <a:gd name="connsiteX4" fmla="*/ 111242 w 111844"/>
              <a:gd name="connsiteY4" fmla="*/ 2364 h 45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44" h="451475">
                <a:moveTo>
                  <a:pt x="111242" y="2364"/>
                </a:moveTo>
                <a:cubicBezTo>
                  <a:pt x="117592" y="-15098"/>
                  <a:pt x="72084" y="67452"/>
                  <a:pt x="54092" y="142064"/>
                </a:cubicBezTo>
                <a:cubicBezTo>
                  <a:pt x="36100" y="216676"/>
                  <a:pt x="9642" y="432577"/>
                  <a:pt x="3292" y="450039"/>
                </a:cubicBezTo>
                <a:cubicBezTo>
                  <a:pt x="-3058" y="467501"/>
                  <a:pt x="-941" y="321451"/>
                  <a:pt x="15992" y="246839"/>
                </a:cubicBezTo>
                <a:cubicBezTo>
                  <a:pt x="32925" y="172227"/>
                  <a:pt x="104892" y="19826"/>
                  <a:pt x="111242" y="236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70B42BD0-DDBA-1390-6F6A-5FB0C2C00E55}"/>
              </a:ext>
            </a:extLst>
          </p:cNvPr>
          <p:cNvSpPr/>
          <p:nvPr/>
        </p:nvSpPr>
        <p:spPr>
          <a:xfrm>
            <a:off x="3616307" y="4895581"/>
            <a:ext cx="130195" cy="521142"/>
          </a:xfrm>
          <a:custGeom>
            <a:avLst/>
            <a:gdLst>
              <a:gd name="connsiteX0" fmla="*/ 18 w 130195"/>
              <a:gd name="connsiteY0" fmla="*/ 269 h 521142"/>
              <a:gd name="connsiteX1" fmla="*/ 31768 w 130195"/>
              <a:gd name="connsiteY1" fmla="*/ 206644 h 521142"/>
              <a:gd name="connsiteX2" fmla="*/ 130193 w 130195"/>
              <a:gd name="connsiteY2" fmla="*/ 520969 h 521142"/>
              <a:gd name="connsiteX3" fmla="*/ 34943 w 130195"/>
              <a:gd name="connsiteY3" fmla="*/ 247919 h 521142"/>
              <a:gd name="connsiteX4" fmla="*/ 18 w 130195"/>
              <a:gd name="connsiteY4" fmla="*/ 269 h 5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95" h="521142">
                <a:moveTo>
                  <a:pt x="18" y="269"/>
                </a:moveTo>
                <a:cubicBezTo>
                  <a:pt x="-511" y="-6610"/>
                  <a:pt x="10072" y="119861"/>
                  <a:pt x="31768" y="206644"/>
                </a:cubicBezTo>
                <a:cubicBezTo>
                  <a:pt x="53464" y="293427"/>
                  <a:pt x="129664" y="514090"/>
                  <a:pt x="130193" y="520969"/>
                </a:cubicBezTo>
                <a:cubicBezTo>
                  <a:pt x="130722" y="527848"/>
                  <a:pt x="57697" y="328881"/>
                  <a:pt x="34943" y="247919"/>
                </a:cubicBezTo>
                <a:cubicBezTo>
                  <a:pt x="12189" y="166957"/>
                  <a:pt x="547" y="7148"/>
                  <a:pt x="18" y="26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DF083BA8-9C73-C483-0E1B-31F03934A725}"/>
              </a:ext>
            </a:extLst>
          </p:cNvPr>
          <p:cNvSpPr/>
          <p:nvPr/>
        </p:nvSpPr>
        <p:spPr>
          <a:xfrm>
            <a:off x="3585866" y="4828639"/>
            <a:ext cx="151117" cy="648502"/>
          </a:xfrm>
          <a:custGeom>
            <a:avLst/>
            <a:gdLst>
              <a:gd name="connsiteX0" fmla="*/ 8234 w 151117"/>
              <a:gd name="connsiteY0" fmla="*/ 3711 h 648502"/>
              <a:gd name="connsiteX1" fmla="*/ 8234 w 151117"/>
              <a:gd name="connsiteY1" fmla="*/ 210086 h 648502"/>
              <a:gd name="connsiteX2" fmla="*/ 27284 w 151117"/>
              <a:gd name="connsiteY2" fmla="*/ 419636 h 648502"/>
              <a:gd name="connsiteX3" fmla="*/ 151109 w 151117"/>
              <a:gd name="connsiteY3" fmla="*/ 648236 h 648502"/>
              <a:gd name="connsiteX4" fmla="*/ 33634 w 151117"/>
              <a:gd name="connsiteY4" fmla="*/ 464086 h 648502"/>
              <a:gd name="connsiteX5" fmla="*/ 1884 w 151117"/>
              <a:gd name="connsiteY5" fmla="*/ 394236 h 648502"/>
              <a:gd name="connsiteX6" fmla="*/ 8234 w 151117"/>
              <a:gd name="connsiteY6" fmla="*/ 3711 h 64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117" h="648502">
                <a:moveTo>
                  <a:pt x="8234" y="3711"/>
                </a:moveTo>
                <a:cubicBezTo>
                  <a:pt x="9292" y="-26981"/>
                  <a:pt x="5059" y="140765"/>
                  <a:pt x="8234" y="210086"/>
                </a:cubicBezTo>
                <a:cubicBezTo>
                  <a:pt x="11409" y="279407"/>
                  <a:pt x="3471" y="346611"/>
                  <a:pt x="27284" y="419636"/>
                </a:cubicBezTo>
                <a:cubicBezTo>
                  <a:pt x="51097" y="492661"/>
                  <a:pt x="150051" y="640828"/>
                  <a:pt x="151109" y="648236"/>
                </a:cubicBezTo>
                <a:cubicBezTo>
                  <a:pt x="152167" y="655644"/>
                  <a:pt x="58505" y="506419"/>
                  <a:pt x="33634" y="464086"/>
                </a:cubicBezTo>
                <a:cubicBezTo>
                  <a:pt x="8763" y="421753"/>
                  <a:pt x="8234" y="464615"/>
                  <a:pt x="1884" y="394236"/>
                </a:cubicBezTo>
                <a:cubicBezTo>
                  <a:pt x="-4466" y="323857"/>
                  <a:pt x="7176" y="34403"/>
                  <a:pt x="8234" y="371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B1F0AA28-80A8-3940-D60A-2EF947A66373}"/>
              </a:ext>
            </a:extLst>
          </p:cNvPr>
          <p:cNvSpPr/>
          <p:nvPr/>
        </p:nvSpPr>
        <p:spPr>
          <a:xfrm>
            <a:off x="3770410" y="5470116"/>
            <a:ext cx="52845" cy="1169159"/>
          </a:xfrm>
          <a:custGeom>
            <a:avLst/>
            <a:gdLst>
              <a:gd name="connsiteX0" fmla="*/ 4665 w 52845"/>
              <a:gd name="connsiteY0" fmla="*/ 409 h 1169159"/>
              <a:gd name="connsiteX1" fmla="*/ 4665 w 52845"/>
              <a:gd name="connsiteY1" fmla="*/ 517934 h 1169159"/>
              <a:gd name="connsiteX2" fmla="*/ 52290 w 52845"/>
              <a:gd name="connsiteY2" fmla="*/ 1168809 h 1169159"/>
              <a:gd name="connsiteX3" fmla="*/ 30065 w 52845"/>
              <a:gd name="connsiteY3" fmla="*/ 600484 h 1169159"/>
              <a:gd name="connsiteX4" fmla="*/ 4665 w 52845"/>
              <a:gd name="connsiteY4" fmla="*/ 409 h 116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45" h="1169159">
                <a:moveTo>
                  <a:pt x="4665" y="409"/>
                </a:moveTo>
                <a:cubicBezTo>
                  <a:pt x="432" y="-13349"/>
                  <a:pt x="-3273" y="323201"/>
                  <a:pt x="4665" y="517934"/>
                </a:cubicBezTo>
                <a:cubicBezTo>
                  <a:pt x="12603" y="712667"/>
                  <a:pt x="48057" y="1155051"/>
                  <a:pt x="52290" y="1168809"/>
                </a:cubicBezTo>
                <a:cubicBezTo>
                  <a:pt x="56523" y="1182567"/>
                  <a:pt x="35357" y="788338"/>
                  <a:pt x="30065" y="600484"/>
                </a:cubicBezTo>
                <a:cubicBezTo>
                  <a:pt x="24773" y="412630"/>
                  <a:pt x="8898" y="14167"/>
                  <a:pt x="4665" y="4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09127225-77D5-F5A2-8CB6-FFB416E23C06}"/>
              </a:ext>
            </a:extLst>
          </p:cNvPr>
          <p:cNvSpPr/>
          <p:nvPr/>
        </p:nvSpPr>
        <p:spPr>
          <a:xfrm>
            <a:off x="3825773" y="6626427"/>
            <a:ext cx="65999" cy="1546328"/>
          </a:xfrm>
          <a:custGeom>
            <a:avLst/>
            <a:gdLst>
              <a:gd name="connsiteX0" fmla="*/ 102 w 65999"/>
              <a:gd name="connsiteY0" fmla="*/ 12498 h 1546328"/>
              <a:gd name="connsiteX1" fmla="*/ 47727 w 65999"/>
              <a:gd name="connsiteY1" fmla="*/ 831648 h 1546328"/>
              <a:gd name="connsiteX2" fmla="*/ 63602 w 65999"/>
              <a:gd name="connsiteY2" fmla="*/ 1406323 h 1546328"/>
              <a:gd name="connsiteX3" fmla="*/ 63602 w 65999"/>
              <a:gd name="connsiteY3" fmla="*/ 1520623 h 1546328"/>
              <a:gd name="connsiteX4" fmla="*/ 41377 w 65999"/>
              <a:gd name="connsiteY4" fmla="*/ 1018973 h 1546328"/>
              <a:gd name="connsiteX5" fmla="*/ 35027 w 65999"/>
              <a:gd name="connsiteY5" fmla="*/ 383973 h 1546328"/>
              <a:gd name="connsiteX6" fmla="*/ 102 w 65999"/>
              <a:gd name="connsiteY6" fmla="*/ 12498 h 15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99" h="1546328">
                <a:moveTo>
                  <a:pt x="102" y="12498"/>
                </a:moveTo>
                <a:cubicBezTo>
                  <a:pt x="2219" y="87110"/>
                  <a:pt x="37144" y="599344"/>
                  <a:pt x="47727" y="831648"/>
                </a:cubicBezTo>
                <a:cubicBezTo>
                  <a:pt x="58310" y="1063952"/>
                  <a:pt x="60956" y="1291494"/>
                  <a:pt x="63602" y="1406323"/>
                </a:cubicBezTo>
                <a:cubicBezTo>
                  <a:pt x="66248" y="1521152"/>
                  <a:pt x="67306" y="1585181"/>
                  <a:pt x="63602" y="1520623"/>
                </a:cubicBezTo>
                <a:cubicBezTo>
                  <a:pt x="59898" y="1456065"/>
                  <a:pt x="46139" y="1208415"/>
                  <a:pt x="41377" y="1018973"/>
                </a:cubicBezTo>
                <a:cubicBezTo>
                  <a:pt x="36615" y="829531"/>
                  <a:pt x="40848" y="553306"/>
                  <a:pt x="35027" y="383973"/>
                </a:cubicBezTo>
                <a:cubicBezTo>
                  <a:pt x="29206" y="214640"/>
                  <a:pt x="-2015" y="-62114"/>
                  <a:pt x="102" y="1249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7C4B290D-DE42-9A1D-3822-168868F65C1B}"/>
              </a:ext>
            </a:extLst>
          </p:cNvPr>
          <p:cNvSpPr/>
          <p:nvPr/>
        </p:nvSpPr>
        <p:spPr>
          <a:xfrm>
            <a:off x="3229973" y="7045189"/>
            <a:ext cx="620517" cy="218528"/>
          </a:xfrm>
          <a:custGeom>
            <a:avLst/>
            <a:gdLst>
              <a:gd name="connsiteX0" fmla="*/ 618127 w 620517"/>
              <a:gd name="connsiteY0" fmla="*/ 136 h 218528"/>
              <a:gd name="connsiteX1" fmla="*/ 478427 w 620517"/>
              <a:gd name="connsiteY1" fmla="*/ 152536 h 218528"/>
              <a:gd name="connsiteX2" fmla="*/ 227602 w 620517"/>
              <a:gd name="connsiteY2" fmla="*/ 216036 h 218528"/>
              <a:gd name="connsiteX3" fmla="*/ 2177 w 620517"/>
              <a:gd name="connsiteY3" fmla="*/ 203336 h 218528"/>
              <a:gd name="connsiteX4" fmla="*/ 367302 w 620517"/>
              <a:gd name="connsiteY4" fmla="*/ 181111 h 218528"/>
              <a:gd name="connsiteX5" fmla="*/ 618127 w 620517"/>
              <a:gd name="connsiteY5" fmla="*/ 136 h 21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517" h="218528">
                <a:moveTo>
                  <a:pt x="618127" y="136"/>
                </a:moveTo>
                <a:cubicBezTo>
                  <a:pt x="636648" y="-4627"/>
                  <a:pt x="543514" y="116553"/>
                  <a:pt x="478427" y="152536"/>
                </a:cubicBezTo>
                <a:cubicBezTo>
                  <a:pt x="413340" y="188519"/>
                  <a:pt x="306977" y="207569"/>
                  <a:pt x="227602" y="216036"/>
                </a:cubicBezTo>
                <a:cubicBezTo>
                  <a:pt x="148227" y="224503"/>
                  <a:pt x="-21106" y="209157"/>
                  <a:pt x="2177" y="203336"/>
                </a:cubicBezTo>
                <a:cubicBezTo>
                  <a:pt x="25460" y="197515"/>
                  <a:pt x="261998" y="211273"/>
                  <a:pt x="367302" y="181111"/>
                </a:cubicBezTo>
                <a:cubicBezTo>
                  <a:pt x="472606" y="150949"/>
                  <a:pt x="599606" y="4899"/>
                  <a:pt x="618127" y="13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12A2C30C-DEEB-A324-1AEA-68701C8270F2}"/>
              </a:ext>
            </a:extLst>
          </p:cNvPr>
          <p:cNvSpPr/>
          <p:nvPr/>
        </p:nvSpPr>
        <p:spPr>
          <a:xfrm>
            <a:off x="3206613" y="7216740"/>
            <a:ext cx="454401" cy="463618"/>
          </a:xfrm>
          <a:custGeom>
            <a:avLst/>
            <a:gdLst>
              <a:gd name="connsiteX0" fmla="*/ 454162 w 454401"/>
              <a:gd name="connsiteY0" fmla="*/ 35 h 463618"/>
              <a:gd name="connsiteX1" fmla="*/ 282712 w 454401"/>
              <a:gd name="connsiteY1" fmla="*/ 222285 h 463618"/>
              <a:gd name="connsiteX2" fmla="*/ 137 w 454401"/>
              <a:gd name="connsiteY2" fmla="*/ 463585 h 463618"/>
              <a:gd name="connsiteX3" fmla="*/ 247787 w 454401"/>
              <a:gd name="connsiteY3" fmla="*/ 238160 h 463618"/>
              <a:gd name="connsiteX4" fmla="*/ 454162 w 454401"/>
              <a:gd name="connsiteY4" fmla="*/ 35 h 46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01" h="463618">
                <a:moveTo>
                  <a:pt x="454162" y="35"/>
                </a:moveTo>
                <a:cubicBezTo>
                  <a:pt x="459983" y="-2611"/>
                  <a:pt x="358383" y="145027"/>
                  <a:pt x="282712" y="222285"/>
                </a:cubicBezTo>
                <a:cubicBezTo>
                  <a:pt x="207041" y="299543"/>
                  <a:pt x="5958" y="460939"/>
                  <a:pt x="137" y="463585"/>
                </a:cubicBezTo>
                <a:cubicBezTo>
                  <a:pt x="-5684" y="466231"/>
                  <a:pt x="175291" y="310656"/>
                  <a:pt x="247787" y="238160"/>
                </a:cubicBezTo>
                <a:cubicBezTo>
                  <a:pt x="320283" y="165664"/>
                  <a:pt x="448341" y="2681"/>
                  <a:pt x="454162" y="3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7E990C01-5CC3-627B-FAD4-F12153F20B0C}"/>
              </a:ext>
            </a:extLst>
          </p:cNvPr>
          <p:cNvSpPr/>
          <p:nvPr/>
        </p:nvSpPr>
        <p:spPr>
          <a:xfrm>
            <a:off x="2690564" y="7642141"/>
            <a:ext cx="535863" cy="461514"/>
          </a:xfrm>
          <a:custGeom>
            <a:avLst/>
            <a:gdLst>
              <a:gd name="connsiteX0" fmla="*/ 535236 w 535863"/>
              <a:gd name="connsiteY0" fmla="*/ 84 h 461514"/>
              <a:gd name="connsiteX1" fmla="*/ 459036 w 535863"/>
              <a:gd name="connsiteY1" fmla="*/ 136609 h 461514"/>
              <a:gd name="connsiteX2" fmla="*/ 1836 w 535863"/>
              <a:gd name="connsiteY2" fmla="*/ 460459 h 461514"/>
              <a:gd name="connsiteX3" fmla="*/ 287586 w 535863"/>
              <a:gd name="connsiteY3" fmla="*/ 247734 h 461514"/>
              <a:gd name="connsiteX4" fmla="*/ 459036 w 535863"/>
              <a:gd name="connsiteY4" fmla="*/ 117559 h 461514"/>
              <a:gd name="connsiteX5" fmla="*/ 535236 w 535863"/>
              <a:gd name="connsiteY5" fmla="*/ 84 h 46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863" h="461514">
                <a:moveTo>
                  <a:pt x="535236" y="84"/>
                </a:moveTo>
                <a:cubicBezTo>
                  <a:pt x="535236" y="3259"/>
                  <a:pt x="547936" y="59880"/>
                  <a:pt x="459036" y="136609"/>
                </a:cubicBezTo>
                <a:cubicBezTo>
                  <a:pt x="370136" y="213338"/>
                  <a:pt x="30411" y="441938"/>
                  <a:pt x="1836" y="460459"/>
                </a:cubicBezTo>
                <a:cubicBezTo>
                  <a:pt x="-26739" y="478980"/>
                  <a:pt x="287586" y="247734"/>
                  <a:pt x="287586" y="247734"/>
                </a:cubicBezTo>
                <a:cubicBezTo>
                  <a:pt x="363786" y="190584"/>
                  <a:pt x="419878" y="151426"/>
                  <a:pt x="459036" y="117559"/>
                </a:cubicBezTo>
                <a:cubicBezTo>
                  <a:pt x="498194" y="83692"/>
                  <a:pt x="535236" y="-3091"/>
                  <a:pt x="535236" y="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1DED7F3E-5783-9125-713E-9B0BFD0CE4D7}"/>
              </a:ext>
            </a:extLst>
          </p:cNvPr>
          <p:cNvSpPr/>
          <p:nvPr/>
        </p:nvSpPr>
        <p:spPr>
          <a:xfrm>
            <a:off x="2276447" y="8042192"/>
            <a:ext cx="421190" cy="171680"/>
          </a:xfrm>
          <a:custGeom>
            <a:avLst/>
            <a:gdLst>
              <a:gd name="connsiteX0" fmla="*/ 28 w 421190"/>
              <a:gd name="connsiteY0" fmla="*/ 171533 h 171680"/>
              <a:gd name="connsiteX1" fmla="*/ 209578 w 421190"/>
              <a:gd name="connsiteY1" fmla="*/ 69933 h 171680"/>
              <a:gd name="connsiteX2" fmla="*/ 419128 w 421190"/>
              <a:gd name="connsiteY2" fmla="*/ 63583 h 171680"/>
              <a:gd name="connsiteX3" fmla="*/ 304828 w 421190"/>
              <a:gd name="connsiteY3" fmla="*/ 54058 h 171680"/>
              <a:gd name="connsiteX4" fmla="*/ 114328 w 421190"/>
              <a:gd name="connsiteY4" fmla="*/ 83 h 171680"/>
              <a:gd name="connsiteX5" fmla="*/ 193703 w 421190"/>
              <a:gd name="connsiteY5" fmla="*/ 44533 h 171680"/>
              <a:gd name="connsiteX6" fmla="*/ 28 w 421190"/>
              <a:gd name="connsiteY6" fmla="*/ 171533 h 17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190" h="171680">
                <a:moveTo>
                  <a:pt x="28" y="171533"/>
                </a:moveTo>
                <a:cubicBezTo>
                  <a:pt x="2674" y="175766"/>
                  <a:pt x="139728" y="87925"/>
                  <a:pt x="209578" y="69933"/>
                </a:cubicBezTo>
                <a:cubicBezTo>
                  <a:pt x="279428" y="51941"/>
                  <a:pt x="403253" y="66229"/>
                  <a:pt x="419128" y="63583"/>
                </a:cubicBezTo>
                <a:cubicBezTo>
                  <a:pt x="435003" y="60937"/>
                  <a:pt x="355628" y="64641"/>
                  <a:pt x="304828" y="54058"/>
                </a:cubicBezTo>
                <a:cubicBezTo>
                  <a:pt x="254028" y="43475"/>
                  <a:pt x="132849" y="1670"/>
                  <a:pt x="114328" y="83"/>
                </a:cubicBezTo>
                <a:cubicBezTo>
                  <a:pt x="95807" y="-1504"/>
                  <a:pt x="206403" y="19662"/>
                  <a:pt x="193703" y="44533"/>
                </a:cubicBezTo>
                <a:cubicBezTo>
                  <a:pt x="181003" y="69404"/>
                  <a:pt x="-2618" y="167300"/>
                  <a:pt x="28" y="17153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DA6CEC56-408B-1960-39EF-F80212518BF3}"/>
              </a:ext>
            </a:extLst>
          </p:cNvPr>
          <p:cNvSpPr/>
          <p:nvPr/>
        </p:nvSpPr>
        <p:spPr>
          <a:xfrm>
            <a:off x="3514474" y="5825958"/>
            <a:ext cx="254692" cy="148634"/>
          </a:xfrm>
          <a:custGeom>
            <a:avLst/>
            <a:gdLst>
              <a:gd name="connsiteX0" fmla="*/ 251 w 254692"/>
              <a:gd name="connsiteY0" fmla="*/ 167 h 148634"/>
              <a:gd name="connsiteX1" fmla="*/ 133601 w 254692"/>
              <a:gd name="connsiteY1" fmla="*/ 114467 h 148634"/>
              <a:gd name="connsiteX2" fmla="*/ 254251 w 254692"/>
              <a:gd name="connsiteY2" fmla="*/ 127167 h 148634"/>
              <a:gd name="connsiteX3" fmla="*/ 168526 w 254692"/>
              <a:gd name="connsiteY3" fmla="*/ 143042 h 148634"/>
              <a:gd name="connsiteX4" fmla="*/ 251 w 254692"/>
              <a:gd name="connsiteY4" fmla="*/ 167 h 1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692" h="148634">
                <a:moveTo>
                  <a:pt x="251" y="167"/>
                </a:moveTo>
                <a:cubicBezTo>
                  <a:pt x="-5570" y="-4595"/>
                  <a:pt x="91268" y="93300"/>
                  <a:pt x="133601" y="114467"/>
                </a:cubicBezTo>
                <a:cubicBezTo>
                  <a:pt x="175934" y="135634"/>
                  <a:pt x="248430" y="122405"/>
                  <a:pt x="254251" y="127167"/>
                </a:cubicBezTo>
                <a:cubicBezTo>
                  <a:pt x="260072" y="131929"/>
                  <a:pt x="207155" y="160504"/>
                  <a:pt x="168526" y="143042"/>
                </a:cubicBezTo>
                <a:cubicBezTo>
                  <a:pt x="129897" y="125580"/>
                  <a:pt x="6072" y="4929"/>
                  <a:pt x="251" y="16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D273A1D5-55A8-BE25-EAA8-D9DB7448FCCC}"/>
              </a:ext>
            </a:extLst>
          </p:cNvPr>
          <p:cNvSpPr/>
          <p:nvPr/>
        </p:nvSpPr>
        <p:spPr>
          <a:xfrm>
            <a:off x="3330384" y="6204148"/>
            <a:ext cx="491603" cy="36513"/>
          </a:xfrm>
          <a:custGeom>
            <a:avLst/>
            <a:gdLst>
              <a:gd name="connsiteX0" fmla="*/ 191 w 491603"/>
              <a:gd name="connsiteY0" fmla="*/ 31552 h 36513"/>
              <a:gd name="connsiteX1" fmla="*/ 282766 w 491603"/>
              <a:gd name="connsiteY1" fmla="*/ 34727 h 36513"/>
              <a:gd name="connsiteX2" fmla="*/ 485966 w 491603"/>
              <a:gd name="connsiteY2" fmla="*/ 12502 h 36513"/>
              <a:gd name="connsiteX3" fmla="*/ 425641 w 491603"/>
              <a:gd name="connsiteY3" fmla="*/ 2977 h 36513"/>
              <a:gd name="connsiteX4" fmla="*/ 327216 w 491603"/>
              <a:gd name="connsiteY4" fmla="*/ 2977 h 36513"/>
              <a:gd name="connsiteX5" fmla="*/ 191 w 491603"/>
              <a:gd name="connsiteY5" fmla="*/ 31552 h 3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603" h="36513">
                <a:moveTo>
                  <a:pt x="191" y="31552"/>
                </a:moveTo>
                <a:cubicBezTo>
                  <a:pt x="-7217" y="36844"/>
                  <a:pt x="201804" y="37902"/>
                  <a:pt x="282766" y="34727"/>
                </a:cubicBezTo>
                <a:cubicBezTo>
                  <a:pt x="363728" y="31552"/>
                  <a:pt x="462153" y="17794"/>
                  <a:pt x="485966" y="12502"/>
                </a:cubicBezTo>
                <a:cubicBezTo>
                  <a:pt x="509779" y="7210"/>
                  <a:pt x="452099" y="4564"/>
                  <a:pt x="425641" y="2977"/>
                </a:cubicBezTo>
                <a:cubicBezTo>
                  <a:pt x="399183" y="1389"/>
                  <a:pt x="403945" y="-2844"/>
                  <a:pt x="327216" y="2977"/>
                </a:cubicBezTo>
                <a:cubicBezTo>
                  <a:pt x="250487" y="8798"/>
                  <a:pt x="7599" y="26260"/>
                  <a:pt x="191" y="315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1145973F-2712-27C9-C98C-F31615352369}"/>
              </a:ext>
            </a:extLst>
          </p:cNvPr>
          <p:cNvSpPr/>
          <p:nvPr/>
        </p:nvSpPr>
        <p:spPr>
          <a:xfrm>
            <a:off x="3424858" y="6377818"/>
            <a:ext cx="386693" cy="62845"/>
          </a:xfrm>
          <a:custGeom>
            <a:avLst/>
            <a:gdLst>
              <a:gd name="connsiteX0" fmla="*/ 381967 w 386693"/>
              <a:gd name="connsiteY0" fmla="*/ 45207 h 62845"/>
              <a:gd name="connsiteX1" fmla="*/ 312117 w 386693"/>
              <a:gd name="connsiteY1" fmla="*/ 61082 h 62845"/>
              <a:gd name="connsiteX2" fmla="*/ 967 w 386693"/>
              <a:gd name="connsiteY2" fmla="*/ 757 h 62845"/>
              <a:gd name="connsiteX3" fmla="*/ 220042 w 386693"/>
              <a:gd name="connsiteY3" fmla="*/ 29332 h 62845"/>
              <a:gd name="connsiteX4" fmla="*/ 381967 w 386693"/>
              <a:gd name="connsiteY4" fmla="*/ 45207 h 6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693" h="62845">
                <a:moveTo>
                  <a:pt x="381967" y="45207"/>
                </a:moveTo>
                <a:cubicBezTo>
                  <a:pt x="397313" y="50499"/>
                  <a:pt x="375617" y="68490"/>
                  <a:pt x="312117" y="61082"/>
                </a:cubicBezTo>
                <a:cubicBezTo>
                  <a:pt x="248617" y="53674"/>
                  <a:pt x="16313" y="6049"/>
                  <a:pt x="967" y="757"/>
                </a:cubicBezTo>
                <a:cubicBezTo>
                  <a:pt x="-14379" y="-4535"/>
                  <a:pt x="157071" y="19278"/>
                  <a:pt x="220042" y="29332"/>
                </a:cubicBezTo>
                <a:cubicBezTo>
                  <a:pt x="283013" y="39386"/>
                  <a:pt x="366621" y="39915"/>
                  <a:pt x="381967" y="4520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DE9A08BE-05B9-B9C5-0FD7-3865A7CBA2A2}"/>
              </a:ext>
            </a:extLst>
          </p:cNvPr>
          <p:cNvSpPr/>
          <p:nvPr/>
        </p:nvSpPr>
        <p:spPr>
          <a:xfrm>
            <a:off x="2733675" y="6257409"/>
            <a:ext cx="365452" cy="276741"/>
          </a:xfrm>
          <a:custGeom>
            <a:avLst/>
            <a:gdLst>
              <a:gd name="connsiteX0" fmla="*/ 365125 w 365452"/>
              <a:gd name="connsiteY0" fmla="*/ 516 h 276741"/>
              <a:gd name="connsiteX1" fmla="*/ 60325 w 365452"/>
              <a:gd name="connsiteY1" fmla="*/ 216416 h 276741"/>
              <a:gd name="connsiteX2" fmla="*/ 0 w 365452"/>
              <a:gd name="connsiteY2" fmla="*/ 276741 h 276741"/>
              <a:gd name="connsiteX3" fmla="*/ 117475 w 365452"/>
              <a:gd name="connsiteY3" fmla="*/ 159266 h 276741"/>
              <a:gd name="connsiteX4" fmla="*/ 365125 w 365452"/>
              <a:gd name="connsiteY4" fmla="*/ 516 h 27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452" h="276741">
                <a:moveTo>
                  <a:pt x="365125" y="516"/>
                </a:moveTo>
                <a:cubicBezTo>
                  <a:pt x="355600" y="10041"/>
                  <a:pt x="121179" y="170379"/>
                  <a:pt x="60325" y="216416"/>
                </a:cubicBezTo>
                <a:cubicBezTo>
                  <a:pt x="-529" y="262453"/>
                  <a:pt x="0" y="276741"/>
                  <a:pt x="0" y="276741"/>
                </a:cubicBezTo>
                <a:cubicBezTo>
                  <a:pt x="9525" y="267216"/>
                  <a:pt x="61383" y="202658"/>
                  <a:pt x="117475" y="159266"/>
                </a:cubicBezTo>
                <a:cubicBezTo>
                  <a:pt x="173567" y="115874"/>
                  <a:pt x="374650" y="-9009"/>
                  <a:pt x="365125" y="5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C60196F0-41E4-FECA-32D4-A7B6D9832A2B}"/>
              </a:ext>
            </a:extLst>
          </p:cNvPr>
          <p:cNvSpPr/>
          <p:nvPr/>
        </p:nvSpPr>
        <p:spPr>
          <a:xfrm>
            <a:off x="2774950" y="6527800"/>
            <a:ext cx="1021776" cy="123290"/>
          </a:xfrm>
          <a:custGeom>
            <a:avLst/>
            <a:gdLst>
              <a:gd name="connsiteX0" fmla="*/ 0 w 1021776"/>
              <a:gd name="connsiteY0" fmla="*/ 0 h 123290"/>
              <a:gd name="connsiteX1" fmla="*/ 371475 w 1021776"/>
              <a:gd name="connsiteY1" fmla="*/ 15875 h 123290"/>
              <a:gd name="connsiteX2" fmla="*/ 612775 w 1021776"/>
              <a:gd name="connsiteY2" fmla="*/ 69850 h 123290"/>
              <a:gd name="connsiteX3" fmla="*/ 885825 w 1021776"/>
              <a:gd name="connsiteY3" fmla="*/ 111125 h 123290"/>
              <a:gd name="connsiteX4" fmla="*/ 1019175 w 1021776"/>
              <a:gd name="connsiteY4" fmla="*/ 114300 h 123290"/>
              <a:gd name="connsiteX5" fmla="*/ 774700 w 1021776"/>
              <a:gd name="connsiteY5" fmla="*/ 117475 h 123290"/>
              <a:gd name="connsiteX6" fmla="*/ 403225 w 1021776"/>
              <a:gd name="connsiteY6" fmla="*/ 28575 h 123290"/>
              <a:gd name="connsiteX7" fmla="*/ 279400 w 1021776"/>
              <a:gd name="connsiteY7" fmla="*/ 25400 h 123290"/>
              <a:gd name="connsiteX8" fmla="*/ 0 w 1021776"/>
              <a:gd name="connsiteY8" fmla="*/ 0 h 12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776" h="123290">
                <a:moveTo>
                  <a:pt x="0" y="0"/>
                </a:moveTo>
                <a:cubicBezTo>
                  <a:pt x="134673" y="2116"/>
                  <a:pt x="269346" y="4233"/>
                  <a:pt x="371475" y="15875"/>
                </a:cubicBezTo>
                <a:cubicBezTo>
                  <a:pt x="473604" y="27517"/>
                  <a:pt x="527050" y="53975"/>
                  <a:pt x="612775" y="69850"/>
                </a:cubicBezTo>
                <a:cubicBezTo>
                  <a:pt x="698500" y="85725"/>
                  <a:pt x="818092" y="103717"/>
                  <a:pt x="885825" y="111125"/>
                </a:cubicBezTo>
                <a:cubicBezTo>
                  <a:pt x="953558" y="118533"/>
                  <a:pt x="1037696" y="113242"/>
                  <a:pt x="1019175" y="114300"/>
                </a:cubicBezTo>
                <a:cubicBezTo>
                  <a:pt x="1000654" y="115358"/>
                  <a:pt x="877358" y="131763"/>
                  <a:pt x="774700" y="117475"/>
                </a:cubicBezTo>
                <a:cubicBezTo>
                  <a:pt x="672042" y="103188"/>
                  <a:pt x="485775" y="43921"/>
                  <a:pt x="403225" y="28575"/>
                </a:cubicBezTo>
                <a:cubicBezTo>
                  <a:pt x="320675" y="13229"/>
                  <a:pt x="279400" y="25400"/>
                  <a:pt x="279400" y="25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29F01BC6-9E9D-DD2F-CC20-A2EE82CFEE13}"/>
              </a:ext>
            </a:extLst>
          </p:cNvPr>
          <p:cNvSpPr/>
          <p:nvPr/>
        </p:nvSpPr>
        <p:spPr>
          <a:xfrm>
            <a:off x="3028913" y="6188073"/>
            <a:ext cx="130271" cy="228606"/>
          </a:xfrm>
          <a:custGeom>
            <a:avLst/>
            <a:gdLst>
              <a:gd name="connsiteX0" fmla="*/ 130212 w 130271"/>
              <a:gd name="connsiteY0" fmla="*/ 2 h 228606"/>
              <a:gd name="connsiteX1" fmla="*/ 79412 w 130271"/>
              <a:gd name="connsiteY1" fmla="*/ 139702 h 228606"/>
              <a:gd name="connsiteX2" fmla="*/ 37 w 130271"/>
              <a:gd name="connsiteY2" fmla="*/ 228602 h 228606"/>
              <a:gd name="connsiteX3" fmla="*/ 69887 w 130271"/>
              <a:gd name="connsiteY3" fmla="*/ 136527 h 228606"/>
              <a:gd name="connsiteX4" fmla="*/ 130212 w 130271"/>
              <a:gd name="connsiteY4" fmla="*/ 2 h 22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71" h="228606">
                <a:moveTo>
                  <a:pt x="130212" y="2"/>
                </a:moveTo>
                <a:cubicBezTo>
                  <a:pt x="131799" y="531"/>
                  <a:pt x="101108" y="101602"/>
                  <a:pt x="79412" y="139702"/>
                </a:cubicBezTo>
                <a:cubicBezTo>
                  <a:pt x="57716" y="177802"/>
                  <a:pt x="1624" y="229131"/>
                  <a:pt x="37" y="228602"/>
                </a:cubicBezTo>
                <a:cubicBezTo>
                  <a:pt x="-1550" y="228073"/>
                  <a:pt x="48191" y="171452"/>
                  <a:pt x="69887" y="136527"/>
                </a:cubicBezTo>
                <a:cubicBezTo>
                  <a:pt x="91583" y="101602"/>
                  <a:pt x="128625" y="-527"/>
                  <a:pt x="130212" y="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3670B991-52FC-4F4F-1771-CFD226026660}"/>
              </a:ext>
            </a:extLst>
          </p:cNvPr>
          <p:cNvSpPr/>
          <p:nvPr/>
        </p:nvSpPr>
        <p:spPr>
          <a:xfrm>
            <a:off x="2634847" y="6539871"/>
            <a:ext cx="366652" cy="118343"/>
          </a:xfrm>
          <a:custGeom>
            <a:avLst/>
            <a:gdLst>
              <a:gd name="connsiteX0" fmla="*/ 403 w 366652"/>
              <a:gd name="connsiteY0" fmla="*/ 118104 h 118343"/>
              <a:gd name="connsiteX1" fmla="*/ 136928 w 366652"/>
              <a:gd name="connsiteY1" fmla="*/ 38729 h 118343"/>
              <a:gd name="connsiteX2" fmla="*/ 365528 w 366652"/>
              <a:gd name="connsiteY2" fmla="*/ 19679 h 118343"/>
              <a:gd name="connsiteX3" fmla="*/ 222653 w 366652"/>
              <a:gd name="connsiteY3" fmla="*/ 3804 h 118343"/>
              <a:gd name="connsiteX4" fmla="*/ 178203 w 366652"/>
              <a:gd name="connsiteY4" fmla="*/ 10154 h 118343"/>
              <a:gd name="connsiteX5" fmla="*/ 403 w 366652"/>
              <a:gd name="connsiteY5" fmla="*/ 118104 h 1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652" h="118343">
                <a:moveTo>
                  <a:pt x="403" y="118104"/>
                </a:moveTo>
                <a:cubicBezTo>
                  <a:pt x="-6476" y="122866"/>
                  <a:pt x="76074" y="55133"/>
                  <a:pt x="136928" y="38729"/>
                </a:cubicBezTo>
                <a:cubicBezTo>
                  <a:pt x="197782" y="22325"/>
                  <a:pt x="351241" y="25500"/>
                  <a:pt x="365528" y="19679"/>
                </a:cubicBezTo>
                <a:cubicBezTo>
                  <a:pt x="379815" y="13858"/>
                  <a:pt x="253874" y="5391"/>
                  <a:pt x="222653" y="3804"/>
                </a:cubicBezTo>
                <a:cubicBezTo>
                  <a:pt x="191432" y="2217"/>
                  <a:pt x="212599" y="-6779"/>
                  <a:pt x="178203" y="10154"/>
                </a:cubicBezTo>
                <a:cubicBezTo>
                  <a:pt x="143807" y="27087"/>
                  <a:pt x="7282" y="113342"/>
                  <a:pt x="403" y="11810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6E909F9E-5F2F-D225-9DED-64DE215CC9A5}"/>
              </a:ext>
            </a:extLst>
          </p:cNvPr>
          <p:cNvSpPr/>
          <p:nvPr/>
        </p:nvSpPr>
        <p:spPr>
          <a:xfrm>
            <a:off x="3422302" y="6683224"/>
            <a:ext cx="378658" cy="47907"/>
          </a:xfrm>
          <a:custGeom>
            <a:avLst/>
            <a:gdLst>
              <a:gd name="connsiteX0" fmla="*/ 378173 w 378658"/>
              <a:gd name="connsiteY0" fmla="*/ 9676 h 47907"/>
              <a:gd name="connsiteX1" fmla="*/ 232123 w 378658"/>
              <a:gd name="connsiteY1" fmla="*/ 31901 h 47907"/>
              <a:gd name="connsiteX2" fmla="*/ 348 w 378658"/>
              <a:gd name="connsiteY2" fmla="*/ 151 h 47907"/>
              <a:gd name="connsiteX3" fmla="*/ 184498 w 378658"/>
              <a:gd name="connsiteY3" fmla="*/ 47776 h 47907"/>
              <a:gd name="connsiteX4" fmla="*/ 378173 w 378658"/>
              <a:gd name="connsiteY4" fmla="*/ 9676 h 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58" h="47907">
                <a:moveTo>
                  <a:pt x="378173" y="9676"/>
                </a:moveTo>
                <a:cubicBezTo>
                  <a:pt x="386110" y="7030"/>
                  <a:pt x="295094" y="33488"/>
                  <a:pt x="232123" y="31901"/>
                </a:cubicBezTo>
                <a:cubicBezTo>
                  <a:pt x="169152" y="30314"/>
                  <a:pt x="8285" y="-2495"/>
                  <a:pt x="348" y="151"/>
                </a:cubicBezTo>
                <a:cubicBezTo>
                  <a:pt x="-7589" y="2797"/>
                  <a:pt x="122056" y="45130"/>
                  <a:pt x="184498" y="47776"/>
                </a:cubicBezTo>
                <a:cubicBezTo>
                  <a:pt x="246940" y="50422"/>
                  <a:pt x="370236" y="12322"/>
                  <a:pt x="378173" y="967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B08086D0-5763-3362-BD14-DA82F9289645}"/>
              </a:ext>
            </a:extLst>
          </p:cNvPr>
          <p:cNvSpPr/>
          <p:nvPr/>
        </p:nvSpPr>
        <p:spPr>
          <a:xfrm>
            <a:off x="2558214" y="6583082"/>
            <a:ext cx="519780" cy="91526"/>
          </a:xfrm>
          <a:custGeom>
            <a:avLst/>
            <a:gdLst>
              <a:gd name="connsiteX0" fmla="*/ 518361 w 519780"/>
              <a:gd name="connsiteY0" fmla="*/ 1868 h 91526"/>
              <a:gd name="connsiteX1" fmla="*/ 258011 w 519780"/>
              <a:gd name="connsiteY1" fmla="*/ 52668 h 91526"/>
              <a:gd name="connsiteX2" fmla="*/ 836 w 519780"/>
              <a:gd name="connsiteY2" fmla="*/ 90768 h 91526"/>
              <a:gd name="connsiteX3" fmla="*/ 346911 w 519780"/>
              <a:gd name="connsiteY3" fmla="*/ 17743 h 91526"/>
              <a:gd name="connsiteX4" fmla="*/ 518361 w 519780"/>
              <a:gd name="connsiteY4" fmla="*/ 1868 h 9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80" h="91526">
                <a:moveTo>
                  <a:pt x="518361" y="1868"/>
                </a:moveTo>
                <a:cubicBezTo>
                  <a:pt x="503544" y="7689"/>
                  <a:pt x="344265" y="37851"/>
                  <a:pt x="258011" y="52668"/>
                </a:cubicBezTo>
                <a:cubicBezTo>
                  <a:pt x="171757" y="67485"/>
                  <a:pt x="-13981" y="96589"/>
                  <a:pt x="836" y="90768"/>
                </a:cubicBezTo>
                <a:cubicBezTo>
                  <a:pt x="15653" y="84947"/>
                  <a:pt x="264890" y="30972"/>
                  <a:pt x="346911" y="17743"/>
                </a:cubicBezTo>
                <a:cubicBezTo>
                  <a:pt x="428932" y="4514"/>
                  <a:pt x="533178" y="-3953"/>
                  <a:pt x="518361" y="186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CE7123B0-5B31-7152-AC5B-ED92FCEFF736}"/>
              </a:ext>
            </a:extLst>
          </p:cNvPr>
          <p:cNvSpPr/>
          <p:nvPr/>
        </p:nvSpPr>
        <p:spPr>
          <a:xfrm>
            <a:off x="2607942" y="6718287"/>
            <a:ext cx="1217933" cy="109703"/>
          </a:xfrm>
          <a:custGeom>
            <a:avLst/>
            <a:gdLst>
              <a:gd name="connsiteX0" fmla="*/ 1908 w 1217933"/>
              <a:gd name="connsiteY0" fmla="*/ 13 h 109703"/>
              <a:gd name="connsiteX1" fmla="*/ 478158 w 1217933"/>
              <a:gd name="connsiteY1" fmla="*/ 76213 h 109703"/>
              <a:gd name="connsiteX2" fmla="*/ 811533 w 1217933"/>
              <a:gd name="connsiteY2" fmla="*/ 107963 h 109703"/>
              <a:gd name="connsiteX3" fmla="*/ 1217933 w 1217933"/>
              <a:gd name="connsiteY3" fmla="*/ 104788 h 109703"/>
              <a:gd name="connsiteX4" fmla="*/ 1043308 w 1217933"/>
              <a:gd name="connsiteY4" fmla="*/ 98438 h 109703"/>
              <a:gd name="connsiteX5" fmla="*/ 668658 w 1217933"/>
              <a:gd name="connsiteY5" fmla="*/ 82563 h 109703"/>
              <a:gd name="connsiteX6" fmla="*/ 1908 w 1217933"/>
              <a:gd name="connsiteY6" fmla="*/ 13 h 10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933" h="109703">
                <a:moveTo>
                  <a:pt x="1908" y="13"/>
                </a:moveTo>
                <a:cubicBezTo>
                  <a:pt x="-29842" y="-1045"/>
                  <a:pt x="343221" y="58221"/>
                  <a:pt x="478158" y="76213"/>
                </a:cubicBezTo>
                <a:cubicBezTo>
                  <a:pt x="613095" y="94205"/>
                  <a:pt x="688237" y="103201"/>
                  <a:pt x="811533" y="107963"/>
                </a:cubicBezTo>
                <a:cubicBezTo>
                  <a:pt x="934829" y="112725"/>
                  <a:pt x="1179304" y="106375"/>
                  <a:pt x="1217933" y="104788"/>
                </a:cubicBezTo>
                <a:lnTo>
                  <a:pt x="1043308" y="98438"/>
                </a:lnTo>
                <a:cubicBezTo>
                  <a:pt x="951762" y="94734"/>
                  <a:pt x="842754" y="96851"/>
                  <a:pt x="668658" y="82563"/>
                </a:cubicBezTo>
                <a:cubicBezTo>
                  <a:pt x="494562" y="68276"/>
                  <a:pt x="33658" y="1071"/>
                  <a:pt x="1908" y="1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6BC6B231-0309-2B96-AE55-454247CC5344}"/>
              </a:ext>
            </a:extLst>
          </p:cNvPr>
          <p:cNvSpPr/>
          <p:nvPr/>
        </p:nvSpPr>
        <p:spPr>
          <a:xfrm>
            <a:off x="2290510" y="6683374"/>
            <a:ext cx="300576" cy="322743"/>
          </a:xfrm>
          <a:custGeom>
            <a:avLst/>
            <a:gdLst>
              <a:gd name="connsiteX0" fmla="*/ 287590 w 300576"/>
              <a:gd name="connsiteY0" fmla="*/ 1 h 322743"/>
              <a:gd name="connsiteX1" fmla="*/ 71690 w 300576"/>
              <a:gd name="connsiteY1" fmla="*/ 241301 h 322743"/>
              <a:gd name="connsiteX2" fmla="*/ 1840 w 300576"/>
              <a:gd name="connsiteY2" fmla="*/ 320676 h 322743"/>
              <a:gd name="connsiteX3" fmla="*/ 46290 w 300576"/>
              <a:gd name="connsiteY3" fmla="*/ 285751 h 322743"/>
              <a:gd name="connsiteX4" fmla="*/ 300290 w 300576"/>
              <a:gd name="connsiteY4" fmla="*/ 142876 h 322743"/>
              <a:gd name="connsiteX5" fmla="*/ 100265 w 300576"/>
              <a:gd name="connsiteY5" fmla="*/ 244476 h 322743"/>
              <a:gd name="connsiteX6" fmla="*/ 287590 w 300576"/>
              <a:gd name="connsiteY6" fmla="*/ 1 h 32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76" h="322743">
                <a:moveTo>
                  <a:pt x="287590" y="1"/>
                </a:moveTo>
                <a:cubicBezTo>
                  <a:pt x="282827" y="-528"/>
                  <a:pt x="119315" y="187855"/>
                  <a:pt x="71690" y="241301"/>
                </a:cubicBezTo>
                <a:cubicBezTo>
                  <a:pt x="24065" y="294747"/>
                  <a:pt x="6073" y="313268"/>
                  <a:pt x="1840" y="320676"/>
                </a:cubicBezTo>
                <a:cubicBezTo>
                  <a:pt x="-2393" y="328084"/>
                  <a:pt x="-3452" y="315384"/>
                  <a:pt x="46290" y="285751"/>
                </a:cubicBezTo>
                <a:cubicBezTo>
                  <a:pt x="96032" y="256118"/>
                  <a:pt x="291294" y="149755"/>
                  <a:pt x="300290" y="142876"/>
                </a:cubicBezTo>
                <a:cubicBezTo>
                  <a:pt x="309286" y="135997"/>
                  <a:pt x="103440" y="264055"/>
                  <a:pt x="100265" y="244476"/>
                </a:cubicBezTo>
                <a:cubicBezTo>
                  <a:pt x="97090" y="224897"/>
                  <a:pt x="292353" y="530"/>
                  <a:pt x="287590" y="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3ABDBB8D-50AC-F8B7-997C-A127B0682D20}"/>
              </a:ext>
            </a:extLst>
          </p:cNvPr>
          <p:cNvSpPr/>
          <p:nvPr/>
        </p:nvSpPr>
        <p:spPr>
          <a:xfrm>
            <a:off x="1811473" y="6901237"/>
            <a:ext cx="953990" cy="404042"/>
          </a:xfrm>
          <a:custGeom>
            <a:avLst/>
            <a:gdLst>
              <a:gd name="connsiteX0" fmla="*/ 7802 w 953990"/>
              <a:gd name="connsiteY0" fmla="*/ 401263 h 404042"/>
              <a:gd name="connsiteX1" fmla="*/ 941252 w 953990"/>
              <a:gd name="connsiteY1" fmla="*/ 7563 h 404042"/>
              <a:gd name="connsiteX2" fmla="*/ 534852 w 953990"/>
              <a:gd name="connsiteY2" fmla="*/ 147263 h 404042"/>
              <a:gd name="connsiteX3" fmla="*/ 325302 w 953990"/>
              <a:gd name="connsiteY3" fmla="*/ 213938 h 404042"/>
              <a:gd name="connsiteX4" fmla="*/ 484052 w 953990"/>
              <a:gd name="connsiteY4" fmla="*/ 185363 h 404042"/>
              <a:gd name="connsiteX5" fmla="*/ 7802 w 953990"/>
              <a:gd name="connsiteY5" fmla="*/ 401263 h 40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990" h="404042">
                <a:moveTo>
                  <a:pt x="7802" y="401263"/>
                </a:moveTo>
                <a:cubicBezTo>
                  <a:pt x="84002" y="371630"/>
                  <a:pt x="853410" y="49896"/>
                  <a:pt x="941252" y="7563"/>
                </a:cubicBezTo>
                <a:cubicBezTo>
                  <a:pt x="1029094" y="-34770"/>
                  <a:pt x="637510" y="112867"/>
                  <a:pt x="534852" y="147263"/>
                </a:cubicBezTo>
                <a:cubicBezTo>
                  <a:pt x="432194" y="181659"/>
                  <a:pt x="333769" y="207588"/>
                  <a:pt x="325302" y="213938"/>
                </a:cubicBezTo>
                <a:cubicBezTo>
                  <a:pt x="316835" y="220288"/>
                  <a:pt x="530619" y="156259"/>
                  <a:pt x="484052" y="185363"/>
                </a:cubicBezTo>
                <a:cubicBezTo>
                  <a:pt x="437485" y="214467"/>
                  <a:pt x="-68398" y="430896"/>
                  <a:pt x="7802" y="4012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3749D171-9200-594F-B7D7-A2027A63D650}"/>
              </a:ext>
            </a:extLst>
          </p:cNvPr>
          <p:cNvSpPr/>
          <p:nvPr/>
        </p:nvSpPr>
        <p:spPr>
          <a:xfrm>
            <a:off x="2660432" y="6799120"/>
            <a:ext cx="922778" cy="182732"/>
          </a:xfrm>
          <a:custGeom>
            <a:avLst/>
            <a:gdLst>
              <a:gd name="connsiteX0" fmla="*/ 218 w 922778"/>
              <a:gd name="connsiteY0" fmla="*/ 182705 h 182732"/>
              <a:gd name="connsiteX1" fmla="*/ 593943 w 922778"/>
              <a:gd name="connsiteY1" fmla="*/ 43005 h 182732"/>
              <a:gd name="connsiteX2" fmla="*/ 920968 w 922778"/>
              <a:gd name="connsiteY2" fmla="*/ 58880 h 182732"/>
              <a:gd name="connsiteX3" fmla="*/ 457418 w 922778"/>
              <a:gd name="connsiteY3" fmla="*/ 1730 h 182732"/>
              <a:gd name="connsiteX4" fmla="*/ 524093 w 922778"/>
              <a:gd name="connsiteY4" fmla="*/ 30305 h 182732"/>
              <a:gd name="connsiteX5" fmla="*/ 218 w 922778"/>
              <a:gd name="connsiteY5" fmla="*/ 182705 h 1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778" h="182732">
                <a:moveTo>
                  <a:pt x="218" y="182705"/>
                </a:moveTo>
                <a:cubicBezTo>
                  <a:pt x="11860" y="184822"/>
                  <a:pt x="440485" y="63642"/>
                  <a:pt x="593943" y="43005"/>
                </a:cubicBezTo>
                <a:cubicBezTo>
                  <a:pt x="747401" y="22368"/>
                  <a:pt x="943722" y="65759"/>
                  <a:pt x="920968" y="58880"/>
                </a:cubicBezTo>
                <a:cubicBezTo>
                  <a:pt x="898214" y="52001"/>
                  <a:pt x="523564" y="6492"/>
                  <a:pt x="457418" y="1730"/>
                </a:cubicBezTo>
                <a:cubicBezTo>
                  <a:pt x="391272" y="-3033"/>
                  <a:pt x="602939" y="672"/>
                  <a:pt x="524093" y="30305"/>
                </a:cubicBezTo>
                <a:cubicBezTo>
                  <a:pt x="445247" y="59938"/>
                  <a:pt x="-11424" y="180588"/>
                  <a:pt x="218" y="18270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53FBCE05-BF5F-E676-DB61-E9A50853468B}"/>
              </a:ext>
            </a:extLst>
          </p:cNvPr>
          <p:cNvSpPr/>
          <p:nvPr/>
        </p:nvSpPr>
        <p:spPr>
          <a:xfrm>
            <a:off x="2336731" y="7143748"/>
            <a:ext cx="762135" cy="327028"/>
          </a:xfrm>
          <a:custGeom>
            <a:avLst/>
            <a:gdLst>
              <a:gd name="connsiteX0" fmla="*/ 69 w 762135"/>
              <a:gd name="connsiteY0" fmla="*/ 327027 h 327028"/>
              <a:gd name="connsiteX1" fmla="*/ 362019 w 762135"/>
              <a:gd name="connsiteY1" fmla="*/ 127002 h 327028"/>
              <a:gd name="connsiteX2" fmla="*/ 762069 w 762135"/>
              <a:gd name="connsiteY2" fmla="*/ 2 h 327028"/>
              <a:gd name="connsiteX3" fmla="*/ 390594 w 762135"/>
              <a:gd name="connsiteY3" fmla="*/ 123827 h 327028"/>
              <a:gd name="connsiteX4" fmla="*/ 69 w 762135"/>
              <a:gd name="connsiteY4" fmla="*/ 327027 h 32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35" h="327028">
                <a:moveTo>
                  <a:pt x="69" y="327027"/>
                </a:moveTo>
                <a:cubicBezTo>
                  <a:pt x="-4694" y="327556"/>
                  <a:pt x="235019" y="181506"/>
                  <a:pt x="362019" y="127002"/>
                </a:cubicBezTo>
                <a:cubicBezTo>
                  <a:pt x="489019" y="72498"/>
                  <a:pt x="757307" y="531"/>
                  <a:pt x="762069" y="2"/>
                </a:cubicBezTo>
                <a:cubicBezTo>
                  <a:pt x="766832" y="-527"/>
                  <a:pt x="513361" y="70381"/>
                  <a:pt x="390594" y="123827"/>
                </a:cubicBezTo>
                <a:cubicBezTo>
                  <a:pt x="267827" y="177273"/>
                  <a:pt x="4832" y="326498"/>
                  <a:pt x="69" y="32702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A1F7DE7D-D592-2D7C-2DDD-87ACDACFC8A1}"/>
              </a:ext>
            </a:extLst>
          </p:cNvPr>
          <p:cNvSpPr/>
          <p:nvPr/>
        </p:nvSpPr>
        <p:spPr>
          <a:xfrm>
            <a:off x="3271256" y="6835555"/>
            <a:ext cx="571362" cy="347076"/>
          </a:xfrm>
          <a:custGeom>
            <a:avLst/>
            <a:gdLst>
              <a:gd name="connsiteX0" fmla="*/ 567319 w 571362"/>
              <a:gd name="connsiteY0" fmla="*/ 3395 h 347076"/>
              <a:gd name="connsiteX1" fmla="*/ 8519 w 571362"/>
              <a:gd name="connsiteY1" fmla="*/ 343120 h 347076"/>
              <a:gd name="connsiteX2" fmla="*/ 249819 w 571362"/>
              <a:gd name="connsiteY2" fmla="*/ 178020 h 347076"/>
              <a:gd name="connsiteX3" fmla="*/ 567319 w 571362"/>
              <a:gd name="connsiteY3" fmla="*/ 3395 h 34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62" h="347076">
                <a:moveTo>
                  <a:pt x="567319" y="3395"/>
                </a:moveTo>
                <a:cubicBezTo>
                  <a:pt x="527102" y="30912"/>
                  <a:pt x="61436" y="314016"/>
                  <a:pt x="8519" y="343120"/>
                </a:cubicBezTo>
                <a:cubicBezTo>
                  <a:pt x="-44398" y="372224"/>
                  <a:pt x="163036" y="233053"/>
                  <a:pt x="249819" y="178020"/>
                </a:cubicBezTo>
                <a:cubicBezTo>
                  <a:pt x="336602" y="122987"/>
                  <a:pt x="607536" y="-24122"/>
                  <a:pt x="567319" y="339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BB3A393B-13A0-2073-13D2-8FB1EEAF5E28}"/>
              </a:ext>
            </a:extLst>
          </p:cNvPr>
          <p:cNvSpPr/>
          <p:nvPr/>
        </p:nvSpPr>
        <p:spPr>
          <a:xfrm>
            <a:off x="3126769" y="7057344"/>
            <a:ext cx="680053" cy="163200"/>
          </a:xfrm>
          <a:custGeom>
            <a:avLst/>
            <a:gdLst>
              <a:gd name="connsiteX0" fmla="*/ 606 w 680053"/>
              <a:gd name="connsiteY0" fmla="*/ 121331 h 163200"/>
              <a:gd name="connsiteX1" fmla="*/ 349856 w 680053"/>
              <a:gd name="connsiteY1" fmla="*/ 130856 h 163200"/>
              <a:gd name="connsiteX2" fmla="*/ 673706 w 680053"/>
              <a:gd name="connsiteY2" fmla="*/ 681 h 163200"/>
              <a:gd name="connsiteX3" fmla="*/ 553056 w 680053"/>
              <a:gd name="connsiteY3" fmla="*/ 83231 h 163200"/>
              <a:gd name="connsiteX4" fmla="*/ 410181 w 680053"/>
              <a:gd name="connsiteY4" fmla="*/ 162606 h 163200"/>
              <a:gd name="connsiteX5" fmla="*/ 467331 w 680053"/>
              <a:gd name="connsiteY5" fmla="*/ 121331 h 163200"/>
              <a:gd name="connsiteX6" fmla="*/ 270481 w 680053"/>
              <a:gd name="connsiteY6" fmla="*/ 156256 h 163200"/>
              <a:gd name="connsiteX7" fmla="*/ 606 w 680053"/>
              <a:gd name="connsiteY7" fmla="*/ 121331 h 16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53" h="163200">
                <a:moveTo>
                  <a:pt x="606" y="121331"/>
                </a:moveTo>
                <a:cubicBezTo>
                  <a:pt x="13835" y="117098"/>
                  <a:pt x="237673" y="150964"/>
                  <a:pt x="349856" y="130856"/>
                </a:cubicBezTo>
                <a:cubicBezTo>
                  <a:pt x="462039" y="110748"/>
                  <a:pt x="639839" y="8618"/>
                  <a:pt x="673706" y="681"/>
                </a:cubicBezTo>
                <a:cubicBezTo>
                  <a:pt x="707573" y="-7257"/>
                  <a:pt x="596977" y="56243"/>
                  <a:pt x="553056" y="83231"/>
                </a:cubicBezTo>
                <a:cubicBezTo>
                  <a:pt x="509135" y="110218"/>
                  <a:pt x="424469" y="156256"/>
                  <a:pt x="410181" y="162606"/>
                </a:cubicBezTo>
                <a:cubicBezTo>
                  <a:pt x="395893" y="168956"/>
                  <a:pt x="490614" y="122389"/>
                  <a:pt x="467331" y="121331"/>
                </a:cubicBezTo>
                <a:cubicBezTo>
                  <a:pt x="444048" y="120273"/>
                  <a:pt x="346681" y="153610"/>
                  <a:pt x="270481" y="156256"/>
                </a:cubicBezTo>
                <a:cubicBezTo>
                  <a:pt x="194281" y="158902"/>
                  <a:pt x="-12623" y="125564"/>
                  <a:pt x="606" y="1213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3C818582-9D30-A459-DC4C-E469C21A2E03}"/>
              </a:ext>
            </a:extLst>
          </p:cNvPr>
          <p:cNvSpPr/>
          <p:nvPr/>
        </p:nvSpPr>
        <p:spPr>
          <a:xfrm>
            <a:off x="2158975" y="6968150"/>
            <a:ext cx="715233" cy="86809"/>
          </a:xfrm>
          <a:custGeom>
            <a:avLst/>
            <a:gdLst>
              <a:gd name="connsiteX0" fmla="*/ 25 w 715233"/>
              <a:gd name="connsiteY0" fmla="*/ 86700 h 86809"/>
              <a:gd name="connsiteX1" fmla="*/ 320700 w 715233"/>
              <a:gd name="connsiteY1" fmla="*/ 23200 h 86809"/>
              <a:gd name="connsiteX2" fmla="*/ 714400 w 715233"/>
              <a:gd name="connsiteY2" fmla="*/ 86700 h 86809"/>
              <a:gd name="connsiteX3" fmla="*/ 422300 w 715233"/>
              <a:gd name="connsiteY3" fmla="*/ 20025 h 86809"/>
              <a:gd name="connsiteX4" fmla="*/ 336575 w 715233"/>
              <a:gd name="connsiteY4" fmla="*/ 4150 h 86809"/>
              <a:gd name="connsiteX5" fmla="*/ 25 w 715233"/>
              <a:gd name="connsiteY5" fmla="*/ 86700 h 8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233" h="86809">
                <a:moveTo>
                  <a:pt x="25" y="86700"/>
                </a:moveTo>
                <a:cubicBezTo>
                  <a:pt x="-2621" y="89875"/>
                  <a:pt x="201638" y="23200"/>
                  <a:pt x="320700" y="23200"/>
                </a:cubicBezTo>
                <a:cubicBezTo>
                  <a:pt x="439762" y="23200"/>
                  <a:pt x="697467" y="87229"/>
                  <a:pt x="714400" y="86700"/>
                </a:cubicBezTo>
                <a:cubicBezTo>
                  <a:pt x="731333" y="86171"/>
                  <a:pt x="485271" y="33783"/>
                  <a:pt x="422300" y="20025"/>
                </a:cubicBezTo>
                <a:cubicBezTo>
                  <a:pt x="359329" y="6267"/>
                  <a:pt x="401663" y="-6963"/>
                  <a:pt x="336575" y="4150"/>
                </a:cubicBezTo>
                <a:cubicBezTo>
                  <a:pt x="271487" y="15263"/>
                  <a:pt x="2671" y="83525"/>
                  <a:pt x="25" y="867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7F356134-1C52-064E-6D8A-F2FDA92C8B16}"/>
              </a:ext>
            </a:extLst>
          </p:cNvPr>
          <p:cNvSpPr/>
          <p:nvPr/>
        </p:nvSpPr>
        <p:spPr>
          <a:xfrm>
            <a:off x="1902468" y="7104794"/>
            <a:ext cx="917005" cy="229787"/>
          </a:xfrm>
          <a:custGeom>
            <a:avLst/>
            <a:gdLst>
              <a:gd name="connsiteX0" fmla="*/ 2532 w 917005"/>
              <a:gd name="connsiteY0" fmla="*/ 229456 h 229787"/>
              <a:gd name="connsiteX1" fmla="*/ 405757 w 917005"/>
              <a:gd name="connsiteY1" fmla="*/ 64356 h 229787"/>
              <a:gd name="connsiteX2" fmla="*/ 910582 w 917005"/>
              <a:gd name="connsiteY2" fmla="*/ 13556 h 229787"/>
              <a:gd name="connsiteX3" fmla="*/ 685157 w 917005"/>
              <a:gd name="connsiteY3" fmla="*/ 13556 h 229787"/>
              <a:gd name="connsiteX4" fmla="*/ 599432 w 917005"/>
              <a:gd name="connsiteY4" fmla="*/ 16731 h 229787"/>
              <a:gd name="connsiteX5" fmla="*/ 2532 w 917005"/>
              <a:gd name="connsiteY5" fmla="*/ 229456 h 22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05" h="229787">
                <a:moveTo>
                  <a:pt x="2532" y="229456"/>
                </a:moveTo>
                <a:cubicBezTo>
                  <a:pt x="-29747" y="237393"/>
                  <a:pt x="254415" y="100339"/>
                  <a:pt x="405757" y="64356"/>
                </a:cubicBezTo>
                <a:cubicBezTo>
                  <a:pt x="557099" y="28373"/>
                  <a:pt x="864015" y="22023"/>
                  <a:pt x="910582" y="13556"/>
                </a:cubicBezTo>
                <a:cubicBezTo>
                  <a:pt x="957149" y="5089"/>
                  <a:pt x="737015" y="13027"/>
                  <a:pt x="685157" y="13556"/>
                </a:cubicBezTo>
                <a:cubicBezTo>
                  <a:pt x="633299" y="14085"/>
                  <a:pt x="712674" y="-19252"/>
                  <a:pt x="599432" y="16731"/>
                </a:cubicBezTo>
                <a:cubicBezTo>
                  <a:pt x="486190" y="52714"/>
                  <a:pt x="34811" y="221519"/>
                  <a:pt x="2532" y="22945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C96FD3FB-3415-8204-F743-A2B7DB771CF4}"/>
              </a:ext>
            </a:extLst>
          </p:cNvPr>
          <p:cNvSpPr/>
          <p:nvPr/>
        </p:nvSpPr>
        <p:spPr>
          <a:xfrm>
            <a:off x="1990706" y="7391340"/>
            <a:ext cx="1079543" cy="213269"/>
          </a:xfrm>
          <a:custGeom>
            <a:avLst/>
            <a:gdLst>
              <a:gd name="connsiteX0" fmla="*/ 19 w 1079543"/>
              <a:gd name="connsiteY0" fmla="*/ 60 h 213269"/>
              <a:gd name="connsiteX1" fmla="*/ 590569 w 1079543"/>
              <a:gd name="connsiteY1" fmla="*/ 168335 h 213269"/>
              <a:gd name="connsiteX2" fmla="*/ 1079519 w 1079543"/>
              <a:gd name="connsiteY2" fmla="*/ 212785 h 213269"/>
              <a:gd name="connsiteX3" fmla="*/ 571519 w 1079543"/>
              <a:gd name="connsiteY3" fmla="*/ 149285 h 213269"/>
              <a:gd name="connsiteX4" fmla="*/ 19 w 1079543"/>
              <a:gd name="connsiteY4" fmla="*/ 60 h 21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43" h="213269">
                <a:moveTo>
                  <a:pt x="19" y="60"/>
                </a:moveTo>
                <a:cubicBezTo>
                  <a:pt x="3194" y="3235"/>
                  <a:pt x="410652" y="132881"/>
                  <a:pt x="590569" y="168335"/>
                </a:cubicBezTo>
                <a:cubicBezTo>
                  <a:pt x="770486" y="203789"/>
                  <a:pt x="1082694" y="215960"/>
                  <a:pt x="1079519" y="212785"/>
                </a:cubicBezTo>
                <a:cubicBezTo>
                  <a:pt x="1076344" y="209610"/>
                  <a:pt x="754611" y="179977"/>
                  <a:pt x="571519" y="149285"/>
                </a:cubicBezTo>
                <a:cubicBezTo>
                  <a:pt x="388427" y="118593"/>
                  <a:pt x="-3156" y="-3115"/>
                  <a:pt x="19" y="6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F0ECAD7C-6747-385F-BEB3-2B9F40D75347}"/>
              </a:ext>
            </a:extLst>
          </p:cNvPr>
          <p:cNvSpPr/>
          <p:nvPr/>
        </p:nvSpPr>
        <p:spPr>
          <a:xfrm>
            <a:off x="1821699" y="7546391"/>
            <a:ext cx="921973" cy="457384"/>
          </a:xfrm>
          <a:custGeom>
            <a:avLst/>
            <a:gdLst>
              <a:gd name="connsiteX0" fmla="*/ 751 w 921973"/>
              <a:gd name="connsiteY0" fmla="*/ 584 h 457384"/>
              <a:gd name="connsiteX1" fmla="*/ 505576 w 921973"/>
              <a:gd name="connsiteY1" fmla="*/ 330784 h 457384"/>
              <a:gd name="connsiteX2" fmla="*/ 692901 w 921973"/>
              <a:gd name="connsiteY2" fmla="*/ 445084 h 457384"/>
              <a:gd name="connsiteX3" fmla="*/ 921501 w 921973"/>
              <a:gd name="connsiteY3" fmla="*/ 441909 h 457384"/>
              <a:gd name="connsiteX4" fmla="*/ 629401 w 921973"/>
              <a:gd name="connsiteY4" fmla="*/ 419684 h 457384"/>
              <a:gd name="connsiteX5" fmla="*/ 751 w 921973"/>
              <a:gd name="connsiteY5" fmla="*/ 584 h 45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973" h="457384">
                <a:moveTo>
                  <a:pt x="751" y="584"/>
                </a:moveTo>
                <a:cubicBezTo>
                  <a:pt x="-19886" y="-14233"/>
                  <a:pt x="390218" y="256701"/>
                  <a:pt x="505576" y="330784"/>
                </a:cubicBezTo>
                <a:cubicBezTo>
                  <a:pt x="620934" y="404867"/>
                  <a:pt x="623580" y="426563"/>
                  <a:pt x="692901" y="445084"/>
                </a:cubicBezTo>
                <a:cubicBezTo>
                  <a:pt x="762222" y="463605"/>
                  <a:pt x="932084" y="446142"/>
                  <a:pt x="921501" y="441909"/>
                </a:cubicBezTo>
                <a:cubicBezTo>
                  <a:pt x="910918" y="437676"/>
                  <a:pt x="775980" y="491651"/>
                  <a:pt x="629401" y="419684"/>
                </a:cubicBezTo>
                <a:cubicBezTo>
                  <a:pt x="482822" y="347717"/>
                  <a:pt x="21388" y="15401"/>
                  <a:pt x="751" y="5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821D64B7-1455-7AB6-6744-BE2323B34F13}"/>
              </a:ext>
            </a:extLst>
          </p:cNvPr>
          <p:cNvSpPr/>
          <p:nvPr/>
        </p:nvSpPr>
        <p:spPr>
          <a:xfrm>
            <a:off x="1320789" y="7273795"/>
            <a:ext cx="968389" cy="374819"/>
          </a:xfrm>
          <a:custGeom>
            <a:avLst/>
            <a:gdLst>
              <a:gd name="connsiteX0" fmla="*/ 11 w 968389"/>
              <a:gd name="connsiteY0" fmla="*/ 374780 h 374819"/>
              <a:gd name="connsiteX1" fmla="*/ 336561 w 968389"/>
              <a:gd name="connsiteY1" fmla="*/ 114430 h 374819"/>
              <a:gd name="connsiteX2" fmla="*/ 968386 w 968389"/>
              <a:gd name="connsiteY2" fmla="*/ 130 h 374819"/>
              <a:gd name="connsiteX3" fmla="*/ 327036 w 968389"/>
              <a:gd name="connsiteY3" fmla="*/ 133480 h 374819"/>
              <a:gd name="connsiteX4" fmla="*/ 11 w 968389"/>
              <a:gd name="connsiteY4" fmla="*/ 374780 h 3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389" h="374819">
                <a:moveTo>
                  <a:pt x="11" y="374780"/>
                </a:moveTo>
                <a:cubicBezTo>
                  <a:pt x="1598" y="371605"/>
                  <a:pt x="175165" y="176872"/>
                  <a:pt x="336561" y="114430"/>
                </a:cubicBezTo>
                <a:cubicBezTo>
                  <a:pt x="497957" y="51988"/>
                  <a:pt x="969973" y="-3045"/>
                  <a:pt x="968386" y="130"/>
                </a:cubicBezTo>
                <a:cubicBezTo>
                  <a:pt x="966799" y="3305"/>
                  <a:pt x="486844" y="77388"/>
                  <a:pt x="327036" y="133480"/>
                </a:cubicBezTo>
                <a:cubicBezTo>
                  <a:pt x="167228" y="189572"/>
                  <a:pt x="-1576" y="377955"/>
                  <a:pt x="11" y="37478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297D9AEC-C185-D348-CEAD-A59CAF285525}"/>
              </a:ext>
            </a:extLst>
          </p:cNvPr>
          <p:cNvSpPr/>
          <p:nvPr/>
        </p:nvSpPr>
        <p:spPr>
          <a:xfrm>
            <a:off x="1234876" y="7516134"/>
            <a:ext cx="552741" cy="192902"/>
          </a:xfrm>
          <a:custGeom>
            <a:avLst/>
            <a:gdLst>
              <a:gd name="connsiteX0" fmla="*/ 199 w 552741"/>
              <a:gd name="connsiteY0" fmla="*/ 192766 h 192902"/>
              <a:gd name="connsiteX1" fmla="*/ 285949 w 552741"/>
              <a:gd name="connsiteY1" fmla="*/ 46716 h 192902"/>
              <a:gd name="connsiteX2" fmla="*/ 552649 w 552741"/>
              <a:gd name="connsiteY2" fmla="*/ 18141 h 192902"/>
              <a:gd name="connsiteX3" fmla="*/ 257374 w 552741"/>
              <a:gd name="connsiteY3" fmla="*/ 2266 h 192902"/>
              <a:gd name="connsiteX4" fmla="*/ 330399 w 552741"/>
              <a:gd name="connsiteY4" fmla="*/ 18141 h 192902"/>
              <a:gd name="connsiteX5" fmla="*/ 199 w 552741"/>
              <a:gd name="connsiteY5" fmla="*/ 192766 h 19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741" h="192902">
                <a:moveTo>
                  <a:pt x="199" y="192766"/>
                </a:moveTo>
                <a:cubicBezTo>
                  <a:pt x="-7209" y="197529"/>
                  <a:pt x="193874" y="75820"/>
                  <a:pt x="285949" y="46716"/>
                </a:cubicBezTo>
                <a:cubicBezTo>
                  <a:pt x="378024" y="17612"/>
                  <a:pt x="557412" y="25549"/>
                  <a:pt x="552649" y="18141"/>
                </a:cubicBezTo>
                <a:cubicBezTo>
                  <a:pt x="547887" y="10733"/>
                  <a:pt x="294416" y="2266"/>
                  <a:pt x="257374" y="2266"/>
                </a:cubicBezTo>
                <a:cubicBezTo>
                  <a:pt x="220332" y="2266"/>
                  <a:pt x="366912" y="-8847"/>
                  <a:pt x="330399" y="18141"/>
                </a:cubicBezTo>
                <a:cubicBezTo>
                  <a:pt x="293886" y="45129"/>
                  <a:pt x="7607" y="188003"/>
                  <a:pt x="199" y="19276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EE61E434-6DE0-25AE-944F-DB3D4B8C3C0F}"/>
              </a:ext>
            </a:extLst>
          </p:cNvPr>
          <p:cNvSpPr/>
          <p:nvPr/>
        </p:nvSpPr>
        <p:spPr>
          <a:xfrm>
            <a:off x="1816100" y="7639017"/>
            <a:ext cx="464086" cy="689900"/>
          </a:xfrm>
          <a:custGeom>
            <a:avLst/>
            <a:gdLst>
              <a:gd name="connsiteX0" fmla="*/ 0 w 464086"/>
              <a:gd name="connsiteY0" fmla="*/ 33 h 689900"/>
              <a:gd name="connsiteX1" fmla="*/ 365125 w 464086"/>
              <a:gd name="connsiteY1" fmla="*/ 323883 h 689900"/>
              <a:gd name="connsiteX2" fmla="*/ 444500 w 464086"/>
              <a:gd name="connsiteY2" fmla="*/ 536608 h 689900"/>
              <a:gd name="connsiteX3" fmla="*/ 447675 w 464086"/>
              <a:gd name="connsiteY3" fmla="*/ 574708 h 689900"/>
              <a:gd name="connsiteX4" fmla="*/ 422275 w 464086"/>
              <a:gd name="connsiteY4" fmla="*/ 647733 h 689900"/>
              <a:gd name="connsiteX5" fmla="*/ 260350 w 464086"/>
              <a:gd name="connsiteY5" fmla="*/ 676308 h 689900"/>
              <a:gd name="connsiteX6" fmla="*/ 425450 w 464086"/>
              <a:gd name="connsiteY6" fmla="*/ 676308 h 689900"/>
              <a:gd name="connsiteX7" fmla="*/ 460375 w 464086"/>
              <a:gd name="connsiteY7" fmla="*/ 508033 h 689900"/>
              <a:gd name="connsiteX8" fmla="*/ 361950 w 464086"/>
              <a:gd name="connsiteY8" fmla="*/ 304833 h 689900"/>
              <a:gd name="connsiteX9" fmla="*/ 0 w 464086"/>
              <a:gd name="connsiteY9" fmla="*/ 33 h 68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086" h="689900">
                <a:moveTo>
                  <a:pt x="0" y="33"/>
                </a:moveTo>
                <a:cubicBezTo>
                  <a:pt x="529" y="3208"/>
                  <a:pt x="291042" y="234454"/>
                  <a:pt x="365125" y="323883"/>
                </a:cubicBezTo>
                <a:cubicBezTo>
                  <a:pt x="439208" y="413312"/>
                  <a:pt x="430742" y="494804"/>
                  <a:pt x="444500" y="536608"/>
                </a:cubicBezTo>
                <a:cubicBezTo>
                  <a:pt x="458258" y="578412"/>
                  <a:pt x="451379" y="556187"/>
                  <a:pt x="447675" y="574708"/>
                </a:cubicBezTo>
                <a:cubicBezTo>
                  <a:pt x="443971" y="593229"/>
                  <a:pt x="453496" y="630800"/>
                  <a:pt x="422275" y="647733"/>
                </a:cubicBezTo>
                <a:cubicBezTo>
                  <a:pt x="391054" y="664666"/>
                  <a:pt x="259821" y="671546"/>
                  <a:pt x="260350" y="676308"/>
                </a:cubicBezTo>
                <a:cubicBezTo>
                  <a:pt x="260879" y="681071"/>
                  <a:pt x="392112" y="704354"/>
                  <a:pt x="425450" y="676308"/>
                </a:cubicBezTo>
                <a:cubicBezTo>
                  <a:pt x="458788" y="648262"/>
                  <a:pt x="470958" y="569945"/>
                  <a:pt x="460375" y="508033"/>
                </a:cubicBezTo>
                <a:cubicBezTo>
                  <a:pt x="449792" y="446121"/>
                  <a:pt x="432329" y="386854"/>
                  <a:pt x="361950" y="304833"/>
                </a:cubicBezTo>
                <a:cubicBezTo>
                  <a:pt x="291571" y="222812"/>
                  <a:pt x="-529" y="-3142"/>
                  <a:pt x="0" y="3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8FA974C6-FEFD-ABF3-D15A-8C51B7361B4F}"/>
              </a:ext>
            </a:extLst>
          </p:cNvPr>
          <p:cNvSpPr/>
          <p:nvPr/>
        </p:nvSpPr>
        <p:spPr>
          <a:xfrm>
            <a:off x="1619105" y="7555816"/>
            <a:ext cx="411250" cy="847730"/>
          </a:xfrm>
          <a:custGeom>
            <a:avLst/>
            <a:gdLst>
              <a:gd name="connsiteX0" fmla="*/ 145 w 411250"/>
              <a:gd name="connsiteY0" fmla="*/ 684 h 847730"/>
              <a:gd name="connsiteX1" fmla="*/ 336695 w 411250"/>
              <a:gd name="connsiteY1" fmla="*/ 365809 h 847730"/>
              <a:gd name="connsiteX2" fmla="*/ 406545 w 411250"/>
              <a:gd name="connsiteY2" fmla="*/ 689659 h 847730"/>
              <a:gd name="connsiteX3" fmla="*/ 403370 w 411250"/>
              <a:gd name="connsiteY3" fmla="*/ 842059 h 847730"/>
              <a:gd name="connsiteX4" fmla="*/ 403370 w 411250"/>
              <a:gd name="connsiteY4" fmla="*/ 502334 h 847730"/>
              <a:gd name="connsiteX5" fmla="*/ 295420 w 411250"/>
              <a:gd name="connsiteY5" fmla="*/ 280084 h 847730"/>
              <a:gd name="connsiteX6" fmla="*/ 145 w 411250"/>
              <a:gd name="connsiteY6" fmla="*/ 684 h 8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250" h="847730">
                <a:moveTo>
                  <a:pt x="145" y="684"/>
                </a:moveTo>
                <a:cubicBezTo>
                  <a:pt x="7024" y="14972"/>
                  <a:pt x="268962" y="250980"/>
                  <a:pt x="336695" y="365809"/>
                </a:cubicBezTo>
                <a:cubicBezTo>
                  <a:pt x="404428" y="480638"/>
                  <a:pt x="395433" y="610284"/>
                  <a:pt x="406545" y="689659"/>
                </a:cubicBezTo>
                <a:cubicBezTo>
                  <a:pt x="417657" y="769034"/>
                  <a:pt x="403899" y="873280"/>
                  <a:pt x="403370" y="842059"/>
                </a:cubicBezTo>
                <a:cubicBezTo>
                  <a:pt x="402841" y="810838"/>
                  <a:pt x="421362" y="595997"/>
                  <a:pt x="403370" y="502334"/>
                </a:cubicBezTo>
                <a:cubicBezTo>
                  <a:pt x="385378" y="408672"/>
                  <a:pt x="357862" y="360517"/>
                  <a:pt x="295420" y="280084"/>
                </a:cubicBezTo>
                <a:cubicBezTo>
                  <a:pt x="232978" y="199651"/>
                  <a:pt x="-6734" y="-13604"/>
                  <a:pt x="145" y="6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69279882-5BE7-067A-861E-72598B30A664}"/>
              </a:ext>
            </a:extLst>
          </p:cNvPr>
          <p:cNvSpPr/>
          <p:nvPr/>
        </p:nvSpPr>
        <p:spPr>
          <a:xfrm>
            <a:off x="1682474" y="8394252"/>
            <a:ext cx="324434" cy="55201"/>
          </a:xfrm>
          <a:custGeom>
            <a:avLst/>
            <a:gdLst>
              <a:gd name="connsiteX0" fmla="*/ 276 w 324434"/>
              <a:gd name="connsiteY0" fmla="*/ 32198 h 55201"/>
              <a:gd name="connsiteX1" fmla="*/ 152676 w 324434"/>
              <a:gd name="connsiteY1" fmla="*/ 54423 h 55201"/>
              <a:gd name="connsiteX2" fmla="*/ 324126 w 324434"/>
              <a:gd name="connsiteY2" fmla="*/ 448 h 55201"/>
              <a:gd name="connsiteX3" fmla="*/ 190776 w 324434"/>
              <a:gd name="connsiteY3" fmla="*/ 29023 h 55201"/>
              <a:gd name="connsiteX4" fmla="*/ 276 w 324434"/>
              <a:gd name="connsiteY4" fmla="*/ 32198 h 5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34" h="55201">
                <a:moveTo>
                  <a:pt x="276" y="32198"/>
                </a:moveTo>
                <a:cubicBezTo>
                  <a:pt x="-6074" y="36431"/>
                  <a:pt x="98701" y="59715"/>
                  <a:pt x="152676" y="54423"/>
                </a:cubicBezTo>
                <a:cubicBezTo>
                  <a:pt x="206651" y="49131"/>
                  <a:pt x="317776" y="4681"/>
                  <a:pt x="324126" y="448"/>
                </a:cubicBezTo>
                <a:cubicBezTo>
                  <a:pt x="330476" y="-3785"/>
                  <a:pt x="237343" y="23202"/>
                  <a:pt x="190776" y="29023"/>
                </a:cubicBezTo>
                <a:cubicBezTo>
                  <a:pt x="144209" y="34844"/>
                  <a:pt x="6626" y="27965"/>
                  <a:pt x="276" y="3219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3AAAE581-633B-C914-A46B-E8CBF0D303F9}"/>
              </a:ext>
            </a:extLst>
          </p:cNvPr>
          <p:cNvSpPr/>
          <p:nvPr/>
        </p:nvSpPr>
        <p:spPr>
          <a:xfrm>
            <a:off x="1352255" y="7603357"/>
            <a:ext cx="586048" cy="772293"/>
          </a:xfrm>
          <a:custGeom>
            <a:avLst/>
            <a:gdLst>
              <a:gd name="connsiteX0" fmla="*/ 295 w 586048"/>
              <a:gd name="connsiteY0" fmla="*/ 51568 h 772293"/>
              <a:gd name="connsiteX1" fmla="*/ 203495 w 586048"/>
              <a:gd name="connsiteY1" fmla="*/ 768 h 772293"/>
              <a:gd name="connsiteX2" fmla="*/ 343195 w 586048"/>
              <a:gd name="connsiteY2" fmla="*/ 99193 h 772293"/>
              <a:gd name="connsiteX3" fmla="*/ 336845 w 586048"/>
              <a:gd name="connsiteY3" fmla="*/ 76968 h 772293"/>
              <a:gd name="connsiteX4" fmla="*/ 463845 w 586048"/>
              <a:gd name="connsiteY4" fmla="*/ 191268 h 772293"/>
              <a:gd name="connsiteX5" fmla="*/ 552745 w 586048"/>
              <a:gd name="connsiteY5" fmla="*/ 448443 h 772293"/>
              <a:gd name="connsiteX6" fmla="*/ 565445 w 586048"/>
              <a:gd name="connsiteY6" fmla="*/ 391293 h 772293"/>
              <a:gd name="connsiteX7" fmla="*/ 584495 w 586048"/>
              <a:gd name="connsiteY7" fmla="*/ 553218 h 772293"/>
              <a:gd name="connsiteX8" fmla="*/ 581320 w 586048"/>
              <a:gd name="connsiteY8" fmla="*/ 613543 h 772293"/>
              <a:gd name="connsiteX9" fmla="*/ 552745 w 586048"/>
              <a:gd name="connsiteY9" fmla="*/ 705618 h 772293"/>
              <a:gd name="connsiteX10" fmla="*/ 419395 w 586048"/>
              <a:gd name="connsiteY10" fmla="*/ 772293 h 772293"/>
              <a:gd name="connsiteX11" fmla="*/ 571795 w 586048"/>
              <a:gd name="connsiteY11" fmla="*/ 696093 h 772293"/>
              <a:gd name="connsiteX12" fmla="*/ 565445 w 586048"/>
              <a:gd name="connsiteY12" fmla="*/ 454793 h 772293"/>
              <a:gd name="connsiteX13" fmla="*/ 508295 w 586048"/>
              <a:gd name="connsiteY13" fmla="*/ 264293 h 772293"/>
              <a:gd name="connsiteX14" fmla="*/ 251120 w 586048"/>
              <a:gd name="connsiteY14" fmla="*/ 16643 h 772293"/>
              <a:gd name="connsiteX15" fmla="*/ 295 w 586048"/>
              <a:gd name="connsiteY15" fmla="*/ 51568 h 77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048" h="772293">
                <a:moveTo>
                  <a:pt x="295" y="51568"/>
                </a:moveTo>
                <a:cubicBezTo>
                  <a:pt x="-7642" y="48922"/>
                  <a:pt x="146345" y="-7169"/>
                  <a:pt x="203495" y="768"/>
                </a:cubicBezTo>
                <a:cubicBezTo>
                  <a:pt x="260645" y="8705"/>
                  <a:pt x="320970" y="86493"/>
                  <a:pt x="343195" y="99193"/>
                </a:cubicBezTo>
                <a:cubicBezTo>
                  <a:pt x="365420" y="111893"/>
                  <a:pt x="316737" y="61622"/>
                  <a:pt x="336845" y="76968"/>
                </a:cubicBezTo>
                <a:cubicBezTo>
                  <a:pt x="356953" y="92314"/>
                  <a:pt x="427862" y="129356"/>
                  <a:pt x="463845" y="191268"/>
                </a:cubicBezTo>
                <a:cubicBezTo>
                  <a:pt x="499828" y="253181"/>
                  <a:pt x="535812" y="415106"/>
                  <a:pt x="552745" y="448443"/>
                </a:cubicBezTo>
                <a:cubicBezTo>
                  <a:pt x="569678" y="481780"/>
                  <a:pt x="560153" y="373831"/>
                  <a:pt x="565445" y="391293"/>
                </a:cubicBezTo>
                <a:cubicBezTo>
                  <a:pt x="570737" y="408755"/>
                  <a:pt x="581849" y="516176"/>
                  <a:pt x="584495" y="553218"/>
                </a:cubicBezTo>
                <a:cubicBezTo>
                  <a:pt x="587141" y="590260"/>
                  <a:pt x="586612" y="588143"/>
                  <a:pt x="581320" y="613543"/>
                </a:cubicBezTo>
                <a:cubicBezTo>
                  <a:pt x="576028" y="638943"/>
                  <a:pt x="579733" y="679160"/>
                  <a:pt x="552745" y="705618"/>
                </a:cubicBezTo>
                <a:cubicBezTo>
                  <a:pt x="525757" y="732076"/>
                  <a:pt x="419395" y="772293"/>
                  <a:pt x="419395" y="772293"/>
                </a:cubicBezTo>
                <a:cubicBezTo>
                  <a:pt x="422570" y="770706"/>
                  <a:pt x="547453" y="749010"/>
                  <a:pt x="571795" y="696093"/>
                </a:cubicBezTo>
                <a:cubicBezTo>
                  <a:pt x="596137" y="643176"/>
                  <a:pt x="576028" y="526760"/>
                  <a:pt x="565445" y="454793"/>
                </a:cubicBezTo>
                <a:cubicBezTo>
                  <a:pt x="554862" y="382826"/>
                  <a:pt x="560682" y="337318"/>
                  <a:pt x="508295" y="264293"/>
                </a:cubicBezTo>
                <a:cubicBezTo>
                  <a:pt x="455908" y="191268"/>
                  <a:pt x="333670" y="53155"/>
                  <a:pt x="251120" y="16643"/>
                </a:cubicBezTo>
                <a:cubicBezTo>
                  <a:pt x="168570" y="-19869"/>
                  <a:pt x="8232" y="54214"/>
                  <a:pt x="295" y="5156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38597FA6-74A1-FF51-BC71-B5B538232808}"/>
              </a:ext>
            </a:extLst>
          </p:cNvPr>
          <p:cNvSpPr/>
          <p:nvPr/>
        </p:nvSpPr>
        <p:spPr>
          <a:xfrm>
            <a:off x="1082522" y="7603819"/>
            <a:ext cx="464251" cy="105942"/>
          </a:xfrm>
          <a:custGeom>
            <a:avLst/>
            <a:gdLst>
              <a:gd name="connsiteX0" fmla="*/ 153 w 464251"/>
              <a:gd name="connsiteY0" fmla="*/ 76506 h 105942"/>
              <a:gd name="connsiteX1" fmla="*/ 187478 w 464251"/>
              <a:gd name="connsiteY1" fmla="*/ 79681 h 105942"/>
              <a:gd name="connsiteX2" fmla="*/ 460528 w 464251"/>
              <a:gd name="connsiteY2" fmla="*/ 306 h 105942"/>
              <a:gd name="connsiteX3" fmla="*/ 333528 w 464251"/>
              <a:gd name="connsiteY3" fmla="*/ 54281 h 105942"/>
              <a:gd name="connsiteX4" fmla="*/ 158903 w 464251"/>
              <a:gd name="connsiteY4" fmla="*/ 105081 h 105942"/>
              <a:gd name="connsiteX5" fmla="*/ 153 w 464251"/>
              <a:gd name="connsiteY5" fmla="*/ 76506 h 10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251" h="105942">
                <a:moveTo>
                  <a:pt x="153" y="76506"/>
                </a:moveTo>
                <a:cubicBezTo>
                  <a:pt x="4915" y="72273"/>
                  <a:pt x="110749" y="92381"/>
                  <a:pt x="187478" y="79681"/>
                </a:cubicBezTo>
                <a:cubicBezTo>
                  <a:pt x="264207" y="66981"/>
                  <a:pt x="436186" y="4539"/>
                  <a:pt x="460528" y="306"/>
                </a:cubicBezTo>
                <a:cubicBezTo>
                  <a:pt x="484870" y="-3927"/>
                  <a:pt x="383799" y="36819"/>
                  <a:pt x="333528" y="54281"/>
                </a:cubicBezTo>
                <a:cubicBezTo>
                  <a:pt x="283257" y="71743"/>
                  <a:pt x="215524" y="98731"/>
                  <a:pt x="158903" y="105081"/>
                </a:cubicBezTo>
                <a:cubicBezTo>
                  <a:pt x="102282" y="111431"/>
                  <a:pt x="-4609" y="80739"/>
                  <a:pt x="153" y="765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31CC2590-3692-E48B-6E14-4D417236775F}"/>
              </a:ext>
            </a:extLst>
          </p:cNvPr>
          <p:cNvSpPr/>
          <p:nvPr/>
        </p:nvSpPr>
        <p:spPr>
          <a:xfrm>
            <a:off x="1087031" y="7688743"/>
            <a:ext cx="449671" cy="834751"/>
          </a:xfrm>
          <a:custGeom>
            <a:avLst/>
            <a:gdLst>
              <a:gd name="connsiteX0" fmla="*/ 1994 w 449671"/>
              <a:gd name="connsiteY0" fmla="*/ 4282 h 834751"/>
              <a:gd name="connsiteX1" fmla="*/ 348069 w 449671"/>
              <a:gd name="connsiteY1" fmla="*/ 401157 h 834751"/>
              <a:gd name="connsiteX2" fmla="*/ 414744 w 449671"/>
              <a:gd name="connsiteY2" fmla="*/ 528157 h 834751"/>
              <a:gd name="connsiteX3" fmla="*/ 414744 w 449671"/>
              <a:gd name="connsiteY3" fmla="*/ 613882 h 834751"/>
              <a:gd name="connsiteX4" fmla="*/ 408394 w 449671"/>
              <a:gd name="connsiteY4" fmla="*/ 718657 h 834751"/>
              <a:gd name="connsiteX5" fmla="*/ 335369 w 449671"/>
              <a:gd name="connsiteY5" fmla="*/ 832957 h 834751"/>
              <a:gd name="connsiteX6" fmla="*/ 449669 w 449671"/>
              <a:gd name="connsiteY6" fmla="*/ 623407 h 834751"/>
              <a:gd name="connsiteX7" fmla="*/ 338544 w 449671"/>
              <a:gd name="connsiteY7" fmla="*/ 363057 h 834751"/>
              <a:gd name="connsiteX8" fmla="*/ 211544 w 449671"/>
              <a:gd name="connsiteY8" fmla="*/ 201132 h 834751"/>
              <a:gd name="connsiteX9" fmla="*/ 1994 w 449671"/>
              <a:gd name="connsiteY9" fmla="*/ 4282 h 8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671" h="834751">
                <a:moveTo>
                  <a:pt x="1994" y="4282"/>
                </a:moveTo>
                <a:cubicBezTo>
                  <a:pt x="24748" y="37620"/>
                  <a:pt x="279277" y="313845"/>
                  <a:pt x="348069" y="401157"/>
                </a:cubicBezTo>
                <a:cubicBezTo>
                  <a:pt x="416861" y="488470"/>
                  <a:pt x="403632" y="492703"/>
                  <a:pt x="414744" y="528157"/>
                </a:cubicBezTo>
                <a:cubicBezTo>
                  <a:pt x="425857" y="563611"/>
                  <a:pt x="415802" y="582132"/>
                  <a:pt x="414744" y="613882"/>
                </a:cubicBezTo>
                <a:cubicBezTo>
                  <a:pt x="413686" y="645632"/>
                  <a:pt x="421623" y="682145"/>
                  <a:pt x="408394" y="718657"/>
                </a:cubicBezTo>
                <a:cubicBezTo>
                  <a:pt x="395165" y="755170"/>
                  <a:pt x="328490" y="848832"/>
                  <a:pt x="335369" y="832957"/>
                </a:cubicBezTo>
                <a:cubicBezTo>
                  <a:pt x="342248" y="817082"/>
                  <a:pt x="449140" y="701724"/>
                  <a:pt x="449669" y="623407"/>
                </a:cubicBezTo>
                <a:cubicBezTo>
                  <a:pt x="450198" y="545090"/>
                  <a:pt x="378232" y="433436"/>
                  <a:pt x="338544" y="363057"/>
                </a:cubicBezTo>
                <a:cubicBezTo>
                  <a:pt x="298856" y="292678"/>
                  <a:pt x="265519" y="260928"/>
                  <a:pt x="211544" y="201132"/>
                </a:cubicBezTo>
                <a:cubicBezTo>
                  <a:pt x="157569" y="141336"/>
                  <a:pt x="-20760" y="-29056"/>
                  <a:pt x="1994" y="42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5F4231E1-6B68-C6AB-11CB-87F5BCE92928}"/>
              </a:ext>
            </a:extLst>
          </p:cNvPr>
          <p:cNvSpPr/>
          <p:nvPr/>
        </p:nvSpPr>
        <p:spPr>
          <a:xfrm>
            <a:off x="1372862" y="8365348"/>
            <a:ext cx="493212" cy="166116"/>
          </a:xfrm>
          <a:custGeom>
            <a:avLst/>
            <a:gdLst>
              <a:gd name="connsiteX0" fmla="*/ 1913 w 493212"/>
              <a:gd name="connsiteY0" fmla="*/ 165877 h 166116"/>
              <a:gd name="connsiteX1" fmla="*/ 481338 w 493212"/>
              <a:gd name="connsiteY1" fmla="*/ 7127 h 166116"/>
              <a:gd name="connsiteX2" fmla="*/ 319413 w 493212"/>
              <a:gd name="connsiteY2" fmla="*/ 42052 h 166116"/>
              <a:gd name="connsiteX3" fmla="*/ 1913 w 493212"/>
              <a:gd name="connsiteY3" fmla="*/ 165877 h 16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212" h="166116">
                <a:moveTo>
                  <a:pt x="1913" y="165877"/>
                </a:moveTo>
                <a:cubicBezTo>
                  <a:pt x="28901" y="160056"/>
                  <a:pt x="428421" y="27764"/>
                  <a:pt x="481338" y="7127"/>
                </a:cubicBezTo>
                <a:cubicBezTo>
                  <a:pt x="534255" y="-13511"/>
                  <a:pt x="397730" y="14535"/>
                  <a:pt x="319413" y="42052"/>
                </a:cubicBezTo>
                <a:cubicBezTo>
                  <a:pt x="241096" y="69569"/>
                  <a:pt x="-25075" y="171698"/>
                  <a:pt x="1913" y="16587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9DA9B4B9-0886-9FF4-9E86-855205FECD89}"/>
              </a:ext>
            </a:extLst>
          </p:cNvPr>
          <p:cNvSpPr/>
          <p:nvPr/>
        </p:nvSpPr>
        <p:spPr>
          <a:xfrm>
            <a:off x="1012525" y="7658324"/>
            <a:ext cx="395407" cy="886333"/>
          </a:xfrm>
          <a:custGeom>
            <a:avLst/>
            <a:gdLst>
              <a:gd name="connsiteX0" fmla="*/ 3475 w 395407"/>
              <a:gd name="connsiteY0" fmla="*/ 6126 h 886333"/>
              <a:gd name="connsiteX1" fmla="*/ 130475 w 395407"/>
              <a:gd name="connsiteY1" fmla="*/ 193451 h 886333"/>
              <a:gd name="connsiteX2" fmla="*/ 251125 w 395407"/>
              <a:gd name="connsiteY2" fmla="*/ 412526 h 886333"/>
              <a:gd name="connsiteX3" fmla="*/ 343200 w 395407"/>
              <a:gd name="connsiteY3" fmla="*/ 596676 h 886333"/>
              <a:gd name="connsiteX4" fmla="*/ 368600 w 395407"/>
              <a:gd name="connsiteY4" fmla="*/ 698276 h 886333"/>
              <a:gd name="connsiteX5" fmla="*/ 371775 w 395407"/>
              <a:gd name="connsiteY5" fmla="*/ 787176 h 886333"/>
              <a:gd name="connsiteX6" fmla="*/ 343200 w 395407"/>
              <a:gd name="connsiteY6" fmla="*/ 885601 h 886333"/>
              <a:gd name="connsiteX7" fmla="*/ 394000 w 395407"/>
              <a:gd name="connsiteY7" fmla="*/ 733201 h 886333"/>
              <a:gd name="connsiteX8" fmla="*/ 276525 w 395407"/>
              <a:gd name="connsiteY8" fmla="*/ 428401 h 886333"/>
              <a:gd name="connsiteX9" fmla="*/ 3475 w 395407"/>
              <a:gd name="connsiteY9" fmla="*/ 6126 h 88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407" h="886333">
                <a:moveTo>
                  <a:pt x="3475" y="6126"/>
                </a:moveTo>
                <a:cubicBezTo>
                  <a:pt x="-20867" y="-33032"/>
                  <a:pt x="89200" y="125718"/>
                  <a:pt x="130475" y="193451"/>
                </a:cubicBezTo>
                <a:cubicBezTo>
                  <a:pt x="171750" y="261184"/>
                  <a:pt x="215671" y="345322"/>
                  <a:pt x="251125" y="412526"/>
                </a:cubicBezTo>
                <a:cubicBezTo>
                  <a:pt x="286579" y="479730"/>
                  <a:pt x="323621" y="549051"/>
                  <a:pt x="343200" y="596676"/>
                </a:cubicBezTo>
                <a:cubicBezTo>
                  <a:pt x="362779" y="644301"/>
                  <a:pt x="363838" y="666526"/>
                  <a:pt x="368600" y="698276"/>
                </a:cubicBezTo>
                <a:cubicBezTo>
                  <a:pt x="373362" y="730026"/>
                  <a:pt x="376008" y="755955"/>
                  <a:pt x="371775" y="787176"/>
                </a:cubicBezTo>
                <a:cubicBezTo>
                  <a:pt x="367542" y="818397"/>
                  <a:pt x="339496" y="894597"/>
                  <a:pt x="343200" y="885601"/>
                </a:cubicBezTo>
                <a:cubicBezTo>
                  <a:pt x="346904" y="876605"/>
                  <a:pt x="405112" y="809401"/>
                  <a:pt x="394000" y="733201"/>
                </a:cubicBezTo>
                <a:cubicBezTo>
                  <a:pt x="382888" y="657001"/>
                  <a:pt x="337908" y="547464"/>
                  <a:pt x="276525" y="428401"/>
                </a:cubicBezTo>
                <a:cubicBezTo>
                  <a:pt x="215142" y="309339"/>
                  <a:pt x="27817" y="45284"/>
                  <a:pt x="3475" y="612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18E73421-3737-B497-E5DB-4BCEB931771C}"/>
              </a:ext>
            </a:extLst>
          </p:cNvPr>
          <p:cNvSpPr/>
          <p:nvPr/>
        </p:nvSpPr>
        <p:spPr>
          <a:xfrm>
            <a:off x="7340600" y="3917950"/>
            <a:ext cx="788651" cy="346689"/>
          </a:xfrm>
          <a:custGeom>
            <a:avLst/>
            <a:gdLst>
              <a:gd name="connsiteX0" fmla="*/ 0 w 788651"/>
              <a:gd name="connsiteY0" fmla="*/ 0 h 346689"/>
              <a:gd name="connsiteX1" fmla="*/ 622300 w 788651"/>
              <a:gd name="connsiteY1" fmla="*/ 238125 h 346689"/>
              <a:gd name="connsiteX2" fmla="*/ 781050 w 788651"/>
              <a:gd name="connsiteY2" fmla="*/ 342900 h 346689"/>
              <a:gd name="connsiteX3" fmla="*/ 742950 w 788651"/>
              <a:gd name="connsiteY3" fmla="*/ 314325 h 346689"/>
              <a:gd name="connsiteX4" fmla="*/ 565150 w 788651"/>
              <a:gd name="connsiteY4" fmla="*/ 225425 h 346689"/>
              <a:gd name="connsiteX5" fmla="*/ 238125 w 788651"/>
              <a:gd name="connsiteY5" fmla="*/ 101600 h 346689"/>
              <a:gd name="connsiteX6" fmla="*/ 0 w 788651"/>
              <a:gd name="connsiteY6" fmla="*/ 0 h 3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651" h="346689">
                <a:moveTo>
                  <a:pt x="0" y="0"/>
                </a:moveTo>
                <a:cubicBezTo>
                  <a:pt x="246062" y="90487"/>
                  <a:pt x="492125" y="180975"/>
                  <a:pt x="622300" y="238125"/>
                </a:cubicBezTo>
                <a:cubicBezTo>
                  <a:pt x="752475" y="295275"/>
                  <a:pt x="760942" y="330200"/>
                  <a:pt x="781050" y="342900"/>
                </a:cubicBezTo>
                <a:cubicBezTo>
                  <a:pt x="801158" y="355600"/>
                  <a:pt x="778933" y="333904"/>
                  <a:pt x="742950" y="314325"/>
                </a:cubicBezTo>
                <a:cubicBezTo>
                  <a:pt x="706967" y="294746"/>
                  <a:pt x="649287" y="260879"/>
                  <a:pt x="565150" y="225425"/>
                </a:cubicBezTo>
                <a:cubicBezTo>
                  <a:pt x="481013" y="189971"/>
                  <a:pt x="238125" y="101600"/>
                  <a:pt x="238125" y="101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68B49275-6697-E039-4E4C-42C533D1C081}"/>
              </a:ext>
            </a:extLst>
          </p:cNvPr>
          <p:cNvSpPr/>
          <p:nvPr/>
        </p:nvSpPr>
        <p:spPr>
          <a:xfrm>
            <a:off x="8152318" y="4253335"/>
            <a:ext cx="344725" cy="405888"/>
          </a:xfrm>
          <a:custGeom>
            <a:avLst/>
            <a:gdLst>
              <a:gd name="connsiteX0" fmla="*/ 1082 w 344725"/>
              <a:gd name="connsiteY0" fmla="*/ 4340 h 405888"/>
              <a:gd name="connsiteX1" fmla="*/ 270957 w 344725"/>
              <a:gd name="connsiteY1" fmla="*/ 280565 h 405888"/>
              <a:gd name="connsiteX2" fmla="*/ 340807 w 344725"/>
              <a:gd name="connsiteY2" fmla="*/ 401215 h 405888"/>
              <a:gd name="connsiteX3" fmla="*/ 182057 w 344725"/>
              <a:gd name="connsiteY3" fmla="*/ 131340 h 405888"/>
              <a:gd name="connsiteX4" fmla="*/ 1082 w 344725"/>
              <a:gd name="connsiteY4" fmla="*/ 4340 h 40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25" h="405888">
                <a:moveTo>
                  <a:pt x="1082" y="4340"/>
                </a:moveTo>
                <a:cubicBezTo>
                  <a:pt x="15899" y="29211"/>
                  <a:pt x="214336" y="214419"/>
                  <a:pt x="270957" y="280565"/>
                </a:cubicBezTo>
                <a:cubicBezTo>
                  <a:pt x="327578" y="346711"/>
                  <a:pt x="355624" y="426086"/>
                  <a:pt x="340807" y="401215"/>
                </a:cubicBezTo>
                <a:cubicBezTo>
                  <a:pt x="325990" y="376344"/>
                  <a:pt x="236561" y="195898"/>
                  <a:pt x="182057" y="131340"/>
                </a:cubicBezTo>
                <a:cubicBezTo>
                  <a:pt x="127553" y="66782"/>
                  <a:pt x="-13735" y="-20531"/>
                  <a:pt x="1082" y="434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E95E09F3-D77F-5AEA-A34F-AE6ED1280F44}"/>
              </a:ext>
            </a:extLst>
          </p:cNvPr>
          <p:cNvSpPr/>
          <p:nvPr/>
        </p:nvSpPr>
        <p:spPr>
          <a:xfrm>
            <a:off x="7262534" y="4050377"/>
            <a:ext cx="134990" cy="583143"/>
          </a:xfrm>
          <a:custGeom>
            <a:avLst/>
            <a:gdLst>
              <a:gd name="connsiteX0" fmla="*/ 5041 w 134990"/>
              <a:gd name="connsiteY0" fmla="*/ 923 h 583143"/>
              <a:gd name="connsiteX1" fmla="*/ 11391 w 134990"/>
              <a:gd name="connsiteY1" fmla="*/ 175548 h 583143"/>
              <a:gd name="connsiteX2" fmla="*/ 132041 w 134990"/>
              <a:gd name="connsiteY2" fmla="*/ 569248 h 583143"/>
              <a:gd name="connsiteX3" fmla="*/ 90766 w 134990"/>
              <a:gd name="connsiteY3" fmla="*/ 470823 h 583143"/>
              <a:gd name="connsiteX4" fmla="*/ 11391 w 134990"/>
              <a:gd name="connsiteY4" fmla="*/ 242223 h 583143"/>
              <a:gd name="connsiteX5" fmla="*/ 5041 w 134990"/>
              <a:gd name="connsiteY5" fmla="*/ 923 h 58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990" h="583143">
                <a:moveTo>
                  <a:pt x="5041" y="923"/>
                </a:moveTo>
                <a:cubicBezTo>
                  <a:pt x="5041" y="-10189"/>
                  <a:pt x="-9776" y="80827"/>
                  <a:pt x="11391" y="175548"/>
                </a:cubicBezTo>
                <a:cubicBezTo>
                  <a:pt x="32558" y="270269"/>
                  <a:pt x="118812" y="520036"/>
                  <a:pt x="132041" y="569248"/>
                </a:cubicBezTo>
                <a:cubicBezTo>
                  <a:pt x="145270" y="618461"/>
                  <a:pt x="110874" y="525327"/>
                  <a:pt x="90766" y="470823"/>
                </a:cubicBezTo>
                <a:cubicBezTo>
                  <a:pt x="70658" y="416319"/>
                  <a:pt x="28854" y="316306"/>
                  <a:pt x="11391" y="242223"/>
                </a:cubicBezTo>
                <a:cubicBezTo>
                  <a:pt x="-6072" y="168140"/>
                  <a:pt x="5041" y="12035"/>
                  <a:pt x="5041" y="92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B084DC1C-32FA-FD1C-D66F-5990C7537A7C}"/>
              </a:ext>
            </a:extLst>
          </p:cNvPr>
          <p:cNvSpPr/>
          <p:nvPr/>
        </p:nvSpPr>
        <p:spPr>
          <a:xfrm>
            <a:off x="7442174" y="4680459"/>
            <a:ext cx="50987" cy="1117263"/>
          </a:xfrm>
          <a:custGeom>
            <a:avLst/>
            <a:gdLst>
              <a:gd name="connsiteX0" fmla="*/ 31776 w 50987"/>
              <a:gd name="connsiteY0" fmla="*/ 5841 h 1117263"/>
              <a:gd name="connsiteX1" fmla="*/ 9551 w 50987"/>
              <a:gd name="connsiteY1" fmla="*/ 345566 h 1117263"/>
              <a:gd name="connsiteX2" fmla="*/ 15901 w 50987"/>
              <a:gd name="connsiteY2" fmla="*/ 691641 h 1117263"/>
              <a:gd name="connsiteX3" fmla="*/ 50826 w 50987"/>
              <a:gd name="connsiteY3" fmla="*/ 1117091 h 1117263"/>
              <a:gd name="connsiteX4" fmla="*/ 26 w 50987"/>
              <a:gd name="connsiteY4" fmla="*/ 640841 h 1117263"/>
              <a:gd name="connsiteX5" fmla="*/ 31776 w 50987"/>
              <a:gd name="connsiteY5" fmla="*/ 5841 h 111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87" h="1117263">
                <a:moveTo>
                  <a:pt x="31776" y="5841"/>
                </a:moveTo>
                <a:cubicBezTo>
                  <a:pt x="33363" y="-43371"/>
                  <a:pt x="12197" y="231266"/>
                  <a:pt x="9551" y="345566"/>
                </a:cubicBezTo>
                <a:cubicBezTo>
                  <a:pt x="6905" y="459866"/>
                  <a:pt x="9022" y="563054"/>
                  <a:pt x="15901" y="691641"/>
                </a:cubicBezTo>
                <a:cubicBezTo>
                  <a:pt x="22780" y="820229"/>
                  <a:pt x="53472" y="1125558"/>
                  <a:pt x="50826" y="1117091"/>
                </a:cubicBezTo>
                <a:cubicBezTo>
                  <a:pt x="48180" y="1108624"/>
                  <a:pt x="1084" y="821816"/>
                  <a:pt x="26" y="640841"/>
                </a:cubicBezTo>
                <a:cubicBezTo>
                  <a:pt x="-1032" y="459866"/>
                  <a:pt x="30189" y="55053"/>
                  <a:pt x="31776" y="58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12C8E59C-33A5-C07D-6754-7E54A5E13363}"/>
              </a:ext>
            </a:extLst>
          </p:cNvPr>
          <p:cNvSpPr/>
          <p:nvPr/>
        </p:nvSpPr>
        <p:spPr>
          <a:xfrm>
            <a:off x="7324687" y="4600568"/>
            <a:ext cx="60366" cy="806463"/>
          </a:xfrm>
          <a:custGeom>
            <a:avLst/>
            <a:gdLst>
              <a:gd name="connsiteX0" fmla="*/ 38 w 60366"/>
              <a:gd name="connsiteY0" fmla="*/ 7 h 806463"/>
              <a:gd name="connsiteX1" fmla="*/ 50838 w 60366"/>
              <a:gd name="connsiteY1" fmla="*/ 393707 h 806463"/>
              <a:gd name="connsiteX2" fmla="*/ 28613 w 60366"/>
              <a:gd name="connsiteY2" fmla="*/ 806457 h 806463"/>
              <a:gd name="connsiteX3" fmla="*/ 60363 w 60366"/>
              <a:gd name="connsiteY3" fmla="*/ 384182 h 806463"/>
              <a:gd name="connsiteX4" fmla="*/ 38 w 60366"/>
              <a:gd name="connsiteY4" fmla="*/ 7 h 8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6" h="806463">
                <a:moveTo>
                  <a:pt x="38" y="7"/>
                </a:moveTo>
                <a:cubicBezTo>
                  <a:pt x="-1549" y="1594"/>
                  <a:pt x="46076" y="259299"/>
                  <a:pt x="50838" y="393707"/>
                </a:cubicBezTo>
                <a:cubicBezTo>
                  <a:pt x="55601" y="528115"/>
                  <a:pt x="27026" y="808044"/>
                  <a:pt x="28613" y="806457"/>
                </a:cubicBezTo>
                <a:cubicBezTo>
                  <a:pt x="30200" y="804870"/>
                  <a:pt x="59834" y="518590"/>
                  <a:pt x="60363" y="384182"/>
                </a:cubicBezTo>
                <a:cubicBezTo>
                  <a:pt x="60892" y="249774"/>
                  <a:pt x="1625" y="-1580"/>
                  <a:pt x="38" y="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EB90B1D6-8DDD-2FF4-EF83-26AAE4C0B188}"/>
              </a:ext>
            </a:extLst>
          </p:cNvPr>
          <p:cNvSpPr/>
          <p:nvPr/>
        </p:nvSpPr>
        <p:spPr>
          <a:xfrm>
            <a:off x="7409133" y="5543748"/>
            <a:ext cx="146310" cy="981084"/>
          </a:xfrm>
          <a:custGeom>
            <a:avLst/>
            <a:gdLst>
              <a:gd name="connsiteX0" fmla="*/ 1317 w 146310"/>
              <a:gd name="connsiteY0" fmla="*/ 6152 h 981084"/>
              <a:gd name="connsiteX1" fmla="*/ 55292 w 146310"/>
              <a:gd name="connsiteY1" fmla="*/ 291902 h 981084"/>
              <a:gd name="connsiteX2" fmla="*/ 144192 w 146310"/>
              <a:gd name="connsiteY2" fmla="*/ 977702 h 981084"/>
              <a:gd name="connsiteX3" fmla="*/ 109267 w 146310"/>
              <a:gd name="connsiteY3" fmla="*/ 533202 h 981084"/>
              <a:gd name="connsiteX4" fmla="*/ 1317 w 146310"/>
              <a:gd name="connsiteY4" fmla="*/ 6152 h 9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10" h="981084">
                <a:moveTo>
                  <a:pt x="1317" y="6152"/>
                </a:moveTo>
                <a:cubicBezTo>
                  <a:pt x="-7679" y="-34065"/>
                  <a:pt x="31480" y="129977"/>
                  <a:pt x="55292" y="291902"/>
                </a:cubicBezTo>
                <a:cubicBezTo>
                  <a:pt x="79104" y="453827"/>
                  <a:pt x="135196" y="937485"/>
                  <a:pt x="144192" y="977702"/>
                </a:cubicBezTo>
                <a:cubicBezTo>
                  <a:pt x="153188" y="1017919"/>
                  <a:pt x="132021" y="689306"/>
                  <a:pt x="109267" y="533202"/>
                </a:cubicBezTo>
                <a:cubicBezTo>
                  <a:pt x="86513" y="377098"/>
                  <a:pt x="10313" y="46369"/>
                  <a:pt x="1317" y="61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293885E6-D11E-09DE-6D76-397765F686CD}"/>
              </a:ext>
            </a:extLst>
          </p:cNvPr>
          <p:cNvSpPr/>
          <p:nvPr/>
        </p:nvSpPr>
        <p:spPr>
          <a:xfrm>
            <a:off x="7512438" y="5730800"/>
            <a:ext cx="63200" cy="838299"/>
          </a:xfrm>
          <a:custGeom>
            <a:avLst/>
            <a:gdLst>
              <a:gd name="connsiteX0" fmla="*/ 2787 w 63200"/>
              <a:gd name="connsiteY0" fmla="*/ 75 h 838299"/>
              <a:gd name="connsiteX1" fmla="*/ 18662 w 63200"/>
              <a:gd name="connsiteY1" fmla="*/ 269950 h 838299"/>
              <a:gd name="connsiteX2" fmla="*/ 63112 w 63200"/>
              <a:gd name="connsiteY2" fmla="*/ 838275 h 838299"/>
              <a:gd name="connsiteX3" fmla="*/ 5962 w 63200"/>
              <a:gd name="connsiteY3" fmla="*/ 292175 h 838299"/>
              <a:gd name="connsiteX4" fmla="*/ 2787 w 63200"/>
              <a:gd name="connsiteY4" fmla="*/ 75 h 83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00" h="838299">
                <a:moveTo>
                  <a:pt x="2787" y="75"/>
                </a:moveTo>
                <a:cubicBezTo>
                  <a:pt x="4904" y="-3629"/>
                  <a:pt x="8608" y="130250"/>
                  <a:pt x="18662" y="269950"/>
                </a:cubicBezTo>
                <a:cubicBezTo>
                  <a:pt x="28716" y="409650"/>
                  <a:pt x="65229" y="834571"/>
                  <a:pt x="63112" y="838275"/>
                </a:cubicBezTo>
                <a:cubicBezTo>
                  <a:pt x="60995" y="841979"/>
                  <a:pt x="15487" y="426583"/>
                  <a:pt x="5962" y="292175"/>
                </a:cubicBezTo>
                <a:cubicBezTo>
                  <a:pt x="-3563" y="157767"/>
                  <a:pt x="670" y="3779"/>
                  <a:pt x="2787" y="7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776626C8-5CE9-CD07-0B65-D8AC2A8EB188}"/>
              </a:ext>
            </a:extLst>
          </p:cNvPr>
          <p:cNvSpPr/>
          <p:nvPr/>
        </p:nvSpPr>
        <p:spPr>
          <a:xfrm>
            <a:off x="7571448" y="6560780"/>
            <a:ext cx="157452" cy="1390224"/>
          </a:xfrm>
          <a:custGeom>
            <a:avLst/>
            <a:gdLst>
              <a:gd name="connsiteX0" fmla="*/ 927 w 157452"/>
              <a:gd name="connsiteY0" fmla="*/ 1945 h 1390224"/>
              <a:gd name="connsiteX1" fmla="*/ 58077 w 157452"/>
              <a:gd name="connsiteY1" fmla="*/ 725845 h 1390224"/>
              <a:gd name="connsiteX2" fmla="*/ 156502 w 157452"/>
              <a:gd name="connsiteY2" fmla="*/ 1386245 h 1390224"/>
              <a:gd name="connsiteX3" fmla="*/ 102527 w 157452"/>
              <a:gd name="connsiteY3" fmla="*/ 954445 h 1390224"/>
              <a:gd name="connsiteX4" fmla="*/ 927 w 157452"/>
              <a:gd name="connsiteY4" fmla="*/ 1945 h 139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52" h="1390224">
                <a:moveTo>
                  <a:pt x="927" y="1945"/>
                </a:moveTo>
                <a:cubicBezTo>
                  <a:pt x="-6481" y="-36155"/>
                  <a:pt x="32148" y="495128"/>
                  <a:pt x="58077" y="725845"/>
                </a:cubicBezTo>
                <a:cubicBezTo>
                  <a:pt x="84006" y="956562"/>
                  <a:pt x="149094" y="1348145"/>
                  <a:pt x="156502" y="1386245"/>
                </a:cubicBezTo>
                <a:cubicBezTo>
                  <a:pt x="163910" y="1424345"/>
                  <a:pt x="126340" y="1181987"/>
                  <a:pt x="102527" y="954445"/>
                </a:cubicBezTo>
                <a:cubicBezTo>
                  <a:pt x="78715" y="726903"/>
                  <a:pt x="8335" y="40045"/>
                  <a:pt x="927" y="19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4E2CAD5F-58B8-700E-CB28-28034AD73757}"/>
              </a:ext>
            </a:extLst>
          </p:cNvPr>
          <p:cNvSpPr/>
          <p:nvPr/>
        </p:nvSpPr>
        <p:spPr>
          <a:xfrm>
            <a:off x="7734156" y="7966056"/>
            <a:ext cx="75184" cy="558827"/>
          </a:xfrm>
          <a:custGeom>
            <a:avLst/>
            <a:gdLst>
              <a:gd name="connsiteX0" fmla="*/ 144 w 75184"/>
              <a:gd name="connsiteY0" fmla="*/ 19 h 558827"/>
              <a:gd name="connsiteX1" fmla="*/ 28719 w 75184"/>
              <a:gd name="connsiteY1" fmla="*/ 333394 h 558827"/>
              <a:gd name="connsiteX2" fmla="*/ 54119 w 75184"/>
              <a:gd name="connsiteY2" fmla="*/ 425469 h 558827"/>
              <a:gd name="connsiteX3" fmla="*/ 69994 w 75184"/>
              <a:gd name="connsiteY3" fmla="*/ 558819 h 558827"/>
              <a:gd name="connsiteX4" fmla="*/ 73169 w 75184"/>
              <a:gd name="connsiteY4" fmla="*/ 431819 h 558827"/>
              <a:gd name="connsiteX5" fmla="*/ 41419 w 75184"/>
              <a:gd name="connsiteY5" fmla="*/ 349269 h 558827"/>
              <a:gd name="connsiteX6" fmla="*/ 144 w 75184"/>
              <a:gd name="connsiteY6" fmla="*/ 19 h 55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84" h="558827">
                <a:moveTo>
                  <a:pt x="144" y="19"/>
                </a:moveTo>
                <a:cubicBezTo>
                  <a:pt x="-1973" y="-2627"/>
                  <a:pt x="19723" y="262486"/>
                  <a:pt x="28719" y="333394"/>
                </a:cubicBezTo>
                <a:cubicBezTo>
                  <a:pt x="37715" y="404302"/>
                  <a:pt x="47240" y="387898"/>
                  <a:pt x="54119" y="425469"/>
                </a:cubicBezTo>
                <a:cubicBezTo>
                  <a:pt x="60998" y="463040"/>
                  <a:pt x="66819" y="557761"/>
                  <a:pt x="69994" y="558819"/>
                </a:cubicBezTo>
                <a:cubicBezTo>
                  <a:pt x="73169" y="559877"/>
                  <a:pt x="77932" y="466744"/>
                  <a:pt x="73169" y="431819"/>
                </a:cubicBezTo>
                <a:cubicBezTo>
                  <a:pt x="68407" y="396894"/>
                  <a:pt x="52002" y="424411"/>
                  <a:pt x="41419" y="349269"/>
                </a:cubicBezTo>
                <a:cubicBezTo>
                  <a:pt x="30836" y="274127"/>
                  <a:pt x="2261" y="2665"/>
                  <a:pt x="144" y="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12DB3EDD-4961-DAEE-DEC2-73CA9A1E91BC}"/>
              </a:ext>
            </a:extLst>
          </p:cNvPr>
          <p:cNvSpPr/>
          <p:nvPr/>
        </p:nvSpPr>
        <p:spPr>
          <a:xfrm>
            <a:off x="7035563" y="4672877"/>
            <a:ext cx="25800" cy="397592"/>
          </a:xfrm>
          <a:custGeom>
            <a:avLst/>
            <a:gdLst>
              <a:gd name="connsiteX0" fmla="*/ 237 w 25800"/>
              <a:gd name="connsiteY0" fmla="*/ 723 h 397592"/>
              <a:gd name="connsiteX1" fmla="*/ 12937 w 25800"/>
              <a:gd name="connsiteY1" fmla="*/ 318223 h 397592"/>
              <a:gd name="connsiteX2" fmla="*/ 12937 w 25800"/>
              <a:gd name="connsiteY2" fmla="*/ 362673 h 397592"/>
              <a:gd name="connsiteX3" fmla="*/ 6587 w 25800"/>
              <a:gd name="connsiteY3" fmla="*/ 391248 h 397592"/>
              <a:gd name="connsiteX4" fmla="*/ 25637 w 25800"/>
              <a:gd name="connsiteY4" fmla="*/ 235673 h 397592"/>
              <a:gd name="connsiteX5" fmla="*/ 237 w 25800"/>
              <a:gd name="connsiteY5" fmla="*/ 723 h 39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0" h="397592">
                <a:moveTo>
                  <a:pt x="237" y="723"/>
                </a:moveTo>
                <a:cubicBezTo>
                  <a:pt x="-1880" y="14481"/>
                  <a:pt x="10820" y="257898"/>
                  <a:pt x="12937" y="318223"/>
                </a:cubicBezTo>
                <a:cubicBezTo>
                  <a:pt x="15054" y="378548"/>
                  <a:pt x="13995" y="350502"/>
                  <a:pt x="12937" y="362673"/>
                </a:cubicBezTo>
                <a:cubicBezTo>
                  <a:pt x="11879" y="374844"/>
                  <a:pt x="4470" y="412415"/>
                  <a:pt x="6587" y="391248"/>
                </a:cubicBezTo>
                <a:cubicBezTo>
                  <a:pt x="8704" y="370081"/>
                  <a:pt x="27754" y="298115"/>
                  <a:pt x="25637" y="235673"/>
                </a:cubicBezTo>
                <a:cubicBezTo>
                  <a:pt x="23520" y="173231"/>
                  <a:pt x="2354" y="-13035"/>
                  <a:pt x="237" y="72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2D6025F0-FC08-E5FC-564F-59CD50520E70}"/>
              </a:ext>
            </a:extLst>
          </p:cNvPr>
          <p:cNvSpPr/>
          <p:nvPr/>
        </p:nvSpPr>
        <p:spPr>
          <a:xfrm>
            <a:off x="6954781" y="5105399"/>
            <a:ext cx="103258" cy="740767"/>
          </a:xfrm>
          <a:custGeom>
            <a:avLst/>
            <a:gdLst>
              <a:gd name="connsiteX0" fmla="*/ 74669 w 103258"/>
              <a:gd name="connsiteY0" fmla="*/ 1 h 740767"/>
              <a:gd name="connsiteX1" fmla="*/ 23869 w 103258"/>
              <a:gd name="connsiteY1" fmla="*/ 269876 h 740767"/>
              <a:gd name="connsiteX2" fmla="*/ 103244 w 103258"/>
              <a:gd name="connsiteY2" fmla="*/ 739776 h 740767"/>
              <a:gd name="connsiteX3" fmla="*/ 30219 w 103258"/>
              <a:gd name="connsiteY3" fmla="*/ 390526 h 740767"/>
              <a:gd name="connsiteX4" fmla="*/ 1644 w 103258"/>
              <a:gd name="connsiteY4" fmla="*/ 273051 h 740767"/>
              <a:gd name="connsiteX5" fmla="*/ 74669 w 103258"/>
              <a:gd name="connsiteY5" fmla="*/ 1 h 74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58" h="740767">
                <a:moveTo>
                  <a:pt x="74669" y="1"/>
                </a:moveTo>
                <a:cubicBezTo>
                  <a:pt x="78373" y="-528"/>
                  <a:pt x="19107" y="146580"/>
                  <a:pt x="23869" y="269876"/>
                </a:cubicBezTo>
                <a:cubicBezTo>
                  <a:pt x="28631" y="393172"/>
                  <a:pt x="102186" y="719668"/>
                  <a:pt x="103244" y="739776"/>
                </a:cubicBezTo>
                <a:cubicBezTo>
                  <a:pt x="104302" y="759884"/>
                  <a:pt x="47152" y="468314"/>
                  <a:pt x="30219" y="390526"/>
                </a:cubicBezTo>
                <a:cubicBezTo>
                  <a:pt x="13286" y="312739"/>
                  <a:pt x="-5764" y="340784"/>
                  <a:pt x="1644" y="273051"/>
                </a:cubicBezTo>
                <a:cubicBezTo>
                  <a:pt x="9052" y="205318"/>
                  <a:pt x="70965" y="530"/>
                  <a:pt x="74669" y="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F2EE6723-84C7-33CD-57E6-486D57C51F93}"/>
              </a:ext>
            </a:extLst>
          </p:cNvPr>
          <p:cNvSpPr/>
          <p:nvPr/>
        </p:nvSpPr>
        <p:spPr>
          <a:xfrm>
            <a:off x="7006989" y="4714130"/>
            <a:ext cx="25683" cy="309281"/>
          </a:xfrm>
          <a:custGeom>
            <a:avLst/>
            <a:gdLst>
              <a:gd name="connsiteX0" fmla="*/ 25636 w 25683"/>
              <a:gd name="connsiteY0" fmla="*/ 745 h 309281"/>
              <a:gd name="connsiteX1" fmla="*/ 6586 w 25683"/>
              <a:gd name="connsiteY1" fmla="*/ 191245 h 309281"/>
              <a:gd name="connsiteX2" fmla="*/ 6586 w 25683"/>
              <a:gd name="connsiteY2" fmla="*/ 267445 h 309281"/>
              <a:gd name="connsiteX3" fmla="*/ 6586 w 25683"/>
              <a:gd name="connsiteY3" fmla="*/ 302370 h 309281"/>
              <a:gd name="connsiteX4" fmla="*/ 236 w 25683"/>
              <a:gd name="connsiteY4" fmla="*/ 130920 h 309281"/>
              <a:gd name="connsiteX5" fmla="*/ 25636 w 25683"/>
              <a:gd name="connsiteY5" fmla="*/ 745 h 30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83" h="309281">
                <a:moveTo>
                  <a:pt x="25636" y="745"/>
                </a:moveTo>
                <a:cubicBezTo>
                  <a:pt x="26694" y="10799"/>
                  <a:pt x="9761" y="146795"/>
                  <a:pt x="6586" y="191245"/>
                </a:cubicBezTo>
                <a:cubicBezTo>
                  <a:pt x="3411" y="235695"/>
                  <a:pt x="6586" y="267445"/>
                  <a:pt x="6586" y="267445"/>
                </a:cubicBezTo>
                <a:cubicBezTo>
                  <a:pt x="6586" y="285966"/>
                  <a:pt x="7644" y="325124"/>
                  <a:pt x="6586" y="302370"/>
                </a:cubicBezTo>
                <a:cubicBezTo>
                  <a:pt x="5528" y="279616"/>
                  <a:pt x="-1351" y="176957"/>
                  <a:pt x="236" y="130920"/>
                </a:cubicBezTo>
                <a:cubicBezTo>
                  <a:pt x="1823" y="84883"/>
                  <a:pt x="24578" y="-9309"/>
                  <a:pt x="25636" y="74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DEAF6A0B-8EFC-04AC-0929-D85C6284A949}"/>
              </a:ext>
            </a:extLst>
          </p:cNvPr>
          <p:cNvSpPr/>
          <p:nvPr/>
        </p:nvSpPr>
        <p:spPr>
          <a:xfrm>
            <a:off x="6972103" y="4951950"/>
            <a:ext cx="38415" cy="194601"/>
          </a:xfrm>
          <a:custGeom>
            <a:avLst/>
            <a:gdLst>
              <a:gd name="connsiteX0" fmla="*/ 197 w 38415"/>
              <a:gd name="connsiteY0" fmla="*/ 1050 h 194601"/>
              <a:gd name="connsiteX1" fmla="*/ 22422 w 38415"/>
              <a:gd name="connsiteY1" fmla="*/ 175675 h 194601"/>
              <a:gd name="connsiteX2" fmla="*/ 22422 w 38415"/>
              <a:gd name="connsiteY2" fmla="*/ 182025 h 194601"/>
              <a:gd name="connsiteX3" fmla="*/ 38297 w 38415"/>
              <a:gd name="connsiteY3" fmla="*/ 105825 h 194601"/>
              <a:gd name="connsiteX4" fmla="*/ 197 w 38415"/>
              <a:gd name="connsiteY4" fmla="*/ 1050 h 19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5" h="194601">
                <a:moveTo>
                  <a:pt x="197" y="1050"/>
                </a:moveTo>
                <a:cubicBezTo>
                  <a:pt x="-2449" y="12692"/>
                  <a:pt x="22422" y="175675"/>
                  <a:pt x="22422" y="175675"/>
                </a:cubicBezTo>
                <a:cubicBezTo>
                  <a:pt x="26126" y="205838"/>
                  <a:pt x="19776" y="193667"/>
                  <a:pt x="22422" y="182025"/>
                </a:cubicBezTo>
                <a:cubicBezTo>
                  <a:pt x="25068" y="170383"/>
                  <a:pt x="39884" y="133871"/>
                  <a:pt x="38297" y="105825"/>
                </a:cubicBezTo>
                <a:cubicBezTo>
                  <a:pt x="36710" y="77779"/>
                  <a:pt x="2843" y="-10592"/>
                  <a:pt x="197" y="105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D4AA1B53-8059-C92D-C887-6380852D9E52}"/>
              </a:ext>
            </a:extLst>
          </p:cNvPr>
          <p:cNvSpPr/>
          <p:nvPr/>
        </p:nvSpPr>
        <p:spPr>
          <a:xfrm>
            <a:off x="6901739" y="4961795"/>
            <a:ext cx="139757" cy="985480"/>
          </a:xfrm>
          <a:custGeom>
            <a:avLst/>
            <a:gdLst>
              <a:gd name="connsiteX0" fmla="*/ 41986 w 139757"/>
              <a:gd name="connsiteY0" fmla="*/ 13430 h 985480"/>
              <a:gd name="connsiteX1" fmla="*/ 38811 w 139757"/>
              <a:gd name="connsiteY1" fmla="*/ 146780 h 985480"/>
              <a:gd name="connsiteX2" fmla="*/ 22936 w 139757"/>
              <a:gd name="connsiteY2" fmla="*/ 391255 h 985480"/>
              <a:gd name="connsiteX3" fmla="*/ 16586 w 139757"/>
              <a:gd name="connsiteY3" fmla="*/ 496030 h 985480"/>
              <a:gd name="connsiteX4" fmla="*/ 38811 w 139757"/>
              <a:gd name="connsiteY4" fmla="*/ 661130 h 985480"/>
              <a:gd name="connsiteX5" fmla="*/ 137236 w 139757"/>
              <a:gd name="connsiteY5" fmla="*/ 978630 h 985480"/>
              <a:gd name="connsiteX6" fmla="*/ 102311 w 139757"/>
              <a:gd name="connsiteY6" fmla="*/ 861155 h 985480"/>
              <a:gd name="connsiteX7" fmla="*/ 13411 w 139757"/>
              <a:gd name="connsiteY7" fmla="*/ 651605 h 985480"/>
              <a:gd name="connsiteX8" fmla="*/ 3886 w 139757"/>
              <a:gd name="connsiteY8" fmla="*/ 473805 h 985480"/>
              <a:gd name="connsiteX9" fmla="*/ 41986 w 139757"/>
              <a:gd name="connsiteY9" fmla="*/ 13430 h 98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57" h="985480">
                <a:moveTo>
                  <a:pt x="41986" y="13430"/>
                </a:moveTo>
                <a:cubicBezTo>
                  <a:pt x="47807" y="-41074"/>
                  <a:pt x="41986" y="83809"/>
                  <a:pt x="38811" y="146780"/>
                </a:cubicBezTo>
                <a:cubicBezTo>
                  <a:pt x="35636" y="209751"/>
                  <a:pt x="26640" y="333047"/>
                  <a:pt x="22936" y="391255"/>
                </a:cubicBezTo>
                <a:cubicBezTo>
                  <a:pt x="19232" y="449463"/>
                  <a:pt x="13940" y="451051"/>
                  <a:pt x="16586" y="496030"/>
                </a:cubicBezTo>
                <a:cubicBezTo>
                  <a:pt x="19232" y="541009"/>
                  <a:pt x="18703" y="580697"/>
                  <a:pt x="38811" y="661130"/>
                </a:cubicBezTo>
                <a:cubicBezTo>
                  <a:pt x="58919" y="741563"/>
                  <a:pt x="126653" y="945293"/>
                  <a:pt x="137236" y="978630"/>
                </a:cubicBezTo>
                <a:cubicBezTo>
                  <a:pt x="147819" y="1011968"/>
                  <a:pt x="122949" y="915659"/>
                  <a:pt x="102311" y="861155"/>
                </a:cubicBezTo>
                <a:cubicBezTo>
                  <a:pt x="81674" y="806651"/>
                  <a:pt x="29815" y="716163"/>
                  <a:pt x="13411" y="651605"/>
                </a:cubicBezTo>
                <a:cubicBezTo>
                  <a:pt x="-2993" y="587047"/>
                  <a:pt x="-1935" y="577522"/>
                  <a:pt x="3886" y="473805"/>
                </a:cubicBezTo>
                <a:cubicBezTo>
                  <a:pt x="9707" y="370088"/>
                  <a:pt x="36165" y="67934"/>
                  <a:pt x="41986" y="1343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4B885F49-B184-7D18-0593-7FA1EC5F22EE}"/>
              </a:ext>
            </a:extLst>
          </p:cNvPr>
          <p:cNvSpPr/>
          <p:nvPr/>
        </p:nvSpPr>
        <p:spPr>
          <a:xfrm>
            <a:off x="6848208" y="4944445"/>
            <a:ext cx="197704" cy="1089518"/>
          </a:xfrm>
          <a:custGeom>
            <a:avLst/>
            <a:gdLst>
              <a:gd name="connsiteX0" fmla="*/ 54242 w 197704"/>
              <a:gd name="connsiteY0" fmla="*/ 11730 h 1089518"/>
              <a:gd name="connsiteX1" fmla="*/ 66942 w 197704"/>
              <a:gd name="connsiteY1" fmla="*/ 132380 h 1089518"/>
              <a:gd name="connsiteX2" fmla="*/ 19317 w 197704"/>
              <a:gd name="connsiteY2" fmla="*/ 383205 h 1089518"/>
              <a:gd name="connsiteX3" fmla="*/ 32017 w 197704"/>
              <a:gd name="connsiteY3" fmla="*/ 621330 h 1089518"/>
              <a:gd name="connsiteX4" fmla="*/ 105042 w 197704"/>
              <a:gd name="connsiteY4" fmla="*/ 938830 h 1089518"/>
              <a:gd name="connsiteX5" fmla="*/ 98692 w 197704"/>
              <a:gd name="connsiteY5" fmla="*/ 846755 h 1089518"/>
              <a:gd name="connsiteX6" fmla="*/ 197117 w 197704"/>
              <a:gd name="connsiteY6" fmla="*/ 1088055 h 1089518"/>
              <a:gd name="connsiteX7" fmla="*/ 133617 w 197704"/>
              <a:gd name="connsiteY7" fmla="*/ 932480 h 1089518"/>
              <a:gd name="connsiteX8" fmla="*/ 12967 w 197704"/>
              <a:gd name="connsiteY8" fmla="*/ 627680 h 1089518"/>
              <a:gd name="connsiteX9" fmla="*/ 9792 w 197704"/>
              <a:gd name="connsiteY9" fmla="*/ 414955 h 1089518"/>
              <a:gd name="connsiteX10" fmla="*/ 54242 w 197704"/>
              <a:gd name="connsiteY10" fmla="*/ 11730 h 10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704" h="1089518">
                <a:moveTo>
                  <a:pt x="54242" y="11730"/>
                </a:moveTo>
                <a:cubicBezTo>
                  <a:pt x="63767" y="-35366"/>
                  <a:pt x="72763" y="70468"/>
                  <a:pt x="66942" y="132380"/>
                </a:cubicBezTo>
                <a:cubicBezTo>
                  <a:pt x="61121" y="194292"/>
                  <a:pt x="25138" y="301713"/>
                  <a:pt x="19317" y="383205"/>
                </a:cubicBezTo>
                <a:cubicBezTo>
                  <a:pt x="13496" y="464697"/>
                  <a:pt x="17730" y="528726"/>
                  <a:pt x="32017" y="621330"/>
                </a:cubicBezTo>
                <a:cubicBezTo>
                  <a:pt x="46304" y="713934"/>
                  <a:pt x="93930" y="901259"/>
                  <a:pt x="105042" y="938830"/>
                </a:cubicBezTo>
                <a:cubicBezTo>
                  <a:pt x="116155" y="976401"/>
                  <a:pt x="83346" y="821884"/>
                  <a:pt x="98692" y="846755"/>
                </a:cubicBezTo>
                <a:cubicBezTo>
                  <a:pt x="114038" y="871626"/>
                  <a:pt x="197117" y="1088055"/>
                  <a:pt x="197117" y="1088055"/>
                </a:cubicBezTo>
                <a:cubicBezTo>
                  <a:pt x="202938" y="1102342"/>
                  <a:pt x="164309" y="1009209"/>
                  <a:pt x="133617" y="932480"/>
                </a:cubicBezTo>
                <a:cubicBezTo>
                  <a:pt x="102925" y="855751"/>
                  <a:pt x="33604" y="713934"/>
                  <a:pt x="12967" y="627680"/>
                </a:cubicBezTo>
                <a:cubicBezTo>
                  <a:pt x="-7670" y="541426"/>
                  <a:pt x="267" y="513909"/>
                  <a:pt x="9792" y="414955"/>
                </a:cubicBezTo>
                <a:cubicBezTo>
                  <a:pt x="19317" y="316001"/>
                  <a:pt x="44717" y="58826"/>
                  <a:pt x="54242" y="1173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02F277A6-C894-BAA7-9D21-3865F3139283}"/>
              </a:ext>
            </a:extLst>
          </p:cNvPr>
          <p:cNvSpPr/>
          <p:nvPr/>
        </p:nvSpPr>
        <p:spPr>
          <a:xfrm>
            <a:off x="6815568" y="4961596"/>
            <a:ext cx="233370" cy="1150882"/>
          </a:xfrm>
          <a:custGeom>
            <a:avLst/>
            <a:gdLst>
              <a:gd name="connsiteX0" fmla="*/ 83707 w 233370"/>
              <a:gd name="connsiteY0" fmla="*/ 929 h 1150882"/>
              <a:gd name="connsiteX1" fmla="*/ 10682 w 233370"/>
              <a:gd name="connsiteY1" fmla="*/ 286679 h 1150882"/>
              <a:gd name="connsiteX2" fmla="*/ 4332 w 233370"/>
              <a:gd name="connsiteY2" fmla="*/ 502579 h 1150882"/>
              <a:gd name="connsiteX3" fmla="*/ 48782 w 233370"/>
              <a:gd name="connsiteY3" fmla="*/ 718479 h 1150882"/>
              <a:gd name="connsiteX4" fmla="*/ 102757 w 233370"/>
              <a:gd name="connsiteY4" fmla="*/ 889929 h 1150882"/>
              <a:gd name="connsiteX5" fmla="*/ 172607 w 233370"/>
              <a:gd name="connsiteY5" fmla="*/ 1051854 h 1150882"/>
              <a:gd name="connsiteX6" fmla="*/ 232932 w 233370"/>
              <a:gd name="connsiteY6" fmla="*/ 1150279 h 1150882"/>
              <a:gd name="connsiteX7" fmla="*/ 140857 w 233370"/>
              <a:gd name="connsiteY7" fmla="*/ 1007404 h 1150882"/>
              <a:gd name="connsiteX8" fmla="*/ 20207 w 233370"/>
              <a:gd name="connsiteY8" fmla="*/ 639104 h 1150882"/>
              <a:gd name="connsiteX9" fmla="*/ 13857 w 233370"/>
              <a:gd name="connsiteY9" fmla="*/ 388279 h 1150882"/>
              <a:gd name="connsiteX10" fmla="*/ 83707 w 233370"/>
              <a:gd name="connsiteY10" fmla="*/ 929 h 115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370" h="1150882">
                <a:moveTo>
                  <a:pt x="83707" y="929"/>
                </a:moveTo>
                <a:cubicBezTo>
                  <a:pt x="83178" y="-16004"/>
                  <a:pt x="23911" y="203071"/>
                  <a:pt x="10682" y="286679"/>
                </a:cubicBezTo>
                <a:cubicBezTo>
                  <a:pt x="-2547" y="370287"/>
                  <a:pt x="-2018" y="430612"/>
                  <a:pt x="4332" y="502579"/>
                </a:cubicBezTo>
                <a:cubicBezTo>
                  <a:pt x="10682" y="574546"/>
                  <a:pt x="32378" y="653921"/>
                  <a:pt x="48782" y="718479"/>
                </a:cubicBezTo>
                <a:cubicBezTo>
                  <a:pt x="65186" y="783037"/>
                  <a:pt x="82119" y="834367"/>
                  <a:pt x="102757" y="889929"/>
                </a:cubicBezTo>
                <a:cubicBezTo>
                  <a:pt x="123395" y="945492"/>
                  <a:pt x="150911" y="1008462"/>
                  <a:pt x="172607" y="1051854"/>
                </a:cubicBezTo>
                <a:cubicBezTo>
                  <a:pt x="194303" y="1095246"/>
                  <a:pt x="238224" y="1157687"/>
                  <a:pt x="232932" y="1150279"/>
                </a:cubicBezTo>
                <a:cubicBezTo>
                  <a:pt x="227640" y="1142871"/>
                  <a:pt x="176311" y="1092600"/>
                  <a:pt x="140857" y="1007404"/>
                </a:cubicBezTo>
                <a:cubicBezTo>
                  <a:pt x="105403" y="922208"/>
                  <a:pt x="41374" y="742291"/>
                  <a:pt x="20207" y="639104"/>
                </a:cubicBezTo>
                <a:cubicBezTo>
                  <a:pt x="-960" y="535917"/>
                  <a:pt x="7507" y="488821"/>
                  <a:pt x="13857" y="388279"/>
                </a:cubicBezTo>
                <a:cubicBezTo>
                  <a:pt x="20207" y="287737"/>
                  <a:pt x="84236" y="17862"/>
                  <a:pt x="83707" y="9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6404139F-E6CC-942A-BB3F-4A3FE0446119}"/>
              </a:ext>
            </a:extLst>
          </p:cNvPr>
          <p:cNvSpPr/>
          <p:nvPr/>
        </p:nvSpPr>
        <p:spPr>
          <a:xfrm>
            <a:off x="7137400" y="6130779"/>
            <a:ext cx="273050" cy="927343"/>
          </a:xfrm>
          <a:custGeom>
            <a:avLst/>
            <a:gdLst>
              <a:gd name="connsiteX0" fmla="*/ 0 w 273050"/>
              <a:gd name="connsiteY0" fmla="*/ 146 h 927343"/>
              <a:gd name="connsiteX1" fmla="*/ 158750 w 273050"/>
              <a:gd name="connsiteY1" fmla="*/ 384321 h 927343"/>
              <a:gd name="connsiteX2" fmla="*/ 273050 w 273050"/>
              <a:gd name="connsiteY2" fmla="*/ 927246 h 927343"/>
              <a:gd name="connsiteX3" fmla="*/ 158750 w 273050"/>
              <a:gd name="connsiteY3" fmla="*/ 425596 h 927343"/>
              <a:gd name="connsiteX4" fmla="*/ 0 w 273050"/>
              <a:gd name="connsiteY4" fmla="*/ 146 h 92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927343">
                <a:moveTo>
                  <a:pt x="0" y="146"/>
                </a:moveTo>
                <a:cubicBezTo>
                  <a:pt x="0" y="-6733"/>
                  <a:pt x="113242" y="229804"/>
                  <a:pt x="158750" y="384321"/>
                </a:cubicBezTo>
                <a:cubicBezTo>
                  <a:pt x="204258" y="538838"/>
                  <a:pt x="273050" y="920367"/>
                  <a:pt x="273050" y="927246"/>
                </a:cubicBezTo>
                <a:cubicBezTo>
                  <a:pt x="273050" y="934125"/>
                  <a:pt x="203729" y="575350"/>
                  <a:pt x="158750" y="425596"/>
                </a:cubicBezTo>
                <a:cubicBezTo>
                  <a:pt x="113771" y="275842"/>
                  <a:pt x="0" y="7025"/>
                  <a:pt x="0" y="14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8F2C859F-54C0-3D28-1C39-55BA2D3954BF}"/>
              </a:ext>
            </a:extLst>
          </p:cNvPr>
          <p:cNvSpPr/>
          <p:nvPr/>
        </p:nvSpPr>
        <p:spPr>
          <a:xfrm>
            <a:off x="7134172" y="6228685"/>
            <a:ext cx="374901" cy="1215070"/>
          </a:xfrm>
          <a:custGeom>
            <a:avLst/>
            <a:gdLst>
              <a:gd name="connsiteX0" fmla="*/ 53 w 374901"/>
              <a:gd name="connsiteY0" fmla="*/ 665 h 1215070"/>
              <a:gd name="connsiteX1" fmla="*/ 139753 w 374901"/>
              <a:gd name="connsiteY1" fmla="*/ 384840 h 1215070"/>
              <a:gd name="connsiteX2" fmla="*/ 215953 w 374901"/>
              <a:gd name="connsiteY2" fmla="*/ 635665 h 1215070"/>
              <a:gd name="connsiteX3" fmla="*/ 292153 w 374901"/>
              <a:gd name="connsiteY3" fmla="*/ 937290 h 1215070"/>
              <a:gd name="connsiteX4" fmla="*/ 374703 w 374901"/>
              <a:gd name="connsiteY4" fmla="*/ 1210340 h 1215070"/>
              <a:gd name="connsiteX5" fmla="*/ 311203 w 374901"/>
              <a:gd name="connsiteY5" fmla="*/ 1070640 h 1215070"/>
              <a:gd name="connsiteX6" fmla="*/ 187378 w 374901"/>
              <a:gd name="connsiteY6" fmla="*/ 584865 h 1215070"/>
              <a:gd name="connsiteX7" fmla="*/ 123878 w 374901"/>
              <a:gd name="connsiteY7" fmla="*/ 299115 h 1215070"/>
              <a:gd name="connsiteX8" fmla="*/ 53 w 374901"/>
              <a:gd name="connsiteY8" fmla="*/ 665 h 121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901" h="1215070">
                <a:moveTo>
                  <a:pt x="53" y="665"/>
                </a:moveTo>
                <a:cubicBezTo>
                  <a:pt x="2699" y="14952"/>
                  <a:pt x="103770" y="279007"/>
                  <a:pt x="139753" y="384840"/>
                </a:cubicBezTo>
                <a:cubicBezTo>
                  <a:pt x="175736" y="490673"/>
                  <a:pt x="190553" y="543590"/>
                  <a:pt x="215953" y="635665"/>
                </a:cubicBezTo>
                <a:cubicBezTo>
                  <a:pt x="241353" y="727740"/>
                  <a:pt x="265695" y="841511"/>
                  <a:pt x="292153" y="937290"/>
                </a:cubicBezTo>
                <a:cubicBezTo>
                  <a:pt x="318611" y="1033069"/>
                  <a:pt x="371528" y="1188115"/>
                  <a:pt x="374703" y="1210340"/>
                </a:cubicBezTo>
                <a:cubicBezTo>
                  <a:pt x="377878" y="1232565"/>
                  <a:pt x="342424" y="1174886"/>
                  <a:pt x="311203" y="1070640"/>
                </a:cubicBezTo>
                <a:cubicBezTo>
                  <a:pt x="279982" y="966394"/>
                  <a:pt x="218599" y="713452"/>
                  <a:pt x="187378" y="584865"/>
                </a:cubicBezTo>
                <a:cubicBezTo>
                  <a:pt x="156157" y="456278"/>
                  <a:pt x="154570" y="392248"/>
                  <a:pt x="123878" y="299115"/>
                </a:cubicBezTo>
                <a:cubicBezTo>
                  <a:pt x="93186" y="205982"/>
                  <a:pt x="-2593" y="-13622"/>
                  <a:pt x="53" y="66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12AF9394-79A2-6EDC-7205-48E7651C87A9}"/>
              </a:ext>
            </a:extLst>
          </p:cNvPr>
          <p:cNvSpPr/>
          <p:nvPr/>
        </p:nvSpPr>
        <p:spPr>
          <a:xfrm>
            <a:off x="7346125" y="6557557"/>
            <a:ext cx="175720" cy="756714"/>
          </a:xfrm>
          <a:custGeom>
            <a:avLst/>
            <a:gdLst>
              <a:gd name="connsiteX0" fmla="*/ 825 w 175720"/>
              <a:gd name="connsiteY0" fmla="*/ 5168 h 756714"/>
              <a:gd name="connsiteX1" fmla="*/ 172275 w 175720"/>
              <a:gd name="connsiteY1" fmla="*/ 744943 h 756714"/>
              <a:gd name="connsiteX2" fmla="*/ 108775 w 175720"/>
              <a:gd name="connsiteY2" fmla="*/ 430618 h 756714"/>
              <a:gd name="connsiteX3" fmla="*/ 825 w 175720"/>
              <a:gd name="connsiteY3" fmla="*/ 5168 h 75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20" h="756714">
                <a:moveTo>
                  <a:pt x="825" y="5168"/>
                </a:moveTo>
                <a:cubicBezTo>
                  <a:pt x="11408" y="57556"/>
                  <a:pt x="154283" y="674035"/>
                  <a:pt x="172275" y="744943"/>
                </a:cubicBezTo>
                <a:cubicBezTo>
                  <a:pt x="190267" y="815851"/>
                  <a:pt x="133117" y="548093"/>
                  <a:pt x="108775" y="430618"/>
                </a:cubicBezTo>
                <a:cubicBezTo>
                  <a:pt x="84433" y="313143"/>
                  <a:pt x="-9758" y="-47220"/>
                  <a:pt x="825" y="516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9FFDC162-F083-C8DC-747C-24E6FE6FF438}"/>
              </a:ext>
            </a:extLst>
          </p:cNvPr>
          <p:cNvSpPr/>
          <p:nvPr/>
        </p:nvSpPr>
        <p:spPr>
          <a:xfrm>
            <a:off x="7464422" y="7362823"/>
            <a:ext cx="160369" cy="410278"/>
          </a:xfrm>
          <a:custGeom>
            <a:avLst/>
            <a:gdLst>
              <a:gd name="connsiteX0" fmla="*/ 6353 w 160369"/>
              <a:gd name="connsiteY0" fmla="*/ 12702 h 410278"/>
              <a:gd name="connsiteX1" fmla="*/ 139703 w 160369"/>
              <a:gd name="connsiteY1" fmla="*/ 358777 h 410278"/>
              <a:gd name="connsiteX2" fmla="*/ 155578 w 160369"/>
              <a:gd name="connsiteY2" fmla="*/ 403227 h 410278"/>
              <a:gd name="connsiteX3" fmla="*/ 95253 w 160369"/>
              <a:gd name="connsiteY3" fmla="*/ 304802 h 410278"/>
              <a:gd name="connsiteX4" fmla="*/ 28578 w 160369"/>
              <a:gd name="connsiteY4" fmla="*/ 95252 h 410278"/>
              <a:gd name="connsiteX5" fmla="*/ 6353 w 160369"/>
              <a:gd name="connsiteY5" fmla="*/ 12702 h 4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69" h="410278">
                <a:moveTo>
                  <a:pt x="6353" y="12702"/>
                </a:moveTo>
                <a:cubicBezTo>
                  <a:pt x="24874" y="56623"/>
                  <a:pt x="114832" y="293689"/>
                  <a:pt x="139703" y="358777"/>
                </a:cubicBezTo>
                <a:cubicBezTo>
                  <a:pt x="164574" y="423865"/>
                  <a:pt x="162986" y="412223"/>
                  <a:pt x="155578" y="403227"/>
                </a:cubicBezTo>
                <a:cubicBezTo>
                  <a:pt x="148170" y="394231"/>
                  <a:pt x="116420" y="356131"/>
                  <a:pt x="95253" y="304802"/>
                </a:cubicBezTo>
                <a:cubicBezTo>
                  <a:pt x="74086" y="253473"/>
                  <a:pt x="42865" y="141289"/>
                  <a:pt x="28578" y="95252"/>
                </a:cubicBezTo>
                <a:cubicBezTo>
                  <a:pt x="14291" y="49215"/>
                  <a:pt x="-12168" y="-31219"/>
                  <a:pt x="6353" y="1270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21AD9BD9-F253-788A-A415-769DCFA3F84C}"/>
              </a:ext>
            </a:extLst>
          </p:cNvPr>
          <p:cNvSpPr/>
          <p:nvPr/>
        </p:nvSpPr>
        <p:spPr>
          <a:xfrm>
            <a:off x="7383815" y="6771737"/>
            <a:ext cx="136184" cy="634009"/>
          </a:xfrm>
          <a:custGeom>
            <a:avLst/>
            <a:gdLst>
              <a:gd name="connsiteX0" fmla="*/ 1235 w 136184"/>
              <a:gd name="connsiteY0" fmla="*/ 3713 h 634009"/>
              <a:gd name="connsiteX1" fmla="*/ 134585 w 136184"/>
              <a:gd name="connsiteY1" fmla="*/ 622838 h 634009"/>
              <a:gd name="connsiteX2" fmla="*/ 71085 w 136184"/>
              <a:gd name="connsiteY2" fmla="*/ 375188 h 634009"/>
              <a:gd name="connsiteX3" fmla="*/ 1235 w 136184"/>
              <a:gd name="connsiteY3" fmla="*/ 3713 h 63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84" h="634009">
                <a:moveTo>
                  <a:pt x="1235" y="3713"/>
                </a:moveTo>
                <a:cubicBezTo>
                  <a:pt x="11818" y="44988"/>
                  <a:pt x="122943" y="560926"/>
                  <a:pt x="134585" y="622838"/>
                </a:cubicBezTo>
                <a:cubicBezTo>
                  <a:pt x="146227" y="684750"/>
                  <a:pt x="91193" y="473613"/>
                  <a:pt x="71085" y="375188"/>
                </a:cubicBezTo>
                <a:cubicBezTo>
                  <a:pt x="50977" y="276763"/>
                  <a:pt x="-9348" y="-37562"/>
                  <a:pt x="1235" y="371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91AAA46A-951D-8BF4-26A7-54945E2FF571}"/>
              </a:ext>
            </a:extLst>
          </p:cNvPr>
          <p:cNvSpPr/>
          <p:nvPr/>
        </p:nvSpPr>
        <p:spPr>
          <a:xfrm>
            <a:off x="7546696" y="7430763"/>
            <a:ext cx="121818" cy="360929"/>
          </a:xfrm>
          <a:custGeom>
            <a:avLst/>
            <a:gdLst>
              <a:gd name="connsiteX0" fmla="*/ 279 w 121818"/>
              <a:gd name="connsiteY0" fmla="*/ 1912 h 360929"/>
              <a:gd name="connsiteX1" fmla="*/ 117754 w 121818"/>
              <a:gd name="connsiteY1" fmla="*/ 354337 h 360929"/>
              <a:gd name="connsiteX2" fmla="*/ 86004 w 121818"/>
              <a:gd name="connsiteY2" fmla="*/ 217812 h 360929"/>
              <a:gd name="connsiteX3" fmla="*/ 279 w 121818"/>
              <a:gd name="connsiteY3" fmla="*/ 1912 h 36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8" h="360929">
                <a:moveTo>
                  <a:pt x="279" y="1912"/>
                </a:moveTo>
                <a:cubicBezTo>
                  <a:pt x="5571" y="24666"/>
                  <a:pt x="103467" y="318354"/>
                  <a:pt x="117754" y="354337"/>
                </a:cubicBezTo>
                <a:cubicBezTo>
                  <a:pt x="132041" y="390320"/>
                  <a:pt x="105583" y="269670"/>
                  <a:pt x="86004" y="217812"/>
                </a:cubicBezTo>
                <a:cubicBezTo>
                  <a:pt x="66425" y="165954"/>
                  <a:pt x="-5013" y="-20842"/>
                  <a:pt x="279" y="19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4AC1DA2B-CA88-4257-7DD6-25B7C6BE681A}"/>
              </a:ext>
            </a:extLst>
          </p:cNvPr>
          <p:cNvSpPr/>
          <p:nvPr/>
        </p:nvSpPr>
        <p:spPr>
          <a:xfrm>
            <a:off x="7315139" y="4057581"/>
            <a:ext cx="181209" cy="650980"/>
          </a:xfrm>
          <a:custGeom>
            <a:avLst/>
            <a:gdLst>
              <a:gd name="connsiteX0" fmla="*/ 61 w 181209"/>
              <a:gd name="connsiteY0" fmla="*/ 69 h 650980"/>
              <a:gd name="connsiteX1" fmla="*/ 111186 w 181209"/>
              <a:gd name="connsiteY1" fmla="*/ 266769 h 650980"/>
              <a:gd name="connsiteX2" fmla="*/ 181036 w 181209"/>
              <a:gd name="connsiteY2" fmla="*/ 650944 h 650980"/>
              <a:gd name="connsiteX3" fmla="*/ 127061 w 181209"/>
              <a:gd name="connsiteY3" fmla="*/ 244544 h 650980"/>
              <a:gd name="connsiteX4" fmla="*/ 61 w 181209"/>
              <a:gd name="connsiteY4" fmla="*/ 69 h 65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09" h="650980">
                <a:moveTo>
                  <a:pt x="61" y="69"/>
                </a:moveTo>
                <a:cubicBezTo>
                  <a:pt x="-2585" y="3773"/>
                  <a:pt x="81024" y="158290"/>
                  <a:pt x="111186" y="266769"/>
                </a:cubicBezTo>
                <a:cubicBezTo>
                  <a:pt x="141348" y="375248"/>
                  <a:pt x="178390" y="654648"/>
                  <a:pt x="181036" y="650944"/>
                </a:cubicBezTo>
                <a:cubicBezTo>
                  <a:pt x="183682" y="647240"/>
                  <a:pt x="155636" y="348261"/>
                  <a:pt x="127061" y="244544"/>
                </a:cubicBezTo>
                <a:cubicBezTo>
                  <a:pt x="98486" y="140827"/>
                  <a:pt x="2707" y="-3635"/>
                  <a:pt x="61" y="6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C5340EFD-10F0-B2E5-B6D1-01B7FC3CF01A}"/>
              </a:ext>
            </a:extLst>
          </p:cNvPr>
          <p:cNvSpPr/>
          <p:nvPr/>
        </p:nvSpPr>
        <p:spPr>
          <a:xfrm>
            <a:off x="7639050" y="4517069"/>
            <a:ext cx="136525" cy="1052483"/>
          </a:xfrm>
          <a:custGeom>
            <a:avLst/>
            <a:gdLst>
              <a:gd name="connsiteX0" fmla="*/ 0 w 136525"/>
              <a:gd name="connsiteY0" fmla="*/ 956 h 1052483"/>
              <a:gd name="connsiteX1" fmla="*/ 28575 w 136525"/>
              <a:gd name="connsiteY1" fmla="*/ 397831 h 1052483"/>
              <a:gd name="connsiteX2" fmla="*/ 136525 w 136525"/>
              <a:gd name="connsiteY2" fmla="*/ 1051881 h 1052483"/>
              <a:gd name="connsiteX3" fmla="*/ 28575 w 136525"/>
              <a:gd name="connsiteY3" fmla="*/ 505781 h 1052483"/>
              <a:gd name="connsiteX4" fmla="*/ 0 w 136525"/>
              <a:gd name="connsiteY4" fmla="*/ 956 h 105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25" h="1052483">
                <a:moveTo>
                  <a:pt x="0" y="956"/>
                </a:moveTo>
                <a:cubicBezTo>
                  <a:pt x="0" y="-17036"/>
                  <a:pt x="5821" y="222677"/>
                  <a:pt x="28575" y="397831"/>
                </a:cubicBezTo>
                <a:cubicBezTo>
                  <a:pt x="51329" y="572985"/>
                  <a:pt x="136525" y="1033889"/>
                  <a:pt x="136525" y="1051881"/>
                </a:cubicBezTo>
                <a:cubicBezTo>
                  <a:pt x="136525" y="1069873"/>
                  <a:pt x="47625" y="680406"/>
                  <a:pt x="28575" y="505781"/>
                </a:cubicBezTo>
                <a:cubicBezTo>
                  <a:pt x="9525" y="331156"/>
                  <a:pt x="0" y="18948"/>
                  <a:pt x="0" y="95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B767D3A9-87B8-2907-B5EA-2D3C2D04B064}"/>
              </a:ext>
            </a:extLst>
          </p:cNvPr>
          <p:cNvSpPr/>
          <p:nvPr/>
        </p:nvSpPr>
        <p:spPr>
          <a:xfrm>
            <a:off x="8291580" y="4597385"/>
            <a:ext cx="147910" cy="501870"/>
          </a:xfrm>
          <a:custGeom>
            <a:avLst/>
            <a:gdLst>
              <a:gd name="connsiteX0" fmla="*/ 147570 w 147910"/>
              <a:gd name="connsiteY0" fmla="*/ 3190 h 501870"/>
              <a:gd name="connsiteX1" fmla="*/ 58670 w 147910"/>
              <a:gd name="connsiteY1" fmla="*/ 82565 h 501870"/>
              <a:gd name="connsiteX2" fmla="*/ 1520 w 147910"/>
              <a:gd name="connsiteY2" fmla="*/ 501665 h 501870"/>
              <a:gd name="connsiteX3" fmla="*/ 23745 w 147910"/>
              <a:gd name="connsiteY3" fmla="*/ 136540 h 501870"/>
              <a:gd name="connsiteX4" fmla="*/ 147570 w 147910"/>
              <a:gd name="connsiteY4" fmla="*/ 3190 h 50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10" h="501870">
                <a:moveTo>
                  <a:pt x="147570" y="3190"/>
                </a:moveTo>
                <a:cubicBezTo>
                  <a:pt x="153391" y="-5806"/>
                  <a:pt x="83012" y="-514"/>
                  <a:pt x="58670" y="82565"/>
                </a:cubicBezTo>
                <a:cubicBezTo>
                  <a:pt x="34328" y="165644"/>
                  <a:pt x="7341" y="492669"/>
                  <a:pt x="1520" y="501665"/>
                </a:cubicBezTo>
                <a:cubicBezTo>
                  <a:pt x="-4301" y="510661"/>
                  <a:pt x="7341" y="221736"/>
                  <a:pt x="23745" y="136540"/>
                </a:cubicBezTo>
                <a:cubicBezTo>
                  <a:pt x="40149" y="51344"/>
                  <a:pt x="141749" y="12186"/>
                  <a:pt x="147570" y="319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4415B9B7-1312-600C-E225-D67C4BEC7917}"/>
              </a:ext>
            </a:extLst>
          </p:cNvPr>
          <p:cNvSpPr/>
          <p:nvPr/>
        </p:nvSpPr>
        <p:spPr>
          <a:xfrm>
            <a:off x="8223956" y="5194865"/>
            <a:ext cx="69224" cy="964785"/>
          </a:xfrm>
          <a:custGeom>
            <a:avLst/>
            <a:gdLst>
              <a:gd name="connsiteX0" fmla="*/ 69144 w 69224"/>
              <a:gd name="connsiteY0" fmla="*/ 2610 h 964785"/>
              <a:gd name="connsiteX1" fmla="*/ 37394 w 69224"/>
              <a:gd name="connsiteY1" fmla="*/ 240735 h 964785"/>
              <a:gd name="connsiteX2" fmla="*/ 2469 w 69224"/>
              <a:gd name="connsiteY2" fmla="*/ 456635 h 964785"/>
              <a:gd name="connsiteX3" fmla="*/ 5644 w 69224"/>
              <a:gd name="connsiteY3" fmla="*/ 964635 h 964785"/>
              <a:gd name="connsiteX4" fmla="*/ 27869 w 69224"/>
              <a:gd name="connsiteY4" fmla="*/ 402660 h 964785"/>
              <a:gd name="connsiteX5" fmla="*/ 69144 w 69224"/>
              <a:gd name="connsiteY5" fmla="*/ 2610 h 96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24" h="964785">
                <a:moveTo>
                  <a:pt x="69144" y="2610"/>
                </a:moveTo>
                <a:cubicBezTo>
                  <a:pt x="70731" y="-24377"/>
                  <a:pt x="48506" y="165064"/>
                  <a:pt x="37394" y="240735"/>
                </a:cubicBezTo>
                <a:cubicBezTo>
                  <a:pt x="26282" y="316406"/>
                  <a:pt x="7761" y="335985"/>
                  <a:pt x="2469" y="456635"/>
                </a:cubicBezTo>
                <a:cubicBezTo>
                  <a:pt x="-2823" y="577285"/>
                  <a:pt x="1411" y="973631"/>
                  <a:pt x="5644" y="964635"/>
                </a:cubicBezTo>
                <a:cubicBezTo>
                  <a:pt x="9877" y="955639"/>
                  <a:pt x="15169" y="558764"/>
                  <a:pt x="27869" y="402660"/>
                </a:cubicBezTo>
                <a:cubicBezTo>
                  <a:pt x="40569" y="246556"/>
                  <a:pt x="67557" y="29597"/>
                  <a:pt x="69144" y="26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7A744CE6-C379-847C-7D0B-43093093F891}"/>
              </a:ext>
            </a:extLst>
          </p:cNvPr>
          <p:cNvSpPr/>
          <p:nvPr/>
        </p:nvSpPr>
        <p:spPr>
          <a:xfrm>
            <a:off x="8222743" y="6135739"/>
            <a:ext cx="41945" cy="701587"/>
          </a:xfrm>
          <a:custGeom>
            <a:avLst/>
            <a:gdLst>
              <a:gd name="connsiteX0" fmla="*/ 507 w 41945"/>
              <a:gd name="connsiteY0" fmla="*/ 1536 h 701587"/>
              <a:gd name="connsiteX1" fmla="*/ 10032 w 41945"/>
              <a:gd name="connsiteY1" fmla="*/ 414286 h 701587"/>
              <a:gd name="connsiteX2" fmla="*/ 41782 w 41945"/>
              <a:gd name="connsiteY2" fmla="*/ 700036 h 701587"/>
              <a:gd name="connsiteX3" fmla="*/ 22732 w 41945"/>
              <a:gd name="connsiteY3" fmla="*/ 290461 h 701587"/>
              <a:gd name="connsiteX4" fmla="*/ 507 w 41945"/>
              <a:gd name="connsiteY4" fmla="*/ 1536 h 70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45" h="701587">
                <a:moveTo>
                  <a:pt x="507" y="1536"/>
                </a:moveTo>
                <a:cubicBezTo>
                  <a:pt x="-1610" y="22173"/>
                  <a:pt x="3153" y="297869"/>
                  <a:pt x="10032" y="414286"/>
                </a:cubicBezTo>
                <a:cubicBezTo>
                  <a:pt x="16911" y="530703"/>
                  <a:pt x="39665" y="720673"/>
                  <a:pt x="41782" y="700036"/>
                </a:cubicBezTo>
                <a:cubicBezTo>
                  <a:pt x="43899" y="679399"/>
                  <a:pt x="24849" y="407936"/>
                  <a:pt x="22732" y="290461"/>
                </a:cubicBezTo>
                <a:cubicBezTo>
                  <a:pt x="20615" y="172986"/>
                  <a:pt x="2624" y="-19101"/>
                  <a:pt x="507" y="153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63ACB915-E053-A777-E717-4179A6589CB0}"/>
              </a:ext>
            </a:extLst>
          </p:cNvPr>
          <p:cNvSpPr/>
          <p:nvPr/>
        </p:nvSpPr>
        <p:spPr>
          <a:xfrm>
            <a:off x="8261350" y="6853732"/>
            <a:ext cx="171701" cy="1614028"/>
          </a:xfrm>
          <a:custGeom>
            <a:avLst/>
            <a:gdLst>
              <a:gd name="connsiteX0" fmla="*/ 0 w 171701"/>
              <a:gd name="connsiteY0" fmla="*/ 4268 h 1614028"/>
              <a:gd name="connsiteX1" fmla="*/ 95250 w 171701"/>
              <a:gd name="connsiteY1" fmla="*/ 950418 h 1614028"/>
              <a:gd name="connsiteX2" fmla="*/ 69850 w 171701"/>
              <a:gd name="connsiteY2" fmla="*/ 607518 h 1614028"/>
              <a:gd name="connsiteX3" fmla="*/ 171450 w 171701"/>
              <a:gd name="connsiteY3" fmla="*/ 1613993 h 1614028"/>
              <a:gd name="connsiteX4" fmla="*/ 95250 w 171701"/>
              <a:gd name="connsiteY4" fmla="*/ 642443 h 1614028"/>
              <a:gd name="connsiteX5" fmla="*/ 0 w 171701"/>
              <a:gd name="connsiteY5" fmla="*/ 4268 h 16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01" h="1614028">
                <a:moveTo>
                  <a:pt x="0" y="4268"/>
                </a:moveTo>
                <a:cubicBezTo>
                  <a:pt x="0" y="55597"/>
                  <a:pt x="83608" y="849876"/>
                  <a:pt x="95250" y="950418"/>
                </a:cubicBezTo>
                <a:cubicBezTo>
                  <a:pt x="106892" y="1050960"/>
                  <a:pt x="57150" y="496922"/>
                  <a:pt x="69850" y="607518"/>
                </a:cubicBezTo>
                <a:cubicBezTo>
                  <a:pt x="82550" y="718114"/>
                  <a:pt x="167217" y="1608172"/>
                  <a:pt x="171450" y="1613993"/>
                </a:cubicBezTo>
                <a:cubicBezTo>
                  <a:pt x="175683" y="1619814"/>
                  <a:pt x="125412" y="908614"/>
                  <a:pt x="95250" y="642443"/>
                </a:cubicBezTo>
                <a:cubicBezTo>
                  <a:pt x="65088" y="376272"/>
                  <a:pt x="0" y="-47061"/>
                  <a:pt x="0" y="426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B6CE4C6D-2051-EE95-5C67-6C5BEFD57034}"/>
              </a:ext>
            </a:extLst>
          </p:cNvPr>
          <p:cNvSpPr/>
          <p:nvPr/>
        </p:nvSpPr>
        <p:spPr>
          <a:xfrm>
            <a:off x="7283676" y="3971794"/>
            <a:ext cx="544569" cy="179169"/>
          </a:xfrm>
          <a:custGeom>
            <a:avLst/>
            <a:gdLst>
              <a:gd name="connsiteX0" fmla="*/ 539524 w 544569"/>
              <a:gd name="connsiteY0" fmla="*/ 168406 h 179169"/>
              <a:gd name="connsiteX1" fmla="*/ 266474 w 544569"/>
              <a:gd name="connsiteY1" fmla="*/ 82681 h 179169"/>
              <a:gd name="connsiteX2" fmla="*/ 53749 w 544569"/>
              <a:gd name="connsiteY2" fmla="*/ 16006 h 179169"/>
              <a:gd name="connsiteX3" fmla="*/ 120424 w 544569"/>
              <a:gd name="connsiteY3" fmla="*/ 89031 h 179169"/>
              <a:gd name="connsiteX4" fmla="*/ 202974 w 544569"/>
              <a:gd name="connsiteY4" fmla="*/ 177931 h 179169"/>
              <a:gd name="connsiteX5" fmla="*/ 2949 w 544569"/>
              <a:gd name="connsiteY5" fmla="*/ 19181 h 179169"/>
              <a:gd name="connsiteX6" fmla="*/ 82324 w 544569"/>
              <a:gd name="connsiteY6" fmla="*/ 98556 h 179169"/>
              <a:gd name="connsiteX7" fmla="*/ 66449 w 544569"/>
              <a:gd name="connsiteY7" fmla="*/ 131 h 179169"/>
              <a:gd name="connsiteX8" fmla="*/ 412524 w 544569"/>
              <a:gd name="connsiteY8" fmla="*/ 123956 h 179169"/>
              <a:gd name="connsiteX9" fmla="*/ 539524 w 544569"/>
              <a:gd name="connsiteY9" fmla="*/ 168406 h 17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4569" h="179169">
                <a:moveTo>
                  <a:pt x="539524" y="168406"/>
                </a:moveTo>
                <a:cubicBezTo>
                  <a:pt x="515182" y="161527"/>
                  <a:pt x="266474" y="82681"/>
                  <a:pt x="266474" y="82681"/>
                </a:cubicBezTo>
                <a:cubicBezTo>
                  <a:pt x="185512" y="57281"/>
                  <a:pt x="78091" y="14948"/>
                  <a:pt x="53749" y="16006"/>
                </a:cubicBezTo>
                <a:cubicBezTo>
                  <a:pt x="29407" y="17064"/>
                  <a:pt x="120424" y="89031"/>
                  <a:pt x="120424" y="89031"/>
                </a:cubicBezTo>
                <a:cubicBezTo>
                  <a:pt x="145295" y="116018"/>
                  <a:pt x="222553" y="189573"/>
                  <a:pt x="202974" y="177931"/>
                </a:cubicBezTo>
                <a:cubicBezTo>
                  <a:pt x="183395" y="166289"/>
                  <a:pt x="23057" y="32410"/>
                  <a:pt x="2949" y="19181"/>
                </a:cubicBezTo>
                <a:cubicBezTo>
                  <a:pt x="-17159" y="5952"/>
                  <a:pt x="71741" y="101731"/>
                  <a:pt x="82324" y="98556"/>
                </a:cubicBezTo>
                <a:cubicBezTo>
                  <a:pt x="92907" y="95381"/>
                  <a:pt x="11416" y="-4102"/>
                  <a:pt x="66449" y="131"/>
                </a:cubicBezTo>
                <a:cubicBezTo>
                  <a:pt x="121482" y="4364"/>
                  <a:pt x="328387" y="90089"/>
                  <a:pt x="412524" y="123956"/>
                </a:cubicBezTo>
                <a:cubicBezTo>
                  <a:pt x="496661" y="157823"/>
                  <a:pt x="563866" y="175285"/>
                  <a:pt x="539524" y="1684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BD5EA99D-52A0-8B27-7A00-08E33A80B272}"/>
              </a:ext>
            </a:extLst>
          </p:cNvPr>
          <p:cNvSpPr/>
          <p:nvPr/>
        </p:nvSpPr>
        <p:spPr>
          <a:xfrm>
            <a:off x="7742208" y="4577927"/>
            <a:ext cx="52467" cy="665328"/>
          </a:xfrm>
          <a:custGeom>
            <a:avLst/>
            <a:gdLst>
              <a:gd name="connsiteX0" fmla="*/ 11142 w 52467"/>
              <a:gd name="connsiteY0" fmla="*/ 3598 h 665328"/>
              <a:gd name="connsiteX1" fmla="*/ 11142 w 52467"/>
              <a:gd name="connsiteY1" fmla="*/ 175048 h 665328"/>
              <a:gd name="connsiteX2" fmla="*/ 52417 w 52467"/>
              <a:gd name="connsiteY2" fmla="*/ 663998 h 665328"/>
              <a:gd name="connsiteX3" fmla="*/ 1617 w 52467"/>
              <a:gd name="connsiteY3" fmla="*/ 308398 h 665328"/>
              <a:gd name="connsiteX4" fmla="*/ 11142 w 52467"/>
              <a:gd name="connsiteY4" fmla="*/ 3598 h 66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67" h="665328">
                <a:moveTo>
                  <a:pt x="11142" y="3598"/>
                </a:moveTo>
                <a:cubicBezTo>
                  <a:pt x="12729" y="-18627"/>
                  <a:pt x="4263" y="64981"/>
                  <a:pt x="11142" y="175048"/>
                </a:cubicBezTo>
                <a:cubicBezTo>
                  <a:pt x="18021" y="285115"/>
                  <a:pt x="54004" y="641773"/>
                  <a:pt x="52417" y="663998"/>
                </a:cubicBezTo>
                <a:cubicBezTo>
                  <a:pt x="50830" y="686223"/>
                  <a:pt x="7967" y="424286"/>
                  <a:pt x="1617" y="308398"/>
                </a:cubicBezTo>
                <a:cubicBezTo>
                  <a:pt x="-4733" y="192510"/>
                  <a:pt x="9555" y="25823"/>
                  <a:pt x="11142" y="359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D305EAEF-E7DA-0C64-7BB3-06CD74400F5E}"/>
              </a:ext>
            </a:extLst>
          </p:cNvPr>
          <p:cNvSpPr/>
          <p:nvPr/>
        </p:nvSpPr>
        <p:spPr>
          <a:xfrm>
            <a:off x="7858112" y="4594081"/>
            <a:ext cx="257248" cy="851130"/>
          </a:xfrm>
          <a:custGeom>
            <a:avLst/>
            <a:gdLst>
              <a:gd name="connsiteX0" fmla="*/ 13 w 257248"/>
              <a:gd name="connsiteY0" fmla="*/ 144 h 851130"/>
              <a:gd name="connsiteX1" fmla="*/ 177813 w 257248"/>
              <a:gd name="connsiteY1" fmla="*/ 371619 h 851130"/>
              <a:gd name="connsiteX2" fmla="*/ 257188 w 257248"/>
              <a:gd name="connsiteY2" fmla="*/ 851044 h 851130"/>
              <a:gd name="connsiteX3" fmla="*/ 187338 w 257248"/>
              <a:gd name="connsiteY3" fmla="*/ 333519 h 851130"/>
              <a:gd name="connsiteX4" fmla="*/ 13 w 257248"/>
              <a:gd name="connsiteY4" fmla="*/ 144 h 85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48" h="851130">
                <a:moveTo>
                  <a:pt x="13" y="144"/>
                </a:moveTo>
                <a:cubicBezTo>
                  <a:pt x="-1575" y="6494"/>
                  <a:pt x="134951" y="229802"/>
                  <a:pt x="177813" y="371619"/>
                </a:cubicBezTo>
                <a:cubicBezTo>
                  <a:pt x="220676" y="513436"/>
                  <a:pt x="255601" y="857394"/>
                  <a:pt x="257188" y="851044"/>
                </a:cubicBezTo>
                <a:cubicBezTo>
                  <a:pt x="258776" y="844694"/>
                  <a:pt x="229142" y="469515"/>
                  <a:pt x="187338" y="333519"/>
                </a:cubicBezTo>
                <a:cubicBezTo>
                  <a:pt x="145534" y="197523"/>
                  <a:pt x="1601" y="-6206"/>
                  <a:pt x="13" y="14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4259BBFF-F621-04B0-303B-BA3045535B37}"/>
              </a:ext>
            </a:extLst>
          </p:cNvPr>
          <p:cNvSpPr/>
          <p:nvPr/>
        </p:nvSpPr>
        <p:spPr>
          <a:xfrm>
            <a:off x="8207301" y="4463612"/>
            <a:ext cx="39572" cy="623785"/>
          </a:xfrm>
          <a:custGeom>
            <a:avLst/>
            <a:gdLst>
              <a:gd name="connsiteX0" fmla="*/ 74 w 39572"/>
              <a:gd name="connsiteY0" fmla="*/ 9963 h 623785"/>
              <a:gd name="connsiteX1" fmla="*/ 38174 w 39572"/>
              <a:gd name="connsiteY1" fmla="*/ 619563 h 623785"/>
              <a:gd name="connsiteX2" fmla="*/ 28649 w 39572"/>
              <a:gd name="connsiteY2" fmla="*/ 267138 h 623785"/>
              <a:gd name="connsiteX3" fmla="*/ 74 w 39572"/>
              <a:gd name="connsiteY3" fmla="*/ 9963 h 62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2" h="623785">
                <a:moveTo>
                  <a:pt x="74" y="9963"/>
                </a:moveTo>
                <a:cubicBezTo>
                  <a:pt x="1661" y="68700"/>
                  <a:pt x="33412" y="576701"/>
                  <a:pt x="38174" y="619563"/>
                </a:cubicBezTo>
                <a:cubicBezTo>
                  <a:pt x="42937" y="662426"/>
                  <a:pt x="34470" y="367151"/>
                  <a:pt x="28649" y="267138"/>
                </a:cubicBezTo>
                <a:cubicBezTo>
                  <a:pt x="22828" y="167126"/>
                  <a:pt x="-1513" y="-48774"/>
                  <a:pt x="74" y="99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D6908CA1-E1DF-6B6D-6C3D-403BED42FE6A}"/>
              </a:ext>
            </a:extLst>
          </p:cNvPr>
          <p:cNvSpPr/>
          <p:nvPr/>
        </p:nvSpPr>
        <p:spPr>
          <a:xfrm>
            <a:off x="7842244" y="5702100"/>
            <a:ext cx="54002" cy="683006"/>
          </a:xfrm>
          <a:custGeom>
            <a:avLst/>
            <a:gdLst>
              <a:gd name="connsiteX0" fmla="*/ 6 w 54002"/>
              <a:gd name="connsiteY0" fmla="*/ 200 h 683006"/>
              <a:gd name="connsiteX1" fmla="*/ 38106 w 54002"/>
              <a:gd name="connsiteY1" fmla="*/ 355800 h 683006"/>
              <a:gd name="connsiteX2" fmla="*/ 53981 w 54002"/>
              <a:gd name="connsiteY2" fmla="*/ 682825 h 683006"/>
              <a:gd name="connsiteX3" fmla="*/ 41281 w 54002"/>
              <a:gd name="connsiteY3" fmla="*/ 311350 h 683006"/>
              <a:gd name="connsiteX4" fmla="*/ 6 w 54002"/>
              <a:gd name="connsiteY4" fmla="*/ 200 h 68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2" h="683006">
                <a:moveTo>
                  <a:pt x="6" y="200"/>
                </a:moveTo>
                <a:cubicBezTo>
                  <a:pt x="-523" y="7608"/>
                  <a:pt x="29110" y="242029"/>
                  <a:pt x="38106" y="355800"/>
                </a:cubicBezTo>
                <a:cubicBezTo>
                  <a:pt x="47102" y="469571"/>
                  <a:pt x="53452" y="690233"/>
                  <a:pt x="53981" y="682825"/>
                </a:cubicBezTo>
                <a:cubicBezTo>
                  <a:pt x="54510" y="675417"/>
                  <a:pt x="44985" y="430412"/>
                  <a:pt x="41281" y="311350"/>
                </a:cubicBezTo>
                <a:cubicBezTo>
                  <a:pt x="37577" y="192288"/>
                  <a:pt x="535" y="-7208"/>
                  <a:pt x="6" y="2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857992D4-94C2-235E-50A8-9702909B78E0}"/>
              </a:ext>
            </a:extLst>
          </p:cNvPr>
          <p:cNvSpPr/>
          <p:nvPr/>
        </p:nvSpPr>
        <p:spPr>
          <a:xfrm>
            <a:off x="7892998" y="6484546"/>
            <a:ext cx="157628" cy="1074902"/>
          </a:xfrm>
          <a:custGeom>
            <a:avLst/>
            <a:gdLst>
              <a:gd name="connsiteX0" fmla="*/ 52 w 157628"/>
              <a:gd name="connsiteY0" fmla="*/ 1979 h 1074902"/>
              <a:gd name="connsiteX1" fmla="*/ 136577 w 157628"/>
              <a:gd name="connsiteY1" fmla="*/ 694129 h 1074902"/>
              <a:gd name="connsiteX2" fmla="*/ 155627 w 157628"/>
              <a:gd name="connsiteY2" fmla="*/ 1071954 h 1074902"/>
              <a:gd name="connsiteX3" fmla="*/ 120702 w 157628"/>
              <a:gd name="connsiteY3" fmla="*/ 503629 h 1074902"/>
              <a:gd name="connsiteX4" fmla="*/ 52 w 157628"/>
              <a:gd name="connsiteY4" fmla="*/ 1979 h 107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28" h="1074902">
                <a:moveTo>
                  <a:pt x="52" y="1979"/>
                </a:moveTo>
                <a:cubicBezTo>
                  <a:pt x="2698" y="33729"/>
                  <a:pt x="110648" y="515800"/>
                  <a:pt x="136577" y="694129"/>
                </a:cubicBezTo>
                <a:cubicBezTo>
                  <a:pt x="162506" y="872458"/>
                  <a:pt x="158273" y="1103704"/>
                  <a:pt x="155627" y="1071954"/>
                </a:cubicBezTo>
                <a:cubicBezTo>
                  <a:pt x="152981" y="1040204"/>
                  <a:pt x="145044" y="678783"/>
                  <a:pt x="120702" y="503629"/>
                </a:cubicBezTo>
                <a:cubicBezTo>
                  <a:pt x="96360" y="328475"/>
                  <a:pt x="-2594" y="-29771"/>
                  <a:pt x="52" y="197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EC3050F6-E682-D051-BF76-1C722F76683C}"/>
              </a:ext>
            </a:extLst>
          </p:cNvPr>
          <p:cNvSpPr/>
          <p:nvPr/>
        </p:nvSpPr>
        <p:spPr>
          <a:xfrm>
            <a:off x="8105110" y="7180579"/>
            <a:ext cx="223523" cy="1340094"/>
          </a:xfrm>
          <a:custGeom>
            <a:avLst/>
            <a:gdLst>
              <a:gd name="connsiteX0" fmla="*/ 665 w 223523"/>
              <a:gd name="connsiteY0" fmla="*/ 1271 h 1340094"/>
              <a:gd name="connsiteX1" fmla="*/ 86390 w 223523"/>
              <a:gd name="connsiteY1" fmla="*/ 690246 h 1340094"/>
              <a:gd name="connsiteX2" fmla="*/ 222915 w 223523"/>
              <a:gd name="connsiteY2" fmla="*/ 1337946 h 1340094"/>
              <a:gd name="connsiteX3" fmla="*/ 130840 w 223523"/>
              <a:gd name="connsiteY3" fmla="*/ 868046 h 1340094"/>
              <a:gd name="connsiteX4" fmla="*/ 665 w 223523"/>
              <a:gd name="connsiteY4" fmla="*/ 1271 h 13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3" h="1340094">
                <a:moveTo>
                  <a:pt x="665" y="1271"/>
                </a:moveTo>
                <a:cubicBezTo>
                  <a:pt x="-6743" y="-28362"/>
                  <a:pt x="49348" y="467467"/>
                  <a:pt x="86390" y="690246"/>
                </a:cubicBezTo>
                <a:cubicBezTo>
                  <a:pt x="123432" y="913025"/>
                  <a:pt x="215507" y="1308313"/>
                  <a:pt x="222915" y="1337946"/>
                </a:cubicBezTo>
                <a:cubicBezTo>
                  <a:pt x="230323" y="1367579"/>
                  <a:pt x="168411" y="1084475"/>
                  <a:pt x="130840" y="868046"/>
                </a:cubicBezTo>
                <a:cubicBezTo>
                  <a:pt x="93269" y="651617"/>
                  <a:pt x="8073" y="30904"/>
                  <a:pt x="665" y="127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4975166A-6B37-EF85-CD22-27DAEDEB76C6}"/>
              </a:ext>
            </a:extLst>
          </p:cNvPr>
          <p:cNvSpPr/>
          <p:nvPr/>
        </p:nvSpPr>
        <p:spPr>
          <a:xfrm>
            <a:off x="8135739" y="7659882"/>
            <a:ext cx="25918" cy="877720"/>
          </a:xfrm>
          <a:custGeom>
            <a:avLst/>
            <a:gdLst>
              <a:gd name="connsiteX0" fmla="*/ 1786 w 25918"/>
              <a:gd name="connsiteY0" fmla="*/ 1393 h 877720"/>
              <a:gd name="connsiteX1" fmla="*/ 24011 w 25918"/>
              <a:gd name="connsiteY1" fmla="*/ 461768 h 877720"/>
              <a:gd name="connsiteX2" fmla="*/ 24011 w 25918"/>
              <a:gd name="connsiteY2" fmla="*/ 877693 h 877720"/>
              <a:gd name="connsiteX3" fmla="*/ 17661 w 25918"/>
              <a:gd name="connsiteY3" fmla="*/ 442718 h 877720"/>
              <a:gd name="connsiteX4" fmla="*/ 4961 w 25918"/>
              <a:gd name="connsiteY4" fmla="*/ 322068 h 877720"/>
              <a:gd name="connsiteX5" fmla="*/ 1786 w 25918"/>
              <a:gd name="connsiteY5" fmla="*/ 1393 h 8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18" h="877720">
                <a:moveTo>
                  <a:pt x="1786" y="1393"/>
                </a:moveTo>
                <a:cubicBezTo>
                  <a:pt x="4961" y="24676"/>
                  <a:pt x="20307" y="315718"/>
                  <a:pt x="24011" y="461768"/>
                </a:cubicBezTo>
                <a:cubicBezTo>
                  <a:pt x="27715" y="607818"/>
                  <a:pt x="25069" y="880868"/>
                  <a:pt x="24011" y="877693"/>
                </a:cubicBezTo>
                <a:cubicBezTo>
                  <a:pt x="22953" y="874518"/>
                  <a:pt x="20836" y="535322"/>
                  <a:pt x="17661" y="442718"/>
                </a:cubicBezTo>
                <a:cubicBezTo>
                  <a:pt x="14486" y="350114"/>
                  <a:pt x="10253" y="390860"/>
                  <a:pt x="4961" y="322068"/>
                </a:cubicBezTo>
                <a:cubicBezTo>
                  <a:pt x="-331" y="253276"/>
                  <a:pt x="-1389" y="-21890"/>
                  <a:pt x="1786" y="139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7019FE85-F336-9CB3-BF4D-6D1646629A52}"/>
              </a:ext>
            </a:extLst>
          </p:cNvPr>
          <p:cNvSpPr/>
          <p:nvPr/>
        </p:nvSpPr>
        <p:spPr>
          <a:xfrm>
            <a:off x="7591293" y="7737475"/>
            <a:ext cx="77008" cy="819150"/>
          </a:xfrm>
          <a:custGeom>
            <a:avLst/>
            <a:gdLst>
              <a:gd name="connsiteX0" fmla="*/ 132 w 77008"/>
              <a:gd name="connsiteY0" fmla="*/ 0 h 819150"/>
              <a:gd name="connsiteX1" fmla="*/ 47757 w 77008"/>
              <a:gd name="connsiteY1" fmla="*/ 492125 h 819150"/>
              <a:gd name="connsiteX2" fmla="*/ 76332 w 77008"/>
              <a:gd name="connsiteY2" fmla="*/ 819150 h 819150"/>
              <a:gd name="connsiteX3" fmla="*/ 63632 w 77008"/>
              <a:gd name="connsiteY3" fmla="*/ 492125 h 819150"/>
              <a:gd name="connsiteX4" fmla="*/ 132 w 77008"/>
              <a:gd name="connsiteY4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8" h="819150">
                <a:moveTo>
                  <a:pt x="132" y="0"/>
                </a:moveTo>
                <a:cubicBezTo>
                  <a:pt x="-2514" y="0"/>
                  <a:pt x="35057" y="355600"/>
                  <a:pt x="47757" y="492125"/>
                </a:cubicBezTo>
                <a:cubicBezTo>
                  <a:pt x="60457" y="628650"/>
                  <a:pt x="73686" y="819150"/>
                  <a:pt x="76332" y="819150"/>
                </a:cubicBezTo>
                <a:cubicBezTo>
                  <a:pt x="78978" y="819150"/>
                  <a:pt x="73686" y="621242"/>
                  <a:pt x="63632" y="492125"/>
                </a:cubicBezTo>
                <a:cubicBezTo>
                  <a:pt x="53578" y="363008"/>
                  <a:pt x="2778" y="0"/>
                  <a:pt x="132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3B195858-E575-F1CD-6E3D-52D28E44D791}"/>
              </a:ext>
            </a:extLst>
          </p:cNvPr>
          <p:cNvSpPr/>
          <p:nvPr/>
        </p:nvSpPr>
        <p:spPr>
          <a:xfrm>
            <a:off x="7556368" y="7580568"/>
            <a:ext cx="57625" cy="918935"/>
          </a:xfrm>
          <a:custGeom>
            <a:avLst/>
            <a:gdLst>
              <a:gd name="connsiteX0" fmla="*/ 132 w 57625"/>
              <a:gd name="connsiteY0" fmla="*/ 4507 h 918935"/>
              <a:gd name="connsiteX1" fmla="*/ 25532 w 57625"/>
              <a:gd name="connsiteY1" fmla="*/ 363282 h 918935"/>
              <a:gd name="connsiteX2" fmla="*/ 22357 w 57625"/>
              <a:gd name="connsiteY2" fmla="*/ 645857 h 918935"/>
              <a:gd name="connsiteX3" fmla="*/ 57282 w 57625"/>
              <a:gd name="connsiteY3" fmla="*/ 918907 h 918935"/>
              <a:gd name="connsiteX4" fmla="*/ 38232 w 57625"/>
              <a:gd name="connsiteY4" fmla="*/ 629982 h 918935"/>
              <a:gd name="connsiteX5" fmla="*/ 132 w 57625"/>
              <a:gd name="connsiteY5" fmla="*/ 4507 h 91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5" h="918935">
                <a:moveTo>
                  <a:pt x="132" y="4507"/>
                </a:moveTo>
                <a:cubicBezTo>
                  <a:pt x="-1985" y="-39943"/>
                  <a:pt x="21828" y="256390"/>
                  <a:pt x="25532" y="363282"/>
                </a:cubicBezTo>
                <a:cubicBezTo>
                  <a:pt x="29236" y="470174"/>
                  <a:pt x="17065" y="553253"/>
                  <a:pt x="22357" y="645857"/>
                </a:cubicBezTo>
                <a:cubicBezTo>
                  <a:pt x="27649" y="738461"/>
                  <a:pt x="54636" y="921553"/>
                  <a:pt x="57282" y="918907"/>
                </a:cubicBezTo>
                <a:cubicBezTo>
                  <a:pt x="59928" y="916261"/>
                  <a:pt x="46699" y="780794"/>
                  <a:pt x="38232" y="629982"/>
                </a:cubicBezTo>
                <a:cubicBezTo>
                  <a:pt x="29765" y="479170"/>
                  <a:pt x="2249" y="48957"/>
                  <a:pt x="132" y="450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B08780C5-9079-E9D9-00D8-7D2B1227AD5C}"/>
              </a:ext>
            </a:extLst>
          </p:cNvPr>
          <p:cNvSpPr/>
          <p:nvPr/>
        </p:nvSpPr>
        <p:spPr>
          <a:xfrm>
            <a:off x="7621864" y="7745264"/>
            <a:ext cx="119789" cy="748203"/>
          </a:xfrm>
          <a:custGeom>
            <a:avLst/>
            <a:gdLst>
              <a:gd name="connsiteX0" fmla="*/ 1311 w 119789"/>
              <a:gd name="connsiteY0" fmla="*/ 1736 h 748203"/>
              <a:gd name="connsiteX1" fmla="*/ 52111 w 119789"/>
              <a:gd name="connsiteY1" fmla="*/ 217636 h 748203"/>
              <a:gd name="connsiteX2" fmla="*/ 93386 w 119789"/>
              <a:gd name="connsiteY2" fmla="*/ 408136 h 748203"/>
              <a:gd name="connsiteX3" fmla="*/ 115611 w 119789"/>
              <a:gd name="connsiteY3" fmla="*/ 747861 h 748203"/>
              <a:gd name="connsiteX4" fmla="*/ 109261 w 119789"/>
              <a:gd name="connsiteY4" fmla="*/ 341461 h 748203"/>
              <a:gd name="connsiteX5" fmla="*/ 1311 w 119789"/>
              <a:gd name="connsiteY5" fmla="*/ 1736 h 74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89" h="748203">
                <a:moveTo>
                  <a:pt x="1311" y="1736"/>
                </a:moveTo>
                <a:cubicBezTo>
                  <a:pt x="-8214" y="-18901"/>
                  <a:pt x="36765" y="149903"/>
                  <a:pt x="52111" y="217636"/>
                </a:cubicBezTo>
                <a:cubicBezTo>
                  <a:pt x="67457" y="285369"/>
                  <a:pt x="82803" y="319765"/>
                  <a:pt x="93386" y="408136"/>
                </a:cubicBezTo>
                <a:cubicBezTo>
                  <a:pt x="103969" y="496507"/>
                  <a:pt x="112965" y="758974"/>
                  <a:pt x="115611" y="747861"/>
                </a:cubicBezTo>
                <a:cubicBezTo>
                  <a:pt x="118257" y="736748"/>
                  <a:pt x="126194" y="461053"/>
                  <a:pt x="109261" y="341461"/>
                </a:cubicBezTo>
                <a:cubicBezTo>
                  <a:pt x="92328" y="221869"/>
                  <a:pt x="10836" y="22373"/>
                  <a:pt x="1311" y="173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85EEBF0B-1D7C-04C7-1E53-FCB19FA40A93}"/>
              </a:ext>
            </a:extLst>
          </p:cNvPr>
          <p:cNvSpPr/>
          <p:nvPr/>
        </p:nvSpPr>
        <p:spPr>
          <a:xfrm>
            <a:off x="7375514" y="5230751"/>
            <a:ext cx="31844" cy="438008"/>
          </a:xfrm>
          <a:custGeom>
            <a:avLst/>
            <a:gdLst>
              <a:gd name="connsiteX0" fmla="*/ 31761 w 31844"/>
              <a:gd name="connsiteY0" fmla="*/ 1649 h 438008"/>
              <a:gd name="connsiteX1" fmla="*/ 9536 w 31844"/>
              <a:gd name="connsiteY1" fmla="*/ 255649 h 438008"/>
              <a:gd name="connsiteX2" fmla="*/ 19061 w 31844"/>
              <a:gd name="connsiteY2" fmla="*/ 436624 h 438008"/>
              <a:gd name="connsiteX3" fmla="*/ 11 w 31844"/>
              <a:gd name="connsiteY3" fmla="*/ 160399 h 438008"/>
              <a:gd name="connsiteX4" fmla="*/ 31761 w 31844"/>
              <a:gd name="connsiteY4" fmla="*/ 1649 h 43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44" h="438008">
                <a:moveTo>
                  <a:pt x="31761" y="1649"/>
                </a:moveTo>
                <a:cubicBezTo>
                  <a:pt x="33349" y="17524"/>
                  <a:pt x="11653" y="183153"/>
                  <a:pt x="9536" y="255649"/>
                </a:cubicBezTo>
                <a:cubicBezTo>
                  <a:pt x="7419" y="328145"/>
                  <a:pt x="20648" y="452499"/>
                  <a:pt x="19061" y="436624"/>
                </a:cubicBezTo>
                <a:cubicBezTo>
                  <a:pt x="17473" y="420749"/>
                  <a:pt x="-518" y="232895"/>
                  <a:pt x="11" y="160399"/>
                </a:cubicBezTo>
                <a:cubicBezTo>
                  <a:pt x="540" y="87903"/>
                  <a:pt x="30173" y="-14226"/>
                  <a:pt x="31761" y="164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EA8E4B1B-AF7E-AB92-7A6B-F3EEF309E481}"/>
              </a:ext>
            </a:extLst>
          </p:cNvPr>
          <p:cNvSpPr/>
          <p:nvPr/>
        </p:nvSpPr>
        <p:spPr>
          <a:xfrm>
            <a:off x="8239243" y="4765515"/>
            <a:ext cx="250709" cy="765384"/>
          </a:xfrm>
          <a:custGeom>
            <a:avLst/>
            <a:gdLst>
              <a:gd name="connsiteX0" fmla="*/ 250707 w 250709"/>
              <a:gd name="connsiteY0" fmla="*/ 160 h 765384"/>
              <a:gd name="connsiteX1" fmla="*/ 149107 w 250709"/>
              <a:gd name="connsiteY1" fmla="*/ 333535 h 765384"/>
              <a:gd name="connsiteX2" fmla="*/ 9407 w 250709"/>
              <a:gd name="connsiteY2" fmla="*/ 746285 h 765384"/>
              <a:gd name="connsiteX3" fmla="*/ 34807 w 250709"/>
              <a:gd name="connsiteY3" fmla="*/ 654210 h 765384"/>
              <a:gd name="connsiteX4" fmla="*/ 212607 w 250709"/>
              <a:gd name="connsiteY4" fmla="*/ 279560 h 765384"/>
              <a:gd name="connsiteX5" fmla="*/ 152282 w 250709"/>
              <a:gd name="connsiteY5" fmla="*/ 374810 h 765384"/>
              <a:gd name="connsiteX6" fmla="*/ 250707 w 250709"/>
              <a:gd name="connsiteY6" fmla="*/ 160 h 76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709" h="765384">
                <a:moveTo>
                  <a:pt x="250707" y="160"/>
                </a:moveTo>
                <a:cubicBezTo>
                  <a:pt x="250178" y="-6719"/>
                  <a:pt x="189324" y="209181"/>
                  <a:pt x="149107" y="333535"/>
                </a:cubicBezTo>
                <a:cubicBezTo>
                  <a:pt x="108890" y="457889"/>
                  <a:pt x="28457" y="692839"/>
                  <a:pt x="9407" y="746285"/>
                </a:cubicBezTo>
                <a:cubicBezTo>
                  <a:pt x="-9643" y="799731"/>
                  <a:pt x="940" y="731997"/>
                  <a:pt x="34807" y="654210"/>
                </a:cubicBezTo>
                <a:cubicBezTo>
                  <a:pt x="68674" y="576423"/>
                  <a:pt x="193028" y="326127"/>
                  <a:pt x="212607" y="279560"/>
                </a:cubicBezTo>
                <a:cubicBezTo>
                  <a:pt x="232186" y="232993"/>
                  <a:pt x="148049" y="424023"/>
                  <a:pt x="152282" y="374810"/>
                </a:cubicBezTo>
                <a:cubicBezTo>
                  <a:pt x="156515" y="325598"/>
                  <a:pt x="251236" y="7039"/>
                  <a:pt x="250707" y="16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BB5D96D0-49CE-C745-9056-FABE3ED4CFCE}"/>
              </a:ext>
            </a:extLst>
          </p:cNvPr>
          <p:cNvSpPr/>
          <p:nvPr/>
        </p:nvSpPr>
        <p:spPr>
          <a:xfrm>
            <a:off x="8547995" y="4739743"/>
            <a:ext cx="273310" cy="663227"/>
          </a:xfrm>
          <a:custGeom>
            <a:avLst/>
            <a:gdLst>
              <a:gd name="connsiteX0" fmla="*/ 2280 w 273310"/>
              <a:gd name="connsiteY0" fmla="*/ 3707 h 663227"/>
              <a:gd name="connsiteX1" fmla="*/ 262630 w 273310"/>
              <a:gd name="connsiteY1" fmla="*/ 635532 h 663227"/>
              <a:gd name="connsiteX2" fmla="*/ 215005 w 273310"/>
              <a:gd name="connsiteY2" fmla="*/ 533932 h 663227"/>
              <a:gd name="connsiteX3" fmla="*/ 138805 w 273310"/>
              <a:gd name="connsiteY3" fmla="*/ 381532 h 663227"/>
              <a:gd name="connsiteX4" fmla="*/ 2280 w 273310"/>
              <a:gd name="connsiteY4" fmla="*/ 3707 h 66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10" h="663227">
                <a:moveTo>
                  <a:pt x="2280" y="3707"/>
                </a:moveTo>
                <a:cubicBezTo>
                  <a:pt x="22918" y="46040"/>
                  <a:pt x="227176" y="547161"/>
                  <a:pt x="262630" y="635532"/>
                </a:cubicBezTo>
                <a:cubicBezTo>
                  <a:pt x="298084" y="723903"/>
                  <a:pt x="235643" y="576265"/>
                  <a:pt x="215005" y="533932"/>
                </a:cubicBezTo>
                <a:cubicBezTo>
                  <a:pt x="194367" y="491599"/>
                  <a:pt x="170555" y="469374"/>
                  <a:pt x="138805" y="381532"/>
                </a:cubicBezTo>
                <a:cubicBezTo>
                  <a:pt x="107055" y="293690"/>
                  <a:pt x="-18358" y="-38626"/>
                  <a:pt x="2280" y="370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0AB342D2-373A-FED6-4873-95F86F1C3AB3}"/>
              </a:ext>
            </a:extLst>
          </p:cNvPr>
          <p:cNvSpPr/>
          <p:nvPr/>
        </p:nvSpPr>
        <p:spPr>
          <a:xfrm>
            <a:off x="8810625" y="5301006"/>
            <a:ext cx="63152" cy="448214"/>
          </a:xfrm>
          <a:custGeom>
            <a:avLst/>
            <a:gdLst>
              <a:gd name="connsiteX0" fmla="*/ 0 w 63152"/>
              <a:gd name="connsiteY0" fmla="*/ 1244 h 448214"/>
              <a:gd name="connsiteX1" fmla="*/ 60325 w 63152"/>
              <a:gd name="connsiteY1" fmla="*/ 315569 h 448214"/>
              <a:gd name="connsiteX2" fmla="*/ 53975 w 63152"/>
              <a:gd name="connsiteY2" fmla="*/ 445744 h 448214"/>
              <a:gd name="connsiteX3" fmla="*/ 60325 w 63152"/>
              <a:gd name="connsiteY3" fmla="*/ 213969 h 448214"/>
              <a:gd name="connsiteX4" fmla="*/ 0 w 63152"/>
              <a:gd name="connsiteY4" fmla="*/ 1244 h 4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2" h="448214">
                <a:moveTo>
                  <a:pt x="0" y="1244"/>
                </a:moveTo>
                <a:cubicBezTo>
                  <a:pt x="0" y="18177"/>
                  <a:pt x="51329" y="241486"/>
                  <a:pt x="60325" y="315569"/>
                </a:cubicBezTo>
                <a:cubicBezTo>
                  <a:pt x="69321" y="389652"/>
                  <a:pt x="53975" y="462677"/>
                  <a:pt x="53975" y="445744"/>
                </a:cubicBezTo>
                <a:cubicBezTo>
                  <a:pt x="53975" y="428811"/>
                  <a:pt x="68263" y="283290"/>
                  <a:pt x="60325" y="213969"/>
                </a:cubicBezTo>
                <a:cubicBezTo>
                  <a:pt x="52387" y="144648"/>
                  <a:pt x="0" y="-15689"/>
                  <a:pt x="0" y="124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28FE3EEE-3631-CE19-41A8-A8D37E66E9CB}"/>
              </a:ext>
            </a:extLst>
          </p:cNvPr>
          <p:cNvSpPr/>
          <p:nvPr/>
        </p:nvSpPr>
        <p:spPr>
          <a:xfrm>
            <a:off x="8329102" y="5372042"/>
            <a:ext cx="348203" cy="369924"/>
          </a:xfrm>
          <a:custGeom>
            <a:avLst/>
            <a:gdLst>
              <a:gd name="connsiteX0" fmla="*/ 348173 w 348203"/>
              <a:gd name="connsiteY0" fmla="*/ 58 h 369924"/>
              <a:gd name="connsiteX1" fmla="*/ 65598 w 348203"/>
              <a:gd name="connsiteY1" fmla="*/ 184208 h 369924"/>
              <a:gd name="connsiteX2" fmla="*/ 14798 w 348203"/>
              <a:gd name="connsiteY2" fmla="*/ 368358 h 369924"/>
              <a:gd name="connsiteX3" fmla="*/ 14798 w 348203"/>
              <a:gd name="connsiteY3" fmla="*/ 266758 h 369924"/>
              <a:gd name="connsiteX4" fmla="*/ 186248 w 348203"/>
              <a:gd name="connsiteY4" fmla="*/ 158808 h 369924"/>
              <a:gd name="connsiteX5" fmla="*/ 84648 w 348203"/>
              <a:gd name="connsiteY5" fmla="*/ 203258 h 369924"/>
              <a:gd name="connsiteX6" fmla="*/ 348173 w 348203"/>
              <a:gd name="connsiteY6" fmla="*/ 58 h 3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03" h="369924">
                <a:moveTo>
                  <a:pt x="348173" y="58"/>
                </a:moveTo>
                <a:cubicBezTo>
                  <a:pt x="344998" y="-3117"/>
                  <a:pt x="121160" y="122825"/>
                  <a:pt x="65598" y="184208"/>
                </a:cubicBezTo>
                <a:cubicBezTo>
                  <a:pt x="10036" y="245591"/>
                  <a:pt x="23265" y="354600"/>
                  <a:pt x="14798" y="368358"/>
                </a:cubicBezTo>
                <a:cubicBezTo>
                  <a:pt x="6331" y="382116"/>
                  <a:pt x="-13777" y="301683"/>
                  <a:pt x="14798" y="266758"/>
                </a:cubicBezTo>
                <a:cubicBezTo>
                  <a:pt x="43373" y="231833"/>
                  <a:pt x="174606" y="169391"/>
                  <a:pt x="186248" y="158808"/>
                </a:cubicBezTo>
                <a:cubicBezTo>
                  <a:pt x="197890" y="148225"/>
                  <a:pt x="64011" y="226541"/>
                  <a:pt x="84648" y="203258"/>
                </a:cubicBezTo>
                <a:cubicBezTo>
                  <a:pt x="105285" y="179975"/>
                  <a:pt x="351348" y="3233"/>
                  <a:pt x="348173" y="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A6F59DF7-D024-B93F-46A7-DBBB0A328968}"/>
              </a:ext>
            </a:extLst>
          </p:cNvPr>
          <p:cNvSpPr/>
          <p:nvPr/>
        </p:nvSpPr>
        <p:spPr>
          <a:xfrm>
            <a:off x="8259793" y="5527558"/>
            <a:ext cx="430808" cy="522912"/>
          </a:xfrm>
          <a:custGeom>
            <a:avLst/>
            <a:gdLst>
              <a:gd name="connsiteX0" fmla="*/ 430182 w 430808"/>
              <a:gd name="connsiteY0" fmla="*/ 117 h 522912"/>
              <a:gd name="connsiteX1" fmla="*/ 249207 w 430808"/>
              <a:gd name="connsiteY1" fmla="*/ 285867 h 522912"/>
              <a:gd name="connsiteX2" fmla="*/ 125382 w 430808"/>
              <a:gd name="connsiteY2" fmla="*/ 419217 h 522912"/>
              <a:gd name="connsiteX3" fmla="*/ 4732 w 430808"/>
              <a:gd name="connsiteY3" fmla="*/ 517642 h 522912"/>
              <a:gd name="connsiteX4" fmla="*/ 296832 w 430808"/>
              <a:gd name="connsiteY4" fmla="*/ 254117 h 522912"/>
              <a:gd name="connsiteX5" fmla="*/ 430182 w 430808"/>
              <a:gd name="connsiteY5" fmla="*/ 117 h 52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808" h="522912">
                <a:moveTo>
                  <a:pt x="430182" y="117"/>
                </a:moveTo>
                <a:cubicBezTo>
                  <a:pt x="422245" y="5409"/>
                  <a:pt x="300007" y="216017"/>
                  <a:pt x="249207" y="285867"/>
                </a:cubicBezTo>
                <a:cubicBezTo>
                  <a:pt x="198407" y="355717"/>
                  <a:pt x="166128" y="380588"/>
                  <a:pt x="125382" y="419217"/>
                </a:cubicBezTo>
                <a:cubicBezTo>
                  <a:pt x="84636" y="457846"/>
                  <a:pt x="-23843" y="545159"/>
                  <a:pt x="4732" y="517642"/>
                </a:cubicBezTo>
                <a:cubicBezTo>
                  <a:pt x="33307" y="490125"/>
                  <a:pt x="224336" y="338784"/>
                  <a:pt x="296832" y="254117"/>
                </a:cubicBezTo>
                <a:cubicBezTo>
                  <a:pt x="369328" y="169450"/>
                  <a:pt x="438119" y="-5175"/>
                  <a:pt x="430182" y="1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10B5CBF5-1463-98EE-7BD0-713ED3491165}"/>
              </a:ext>
            </a:extLst>
          </p:cNvPr>
          <p:cNvSpPr/>
          <p:nvPr/>
        </p:nvSpPr>
        <p:spPr>
          <a:xfrm>
            <a:off x="8893144" y="5626078"/>
            <a:ext cx="336950" cy="454278"/>
          </a:xfrm>
          <a:custGeom>
            <a:avLst/>
            <a:gdLst>
              <a:gd name="connsiteX0" fmla="*/ 31 w 336950"/>
              <a:gd name="connsiteY0" fmla="*/ 22 h 454278"/>
              <a:gd name="connsiteX1" fmla="*/ 139731 w 336950"/>
              <a:gd name="connsiteY1" fmla="*/ 212747 h 454278"/>
              <a:gd name="connsiteX2" fmla="*/ 181006 w 336950"/>
              <a:gd name="connsiteY2" fmla="*/ 355622 h 454278"/>
              <a:gd name="connsiteX3" fmla="*/ 336581 w 336950"/>
              <a:gd name="connsiteY3" fmla="*/ 454047 h 454278"/>
              <a:gd name="connsiteX4" fmla="*/ 222281 w 336950"/>
              <a:gd name="connsiteY4" fmla="*/ 381022 h 454278"/>
              <a:gd name="connsiteX5" fmla="*/ 155606 w 336950"/>
              <a:gd name="connsiteY5" fmla="*/ 320697 h 454278"/>
              <a:gd name="connsiteX6" fmla="*/ 127031 w 336950"/>
              <a:gd name="connsiteY6" fmla="*/ 200047 h 454278"/>
              <a:gd name="connsiteX7" fmla="*/ 31 w 336950"/>
              <a:gd name="connsiteY7" fmla="*/ 22 h 4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950" h="454278">
                <a:moveTo>
                  <a:pt x="31" y="22"/>
                </a:moveTo>
                <a:cubicBezTo>
                  <a:pt x="2148" y="2139"/>
                  <a:pt x="109569" y="153480"/>
                  <a:pt x="139731" y="212747"/>
                </a:cubicBezTo>
                <a:cubicBezTo>
                  <a:pt x="169893" y="272014"/>
                  <a:pt x="148198" y="315405"/>
                  <a:pt x="181006" y="355622"/>
                </a:cubicBezTo>
                <a:cubicBezTo>
                  <a:pt x="213814" y="395839"/>
                  <a:pt x="329702" y="449814"/>
                  <a:pt x="336581" y="454047"/>
                </a:cubicBezTo>
                <a:cubicBezTo>
                  <a:pt x="343460" y="458280"/>
                  <a:pt x="252443" y="403247"/>
                  <a:pt x="222281" y="381022"/>
                </a:cubicBezTo>
                <a:cubicBezTo>
                  <a:pt x="192119" y="358797"/>
                  <a:pt x="171481" y="350859"/>
                  <a:pt x="155606" y="320697"/>
                </a:cubicBezTo>
                <a:cubicBezTo>
                  <a:pt x="139731" y="290535"/>
                  <a:pt x="152431" y="254022"/>
                  <a:pt x="127031" y="200047"/>
                </a:cubicBezTo>
                <a:cubicBezTo>
                  <a:pt x="101631" y="146072"/>
                  <a:pt x="-2086" y="-2095"/>
                  <a:pt x="31" y="2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BAA3AF70-CC1A-E614-F469-0EB18631B6A6}"/>
              </a:ext>
            </a:extLst>
          </p:cNvPr>
          <p:cNvSpPr/>
          <p:nvPr/>
        </p:nvSpPr>
        <p:spPr>
          <a:xfrm>
            <a:off x="8895405" y="5592965"/>
            <a:ext cx="232720" cy="420757"/>
          </a:xfrm>
          <a:custGeom>
            <a:avLst/>
            <a:gdLst>
              <a:gd name="connsiteX0" fmla="*/ 945 w 232720"/>
              <a:gd name="connsiteY0" fmla="*/ 1385 h 420757"/>
              <a:gd name="connsiteX1" fmla="*/ 108895 w 232720"/>
              <a:gd name="connsiteY1" fmla="*/ 179185 h 420757"/>
              <a:gd name="connsiteX2" fmla="*/ 175570 w 232720"/>
              <a:gd name="connsiteY2" fmla="*/ 312535 h 420757"/>
              <a:gd name="connsiteX3" fmla="*/ 232720 w 232720"/>
              <a:gd name="connsiteY3" fmla="*/ 420485 h 420757"/>
              <a:gd name="connsiteX4" fmla="*/ 175570 w 232720"/>
              <a:gd name="connsiteY4" fmla="*/ 280785 h 420757"/>
              <a:gd name="connsiteX5" fmla="*/ 945 w 232720"/>
              <a:gd name="connsiteY5" fmla="*/ 1385 h 42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720" h="420757">
                <a:moveTo>
                  <a:pt x="945" y="1385"/>
                </a:moveTo>
                <a:cubicBezTo>
                  <a:pt x="-10167" y="-15548"/>
                  <a:pt x="79791" y="127327"/>
                  <a:pt x="108895" y="179185"/>
                </a:cubicBezTo>
                <a:cubicBezTo>
                  <a:pt x="137999" y="231043"/>
                  <a:pt x="154933" y="272319"/>
                  <a:pt x="175570" y="312535"/>
                </a:cubicBezTo>
                <a:cubicBezTo>
                  <a:pt x="196207" y="352751"/>
                  <a:pt x="232720" y="425777"/>
                  <a:pt x="232720" y="420485"/>
                </a:cubicBezTo>
                <a:cubicBezTo>
                  <a:pt x="232720" y="415193"/>
                  <a:pt x="214199" y="347460"/>
                  <a:pt x="175570" y="280785"/>
                </a:cubicBezTo>
                <a:cubicBezTo>
                  <a:pt x="136941" y="214110"/>
                  <a:pt x="12057" y="18318"/>
                  <a:pt x="945" y="138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337DE82D-98E8-7D52-BEBD-EEED64AC56CE}"/>
              </a:ext>
            </a:extLst>
          </p:cNvPr>
          <p:cNvSpPr/>
          <p:nvPr/>
        </p:nvSpPr>
        <p:spPr>
          <a:xfrm>
            <a:off x="9274149" y="6111845"/>
            <a:ext cx="101155" cy="319133"/>
          </a:xfrm>
          <a:custGeom>
            <a:avLst/>
            <a:gdLst>
              <a:gd name="connsiteX0" fmla="*/ 26 w 101155"/>
              <a:gd name="connsiteY0" fmla="*/ 30 h 319133"/>
              <a:gd name="connsiteX1" fmla="*/ 82576 w 101155"/>
              <a:gd name="connsiteY1" fmla="*/ 206405 h 319133"/>
              <a:gd name="connsiteX2" fmla="*/ 88926 w 101155"/>
              <a:gd name="connsiteY2" fmla="*/ 317530 h 319133"/>
              <a:gd name="connsiteX3" fmla="*/ 95276 w 101155"/>
              <a:gd name="connsiteY3" fmla="*/ 127030 h 319133"/>
              <a:gd name="connsiteX4" fmla="*/ 92101 w 101155"/>
              <a:gd name="connsiteY4" fmla="*/ 190530 h 319133"/>
              <a:gd name="connsiteX5" fmla="*/ 26 w 101155"/>
              <a:gd name="connsiteY5" fmla="*/ 30 h 31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55" h="319133">
                <a:moveTo>
                  <a:pt x="26" y="30"/>
                </a:moveTo>
                <a:cubicBezTo>
                  <a:pt x="-1562" y="2676"/>
                  <a:pt x="67759" y="153488"/>
                  <a:pt x="82576" y="206405"/>
                </a:cubicBezTo>
                <a:cubicBezTo>
                  <a:pt x="97393" y="259322"/>
                  <a:pt x="86809" y="330759"/>
                  <a:pt x="88926" y="317530"/>
                </a:cubicBezTo>
                <a:cubicBezTo>
                  <a:pt x="91043" y="304301"/>
                  <a:pt x="94747" y="148197"/>
                  <a:pt x="95276" y="127030"/>
                </a:cubicBezTo>
                <a:cubicBezTo>
                  <a:pt x="95805" y="105863"/>
                  <a:pt x="110093" y="214872"/>
                  <a:pt x="92101" y="190530"/>
                </a:cubicBezTo>
                <a:cubicBezTo>
                  <a:pt x="74109" y="166188"/>
                  <a:pt x="1614" y="-2616"/>
                  <a:pt x="26" y="3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18F1CE1C-6095-4407-266A-FEBA2DBD927C}"/>
              </a:ext>
            </a:extLst>
          </p:cNvPr>
          <p:cNvSpPr/>
          <p:nvPr/>
        </p:nvSpPr>
        <p:spPr>
          <a:xfrm>
            <a:off x="8283264" y="6201739"/>
            <a:ext cx="734524" cy="148377"/>
          </a:xfrm>
          <a:custGeom>
            <a:avLst/>
            <a:gdLst>
              <a:gd name="connsiteX0" fmla="*/ 311 w 734524"/>
              <a:gd name="connsiteY0" fmla="*/ 148261 h 148377"/>
              <a:gd name="connsiteX1" fmla="*/ 428936 w 734524"/>
              <a:gd name="connsiteY1" fmla="*/ 27611 h 148377"/>
              <a:gd name="connsiteX2" fmla="*/ 733736 w 734524"/>
              <a:gd name="connsiteY2" fmla="*/ 75236 h 148377"/>
              <a:gd name="connsiteX3" fmla="*/ 498786 w 734524"/>
              <a:gd name="connsiteY3" fmla="*/ 2211 h 148377"/>
              <a:gd name="connsiteX4" fmla="*/ 311 w 734524"/>
              <a:gd name="connsiteY4" fmla="*/ 148261 h 14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524" h="148377">
                <a:moveTo>
                  <a:pt x="311" y="148261"/>
                </a:moveTo>
                <a:cubicBezTo>
                  <a:pt x="-11331" y="152494"/>
                  <a:pt x="306699" y="39782"/>
                  <a:pt x="428936" y="27611"/>
                </a:cubicBezTo>
                <a:cubicBezTo>
                  <a:pt x="551173" y="15440"/>
                  <a:pt x="722094" y="79469"/>
                  <a:pt x="733736" y="75236"/>
                </a:cubicBezTo>
                <a:cubicBezTo>
                  <a:pt x="745378" y="71003"/>
                  <a:pt x="626315" y="-14722"/>
                  <a:pt x="498786" y="2211"/>
                </a:cubicBezTo>
                <a:cubicBezTo>
                  <a:pt x="371257" y="19144"/>
                  <a:pt x="11953" y="144028"/>
                  <a:pt x="311" y="14826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C9BE4C47-4A73-B06C-E850-B32A4CF2D875}"/>
              </a:ext>
            </a:extLst>
          </p:cNvPr>
          <p:cNvSpPr/>
          <p:nvPr/>
        </p:nvSpPr>
        <p:spPr>
          <a:xfrm>
            <a:off x="8239004" y="6283107"/>
            <a:ext cx="735578" cy="136841"/>
          </a:xfrm>
          <a:custGeom>
            <a:avLst/>
            <a:gdLst>
              <a:gd name="connsiteX0" fmla="*/ 121 w 735578"/>
              <a:gd name="connsiteY0" fmla="*/ 136743 h 136841"/>
              <a:gd name="connsiteX1" fmla="*/ 447796 w 735578"/>
              <a:gd name="connsiteY1" fmla="*/ 25618 h 136841"/>
              <a:gd name="connsiteX2" fmla="*/ 733546 w 735578"/>
              <a:gd name="connsiteY2" fmla="*/ 60543 h 136841"/>
              <a:gd name="connsiteX3" fmla="*/ 571621 w 735578"/>
              <a:gd name="connsiteY3" fmla="*/ 41493 h 136841"/>
              <a:gd name="connsiteX4" fmla="*/ 492246 w 735578"/>
              <a:gd name="connsiteY4" fmla="*/ 3393 h 136841"/>
              <a:gd name="connsiteX5" fmla="*/ 121 w 735578"/>
              <a:gd name="connsiteY5" fmla="*/ 136743 h 13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578" h="136841">
                <a:moveTo>
                  <a:pt x="121" y="136743"/>
                </a:moveTo>
                <a:cubicBezTo>
                  <a:pt x="-7287" y="140447"/>
                  <a:pt x="325559" y="38318"/>
                  <a:pt x="447796" y="25618"/>
                </a:cubicBezTo>
                <a:cubicBezTo>
                  <a:pt x="570033" y="12918"/>
                  <a:pt x="712909" y="57897"/>
                  <a:pt x="733546" y="60543"/>
                </a:cubicBezTo>
                <a:cubicBezTo>
                  <a:pt x="754183" y="63189"/>
                  <a:pt x="611838" y="51018"/>
                  <a:pt x="571621" y="41493"/>
                </a:cubicBezTo>
                <a:cubicBezTo>
                  <a:pt x="531404" y="31968"/>
                  <a:pt x="584321" y="-12482"/>
                  <a:pt x="492246" y="3393"/>
                </a:cubicBezTo>
                <a:cubicBezTo>
                  <a:pt x="400171" y="19268"/>
                  <a:pt x="7529" y="133039"/>
                  <a:pt x="121" y="13674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F2ABEC87-FCC1-63C6-2B7C-27F587CDA97F}"/>
              </a:ext>
            </a:extLst>
          </p:cNvPr>
          <p:cNvSpPr/>
          <p:nvPr/>
        </p:nvSpPr>
        <p:spPr>
          <a:xfrm>
            <a:off x="8327694" y="6410793"/>
            <a:ext cx="1210137" cy="56682"/>
          </a:xfrm>
          <a:custGeom>
            <a:avLst/>
            <a:gdLst>
              <a:gd name="connsiteX0" fmla="*/ 3506 w 1210137"/>
              <a:gd name="connsiteY0" fmla="*/ 43982 h 56682"/>
              <a:gd name="connsiteX1" fmla="*/ 930606 w 1210137"/>
              <a:gd name="connsiteY1" fmla="*/ 15407 h 56682"/>
              <a:gd name="connsiteX2" fmla="*/ 1210006 w 1210137"/>
              <a:gd name="connsiteY2" fmla="*/ 56682 h 56682"/>
              <a:gd name="connsiteX3" fmla="*/ 962356 w 1210137"/>
              <a:gd name="connsiteY3" fmla="*/ 9057 h 56682"/>
              <a:gd name="connsiteX4" fmla="*/ 625806 w 1210137"/>
              <a:gd name="connsiteY4" fmla="*/ 2707 h 56682"/>
              <a:gd name="connsiteX5" fmla="*/ 3506 w 1210137"/>
              <a:gd name="connsiteY5" fmla="*/ 43982 h 5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137" h="56682">
                <a:moveTo>
                  <a:pt x="3506" y="43982"/>
                </a:moveTo>
                <a:cubicBezTo>
                  <a:pt x="54306" y="46099"/>
                  <a:pt x="729523" y="13290"/>
                  <a:pt x="930606" y="15407"/>
                </a:cubicBezTo>
                <a:cubicBezTo>
                  <a:pt x="1131689" y="17524"/>
                  <a:pt x="1210006" y="56682"/>
                  <a:pt x="1210006" y="56682"/>
                </a:cubicBezTo>
                <a:cubicBezTo>
                  <a:pt x="1215297" y="55624"/>
                  <a:pt x="1059723" y="18053"/>
                  <a:pt x="962356" y="9057"/>
                </a:cubicBezTo>
                <a:cubicBezTo>
                  <a:pt x="864989" y="61"/>
                  <a:pt x="783498" y="-2585"/>
                  <a:pt x="625806" y="2707"/>
                </a:cubicBezTo>
                <a:cubicBezTo>
                  <a:pt x="468114" y="7999"/>
                  <a:pt x="-47294" y="41865"/>
                  <a:pt x="3506" y="439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5C8850A5-7742-A812-282C-227815551855}"/>
              </a:ext>
            </a:extLst>
          </p:cNvPr>
          <p:cNvSpPr/>
          <p:nvPr/>
        </p:nvSpPr>
        <p:spPr>
          <a:xfrm>
            <a:off x="8176170" y="6476994"/>
            <a:ext cx="1172087" cy="102060"/>
          </a:xfrm>
          <a:custGeom>
            <a:avLst/>
            <a:gdLst>
              <a:gd name="connsiteX0" fmla="*/ 5805 w 1172087"/>
              <a:gd name="connsiteY0" fmla="*/ 31756 h 102060"/>
              <a:gd name="connsiteX1" fmla="*/ 453480 w 1172087"/>
              <a:gd name="connsiteY1" fmla="*/ 50806 h 102060"/>
              <a:gd name="connsiteX2" fmla="*/ 1158330 w 1172087"/>
              <a:gd name="connsiteY2" fmla="*/ 6 h 102060"/>
              <a:gd name="connsiteX3" fmla="*/ 891630 w 1172087"/>
              <a:gd name="connsiteY3" fmla="*/ 47631 h 102060"/>
              <a:gd name="connsiteX4" fmla="*/ 539205 w 1172087"/>
              <a:gd name="connsiteY4" fmla="*/ 101606 h 102060"/>
              <a:gd name="connsiteX5" fmla="*/ 1164680 w 1172087"/>
              <a:gd name="connsiteY5" fmla="*/ 15881 h 102060"/>
              <a:gd name="connsiteX6" fmla="*/ 764630 w 1172087"/>
              <a:gd name="connsiteY6" fmla="*/ 6356 h 102060"/>
              <a:gd name="connsiteX7" fmla="*/ 5805 w 1172087"/>
              <a:gd name="connsiteY7" fmla="*/ 31756 h 10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087" h="102060">
                <a:moveTo>
                  <a:pt x="5805" y="31756"/>
                </a:moveTo>
                <a:cubicBezTo>
                  <a:pt x="-46053" y="39164"/>
                  <a:pt x="261393" y="56098"/>
                  <a:pt x="453480" y="50806"/>
                </a:cubicBezTo>
                <a:cubicBezTo>
                  <a:pt x="645567" y="45514"/>
                  <a:pt x="1085305" y="535"/>
                  <a:pt x="1158330" y="6"/>
                </a:cubicBezTo>
                <a:cubicBezTo>
                  <a:pt x="1231355" y="-523"/>
                  <a:pt x="994817" y="30698"/>
                  <a:pt x="891630" y="47631"/>
                </a:cubicBezTo>
                <a:cubicBezTo>
                  <a:pt x="788443" y="64564"/>
                  <a:pt x="493697" y="106898"/>
                  <a:pt x="539205" y="101606"/>
                </a:cubicBezTo>
                <a:cubicBezTo>
                  <a:pt x="584713" y="96314"/>
                  <a:pt x="1127109" y="31756"/>
                  <a:pt x="1164680" y="15881"/>
                </a:cubicBezTo>
                <a:cubicBezTo>
                  <a:pt x="1202251" y="6"/>
                  <a:pt x="952484" y="2652"/>
                  <a:pt x="764630" y="6356"/>
                </a:cubicBezTo>
                <a:cubicBezTo>
                  <a:pt x="576776" y="10060"/>
                  <a:pt x="57663" y="24348"/>
                  <a:pt x="5805" y="3175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1527D19F-92A6-C618-F6BF-5F204088E76D}"/>
              </a:ext>
            </a:extLst>
          </p:cNvPr>
          <p:cNvSpPr/>
          <p:nvPr/>
        </p:nvSpPr>
        <p:spPr>
          <a:xfrm>
            <a:off x="8288573" y="6537192"/>
            <a:ext cx="1132266" cy="110832"/>
          </a:xfrm>
          <a:custGeom>
            <a:avLst/>
            <a:gdLst>
              <a:gd name="connsiteX0" fmla="*/ 14052 w 1132266"/>
              <a:gd name="connsiteY0" fmla="*/ 79508 h 110832"/>
              <a:gd name="connsiteX1" fmla="*/ 442677 w 1132266"/>
              <a:gd name="connsiteY1" fmla="*/ 108083 h 110832"/>
              <a:gd name="connsiteX2" fmla="*/ 1131652 w 1132266"/>
              <a:gd name="connsiteY2" fmla="*/ 133 h 110832"/>
              <a:gd name="connsiteX3" fmla="*/ 556977 w 1132266"/>
              <a:gd name="connsiteY3" fmla="*/ 85858 h 110832"/>
              <a:gd name="connsiteX4" fmla="*/ 144227 w 1132266"/>
              <a:gd name="connsiteY4" fmla="*/ 89033 h 110832"/>
              <a:gd name="connsiteX5" fmla="*/ 14052 w 1132266"/>
              <a:gd name="connsiteY5" fmla="*/ 79508 h 11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266" h="110832">
                <a:moveTo>
                  <a:pt x="14052" y="79508"/>
                </a:moveTo>
                <a:cubicBezTo>
                  <a:pt x="63794" y="82683"/>
                  <a:pt x="256410" y="121312"/>
                  <a:pt x="442677" y="108083"/>
                </a:cubicBezTo>
                <a:cubicBezTo>
                  <a:pt x="628944" y="94854"/>
                  <a:pt x="1112602" y="3837"/>
                  <a:pt x="1131652" y="133"/>
                </a:cubicBezTo>
                <a:cubicBezTo>
                  <a:pt x="1150702" y="-3571"/>
                  <a:pt x="721548" y="71041"/>
                  <a:pt x="556977" y="85858"/>
                </a:cubicBezTo>
                <a:cubicBezTo>
                  <a:pt x="392406" y="100675"/>
                  <a:pt x="232598" y="91150"/>
                  <a:pt x="144227" y="89033"/>
                </a:cubicBezTo>
                <a:cubicBezTo>
                  <a:pt x="55856" y="86916"/>
                  <a:pt x="-35690" y="76333"/>
                  <a:pt x="14052" y="7950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5156182E-5B26-6D8C-B63A-3A7D9EF8D644}"/>
              </a:ext>
            </a:extLst>
          </p:cNvPr>
          <p:cNvSpPr/>
          <p:nvPr/>
        </p:nvSpPr>
        <p:spPr>
          <a:xfrm>
            <a:off x="8350090" y="6588125"/>
            <a:ext cx="1399318" cy="108542"/>
          </a:xfrm>
          <a:custGeom>
            <a:avLst/>
            <a:gdLst>
              <a:gd name="connsiteX0" fmla="*/ 160 w 1399318"/>
              <a:gd name="connsiteY0" fmla="*/ 95250 h 108542"/>
              <a:gd name="connsiteX1" fmla="*/ 438310 w 1399318"/>
              <a:gd name="connsiteY1" fmla="*/ 101600 h 108542"/>
              <a:gd name="connsiteX2" fmla="*/ 714535 w 1399318"/>
              <a:gd name="connsiteY2" fmla="*/ 53975 h 108542"/>
              <a:gd name="connsiteX3" fmla="*/ 1381285 w 1399318"/>
              <a:gd name="connsiteY3" fmla="*/ 15875 h 108542"/>
              <a:gd name="connsiteX4" fmla="*/ 1155860 w 1399318"/>
              <a:gd name="connsiteY4" fmla="*/ 0 h 108542"/>
              <a:gd name="connsiteX5" fmla="*/ 587535 w 1399318"/>
              <a:gd name="connsiteY5" fmla="*/ 15875 h 108542"/>
              <a:gd name="connsiteX6" fmla="*/ 698660 w 1399318"/>
              <a:gd name="connsiteY6" fmla="*/ 41275 h 108542"/>
              <a:gd name="connsiteX7" fmla="*/ 390685 w 1399318"/>
              <a:gd name="connsiteY7" fmla="*/ 104775 h 108542"/>
              <a:gd name="connsiteX8" fmla="*/ 160 w 1399318"/>
              <a:gd name="connsiteY8" fmla="*/ 95250 h 10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318" h="108542">
                <a:moveTo>
                  <a:pt x="160" y="95250"/>
                </a:moveTo>
                <a:cubicBezTo>
                  <a:pt x="8098" y="94721"/>
                  <a:pt x="319248" y="108479"/>
                  <a:pt x="438310" y="101600"/>
                </a:cubicBezTo>
                <a:cubicBezTo>
                  <a:pt x="557373" y="94721"/>
                  <a:pt x="557373" y="68262"/>
                  <a:pt x="714535" y="53975"/>
                </a:cubicBezTo>
                <a:cubicBezTo>
                  <a:pt x="871698" y="39687"/>
                  <a:pt x="1307731" y="24871"/>
                  <a:pt x="1381285" y="15875"/>
                </a:cubicBezTo>
                <a:cubicBezTo>
                  <a:pt x="1454839" y="6879"/>
                  <a:pt x="1288152" y="0"/>
                  <a:pt x="1155860" y="0"/>
                </a:cubicBezTo>
                <a:cubicBezTo>
                  <a:pt x="1023568" y="0"/>
                  <a:pt x="663735" y="8996"/>
                  <a:pt x="587535" y="15875"/>
                </a:cubicBezTo>
                <a:cubicBezTo>
                  <a:pt x="511335" y="22754"/>
                  <a:pt x="731468" y="26458"/>
                  <a:pt x="698660" y="41275"/>
                </a:cubicBezTo>
                <a:cubicBezTo>
                  <a:pt x="665852" y="56092"/>
                  <a:pt x="499693" y="92604"/>
                  <a:pt x="390685" y="104775"/>
                </a:cubicBezTo>
                <a:cubicBezTo>
                  <a:pt x="281677" y="116946"/>
                  <a:pt x="-7778" y="95779"/>
                  <a:pt x="160" y="9525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450DBFD6-5337-F92F-68CA-93705EA859BE}"/>
              </a:ext>
            </a:extLst>
          </p:cNvPr>
          <p:cNvSpPr/>
          <p:nvPr/>
        </p:nvSpPr>
        <p:spPr>
          <a:xfrm>
            <a:off x="8283322" y="6854202"/>
            <a:ext cx="315202" cy="207231"/>
          </a:xfrm>
          <a:custGeom>
            <a:avLst/>
            <a:gdLst>
              <a:gd name="connsiteX0" fmla="*/ 253 w 315202"/>
              <a:gd name="connsiteY0" fmla="*/ 623 h 207231"/>
              <a:gd name="connsiteX1" fmla="*/ 155828 w 315202"/>
              <a:gd name="connsiteY1" fmla="*/ 67298 h 207231"/>
              <a:gd name="connsiteX2" fmla="*/ 282828 w 315202"/>
              <a:gd name="connsiteY2" fmla="*/ 130798 h 207231"/>
              <a:gd name="connsiteX3" fmla="*/ 311403 w 315202"/>
              <a:gd name="connsiteY3" fmla="*/ 206998 h 207231"/>
              <a:gd name="connsiteX4" fmla="*/ 301878 w 315202"/>
              <a:gd name="connsiteY4" fmla="*/ 153023 h 207231"/>
              <a:gd name="connsiteX5" fmla="*/ 193928 w 315202"/>
              <a:gd name="connsiteY5" fmla="*/ 108573 h 207231"/>
              <a:gd name="connsiteX6" fmla="*/ 253 w 315202"/>
              <a:gd name="connsiteY6" fmla="*/ 623 h 20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02" h="207231">
                <a:moveTo>
                  <a:pt x="253" y="623"/>
                </a:moveTo>
                <a:cubicBezTo>
                  <a:pt x="-6097" y="-6256"/>
                  <a:pt x="108732" y="45602"/>
                  <a:pt x="155828" y="67298"/>
                </a:cubicBezTo>
                <a:cubicBezTo>
                  <a:pt x="202924" y="88994"/>
                  <a:pt x="256899" y="107515"/>
                  <a:pt x="282828" y="130798"/>
                </a:cubicBezTo>
                <a:cubicBezTo>
                  <a:pt x="308757" y="154081"/>
                  <a:pt x="308228" y="203294"/>
                  <a:pt x="311403" y="206998"/>
                </a:cubicBezTo>
                <a:cubicBezTo>
                  <a:pt x="314578" y="210702"/>
                  <a:pt x="321457" y="169427"/>
                  <a:pt x="301878" y="153023"/>
                </a:cubicBezTo>
                <a:cubicBezTo>
                  <a:pt x="282299" y="136619"/>
                  <a:pt x="239965" y="133444"/>
                  <a:pt x="193928" y="108573"/>
                </a:cubicBezTo>
                <a:cubicBezTo>
                  <a:pt x="147891" y="83702"/>
                  <a:pt x="6603" y="7502"/>
                  <a:pt x="253" y="62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9BABF73A-C400-666D-193B-413C8DCEBCF7}"/>
              </a:ext>
            </a:extLst>
          </p:cNvPr>
          <p:cNvSpPr/>
          <p:nvPr/>
        </p:nvSpPr>
        <p:spPr>
          <a:xfrm>
            <a:off x="8557060" y="6664677"/>
            <a:ext cx="716185" cy="94951"/>
          </a:xfrm>
          <a:custGeom>
            <a:avLst/>
            <a:gdLst>
              <a:gd name="connsiteX0" fmla="*/ 2740 w 716185"/>
              <a:gd name="connsiteY0" fmla="*/ 94898 h 94951"/>
              <a:gd name="connsiteX1" fmla="*/ 698065 w 716185"/>
              <a:gd name="connsiteY1" fmla="*/ 5998 h 94951"/>
              <a:gd name="connsiteX2" fmla="*/ 466290 w 716185"/>
              <a:gd name="connsiteY2" fmla="*/ 18698 h 94951"/>
              <a:gd name="connsiteX3" fmla="*/ 2740 w 716185"/>
              <a:gd name="connsiteY3" fmla="*/ 94898 h 9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185" h="94951">
                <a:moveTo>
                  <a:pt x="2740" y="94898"/>
                </a:moveTo>
                <a:cubicBezTo>
                  <a:pt x="41369" y="92781"/>
                  <a:pt x="620807" y="18698"/>
                  <a:pt x="698065" y="5998"/>
                </a:cubicBezTo>
                <a:cubicBezTo>
                  <a:pt x="775323" y="-6702"/>
                  <a:pt x="587998" y="2294"/>
                  <a:pt x="466290" y="18698"/>
                </a:cubicBezTo>
                <a:cubicBezTo>
                  <a:pt x="344582" y="35102"/>
                  <a:pt x="-35889" y="97015"/>
                  <a:pt x="2740" y="9489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0D25F9BB-FD8A-C66D-4236-86625C074FCD}"/>
              </a:ext>
            </a:extLst>
          </p:cNvPr>
          <p:cNvSpPr/>
          <p:nvPr/>
        </p:nvSpPr>
        <p:spPr>
          <a:xfrm>
            <a:off x="8647191" y="6689573"/>
            <a:ext cx="1354781" cy="200515"/>
          </a:xfrm>
          <a:custGeom>
            <a:avLst/>
            <a:gdLst>
              <a:gd name="connsiteX0" fmla="*/ 7859 w 1354781"/>
              <a:gd name="connsiteY0" fmla="*/ 197002 h 200515"/>
              <a:gd name="connsiteX1" fmla="*/ 576184 w 1354781"/>
              <a:gd name="connsiteY1" fmla="*/ 152552 h 200515"/>
              <a:gd name="connsiteX2" fmla="*/ 1125459 w 1354781"/>
              <a:gd name="connsiteY2" fmla="*/ 70002 h 200515"/>
              <a:gd name="connsiteX3" fmla="*/ 1354059 w 1354781"/>
              <a:gd name="connsiteY3" fmla="*/ 95402 h 200515"/>
              <a:gd name="connsiteX4" fmla="*/ 1185784 w 1354781"/>
              <a:gd name="connsiteY4" fmla="*/ 76352 h 200515"/>
              <a:gd name="connsiteX5" fmla="*/ 865109 w 1354781"/>
              <a:gd name="connsiteY5" fmla="*/ 152 h 200515"/>
              <a:gd name="connsiteX6" fmla="*/ 1014334 w 1354781"/>
              <a:gd name="connsiteY6" fmla="*/ 60477 h 200515"/>
              <a:gd name="connsiteX7" fmla="*/ 7859 w 1354781"/>
              <a:gd name="connsiteY7" fmla="*/ 197002 h 20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4781" h="200515">
                <a:moveTo>
                  <a:pt x="7859" y="197002"/>
                </a:moveTo>
                <a:cubicBezTo>
                  <a:pt x="-65166" y="212348"/>
                  <a:pt x="389917" y="173719"/>
                  <a:pt x="576184" y="152552"/>
                </a:cubicBezTo>
                <a:cubicBezTo>
                  <a:pt x="762451" y="131385"/>
                  <a:pt x="995813" y="79527"/>
                  <a:pt x="1125459" y="70002"/>
                </a:cubicBezTo>
                <a:cubicBezTo>
                  <a:pt x="1255105" y="60477"/>
                  <a:pt x="1354059" y="95402"/>
                  <a:pt x="1354059" y="95402"/>
                </a:cubicBezTo>
                <a:cubicBezTo>
                  <a:pt x="1364113" y="96460"/>
                  <a:pt x="1267276" y="92227"/>
                  <a:pt x="1185784" y="76352"/>
                </a:cubicBezTo>
                <a:cubicBezTo>
                  <a:pt x="1104292" y="60477"/>
                  <a:pt x="893684" y="2798"/>
                  <a:pt x="865109" y="152"/>
                </a:cubicBezTo>
                <a:cubicBezTo>
                  <a:pt x="836534" y="-2494"/>
                  <a:pt x="1154563" y="29785"/>
                  <a:pt x="1014334" y="60477"/>
                </a:cubicBezTo>
                <a:cubicBezTo>
                  <a:pt x="874105" y="91169"/>
                  <a:pt x="80884" y="181656"/>
                  <a:pt x="7859" y="19700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B93B8FC9-C110-7129-4F39-DADED59072A4}"/>
              </a:ext>
            </a:extLst>
          </p:cNvPr>
          <p:cNvSpPr/>
          <p:nvPr/>
        </p:nvSpPr>
        <p:spPr>
          <a:xfrm>
            <a:off x="9284343" y="6385382"/>
            <a:ext cx="425020" cy="212716"/>
          </a:xfrm>
          <a:custGeom>
            <a:avLst/>
            <a:gdLst>
              <a:gd name="connsiteX0" fmla="*/ 12057 w 425020"/>
              <a:gd name="connsiteY0" fmla="*/ 2718 h 212716"/>
              <a:gd name="connsiteX1" fmla="*/ 240657 w 425020"/>
              <a:gd name="connsiteY1" fmla="*/ 72568 h 212716"/>
              <a:gd name="connsiteX2" fmla="*/ 421632 w 425020"/>
              <a:gd name="connsiteY2" fmla="*/ 212268 h 212716"/>
              <a:gd name="connsiteX3" fmla="*/ 335907 w 425020"/>
              <a:gd name="connsiteY3" fmla="*/ 113843 h 212716"/>
              <a:gd name="connsiteX4" fmla="*/ 62857 w 425020"/>
              <a:gd name="connsiteY4" fmla="*/ 24943 h 212716"/>
              <a:gd name="connsiteX5" fmla="*/ 12057 w 425020"/>
              <a:gd name="connsiteY5" fmla="*/ 2718 h 21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020" h="212716">
                <a:moveTo>
                  <a:pt x="12057" y="2718"/>
                </a:moveTo>
                <a:cubicBezTo>
                  <a:pt x="41690" y="10655"/>
                  <a:pt x="172394" y="37643"/>
                  <a:pt x="240657" y="72568"/>
                </a:cubicBezTo>
                <a:cubicBezTo>
                  <a:pt x="308920" y="107493"/>
                  <a:pt x="405757" y="205389"/>
                  <a:pt x="421632" y="212268"/>
                </a:cubicBezTo>
                <a:cubicBezTo>
                  <a:pt x="437507" y="219147"/>
                  <a:pt x="395703" y="145064"/>
                  <a:pt x="335907" y="113843"/>
                </a:cubicBezTo>
                <a:cubicBezTo>
                  <a:pt x="276111" y="82622"/>
                  <a:pt x="115245" y="45051"/>
                  <a:pt x="62857" y="24943"/>
                </a:cubicBezTo>
                <a:cubicBezTo>
                  <a:pt x="10469" y="4835"/>
                  <a:pt x="-17576" y="-5219"/>
                  <a:pt x="12057" y="271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9B77D085-F55B-DA07-EC99-37E2B2FE4FF9}"/>
              </a:ext>
            </a:extLst>
          </p:cNvPr>
          <p:cNvSpPr/>
          <p:nvPr/>
        </p:nvSpPr>
        <p:spPr>
          <a:xfrm>
            <a:off x="8658225" y="7064375"/>
            <a:ext cx="1440353" cy="114401"/>
          </a:xfrm>
          <a:custGeom>
            <a:avLst/>
            <a:gdLst>
              <a:gd name="connsiteX0" fmla="*/ 0 w 1440353"/>
              <a:gd name="connsiteY0" fmla="*/ 0 h 114401"/>
              <a:gd name="connsiteX1" fmla="*/ 876300 w 1440353"/>
              <a:gd name="connsiteY1" fmla="*/ 88900 h 114401"/>
              <a:gd name="connsiteX2" fmla="*/ 1435100 w 1440353"/>
              <a:gd name="connsiteY2" fmla="*/ 114300 h 114401"/>
              <a:gd name="connsiteX3" fmla="*/ 1171575 w 1440353"/>
              <a:gd name="connsiteY3" fmla="*/ 98425 h 114401"/>
              <a:gd name="connsiteX4" fmla="*/ 574675 w 1440353"/>
              <a:gd name="connsiteY4" fmla="*/ 50800 h 114401"/>
              <a:gd name="connsiteX5" fmla="*/ 0 w 1440353"/>
              <a:gd name="connsiteY5" fmla="*/ 0 h 1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353" h="114401">
                <a:moveTo>
                  <a:pt x="0" y="0"/>
                </a:moveTo>
                <a:lnTo>
                  <a:pt x="876300" y="88900"/>
                </a:lnTo>
                <a:cubicBezTo>
                  <a:pt x="1115483" y="107950"/>
                  <a:pt x="1385888" y="112713"/>
                  <a:pt x="1435100" y="114300"/>
                </a:cubicBezTo>
                <a:cubicBezTo>
                  <a:pt x="1484312" y="115887"/>
                  <a:pt x="1171575" y="98425"/>
                  <a:pt x="1171575" y="98425"/>
                </a:cubicBezTo>
                <a:lnTo>
                  <a:pt x="574675" y="508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FA0F5182-566D-3FD1-4B9C-F5D510BC601E}"/>
              </a:ext>
            </a:extLst>
          </p:cNvPr>
          <p:cNvSpPr/>
          <p:nvPr/>
        </p:nvSpPr>
        <p:spPr>
          <a:xfrm>
            <a:off x="8620120" y="7092820"/>
            <a:ext cx="478143" cy="494326"/>
          </a:xfrm>
          <a:custGeom>
            <a:avLst/>
            <a:gdLst>
              <a:gd name="connsiteX0" fmla="*/ 5 w 478143"/>
              <a:gd name="connsiteY0" fmla="*/ 130 h 494326"/>
              <a:gd name="connsiteX1" fmla="*/ 95255 w 478143"/>
              <a:gd name="connsiteY1" fmla="*/ 203330 h 494326"/>
              <a:gd name="connsiteX2" fmla="*/ 469905 w 478143"/>
              <a:gd name="connsiteY2" fmla="*/ 485905 h 494326"/>
              <a:gd name="connsiteX3" fmla="*/ 333380 w 478143"/>
              <a:gd name="connsiteY3" fmla="*/ 403355 h 494326"/>
              <a:gd name="connsiteX4" fmla="*/ 92080 w 478143"/>
              <a:gd name="connsiteY4" fmla="*/ 231905 h 494326"/>
              <a:gd name="connsiteX5" fmla="*/ 5 w 478143"/>
              <a:gd name="connsiteY5" fmla="*/ 130 h 49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143" h="494326">
                <a:moveTo>
                  <a:pt x="5" y="130"/>
                </a:moveTo>
                <a:cubicBezTo>
                  <a:pt x="534" y="-4633"/>
                  <a:pt x="16938" y="122368"/>
                  <a:pt x="95255" y="203330"/>
                </a:cubicBezTo>
                <a:cubicBezTo>
                  <a:pt x="173572" y="284293"/>
                  <a:pt x="430218" y="452568"/>
                  <a:pt x="469905" y="485905"/>
                </a:cubicBezTo>
                <a:cubicBezTo>
                  <a:pt x="509592" y="519242"/>
                  <a:pt x="396351" y="445688"/>
                  <a:pt x="333380" y="403355"/>
                </a:cubicBezTo>
                <a:cubicBezTo>
                  <a:pt x="270409" y="361022"/>
                  <a:pt x="147113" y="294347"/>
                  <a:pt x="92080" y="231905"/>
                </a:cubicBezTo>
                <a:cubicBezTo>
                  <a:pt x="37047" y="169463"/>
                  <a:pt x="-524" y="4893"/>
                  <a:pt x="5" y="13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10BD12F8-8F36-E3D7-2C3E-5D997E411EA1}"/>
              </a:ext>
            </a:extLst>
          </p:cNvPr>
          <p:cNvSpPr/>
          <p:nvPr/>
        </p:nvSpPr>
        <p:spPr>
          <a:xfrm>
            <a:off x="9154495" y="6868427"/>
            <a:ext cx="948470" cy="115605"/>
          </a:xfrm>
          <a:custGeom>
            <a:avLst/>
            <a:gdLst>
              <a:gd name="connsiteX0" fmla="*/ 11730 w 948470"/>
              <a:gd name="connsiteY0" fmla="*/ 107048 h 115605"/>
              <a:gd name="connsiteX1" fmla="*/ 637205 w 948470"/>
              <a:gd name="connsiteY1" fmla="*/ 21323 h 115605"/>
              <a:gd name="connsiteX2" fmla="*/ 945180 w 948470"/>
              <a:gd name="connsiteY2" fmla="*/ 43548 h 115605"/>
              <a:gd name="connsiteX3" fmla="*/ 795955 w 948470"/>
              <a:gd name="connsiteY3" fmla="*/ 34023 h 115605"/>
              <a:gd name="connsiteX4" fmla="*/ 735630 w 948470"/>
              <a:gd name="connsiteY4" fmla="*/ 2273 h 115605"/>
              <a:gd name="connsiteX5" fmla="*/ 84755 w 948470"/>
              <a:gd name="connsiteY5" fmla="*/ 103873 h 115605"/>
              <a:gd name="connsiteX6" fmla="*/ 11730 w 948470"/>
              <a:gd name="connsiteY6" fmla="*/ 107048 h 11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470" h="115605">
                <a:moveTo>
                  <a:pt x="11730" y="107048"/>
                </a:moveTo>
                <a:cubicBezTo>
                  <a:pt x="246680" y="69477"/>
                  <a:pt x="481630" y="31906"/>
                  <a:pt x="637205" y="21323"/>
                </a:cubicBezTo>
                <a:lnTo>
                  <a:pt x="945180" y="43548"/>
                </a:lnTo>
                <a:cubicBezTo>
                  <a:pt x="971638" y="45665"/>
                  <a:pt x="830880" y="40902"/>
                  <a:pt x="795955" y="34023"/>
                </a:cubicBezTo>
                <a:cubicBezTo>
                  <a:pt x="761030" y="27144"/>
                  <a:pt x="854163" y="-9369"/>
                  <a:pt x="735630" y="2273"/>
                </a:cubicBezTo>
                <a:cubicBezTo>
                  <a:pt x="617097" y="13915"/>
                  <a:pt x="201172" y="85881"/>
                  <a:pt x="84755" y="103873"/>
                </a:cubicBezTo>
                <a:cubicBezTo>
                  <a:pt x="-31662" y="121865"/>
                  <a:pt x="2734" y="116044"/>
                  <a:pt x="11730" y="1070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AF48BF3B-5456-251F-8936-16384A0FA41B}"/>
              </a:ext>
            </a:extLst>
          </p:cNvPr>
          <p:cNvSpPr/>
          <p:nvPr/>
        </p:nvSpPr>
        <p:spPr>
          <a:xfrm>
            <a:off x="9130413" y="7587031"/>
            <a:ext cx="733039" cy="385747"/>
          </a:xfrm>
          <a:custGeom>
            <a:avLst/>
            <a:gdLst>
              <a:gd name="connsiteX0" fmla="*/ 887 w 733039"/>
              <a:gd name="connsiteY0" fmla="*/ 1219 h 385747"/>
              <a:gd name="connsiteX1" fmla="*/ 188212 w 733039"/>
              <a:gd name="connsiteY1" fmla="*/ 125044 h 385747"/>
              <a:gd name="connsiteX2" fmla="*/ 375537 w 733039"/>
              <a:gd name="connsiteY2" fmla="*/ 236169 h 385747"/>
              <a:gd name="connsiteX3" fmla="*/ 715262 w 733039"/>
              <a:gd name="connsiteY3" fmla="*/ 375869 h 385747"/>
              <a:gd name="connsiteX4" fmla="*/ 651762 w 733039"/>
              <a:gd name="connsiteY4" fmla="*/ 359994 h 385747"/>
              <a:gd name="connsiteX5" fmla="*/ 366012 w 733039"/>
              <a:gd name="connsiteY5" fmla="*/ 245694 h 385747"/>
              <a:gd name="connsiteX6" fmla="*/ 172337 w 733039"/>
              <a:gd name="connsiteY6" fmla="*/ 150444 h 385747"/>
              <a:gd name="connsiteX7" fmla="*/ 267587 w 733039"/>
              <a:gd name="connsiteY7" fmla="*/ 204419 h 385747"/>
              <a:gd name="connsiteX8" fmla="*/ 887 w 733039"/>
              <a:gd name="connsiteY8" fmla="*/ 1219 h 3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3039" h="385747">
                <a:moveTo>
                  <a:pt x="887" y="1219"/>
                </a:moveTo>
                <a:cubicBezTo>
                  <a:pt x="-12342" y="-12010"/>
                  <a:pt x="125770" y="85886"/>
                  <a:pt x="188212" y="125044"/>
                </a:cubicBezTo>
                <a:cubicBezTo>
                  <a:pt x="250654" y="164202"/>
                  <a:pt x="287695" y="194365"/>
                  <a:pt x="375537" y="236169"/>
                </a:cubicBezTo>
                <a:cubicBezTo>
                  <a:pt x="463379" y="277973"/>
                  <a:pt x="669225" y="355232"/>
                  <a:pt x="715262" y="375869"/>
                </a:cubicBezTo>
                <a:cubicBezTo>
                  <a:pt x="761300" y="396507"/>
                  <a:pt x="709970" y="381690"/>
                  <a:pt x="651762" y="359994"/>
                </a:cubicBezTo>
                <a:cubicBezTo>
                  <a:pt x="593554" y="338298"/>
                  <a:pt x="445916" y="280619"/>
                  <a:pt x="366012" y="245694"/>
                </a:cubicBezTo>
                <a:cubicBezTo>
                  <a:pt x="286108" y="210769"/>
                  <a:pt x="188741" y="157323"/>
                  <a:pt x="172337" y="150444"/>
                </a:cubicBezTo>
                <a:cubicBezTo>
                  <a:pt x="155933" y="143565"/>
                  <a:pt x="296691" y="225057"/>
                  <a:pt x="267587" y="204419"/>
                </a:cubicBezTo>
                <a:cubicBezTo>
                  <a:pt x="238483" y="183782"/>
                  <a:pt x="14116" y="14448"/>
                  <a:pt x="887" y="12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64273675-B540-C360-E56C-495047FFBF55}"/>
              </a:ext>
            </a:extLst>
          </p:cNvPr>
          <p:cNvSpPr/>
          <p:nvPr/>
        </p:nvSpPr>
        <p:spPr>
          <a:xfrm>
            <a:off x="9417750" y="7003982"/>
            <a:ext cx="1096882" cy="425736"/>
          </a:xfrm>
          <a:custGeom>
            <a:avLst/>
            <a:gdLst>
              <a:gd name="connsiteX0" fmla="*/ 2475 w 1096882"/>
              <a:gd name="connsiteY0" fmla="*/ 425518 h 425736"/>
              <a:gd name="connsiteX1" fmla="*/ 742250 w 1096882"/>
              <a:gd name="connsiteY1" fmla="*/ 155643 h 425736"/>
              <a:gd name="connsiteX2" fmla="*/ 1091500 w 1096882"/>
              <a:gd name="connsiteY2" fmla="*/ 187393 h 425736"/>
              <a:gd name="connsiteX3" fmla="*/ 935925 w 1096882"/>
              <a:gd name="connsiteY3" fmla="*/ 136593 h 425736"/>
              <a:gd name="connsiteX4" fmla="*/ 688275 w 1096882"/>
              <a:gd name="connsiteY4" fmla="*/ 68 h 425736"/>
              <a:gd name="connsiteX5" fmla="*/ 920050 w 1096882"/>
              <a:gd name="connsiteY5" fmla="*/ 155643 h 425736"/>
              <a:gd name="connsiteX6" fmla="*/ 735900 w 1096882"/>
              <a:gd name="connsiteY6" fmla="*/ 155643 h 425736"/>
              <a:gd name="connsiteX7" fmla="*/ 510475 w 1096882"/>
              <a:gd name="connsiteY7" fmla="*/ 200093 h 425736"/>
              <a:gd name="connsiteX8" fmla="*/ 2475 w 1096882"/>
              <a:gd name="connsiteY8" fmla="*/ 425518 h 42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882" h="425736">
                <a:moveTo>
                  <a:pt x="2475" y="425518"/>
                </a:moveTo>
                <a:cubicBezTo>
                  <a:pt x="41104" y="418110"/>
                  <a:pt x="560746" y="195330"/>
                  <a:pt x="742250" y="155643"/>
                </a:cubicBezTo>
                <a:cubicBezTo>
                  <a:pt x="923754" y="115955"/>
                  <a:pt x="1059221" y="190568"/>
                  <a:pt x="1091500" y="187393"/>
                </a:cubicBezTo>
                <a:cubicBezTo>
                  <a:pt x="1123779" y="184218"/>
                  <a:pt x="1003129" y="167814"/>
                  <a:pt x="935925" y="136593"/>
                </a:cubicBezTo>
                <a:cubicBezTo>
                  <a:pt x="868721" y="105372"/>
                  <a:pt x="690921" y="-3107"/>
                  <a:pt x="688275" y="68"/>
                </a:cubicBezTo>
                <a:cubicBezTo>
                  <a:pt x="685629" y="3243"/>
                  <a:pt x="912113" y="129714"/>
                  <a:pt x="920050" y="155643"/>
                </a:cubicBezTo>
                <a:cubicBezTo>
                  <a:pt x="927987" y="181572"/>
                  <a:pt x="804163" y="148235"/>
                  <a:pt x="735900" y="155643"/>
                </a:cubicBezTo>
                <a:cubicBezTo>
                  <a:pt x="667638" y="163051"/>
                  <a:pt x="632712" y="150351"/>
                  <a:pt x="510475" y="200093"/>
                </a:cubicBezTo>
                <a:cubicBezTo>
                  <a:pt x="388238" y="249835"/>
                  <a:pt x="-36154" y="432926"/>
                  <a:pt x="2475" y="42551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45B8CC79-BC19-FDA6-25A6-827CD600486D}"/>
              </a:ext>
            </a:extLst>
          </p:cNvPr>
          <p:cNvSpPr/>
          <p:nvPr/>
        </p:nvSpPr>
        <p:spPr>
          <a:xfrm>
            <a:off x="9867699" y="6761580"/>
            <a:ext cx="391692" cy="335546"/>
          </a:xfrm>
          <a:custGeom>
            <a:avLst/>
            <a:gdLst>
              <a:gd name="connsiteX0" fmla="*/ 201 w 391692"/>
              <a:gd name="connsiteY0" fmla="*/ 1170 h 335546"/>
              <a:gd name="connsiteX1" fmla="*/ 165301 w 391692"/>
              <a:gd name="connsiteY1" fmla="*/ 128170 h 335546"/>
              <a:gd name="connsiteX2" fmla="*/ 390726 w 391692"/>
              <a:gd name="connsiteY2" fmla="*/ 334545 h 335546"/>
              <a:gd name="connsiteX3" fmla="*/ 241501 w 391692"/>
              <a:gd name="connsiteY3" fmla="*/ 198020 h 335546"/>
              <a:gd name="connsiteX4" fmla="*/ 114501 w 391692"/>
              <a:gd name="connsiteY4" fmla="*/ 1170 h 335546"/>
              <a:gd name="connsiteX5" fmla="*/ 130376 w 391692"/>
              <a:gd name="connsiteY5" fmla="*/ 112295 h 335546"/>
              <a:gd name="connsiteX6" fmla="*/ 201 w 391692"/>
              <a:gd name="connsiteY6" fmla="*/ 1170 h 3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692" h="335546">
                <a:moveTo>
                  <a:pt x="201" y="1170"/>
                </a:moveTo>
                <a:cubicBezTo>
                  <a:pt x="6022" y="3816"/>
                  <a:pt x="100214" y="72608"/>
                  <a:pt x="165301" y="128170"/>
                </a:cubicBezTo>
                <a:cubicBezTo>
                  <a:pt x="230388" y="183732"/>
                  <a:pt x="390726" y="334545"/>
                  <a:pt x="390726" y="334545"/>
                </a:cubicBezTo>
                <a:cubicBezTo>
                  <a:pt x="403426" y="346187"/>
                  <a:pt x="287538" y="253582"/>
                  <a:pt x="241501" y="198020"/>
                </a:cubicBezTo>
                <a:cubicBezTo>
                  <a:pt x="195464" y="142458"/>
                  <a:pt x="133022" y="15457"/>
                  <a:pt x="114501" y="1170"/>
                </a:cubicBezTo>
                <a:cubicBezTo>
                  <a:pt x="95980" y="-13117"/>
                  <a:pt x="144134" y="108062"/>
                  <a:pt x="130376" y="112295"/>
                </a:cubicBezTo>
                <a:cubicBezTo>
                  <a:pt x="116618" y="116528"/>
                  <a:pt x="-5620" y="-1476"/>
                  <a:pt x="201" y="117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44D0DE9A-9363-156B-0B48-C6B7BFD89C5A}"/>
              </a:ext>
            </a:extLst>
          </p:cNvPr>
          <p:cNvSpPr/>
          <p:nvPr/>
        </p:nvSpPr>
        <p:spPr>
          <a:xfrm>
            <a:off x="9798972" y="7213337"/>
            <a:ext cx="878988" cy="423132"/>
          </a:xfrm>
          <a:custGeom>
            <a:avLst/>
            <a:gdLst>
              <a:gd name="connsiteX0" fmla="*/ 2253 w 878988"/>
              <a:gd name="connsiteY0" fmla="*/ 422538 h 423132"/>
              <a:gd name="connsiteX1" fmla="*/ 595978 w 878988"/>
              <a:gd name="connsiteY1" fmla="*/ 101863 h 423132"/>
              <a:gd name="connsiteX2" fmla="*/ 783303 w 878988"/>
              <a:gd name="connsiteY2" fmla="*/ 66938 h 423132"/>
              <a:gd name="connsiteX3" fmla="*/ 878553 w 878988"/>
              <a:gd name="connsiteY3" fmla="*/ 70113 h 423132"/>
              <a:gd name="connsiteX4" fmla="*/ 805528 w 878988"/>
              <a:gd name="connsiteY4" fmla="*/ 60588 h 423132"/>
              <a:gd name="connsiteX5" fmla="*/ 535653 w 878988"/>
              <a:gd name="connsiteY5" fmla="*/ 263 h 423132"/>
              <a:gd name="connsiteX6" fmla="*/ 653128 w 878988"/>
              <a:gd name="connsiteY6" fmla="*/ 44713 h 423132"/>
              <a:gd name="connsiteX7" fmla="*/ 402303 w 878988"/>
              <a:gd name="connsiteY7" fmla="*/ 178063 h 423132"/>
              <a:gd name="connsiteX8" fmla="*/ 2253 w 878988"/>
              <a:gd name="connsiteY8" fmla="*/ 422538 h 42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988" h="423132">
                <a:moveTo>
                  <a:pt x="2253" y="422538"/>
                </a:moveTo>
                <a:cubicBezTo>
                  <a:pt x="34532" y="409838"/>
                  <a:pt x="465803" y="161130"/>
                  <a:pt x="595978" y="101863"/>
                </a:cubicBezTo>
                <a:cubicBezTo>
                  <a:pt x="726153" y="42596"/>
                  <a:pt x="736207" y="72230"/>
                  <a:pt x="783303" y="66938"/>
                </a:cubicBezTo>
                <a:cubicBezTo>
                  <a:pt x="830399" y="61646"/>
                  <a:pt x="874849" y="71171"/>
                  <a:pt x="878553" y="70113"/>
                </a:cubicBezTo>
                <a:cubicBezTo>
                  <a:pt x="882257" y="69055"/>
                  <a:pt x="862678" y="72230"/>
                  <a:pt x="805528" y="60588"/>
                </a:cubicBezTo>
                <a:cubicBezTo>
                  <a:pt x="748378" y="48946"/>
                  <a:pt x="561053" y="2909"/>
                  <a:pt x="535653" y="263"/>
                </a:cubicBezTo>
                <a:cubicBezTo>
                  <a:pt x="510253" y="-2383"/>
                  <a:pt x="675353" y="15080"/>
                  <a:pt x="653128" y="44713"/>
                </a:cubicBezTo>
                <a:cubicBezTo>
                  <a:pt x="630903" y="74346"/>
                  <a:pt x="511311" y="115092"/>
                  <a:pt x="402303" y="178063"/>
                </a:cubicBezTo>
                <a:cubicBezTo>
                  <a:pt x="293295" y="241034"/>
                  <a:pt x="-30026" y="435238"/>
                  <a:pt x="2253" y="4225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A9B2FEBB-23A0-1ADF-CD59-170FFEE445BF}"/>
              </a:ext>
            </a:extLst>
          </p:cNvPr>
          <p:cNvSpPr/>
          <p:nvPr/>
        </p:nvSpPr>
        <p:spPr>
          <a:xfrm>
            <a:off x="10581522" y="7206373"/>
            <a:ext cx="399051" cy="251712"/>
          </a:xfrm>
          <a:custGeom>
            <a:avLst/>
            <a:gdLst>
              <a:gd name="connsiteX0" fmla="*/ 753 w 399051"/>
              <a:gd name="connsiteY0" fmla="*/ 877 h 251712"/>
              <a:gd name="connsiteX1" fmla="*/ 146803 w 399051"/>
              <a:gd name="connsiteY1" fmla="*/ 118352 h 251712"/>
              <a:gd name="connsiteX2" fmla="*/ 254753 w 399051"/>
              <a:gd name="connsiteY2" fmla="*/ 242177 h 251712"/>
              <a:gd name="connsiteX3" fmla="*/ 397628 w 399051"/>
              <a:gd name="connsiteY3" fmla="*/ 242177 h 251712"/>
              <a:gd name="connsiteX4" fmla="*/ 321428 w 399051"/>
              <a:gd name="connsiteY4" fmla="*/ 232652 h 251712"/>
              <a:gd name="connsiteX5" fmla="*/ 213478 w 399051"/>
              <a:gd name="connsiteY5" fmla="*/ 181852 h 251712"/>
              <a:gd name="connsiteX6" fmla="*/ 753 w 399051"/>
              <a:gd name="connsiteY6" fmla="*/ 877 h 25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051" h="251712">
                <a:moveTo>
                  <a:pt x="753" y="877"/>
                </a:moveTo>
                <a:cubicBezTo>
                  <a:pt x="-10359" y="-9706"/>
                  <a:pt x="104470" y="78135"/>
                  <a:pt x="146803" y="118352"/>
                </a:cubicBezTo>
                <a:cubicBezTo>
                  <a:pt x="189136" y="158569"/>
                  <a:pt x="212949" y="221540"/>
                  <a:pt x="254753" y="242177"/>
                </a:cubicBezTo>
                <a:cubicBezTo>
                  <a:pt x="296557" y="262815"/>
                  <a:pt x="386516" y="243764"/>
                  <a:pt x="397628" y="242177"/>
                </a:cubicBezTo>
                <a:cubicBezTo>
                  <a:pt x="408740" y="240590"/>
                  <a:pt x="352120" y="242706"/>
                  <a:pt x="321428" y="232652"/>
                </a:cubicBezTo>
                <a:cubicBezTo>
                  <a:pt x="290736" y="222598"/>
                  <a:pt x="264807" y="221539"/>
                  <a:pt x="213478" y="181852"/>
                </a:cubicBezTo>
                <a:cubicBezTo>
                  <a:pt x="162149" y="142165"/>
                  <a:pt x="11865" y="11460"/>
                  <a:pt x="753" y="87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BC0FA021-D4A1-576C-A99B-375DD44555B7}"/>
              </a:ext>
            </a:extLst>
          </p:cNvPr>
          <p:cNvSpPr/>
          <p:nvPr/>
        </p:nvSpPr>
        <p:spPr>
          <a:xfrm>
            <a:off x="10248674" y="7328463"/>
            <a:ext cx="498382" cy="170945"/>
          </a:xfrm>
          <a:custGeom>
            <a:avLst/>
            <a:gdLst>
              <a:gd name="connsiteX0" fmla="*/ 495526 w 498382"/>
              <a:gd name="connsiteY0" fmla="*/ 81987 h 170945"/>
              <a:gd name="connsiteX1" fmla="*/ 371701 w 498382"/>
              <a:gd name="connsiteY1" fmla="*/ 15312 h 170945"/>
              <a:gd name="connsiteX2" fmla="*/ 206601 w 498382"/>
              <a:gd name="connsiteY2" fmla="*/ 21662 h 170945"/>
              <a:gd name="connsiteX3" fmla="*/ 226 w 498382"/>
              <a:gd name="connsiteY3" fmla="*/ 170887 h 170945"/>
              <a:gd name="connsiteX4" fmla="*/ 247876 w 498382"/>
              <a:gd name="connsiteY4" fmla="*/ 2612 h 170945"/>
              <a:gd name="connsiteX5" fmla="*/ 495526 w 498382"/>
              <a:gd name="connsiteY5" fmla="*/ 81987 h 17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382" h="170945">
                <a:moveTo>
                  <a:pt x="495526" y="81987"/>
                </a:moveTo>
                <a:cubicBezTo>
                  <a:pt x="516163" y="84104"/>
                  <a:pt x="419855" y="25366"/>
                  <a:pt x="371701" y="15312"/>
                </a:cubicBezTo>
                <a:cubicBezTo>
                  <a:pt x="323547" y="5258"/>
                  <a:pt x="268513" y="-4267"/>
                  <a:pt x="206601" y="21662"/>
                </a:cubicBezTo>
                <a:cubicBezTo>
                  <a:pt x="144689" y="47591"/>
                  <a:pt x="-6653" y="174062"/>
                  <a:pt x="226" y="170887"/>
                </a:cubicBezTo>
                <a:cubicBezTo>
                  <a:pt x="7105" y="167712"/>
                  <a:pt x="170088" y="22191"/>
                  <a:pt x="247876" y="2612"/>
                </a:cubicBezTo>
                <a:cubicBezTo>
                  <a:pt x="325663" y="-16967"/>
                  <a:pt x="474889" y="79870"/>
                  <a:pt x="495526" y="8198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C57D9046-0C4B-D9E9-9E65-56A4E07FB722}"/>
              </a:ext>
            </a:extLst>
          </p:cNvPr>
          <p:cNvSpPr/>
          <p:nvPr/>
        </p:nvSpPr>
        <p:spPr>
          <a:xfrm>
            <a:off x="10126854" y="7448021"/>
            <a:ext cx="176022" cy="644793"/>
          </a:xfrm>
          <a:custGeom>
            <a:avLst/>
            <a:gdLst>
              <a:gd name="connsiteX0" fmla="*/ 176021 w 176022"/>
              <a:gd name="connsiteY0" fmla="*/ 529 h 644793"/>
              <a:gd name="connsiteX1" fmla="*/ 26796 w 176022"/>
              <a:gd name="connsiteY1" fmla="*/ 194204 h 644793"/>
              <a:gd name="connsiteX2" fmla="*/ 10921 w 176022"/>
              <a:gd name="connsiteY2" fmla="*/ 321204 h 644793"/>
              <a:gd name="connsiteX3" fmla="*/ 1396 w 176022"/>
              <a:gd name="connsiteY3" fmla="*/ 445029 h 644793"/>
              <a:gd name="connsiteX4" fmla="*/ 1396 w 176022"/>
              <a:gd name="connsiteY4" fmla="*/ 562504 h 644793"/>
              <a:gd name="connsiteX5" fmla="*/ 14096 w 176022"/>
              <a:gd name="connsiteY5" fmla="*/ 629179 h 644793"/>
              <a:gd name="connsiteX6" fmla="*/ 29971 w 176022"/>
              <a:gd name="connsiteY6" fmla="*/ 257704 h 644793"/>
              <a:gd name="connsiteX7" fmla="*/ 176021 w 176022"/>
              <a:gd name="connsiteY7" fmla="*/ 529 h 64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22" h="644793">
                <a:moveTo>
                  <a:pt x="176021" y="529"/>
                </a:moveTo>
                <a:cubicBezTo>
                  <a:pt x="175492" y="-10054"/>
                  <a:pt x="54313" y="140758"/>
                  <a:pt x="26796" y="194204"/>
                </a:cubicBezTo>
                <a:cubicBezTo>
                  <a:pt x="-721" y="247650"/>
                  <a:pt x="15154" y="279400"/>
                  <a:pt x="10921" y="321204"/>
                </a:cubicBezTo>
                <a:cubicBezTo>
                  <a:pt x="6688" y="363008"/>
                  <a:pt x="2984" y="404812"/>
                  <a:pt x="1396" y="445029"/>
                </a:cubicBezTo>
                <a:cubicBezTo>
                  <a:pt x="-192" y="485246"/>
                  <a:pt x="-721" y="531812"/>
                  <a:pt x="1396" y="562504"/>
                </a:cubicBezTo>
                <a:cubicBezTo>
                  <a:pt x="3513" y="593196"/>
                  <a:pt x="9334" y="679979"/>
                  <a:pt x="14096" y="629179"/>
                </a:cubicBezTo>
                <a:cubicBezTo>
                  <a:pt x="18858" y="578379"/>
                  <a:pt x="4042" y="363008"/>
                  <a:pt x="29971" y="257704"/>
                </a:cubicBezTo>
                <a:cubicBezTo>
                  <a:pt x="55900" y="152400"/>
                  <a:pt x="176550" y="11112"/>
                  <a:pt x="176021" y="5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62327641-7226-E947-75AB-021245DDAE23}"/>
              </a:ext>
            </a:extLst>
          </p:cNvPr>
          <p:cNvSpPr/>
          <p:nvPr/>
        </p:nvSpPr>
        <p:spPr>
          <a:xfrm>
            <a:off x="10575063" y="7436149"/>
            <a:ext cx="396803" cy="720435"/>
          </a:xfrm>
          <a:custGeom>
            <a:avLst/>
            <a:gdLst>
              <a:gd name="connsiteX0" fmla="*/ 394562 w 396803"/>
              <a:gd name="connsiteY0" fmla="*/ 2876 h 720435"/>
              <a:gd name="connsiteX1" fmla="*/ 200887 w 396803"/>
              <a:gd name="connsiteY1" fmla="*/ 253701 h 720435"/>
              <a:gd name="connsiteX2" fmla="*/ 80237 w 396803"/>
              <a:gd name="connsiteY2" fmla="*/ 441026 h 720435"/>
              <a:gd name="connsiteX3" fmla="*/ 862 w 396803"/>
              <a:gd name="connsiteY3" fmla="*/ 720426 h 720435"/>
              <a:gd name="connsiteX4" fmla="*/ 61187 w 396803"/>
              <a:gd name="connsiteY4" fmla="*/ 431501 h 720435"/>
              <a:gd name="connsiteX5" fmla="*/ 394562 w 396803"/>
              <a:gd name="connsiteY5" fmla="*/ 2876 h 72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803" h="720435">
                <a:moveTo>
                  <a:pt x="394562" y="2876"/>
                </a:moveTo>
                <a:cubicBezTo>
                  <a:pt x="417845" y="-26757"/>
                  <a:pt x="253274" y="180676"/>
                  <a:pt x="200887" y="253701"/>
                </a:cubicBezTo>
                <a:cubicBezTo>
                  <a:pt x="148500" y="326726"/>
                  <a:pt x="113574" y="363239"/>
                  <a:pt x="80237" y="441026"/>
                </a:cubicBezTo>
                <a:cubicBezTo>
                  <a:pt x="46900" y="518813"/>
                  <a:pt x="4037" y="722013"/>
                  <a:pt x="862" y="720426"/>
                </a:cubicBezTo>
                <a:cubicBezTo>
                  <a:pt x="-2313" y="718839"/>
                  <a:pt x="333" y="546859"/>
                  <a:pt x="61187" y="431501"/>
                </a:cubicBezTo>
                <a:cubicBezTo>
                  <a:pt x="122041" y="316143"/>
                  <a:pt x="371279" y="32509"/>
                  <a:pt x="394562" y="287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44253226-C657-86BD-AFE5-D5604EFEC3B1}"/>
              </a:ext>
            </a:extLst>
          </p:cNvPr>
          <p:cNvSpPr/>
          <p:nvPr/>
        </p:nvSpPr>
        <p:spPr>
          <a:xfrm>
            <a:off x="9594729" y="7676456"/>
            <a:ext cx="398521" cy="164670"/>
          </a:xfrm>
          <a:custGeom>
            <a:avLst/>
            <a:gdLst>
              <a:gd name="connsiteX0" fmla="*/ 121 w 398521"/>
              <a:gd name="connsiteY0" fmla="*/ 162619 h 164670"/>
              <a:gd name="connsiteX1" fmla="*/ 200146 w 398521"/>
              <a:gd name="connsiteY1" fmla="*/ 146744 h 164670"/>
              <a:gd name="connsiteX2" fmla="*/ 396996 w 398521"/>
              <a:gd name="connsiteY2" fmla="*/ 694 h 164670"/>
              <a:gd name="connsiteX3" fmla="*/ 289046 w 398521"/>
              <a:gd name="connsiteY3" fmla="*/ 92769 h 164670"/>
              <a:gd name="connsiteX4" fmla="*/ 244596 w 398521"/>
              <a:gd name="connsiteY4" fmla="*/ 121344 h 164670"/>
              <a:gd name="connsiteX5" fmla="*/ 171571 w 398521"/>
              <a:gd name="connsiteY5" fmla="*/ 149919 h 164670"/>
              <a:gd name="connsiteX6" fmla="*/ 121 w 398521"/>
              <a:gd name="connsiteY6" fmla="*/ 162619 h 16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521" h="164670">
                <a:moveTo>
                  <a:pt x="121" y="162619"/>
                </a:moveTo>
                <a:cubicBezTo>
                  <a:pt x="4884" y="162090"/>
                  <a:pt x="134000" y="173732"/>
                  <a:pt x="200146" y="146744"/>
                </a:cubicBezTo>
                <a:cubicBezTo>
                  <a:pt x="266292" y="119756"/>
                  <a:pt x="382179" y="9690"/>
                  <a:pt x="396996" y="694"/>
                </a:cubicBezTo>
                <a:cubicBezTo>
                  <a:pt x="411813" y="-8302"/>
                  <a:pt x="314446" y="72661"/>
                  <a:pt x="289046" y="92769"/>
                </a:cubicBezTo>
                <a:cubicBezTo>
                  <a:pt x="263646" y="112877"/>
                  <a:pt x="264175" y="111819"/>
                  <a:pt x="244596" y="121344"/>
                </a:cubicBezTo>
                <a:cubicBezTo>
                  <a:pt x="225017" y="130869"/>
                  <a:pt x="210729" y="141982"/>
                  <a:pt x="171571" y="149919"/>
                </a:cubicBezTo>
                <a:cubicBezTo>
                  <a:pt x="132413" y="157856"/>
                  <a:pt x="-4642" y="163148"/>
                  <a:pt x="121" y="1626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233C7B46-B814-D969-05BF-6E043859EB03}"/>
              </a:ext>
            </a:extLst>
          </p:cNvPr>
          <p:cNvSpPr/>
          <p:nvPr/>
        </p:nvSpPr>
        <p:spPr>
          <a:xfrm>
            <a:off x="9946762" y="7686545"/>
            <a:ext cx="143599" cy="403565"/>
          </a:xfrm>
          <a:custGeom>
            <a:avLst/>
            <a:gdLst>
              <a:gd name="connsiteX0" fmla="*/ 143388 w 143599"/>
              <a:gd name="connsiteY0" fmla="*/ 130 h 403565"/>
              <a:gd name="connsiteX1" fmla="*/ 35438 w 143599"/>
              <a:gd name="connsiteY1" fmla="*/ 219205 h 403565"/>
              <a:gd name="connsiteX2" fmla="*/ 38613 w 143599"/>
              <a:gd name="connsiteY2" fmla="*/ 403355 h 403565"/>
              <a:gd name="connsiteX3" fmla="*/ 3688 w 143599"/>
              <a:gd name="connsiteY3" fmla="*/ 250955 h 403565"/>
              <a:gd name="connsiteX4" fmla="*/ 143388 w 143599"/>
              <a:gd name="connsiteY4" fmla="*/ 130 h 40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99" h="403565">
                <a:moveTo>
                  <a:pt x="143388" y="130"/>
                </a:moveTo>
                <a:cubicBezTo>
                  <a:pt x="148680" y="-5162"/>
                  <a:pt x="52900" y="152001"/>
                  <a:pt x="35438" y="219205"/>
                </a:cubicBezTo>
                <a:cubicBezTo>
                  <a:pt x="17975" y="286409"/>
                  <a:pt x="43905" y="398063"/>
                  <a:pt x="38613" y="403355"/>
                </a:cubicBezTo>
                <a:cubicBezTo>
                  <a:pt x="33321" y="408647"/>
                  <a:pt x="-13245" y="312867"/>
                  <a:pt x="3688" y="250955"/>
                </a:cubicBezTo>
                <a:cubicBezTo>
                  <a:pt x="20621" y="189043"/>
                  <a:pt x="138096" y="5422"/>
                  <a:pt x="143388" y="13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61A6F779-7B70-5C97-1A5C-6604EA70C41C}"/>
              </a:ext>
            </a:extLst>
          </p:cNvPr>
          <p:cNvSpPr/>
          <p:nvPr/>
        </p:nvSpPr>
        <p:spPr>
          <a:xfrm>
            <a:off x="9850556" y="8000699"/>
            <a:ext cx="729946" cy="245418"/>
          </a:xfrm>
          <a:custGeom>
            <a:avLst/>
            <a:gdLst>
              <a:gd name="connsiteX0" fmla="*/ 1469 w 729946"/>
              <a:gd name="connsiteY0" fmla="*/ 301 h 245418"/>
              <a:gd name="connsiteX1" fmla="*/ 433269 w 729946"/>
              <a:gd name="connsiteY1" fmla="*/ 130476 h 245418"/>
              <a:gd name="connsiteX2" fmla="*/ 722194 w 729946"/>
              <a:gd name="connsiteY2" fmla="*/ 244776 h 245418"/>
              <a:gd name="connsiteX3" fmla="*/ 592019 w 729946"/>
              <a:gd name="connsiteY3" fmla="*/ 168576 h 245418"/>
              <a:gd name="connsiteX4" fmla="*/ 1469 w 729946"/>
              <a:gd name="connsiteY4" fmla="*/ 301 h 24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46" h="245418">
                <a:moveTo>
                  <a:pt x="1469" y="301"/>
                </a:moveTo>
                <a:cubicBezTo>
                  <a:pt x="-24989" y="-6049"/>
                  <a:pt x="313148" y="89730"/>
                  <a:pt x="433269" y="130476"/>
                </a:cubicBezTo>
                <a:cubicBezTo>
                  <a:pt x="553390" y="171222"/>
                  <a:pt x="695736" y="238426"/>
                  <a:pt x="722194" y="244776"/>
                </a:cubicBezTo>
                <a:cubicBezTo>
                  <a:pt x="748652" y="251126"/>
                  <a:pt x="707907" y="209322"/>
                  <a:pt x="592019" y="168576"/>
                </a:cubicBezTo>
                <a:cubicBezTo>
                  <a:pt x="476132" y="127830"/>
                  <a:pt x="27927" y="6651"/>
                  <a:pt x="1469" y="3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ED60A4D2-4F53-D278-A0EA-54A4043AE097}"/>
              </a:ext>
            </a:extLst>
          </p:cNvPr>
          <p:cNvSpPr/>
          <p:nvPr/>
        </p:nvSpPr>
        <p:spPr>
          <a:xfrm>
            <a:off x="10559025" y="7838370"/>
            <a:ext cx="101050" cy="530387"/>
          </a:xfrm>
          <a:custGeom>
            <a:avLst/>
            <a:gdLst>
              <a:gd name="connsiteX0" fmla="*/ 74050 w 101050"/>
              <a:gd name="connsiteY0" fmla="*/ 705 h 530387"/>
              <a:gd name="connsiteX1" fmla="*/ 7375 w 101050"/>
              <a:gd name="connsiteY1" fmla="*/ 238830 h 530387"/>
              <a:gd name="connsiteX2" fmla="*/ 7375 w 101050"/>
              <a:gd name="connsiteY2" fmla="*/ 273755 h 530387"/>
              <a:gd name="connsiteX3" fmla="*/ 58175 w 101050"/>
              <a:gd name="connsiteY3" fmla="*/ 429330 h 530387"/>
              <a:gd name="connsiteX4" fmla="*/ 99450 w 101050"/>
              <a:gd name="connsiteY4" fmla="*/ 527755 h 530387"/>
              <a:gd name="connsiteX5" fmla="*/ 1025 w 101050"/>
              <a:gd name="connsiteY5" fmla="*/ 324555 h 530387"/>
              <a:gd name="connsiteX6" fmla="*/ 74050 w 101050"/>
              <a:gd name="connsiteY6" fmla="*/ 705 h 53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50" h="530387">
                <a:moveTo>
                  <a:pt x="74050" y="705"/>
                </a:moveTo>
                <a:cubicBezTo>
                  <a:pt x="75108" y="-13582"/>
                  <a:pt x="18488" y="193322"/>
                  <a:pt x="7375" y="238830"/>
                </a:cubicBezTo>
                <a:cubicBezTo>
                  <a:pt x="-3738" y="284338"/>
                  <a:pt x="-1092" y="242005"/>
                  <a:pt x="7375" y="273755"/>
                </a:cubicBezTo>
                <a:cubicBezTo>
                  <a:pt x="15842" y="305505"/>
                  <a:pt x="42829" y="386997"/>
                  <a:pt x="58175" y="429330"/>
                </a:cubicBezTo>
                <a:cubicBezTo>
                  <a:pt x="73521" y="471663"/>
                  <a:pt x="108975" y="545218"/>
                  <a:pt x="99450" y="527755"/>
                </a:cubicBezTo>
                <a:cubicBezTo>
                  <a:pt x="89925" y="510293"/>
                  <a:pt x="10021" y="409222"/>
                  <a:pt x="1025" y="324555"/>
                </a:cubicBezTo>
                <a:cubicBezTo>
                  <a:pt x="-7971" y="239888"/>
                  <a:pt x="72992" y="14992"/>
                  <a:pt x="74050" y="70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12890BD3-D13C-5373-2C12-1AD33E1A30F4}"/>
              </a:ext>
            </a:extLst>
          </p:cNvPr>
          <p:cNvSpPr/>
          <p:nvPr/>
        </p:nvSpPr>
        <p:spPr>
          <a:xfrm>
            <a:off x="10617344" y="7868971"/>
            <a:ext cx="95326" cy="538508"/>
          </a:xfrm>
          <a:custGeom>
            <a:avLst/>
            <a:gdLst>
              <a:gd name="connsiteX0" fmla="*/ 63356 w 95326"/>
              <a:gd name="connsiteY0" fmla="*/ 1854 h 538508"/>
              <a:gd name="connsiteX1" fmla="*/ 12556 w 95326"/>
              <a:gd name="connsiteY1" fmla="*/ 189179 h 538508"/>
              <a:gd name="connsiteX2" fmla="*/ 12556 w 95326"/>
              <a:gd name="connsiteY2" fmla="*/ 255854 h 538508"/>
              <a:gd name="connsiteX3" fmla="*/ 41131 w 95326"/>
              <a:gd name="connsiteY3" fmla="*/ 401904 h 538508"/>
              <a:gd name="connsiteX4" fmla="*/ 95106 w 95326"/>
              <a:gd name="connsiteY4" fmla="*/ 538429 h 538508"/>
              <a:gd name="connsiteX5" fmla="*/ 18906 w 95326"/>
              <a:gd name="connsiteY5" fmla="*/ 382854 h 538508"/>
              <a:gd name="connsiteX6" fmla="*/ 3031 w 95326"/>
              <a:gd name="connsiteY6" fmla="*/ 316179 h 538508"/>
              <a:gd name="connsiteX7" fmla="*/ 63356 w 95326"/>
              <a:gd name="connsiteY7" fmla="*/ 1854 h 53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26" h="538508">
                <a:moveTo>
                  <a:pt x="63356" y="1854"/>
                </a:moveTo>
                <a:cubicBezTo>
                  <a:pt x="64943" y="-19313"/>
                  <a:pt x="21023" y="146846"/>
                  <a:pt x="12556" y="189179"/>
                </a:cubicBezTo>
                <a:cubicBezTo>
                  <a:pt x="4089" y="231512"/>
                  <a:pt x="7794" y="220400"/>
                  <a:pt x="12556" y="255854"/>
                </a:cubicBezTo>
                <a:cubicBezTo>
                  <a:pt x="17318" y="291308"/>
                  <a:pt x="27373" y="354808"/>
                  <a:pt x="41131" y="401904"/>
                </a:cubicBezTo>
                <a:cubicBezTo>
                  <a:pt x="54889" y="449000"/>
                  <a:pt x="98810" y="541604"/>
                  <a:pt x="95106" y="538429"/>
                </a:cubicBezTo>
                <a:cubicBezTo>
                  <a:pt x="91402" y="535254"/>
                  <a:pt x="34252" y="419896"/>
                  <a:pt x="18906" y="382854"/>
                </a:cubicBezTo>
                <a:cubicBezTo>
                  <a:pt x="3560" y="345812"/>
                  <a:pt x="-4906" y="373329"/>
                  <a:pt x="3031" y="316179"/>
                </a:cubicBezTo>
                <a:cubicBezTo>
                  <a:pt x="10968" y="259029"/>
                  <a:pt x="61769" y="23021"/>
                  <a:pt x="63356" y="185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C931FE2C-D499-1EF2-FC70-6A2D14AFF408}"/>
              </a:ext>
            </a:extLst>
          </p:cNvPr>
          <p:cNvSpPr/>
          <p:nvPr/>
        </p:nvSpPr>
        <p:spPr>
          <a:xfrm>
            <a:off x="10372724" y="7453474"/>
            <a:ext cx="422277" cy="169808"/>
          </a:xfrm>
          <a:custGeom>
            <a:avLst/>
            <a:gdLst>
              <a:gd name="connsiteX0" fmla="*/ 1 w 422277"/>
              <a:gd name="connsiteY0" fmla="*/ 169701 h 169808"/>
              <a:gd name="connsiteX1" fmla="*/ 225426 w 422277"/>
              <a:gd name="connsiteY1" fmla="*/ 52226 h 169808"/>
              <a:gd name="connsiteX2" fmla="*/ 422276 w 422277"/>
              <a:gd name="connsiteY2" fmla="*/ 1426 h 169808"/>
              <a:gd name="connsiteX3" fmla="*/ 228601 w 422277"/>
              <a:gd name="connsiteY3" fmla="*/ 30001 h 169808"/>
              <a:gd name="connsiteX4" fmla="*/ 1 w 422277"/>
              <a:gd name="connsiteY4" fmla="*/ 169701 h 16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77" h="169808">
                <a:moveTo>
                  <a:pt x="1" y="169701"/>
                </a:moveTo>
                <a:cubicBezTo>
                  <a:pt x="-528" y="173405"/>
                  <a:pt x="155047" y="80272"/>
                  <a:pt x="225426" y="52226"/>
                </a:cubicBezTo>
                <a:cubicBezTo>
                  <a:pt x="295805" y="24180"/>
                  <a:pt x="421747" y="5130"/>
                  <a:pt x="422276" y="1426"/>
                </a:cubicBezTo>
                <a:cubicBezTo>
                  <a:pt x="422805" y="-2278"/>
                  <a:pt x="302684" y="-691"/>
                  <a:pt x="228601" y="30001"/>
                </a:cubicBezTo>
                <a:cubicBezTo>
                  <a:pt x="154518" y="60693"/>
                  <a:pt x="530" y="165997"/>
                  <a:pt x="1" y="169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82846AAB-2B19-D038-D62B-606EC4287110}"/>
              </a:ext>
            </a:extLst>
          </p:cNvPr>
          <p:cNvSpPr/>
          <p:nvPr/>
        </p:nvSpPr>
        <p:spPr>
          <a:xfrm>
            <a:off x="5130032" y="4969678"/>
            <a:ext cx="35997" cy="1402923"/>
          </a:xfrm>
          <a:custGeom>
            <a:avLst/>
            <a:gdLst>
              <a:gd name="connsiteX0" fmla="*/ 29343 w 35997"/>
              <a:gd name="connsiteY0" fmla="*/ 2372 h 1402923"/>
              <a:gd name="connsiteX1" fmla="*/ 22993 w 35997"/>
              <a:gd name="connsiteY1" fmla="*/ 221447 h 1402923"/>
              <a:gd name="connsiteX2" fmla="*/ 26168 w 35997"/>
              <a:gd name="connsiteY2" fmla="*/ 697697 h 1402923"/>
              <a:gd name="connsiteX3" fmla="*/ 35693 w 35997"/>
              <a:gd name="connsiteY3" fmla="*/ 1402547 h 1402923"/>
              <a:gd name="connsiteX4" fmla="*/ 13468 w 35997"/>
              <a:gd name="connsiteY4" fmla="*/ 599272 h 1402923"/>
              <a:gd name="connsiteX5" fmla="*/ 768 w 35997"/>
              <a:gd name="connsiteY5" fmla="*/ 348447 h 1402923"/>
              <a:gd name="connsiteX6" fmla="*/ 29343 w 35997"/>
              <a:gd name="connsiteY6" fmla="*/ 2372 h 140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7" h="1402923">
                <a:moveTo>
                  <a:pt x="29343" y="2372"/>
                </a:moveTo>
                <a:cubicBezTo>
                  <a:pt x="33047" y="-18795"/>
                  <a:pt x="23522" y="105560"/>
                  <a:pt x="22993" y="221447"/>
                </a:cubicBezTo>
                <a:cubicBezTo>
                  <a:pt x="22464" y="337334"/>
                  <a:pt x="24051" y="500847"/>
                  <a:pt x="26168" y="697697"/>
                </a:cubicBezTo>
                <a:cubicBezTo>
                  <a:pt x="28285" y="894547"/>
                  <a:pt x="37810" y="1418951"/>
                  <a:pt x="35693" y="1402547"/>
                </a:cubicBezTo>
                <a:cubicBezTo>
                  <a:pt x="33576" y="1386143"/>
                  <a:pt x="19289" y="774955"/>
                  <a:pt x="13468" y="599272"/>
                </a:cubicBezTo>
                <a:cubicBezTo>
                  <a:pt x="7647" y="423589"/>
                  <a:pt x="-2936" y="443168"/>
                  <a:pt x="768" y="348447"/>
                </a:cubicBezTo>
                <a:cubicBezTo>
                  <a:pt x="4472" y="253726"/>
                  <a:pt x="25639" y="23539"/>
                  <a:pt x="29343" y="237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6B375E4D-FD15-CCDF-3357-454A6D24CA70}"/>
              </a:ext>
            </a:extLst>
          </p:cNvPr>
          <p:cNvSpPr/>
          <p:nvPr/>
        </p:nvSpPr>
        <p:spPr>
          <a:xfrm>
            <a:off x="5099034" y="4933361"/>
            <a:ext cx="19688" cy="1574620"/>
          </a:xfrm>
          <a:custGeom>
            <a:avLst/>
            <a:gdLst>
              <a:gd name="connsiteX0" fmla="*/ 12716 w 19688"/>
              <a:gd name="connsiteY0" fmla="*/ 589 h 1574620"/>
              <a:gd name="connsiteX1" fmla="*/ 16 w 19688"/>
              <a:gd name="connsiteY1" fmla="*/ 391114 h 1574620"/>
              <a:gd name="connsiteX2" fmla="*/ 15891 w 19688"/>
              <a:gd name="connsiteY2" fmla="*/ 1257889 h 1574620"/>
              <a:gd name="connsiteX3" fmla="*/ 19066 w 19688"/>
              <a:gd name="connsiteY3" fmla="*/ 1524589 h 1574620"/>
              <a:gd name="connsiteX4" fmla="*/ 6366 w 19688"/>
              <a:gd name="connsiteY4" fmla="*/ 337139 h 1574620"/>
              <a:gd name="connsiteX5" fmla="*/ 12716 w 19688"/>
              <a:gd name="connsiteY5" fmla="*/ 589 h 15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8" h="1574620">
                <a:moveTo>
                  <a:pt x="12716" y="589"/>
                </a:moveTo>
                <a:cubicBezTo>
                  <a:pt x="11658" y="9585"/>
                  <a:pt x="-513" y="181564"/>
                  <a:pt x="16" y="391114"/>
                </a:cubicBezTo>
                <a:cubicBezTo>
                  <a:pt x="545" y="600664"/>
                  <a:pt x="12716" y="1068977"/>
                  <a:pt x="15891" y="1257889"/>
                </a:cubicBezTo>
                <a:cubicBezTo>
                  <a:pt x="19066" y="1446801"/>
                  <a:pt x="20653" y="1678047"/>
                  <a:pt x="19066" y="1524589"/>
                </a:cubicBezTo>
                <a:cubicBezTo>
                  <a:pt x="17479" y="1371131"/>
                  <a:pt x="3191" y="589552"/>
                  <a:pt x="6366" y="337139"/>
                </a:cubicBezTo>
                <a:cubicBezTo>
                  <a:pt x="9541" y="84727"/>
                  <a:pt x="13774" y="-8407"/>
                  <a:pt x="12716" y="58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5F899073-E72D-8024-8C06-DD8D7F885A67}"/>
              </a:ext>
            </a:extLst>
          </p:cNvPr>
          <p:cNvSpPr/>
          <p:nvPr/>
        </p:nvSpPr>
        <p:spPr>
          <a:xfrm>
            <a:off x="5117627" y="5911785"/>
            <a:ext cx="56710" cy="1145313"/>
          </a:xfrm>
          <a:custGeom>
            <a:avLst/>
            <a:gdLst>
              <a:gd name="connsiteX0" fmla="*/ 13173 w 56710"/>
              <a:gd name="connsiteY0" fmla="*/ 65 h 1145313"/>
              <a:gd name="connsiteX1" fmla="*/ 13173 w 56710"/>
              <a:gd name="connsiteY1" fmla="*/ 358840 h 1145313"/>
              <a:gd name="connsiteX2" fmla="*/ 48098 w 56710"/>
              <a:gd name="connsiteY2" fmla="*/ 974790 h 1145313"/>
              <a:gd name="connsiteX3" fmla="*/ 54448 w 56710"/>
              <a:gd name="connsiteY3" fmla="*/ 1136715 h 1145313"/>
              <a:gd name="connsiteX4" fmla="*/ 16348 w 56710"/>
              <a:gd name="connsiteY4" fmla="*/ 774765 h 1145313"/>
              <a:gd name="connsiteX5" fmla="*/ 473 w 56710"/>
              <a:gd name="connsiteY5" fmla="*/ 333440 h 1145313"/>
              <a:gd name="connsiteX6" fmla="*/ 13173 w 56710"/>
              <a:gd name="connsiteY6" fmla="*/ 65 h 11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10" h="1145313">
                <a:moveTo>
                  <a:pt x="13173" y="65"/>
                </a:moveTo>
                <a:cubicBezTo>
                  <a:pt x="15290" y="4298"/>
                  <a:pt x="7352" y="196386"/>
                  <a:pt x="13173" y="358840"/>
                </a:cubicBezTo>
                <a:cubicBezTo>
                  <a:pt x="18994" y="521294"/>
                  <a:pt x="41219" y="845144"/>
                  <a:pt x="48098" y="974790"/>
                </a:cubicBezTo>
                <a:cubicBezTo>
                  <a:pt x="54977" y="1104436"/>
                  <a:pt x="59740" y="1170052"/>
                  <a:pt x="54448" y="1136715"/>
                </a:cubicBezTo>
                <a:cubicBezTo>
                  <a:pt x="49156" y="1103378"/>
                  <a:pt x="25344" y="908644"/>
                  <a:pt x="16348" y="774765"/>
                </a:cubicBezTo>
                <a:cubicBezTo>
                  <a:pt x="7352" y="640886"/>
                  <a:pt x="3648" y="467848"/>
                  <a:pt x="473" y="333440"/>
                </a:cubicBezTo>
                <a:cubicBezTo>
                  <a:pt x="-2702" y="199032"/>
                  <a:pt x="11056" y="-4168"/>
                  <a:pt x="13173" y="6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BCB9D20E-15D7-9A4B-1F09-3D10FE321AC4}"/>
              </a:ext>
            </a:extLst>
          </p:cNvPr>
          <p:cNvSpPr/>
          <p:nvPr/>
        </p:nvSpPr>
        <p:spPr>
          <a:xfrm>
            <a:off x="5175157" y="6343630"/>
            <a:ext cx="31182" cy="774770"/>
          </a:xfrm>
          <a:custGeom>
            <a:avLst/>
            <a:gdLst>
              <a:gd name="connsiteX0" fmla="*/ 93 w 31182"/>
              <a:gd name="connsiteY0" fmla="*/ 20 h 774770"/>
              <a:gd name="connsiteX1" fmla="*/ 28668 w 31182"/>
              <a:gd name="connsiteY1" fmla="*/ 501670 h 774770"/>
              <a:gd name="connsiteX2" fmla="*/ 28668 w 31182"/>
              <a:gd name="connsiteY2" fmla="*/ 774720 h 774770"/>
              <a:gd name="connsiteX3" fmla="*/ 19143 w 31182"/>
              <a:gd name="connsiteY3" fmla="*/ 482620 h 774770"/>
              <a:gd name="connsiteX4" fmla="*/ 93 w 31182"/>
              <a:gd name="connsiteY4" fmla="*/ 20 h 7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82" h="774770">
                <a:moveTo>
                  <a:pt x="93" y="20"/>
                </a:moveTo>
                <a:cubicBezTo>
                  <a:pt x="1680" y="3195"/>
                  <a:pt x="23906" y="372554"/>
                  <a:pt x="28668" y="501670"/>
                </a:cubicBezTo>
                <a:cubicBezTo>
                  <a:pt x="33430" y="630786"/>
                  <a:pt x="30255" y="777895"/>
                  <a:pt x="28668" y="774720"/>
                </a:cubicBezTo>
                <a:cubicBezTo>
                  <a:pt x="27081" y="771545"/>
                  <a:pt x="20731" y="606974"/>
                  <a:pt x="19143" y="482620"/>
                </a:cubicBezTo>
                <a:cubicBezTo>
                  <a:pt x="17556" y="358266"/>
                  <a:pt x="-1494" y="-3155"/>
                  <a:pt x="93" y="2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D6A91614-C017-FEE3-A095-3EFD2BE16332}"/>
              </a:ext>
            </a:extLst>
          </p:cNvPr>
          <p:cNvSpPr/>
          <p:nvPr/>
        </p:nvSpPr>
        <p:spPr>
          <a:xfrm>
            <a:off x="5205389" y="7115175"/>
            <a:ext cx="17777" cy="603251"/>
          </a:xfrm>
          <a:custGeom>
            <a:avLst/>
            <a:gdLst>
              <a:gd name="connsiteX0" fmla="*/ 1611 w 17777"/>
              <a:gd name="connsiteY0" fmla="*/ 0 h 603251"/>
              <a:gd name="connsiteX1" fmla="*/ 17486 w 17777"/>
              <a:gd name="connsiteY1" fmla="*/ 377825 h 603251"/>
              <a:gd name="connsiteX2" fmla="*/ 11136 w 17777"/>
              <a:gd name="connsiteY2" fmla="*/ 603250 h 603251"/>
              <a:gd name="connsiteX3" fmla="*/ 1611 w 17777"/>
              <a:gd name="connsiteY3" fmla="*/ 374650 h 603251"/>
              <a:gd name="connsiteX4" fmla="*/ 1611 w 17777"/>
              <a:gd name="connsiteY4" fmla="*/ 0 h 60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7" h="603251">
                <a:moveTo>
                  <a:pt x="1611" y="0"/>
                </a:moveTo>
                <a:cubicBezTo>
                  <a:pt x="4257" y="529"/>
                  <a:pt x="15899" y="277283"/>
                  <a:pt x="17486" y="377825"/>
                </a:cubicBezTo>
                <a:cubicBezTo>
                  <a:pt x="19073" y="478367"/>
                  <a:pt x="13782" y="603779"/>
                  <a:pt x="11136" y="603250"/>
                </a:cubicBezTo>
                <a:cubicBezTo>
                  <a:pt x="8490" y="602721"/>
                  <a:pt x="3199" y="470958"/>
                  <a:pt x="1611" y="374650"/>
                </a:cubicBezTo>
                <a:cubicBezTo>
                  <a:pt x="23" y="278342"/>
                  <a:pt x="-1035" y="-529"/>
                  <a:pt x="1611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CB14FC67-6233-404A-497B-F442228E0C6D}"/>
              </a:ext>
            </a:extLst>
          </p:cNvPr>
          <p:cNvSpPr/>
          <p:nvPr/>
        </p:nvSpPr>
        <p:spPr>
          <a:xfrm>
            <a:off x="5149810" y="7045605"/>
            <a:ext cx="28615" cy="684369"/>
          </a:xfrm>
          <a:custGeom>
            <a:avLst/>
            <a:gdLst>
              <a:gd name="connsiteX0" fmla="*/ 40 w 28615"/>
              <a:gd name="connsiteY0" fmla="*/ 2895 h 684369"/>
              <a:gd name="connsiteX1" fmla="*/ 22265 w 28615"/>
              <a:gd name="connsiteY1" fmla="*/ 529945 h 684369"/>
              <a:gd name="connsiteX2" fmla="*/ 19090 w 28615"/>
              <a:gd name="connsiteY2" fmla="*/ 675995 h 684369"/>
              <a:gd name="connsiteX3" fmla="*/ 28615 w 28615"/>
              <a:gd name="connsiteY3" fmla="*/ 333095 h 684369"/>
              <a:gd name="connsiteX4" fmla="*/ 40 w 28615"/>
              <a:gd name="connsiteY4" fmla="*/ 2895 h 68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5" h="684369">
                <a:moveTo>
                  <a:pt x="40" y="2895"/>
                </a:moveTo>
                <a:cubicBezTo>
                  <a:pt x="-1018" y="35703"/>
                  <a:pt x="19090" y="417762"/>
                  <a:pt x="22265" y="529945"/>
                </a:cubicBezTo>
                <a:cubicBezTo>
                  <a:pt x="25440" y="642128"/>
                  <a:pt x="18032" y="708803"/>
                  <a:pt x="19090" y="675995"/>
                </a:cubicBezTo>
                <a:cubicBezTo>
                  <a:pt x="20148" y="643187"/>
                  <a:pt x="28615" y="441574"/>
                  <a:pt x="28615" y="333095"/>
                </a:cubicBezTo>
                <a:cubicBezTo>
                  <a:pt x="28615" y="224616"/>
                  <a:pt x="1098" y="-29913"/>
                  <a:pt x="40" y="289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4EB22F21-8CF2-DC40-8B67-601F146034A5}"/>
              </a:ext>
            </a:extLst>
          </p:cNvPr>
          <p:cNvSpPr/>
          <p:nvPr/>
        </p:nvSpPr>
        <p:spPr>
          <a:xfrm>
            <a:off x="5118089" y="7641137"/>
            <a:ext cx="108025" cy="96558"/>
          </a:xfrm>
          <a:custGeom>
            <a:avLst/>
            <a:gdLst>
              <a:gd name="connsiteX0" fmla="*/ 11 w 108025"/>
              <a:gd name="connsiteY0" fmla="*/ 1088 h 96558"/>
              <a:gd name="connsiteX1" fmla="*/ 85736 w 108025"/>
              <a:gd name="connsiteY1" fmla="*/ 61413 h 96558"/>
              <a:gd name="connsiteX2" fmla="*/ 107961 w 108025"/>
              <a:gd name="connsiteY2" fmla="*/ 96338 h 96558"/>
              <a:gd name="connsiteX3" fmla="*/ 92086 w 108025"/>
              <a:gd name="connsiteY3" fmla="*/ 45538 h 96558"/>
              <a:gd name="connsiteX4" fmla="*/ 79386 w 108025"/>
              <a:gd name="connsiteY4" fmla="*/ 23313 h 96558"/>
              <a:gd name="connsiteX5" fmla="*/ 11 w 108025"/>
              <a:gd name="connsiteY5" fmla="*/ 1088 h 9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25" h="96558">
                <a:moveTo>
                  <a:pt x="11" y="1088"/>
                </a:moveTo>
                <a:cubicBezTo>
                  <a:pt x="1069" y="7438"/>
                  <a:pt x="67744" y="45538"/>
                  <a:pt x="85736" y="61413"/>
                </a:cubicBezTo>
                <a:cubicBezTo>
                  <a:pt x="103728" y="77288"/>
                  <a:pt x="106903" y="98984"/>
                  <a:pt x="107961" y="96338"/>
                </a:cubicBezTo>
                <a:cubicBezTo>
                  <a:pt x="109019" y="93692"/>
                  <a:pt x="96848" y="57709"/>
                  <a:pt x="92086" y="45538"/>
                </a:cubicBezTo>
                <a:cubicBezTo>
                  <a:pt x="87324" y="33367"/>
                  <a:pt x="90499" y="28605"/>
                  <a:pt x="79386" y="23313"/>
                </a:cubicBezTo>
                <a:cubicBezTo>
                  <a:pt x="68274" y="18021"/>
                  <a:pt x="-1047" y="-5262"/>
                  <a:pt x="11" y="10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552B253C-648F-49F6-FF70-9D242FC83FB7}"/>
              </a:ext>
            </a:extLst>
          </p:cNvPr>
          <p:cNvSpPr/>
          <p:nvPr/>
        </p:nvSpPr>
        <p:spPr>
          <a:xfrm>
            <a:off x="5139792" y="7619998"/>
            <a:ext cx="72278" cy="190748"/>
          </a:xfrm>
          <a:custGeom>
            <a:avLst/>
            <a:gdLst>
              <a:gd name="connsiteX0" fmla="*/ 10058 w 72278"/>
              <a:gd name="connsiteY0" fmla="*/ 2 h 190748"/>
              <a:gd name="connsiteX1" fmla="*/ 3708 w 72278"/>
              <a:gd name="connsiteY1" fmla="*/ 120652 h 190748"/>
              <a:gd name="connsiteX2" fmla="*/ 70383 w 72278"/>
              <a:gd name="connsiteY2" fmla="*/ 190502 h 190748"/>
              <a:gd name="connsiteX3" fmla="*/ 51333 w 72278"/>
              <a:gd name="connsiteY3" fmla="*/ 142877 h 190748"/>
              <a:gd name="connsiteX4" fmla="*/ 22758 w 72278"/>
              <a:gd name="connsiteY4" fmla="*/ 117477 h 190748"/>
              <a:gd name="connsiteX5" fmla="*/ 10058 w 72278"/>
              <a:gd name="connsiteY5" fmla="*/ 2 h 19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78" h="190748">
                <a:moveTo>
                  <a:pt x="10058" y="2"/>
                </a:moveTo>
                <a:cubicBezTo>
                  <a:pt x="6883" y="531"/>
                  <a:pt x="-6346" y="88902"/>
                  <a:pt x="3708" y="120652"/>
                </a:cubicBezTo>
                <a:cubicBezTo>
                  <a:pt x="13762" y="152402"/>
                  <a:pt x="62446" y="186798"/>
                  <a:pt x="70383" y="190502"/>
                </a:cubicBezTo>
                <a:cubicBezTo>
                  <a:pt x="78320" y="194206"/>
                  <a:pt x="59270" y="155048"/>
                  <a:pt x="51333" y="142877"/>
                </a:cubicBezTo>
                <a:cubicBezTo>
                  <a:pt x="43396" y="130706"/>
                  <a:pt x="32283" y="134410"/>
                  <a:pt x="22758" y="117477"/>
                </a:cubicBezTo>
                <a:cubicBezTo>
                  <a:pt x="13233" y="100544"/>
                  <a:pt x="13233" y="-527"/>
                  <a:pt x="10058" y="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BC920763-9177-5E3A-61EF-34DAF12FE143}"/>
              </a:ext>
            </a:extLst>
          </p:cNvPr>
          <p:cNvSpPr/>
          <p:nvPr/>
        </p:nvSpPr>
        <p:spPr>
          <a:xfrm>
            <a:off x="5167809" y="7611289"/>
            <a:ext cx="92159" cy="184784"/>
          </a:xfrm>
          <a:custGeom>
            <a:avLst/>
            <a:gdLst>
              <a:gd name="connsiteX0" fmla="*/ 1091 w 92159"/>
              <a:gd name="connsiteY0" fmla="*/ 2361 h 184784"/>
              <a:gd name="connsiteX1" fmla="*/ 42366 w 92159"/>
              <a:gd name="connsiteY1" fmla="*/ 49986 h 184784"/>
              <a:gd name="connsiteX2" fmla="*/ 70941 w 92159"/>
              <a:gd name="connsiteY2" fmla="*/ 154761 h 184784"/>
              <a:gd name="connsiteX3" fmla="*/ 74116 w 92159"/>
              <a:gd name="connsiteY3" fmla="*/ 183336 h 184784"/>
              <a:gd name="connsiteX4" fmla="*/ 89991 w 92159"/>
              <a:gd name="connsiteY4" fmla="*/ 119836 h 184784"/>
              <a:gd name="connsiteX5" fmla="*/ 1091 w 92159"/>
              <a:gd name="connsiteY5" fmla="*/ 2361 h 18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59" h="184784">
                <a:moveTo>
                  <a:pt x="1091" y="2361"/>
                </a:moveTo>
                <a:cubicBezTo>
                  <a:pt x="-6847" y="-9281"/>
                  <a:pt x="30724" y="24586"/>
                  <a:pt x="42366" y="49986"/>
                </a:cubicBezTo>
                <a:cubicBezTo>
                  <a:pt x="54008" y="75386"/>
                  <a:pt x="65649" y="132536"/>
                  <a:pt x="70941" y="154761"/>
                </a:cubicBezTo>
                <a:cubicBezTo>
                  <a:pt x="76233" y="176986"/>
                  <a:pt x="70941" y="189157"/>
                  <a:pt x="74116" y="183336"/>
                </a:cubicBezTo>
                <a:cubicBezTo>
                  <a:pt x="77291" y="177515"/>
                  <a:pt x="98987" y="143119"/>
                  <a:pt x="89991" y="119836"/>
                </a:cubicBezTo>
                <a:cubicBezTo>
                  <a:pt x="80995" y="96553"/>
                  <a:pt x="9029" y="14003"/>
                  <a:pt x="1091" y="236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6A4F9E17-7056-B600-376F-64D81FF181B9}"/>
              </a:ext>
            </a:extLst>
          </p:cNvPr>
          <p:cNvSpPr/>
          <p:nvPr/>
        </p:nvSpPr>
        <p:spPr>
          <a:xfrm>
            <a:off x="7029428" y="4670029"/>
            <a:ext cx="49435" cy="1165096"/>
          </a:xfrm>
          <a:custGeom>
            <a:avLst/>
            <a:gdLst>
              <a:gd name="connsiteX0" fmla="*/ 22 w 49435"/>
              <a:gd name="connsiteY0" fmla="*/ 396 h 1165096"/>
              <a:gd name="connsiteX1" fmla="*/ 44472 w 49435"/>
              <a:gd name="connsiteY1" fmla="*/ 409971 h 1165096"/>
              <a:gd name="connsiteX2" fmla="*/ 47647 w 49435"/>
              <a:gd name="connsiteY2" fmla="*/ 1162446 h 1165096"/>
              <a:gd name="connsiteX3" fmla="*/ 38122 w 49435"/>
              <a:gd name="connsiteY3" fmla="*/ 648096 h 1165096"/>
              <a:gd name="connsiteX4" fmla="*/ 38122 w 49435"/>
              <a:gd name="connsiteY4" fmla="*/ 340121 h 1165096"/>
              <a:gd name="connsiteX5" fmla="*/ 22 w 49435"/>
              <a:gd name="connsiteY5" fmla="*/ 396 h 116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35" h="1165096">
                <a:moveTo>
                  <a:pt x="22" y="396"/>
                </a:moveTo>
                <a:cubicBezTo>
                  <a:pt x="1080" y="12038"/>
                  <a:pt x="36535" y="216296"/>
                  <a:pt x="44472" y="409971"/>
                </a:cubicBezTo>
                <a:cubicBezTo>
                  <a:pt x="52409" y="603646"/>
                  <a:pt x="48705" y="1122759"/>
                  <a:pt x="47647" y="1162446"/>
                </a:cubicBezTo>
                <a:cubicBezTo>
                  <a:pt x="46589" y="1202133"/>
                  <a:pt x="39709" y="785150"/>
                  <a:pt x="38122" y="648096"/>
                </a:cubicBezTo>
                <a:cubicBezTo>
                  <a:pt x="36535" y="511042"/>
                  <a:pt x="41297" y="443838"/>
                  <a:pt x="38122" y="340121"/>
                </a:cubicBezTo>
                <a:cubicBezTo>
                  <a:pt x="34947" y="236404"/>
                  <a:pt x="-1036" y="-11246"/>
                  <a:pt x="22" y="39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C18164DB-11DA-59EF-B0C7-F252E8BC5BC9}"/>
              </a:ext>
            </a:extLst>
          </p:cNvPr>
          <p:cNvSpPr/>
          <p:nvPr/>
        </p:nvSpPr>
        <p:spPr>
          <a:xfrm>
            <a:off x="7092626" y="4614034"/>
            <a:ext cx="39425" cy="1412331"/>
          </a:xfrm>
          <a:custGeom>
            <a:avLst/>
            <a:gdLst>
              <a:gd name="connsiteX0" fmla="*/ 324 w 39425"/>
              <a:gd name="connsiteY0" fmla="*/ 27816 h 1412331"/>
              <a:gd name="connsiteX1" fmla="*/ 32074 w 39425"/>
              <a:gd name="connsiteY1" fmla="*/ 304041 h 1412331"/>
              <a:gd name="connsiteX2" fmla="*/ 35249 w 39425"/>
              <a:gd name="connsiteY2" fmla="*/ 993016 h 1412331"/>
              <a:gd name="connsiteX3" fmla="*/ 38424 w 39425"/>
              <a:gd name="connsiteY3" fmla="*/ 1412116 h 1412331"/>
              <a:gd name="connsiteX4" fmla="*/ 16199 w 39425"/>
              <a:gd name="connsiteY4" fmla="*/ 942216 h 1412331"/>
              <a:gd name="connsiteX5" fmla="*/ 324 w 39425"/>
              <a:gd name="connsiteY5" fmla="*/ 27816 h 141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25" h="1412331">
                <a:moveTo>
                  <a:pt x="324" y="27816"/>
                </a:moveTo>
                <a:cubicBezTo>
                  <a:pt x="2970" y="-78546"/>
                  <a:pt x="26253" y="143174"/>
                  <a:pt x="32074" y="304041"/>
                </a:cubicBezTo>
                <a:cubicBezTo>
                  <a:pt x="37895" y="464908"/>
                  <a:pt x="34191" y="808337"/>
                  <a:pt x="35249" y="993016"/>
                </a:cubicBezTo>
                <a:cubicBezTo>
                  <a:pt x="36307" y="1177695"/>
                  <a:pt x="41599" y="1420583"/>
                  <a:pt x="38424" y="1412116"/>
                </a:cubicBezTo>
                <a:cubicBezTo>
                  <a:pt x="35249" y="1403649"/>
                  <a:pt x="20432" y="1172933"/>
                  <a:pt x="16199" y="942216"/>
                </a:cubicBezTo>
                <a:cubicBezTo>
                  <a:pt x="11966" y="711499"/>
                  <a:pt x="-2322" y="134178"/>
                  <a:pt x="324" y="278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DAF3EE82-C3CE-A974-57A5-EEDAE763CED3}"/>
              </a:ext>
            </a:extLst>
          </p:cNvPr>
          <p:cNvSpPr/>
          <p:nvPr/>
        </p:nvSpPr>
        <p:spPr>
          <a:xfrm>
            <a:off x="7046380" y="6041485"/>
            <a:ext cx="35140" cy="1261552"/>
          </a:xfrm>
          <a:custGeom>
            <a:avLst/>
            <a:gdLst>
              <a:gd name="connsiteX0" fmla="*/ 33870 w 35140"/>
              <a:gd name="connsiteY0" fmla="*/ 540 h 1261552"/>
              <a:gd name="connsiteX1" fmla="*/ 2120 w 35140"/>
              <a:gd name="connsiteY1" fmla="*/ 578390 h 1261552"/>
              <a:gd name="connsiteX2" fmla="*/ 5295 w 35140"/>
              <a:gd name="connsiteY2" fmla="*/ 1261015 h 1261552"/>
              <a:gd name="connsiteX3" fmla="*/ 24345 w 35140"/>
              <a:gd name="connsiteY3" fmla="*/ 679990 h 1261552"/>
              <a:gd name="connsiteX4" fmla="*/ 33870 w 35140"/>
              <a:gd name="connsiteY4" fmla="*/ 540 h 126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0" h="1261552">
                <a:moveTo>
                  <a:pt x="33870" y="540"/>
                </a:moveTo>
                <a:cubicBezTo>
                  <a:pt x="30166" y="-16393"/>
                  <a:pt x="6882" y="368311"/>
                  <a:pt x="2120" y="578390"/>
                </a:cubicBezTo>
                <a:cubicBezTo>
                  <a:pt x="-2642" y="788469"/>
                  <a:pt x="1591" y="1244082"/>
                  <a:pt x="5295" y="1261015"/>
                </a:cubicBezTo>
                <a:cubicBezTo>
                  <a:pt x="8999" y="1277948"/>
                  <a:pt x="15878" y="890598"/>
                  <a:pt x="24345" y="679990"/>
                </a:cubicBezTo>
                <a:cubicBezTo>
                  <a:pt x="32812" y="469382"/>
                  <a:pt x="37574" y="17473"/>
                  <a:pt x="33870" y="54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42C4F1DC-A6C9-9E8B-0081-23D1809A02F1}"/>
              </a:ext>
            </a:extLst>
          </p:cNvPr>
          <p:cNvSpPr/>
          <p:nvPr/>
        </p:nvSpPr>
        <p:spPr>
          <a:xfrm>
            <a:off x="7080244" y="6092433"/>
            <a:ext cx="45795" cy="1383982"/>
          </a:xfrm>
          <a:custGeom>
            <a:avLst/>
            <a:gdLst>
              <a:gd name="connsiteX0" fmla="*/ 44456 w 45795"/>
              <a:gd name="connsiteY0" fmla="*/ 392 h 1383982"/>
              <a:gd name="connsiteX1" fmla="*/ 12706 w 45795"/>
              <a:gd name="connsiteY1" fmla="*/ 683017 h 1383982"/>
              <a:gd name="connsiteX2" fmla="*/ 31756 w 45795"/>
              <a:gd name="connsiteY2" fmla="*/ 984642 h 1383982"/>
              <a:gd name="connsiteX3" fmla="*/ 6 w 45795"/>
              <a:gd name="connsiteY3" fmla="*/ 1381517 h 1383982"/>
              <a:gd name="connsiteX4" fmla="*/ 34931 w 45795"/>
              <a:gd name="connsiteY4" fmla="*/ 784617 h 1383982"/>
              <a:gd name="connsiteX5" fmla="*/ 44456 w 45795"/>
              <a:gd name="connsiteY5" fmla="*/ 39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95" h="1383982">
                <a:moveTo>
                  <a:pt x="44456" y="392"/>
                </a:moveTo>
                <a:cubicBezTo>
                  <a:pt x="40752" y="-16541"/>
                  <a:pt x="14823" y="518975"/>
                  <a:pt x="12706" y="683017"/>
                </a:cubicBezTo>
                <a:cubicBezTo>
                  <a:pt x="10589" y="847059"/>
                  <a:pt x="33873" y="868225"/>
                  <a:pt x="31756" y="984642"/>
                </a:cubicBezTo>
                <a:cubicBezTo>
                  <a:pt x="29639" y="1101059"/>
                  <a:pt x="-523" y="1414854"/>
                  <a:pt x="6" y="1381517"/>
                </a:cubicBezTo>
                <a:cubicBezTo>
                  <a:pt x="535" y="1348180"/>
                  <a:pt x="25935" y="1012688"/>
                  <a:pt x="34931" y="784617"/>
                </a:cubicBezTo>
                <a:cubicBezTo>
                  <a:pt x="43927" y="556546"/>
                  <a:pt x="48160" y="17325"/>
                  <a:pt x="44456" y="39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FE289F1D-2F43-A357-8BD1-66B405F8C72E}"/>
              </a:ext>
            </a:extLst>
          </p:cNvPr>
          <p:cNvSpPr/>
          <p:nvPr/>
        </p:nvSpPr>
        <p:spPr>
          <a:xfrm>
            <a:off x="7013618" y="7187436"/>
            <a:ext cx="63647" cy="772323"/>
          </a:xfrm>
          <a:custGeom>
            <a:avLst/>
            <a:gdLst>
              <a:gd name="connsiteX0" fmla="*/ 63457 w 63647"/>
              <a:gd name="connsiteY0" fmla="*/ 764 h 772323"/>
              <a:gd name="connsiteX1" fmla="*/ 22182 w 63647"/>
              <a:gd name="connsiteY1" fmla="*/ 238889 h 772323"/>
              <a:gd name="connsiteX2" fmla="*/ 22182 w 63647"/>
              <a:gd name="connsiteY2" fmla="*/ 375414 h 772323"/>
              <a:gd name="connsiteX3" fmla="*/ 19007 w 63647"/>
              <a:gd name="connsiteY3" fmla="*/ 638939 h 772323"/>
              <a:gd name="connsiteX4" fmla="*/ 6307 w 63647"/>
              <a:gd name="connsiteY4" fmla="*/ 765939 h 772323"/>
              <a:gd name="connsiteX5" fmla="*/ 12657 w 63647"/>
              <a:gd name="connsiteY5" fmla="*/ 448439 h 772323"/>
              <a:gd name="connsiteX6" fmla="*/ 3132 w 63647"/>
              <a:gd name="connsiteY6" fmla="*/ 324614 h 772323"/>
              <a:gd name="connsiteX7" fmla="*/ 63457 w 63647"/>
              <a:gd name="connsiteY7" fmla="*/ 764 h 77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47" h="772323">
                <a:moveTo>
                  <a:pt x="63457" y="764"/>
                </a:moveTo>
                <a:cubicBezTo>
                  <a:pt x="66632" y="-13523"/>
                  <a:pt x="29061" y="176447"/>
                  <a:pt x="22182" y="238889"/>
                </a:cubicBezTo>
                <a:cubicBezTo>
                  <a:pt x="15303" y="301331"/>
                  <a:pt x="22711" y="308739"/>
                  <a:pt x="22182" y="375414"/>
                </a:cubicBezTo>
                <a:cubicBezTo>
                  <a:pt x="21653" y="442089"/>
                  <a:pt x="21653" y="573852"/>
                  <a:pt x="19007" y="638939"/>
                </a:cubicBezTo>
                <a:cubicBezTo>
                  <a:pt x="16361" y="704026"/>
                  <a:pt x="7365" y="797689"/>
                  <a:pt x="6307" y="765939"/>
                </a:cubicBezTo>
                <a:cubicBezTo>
                  <a:pt x="5249" y="734189"/>
                  <a:pt x="13186" y="521993"/>
                  <a:pt x="12657" y="448439"/>
                </a:cubicBezTo>
                <a:cubicBezTo>
                  <a:pt x="12128" y="374885"/>
                  <a:pt x="-7451" y="403989"/>
                  <a:pt x="3132" y="324614"/>
                </a:cubicBezTo>
                <a:cubicBezTo>
                  <a:pt x="13715" y="245239"/>
                  <a:pt x="60282" y="15051"/>
                  <a:pt x="63457" y="76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343816D9-2DF9-91F0-77BB-D095884100D2}"/>
              </a:ext>
            </a:extLst>
          </p:cNvPr>
          <p:cNvSpPr/>
          <p:nvPr/>
        </p:nvSpPr>
        <p:spPr>
          <a:xfrm>
            <a:off x="7070033" y="7368499"/>
            <a:ext cx="23630" cy="614267"/>
          </a:xfrm>
          <a:custGeom>
            <a:avLst/>
            <a:gdLst>
              <a:gd name="connsiteX0" fmla="*/ 19742 w 23630"/>
              <a:gd name="connsiteY0" fmla="*/ 676 h 614267"/>
              <a:gd name="connsiteX1" fmla="*/ 692 w 23630"/>
              <a:gd name="connsiteY1" fmla="*/ 219751 h 614267"/>
              <a:gd name="connsiteX2" fmla="*/ 22917 w 23630"/>
              <a:gd name="connsiteY2" fmla="*/ 613451 h 614267"/>
              <a:gd name="connsiteX3" fmla="*/ 16567 w 23630"/>
              <a:gd name="connsiteY3" fmla="*/ 318176 h 614267"/>
              <a:gd name="connsiteX4" fmla="*/ 692 w 23630"/>
              <a:gd name="connsiteY4" fmla="*/ 156251 h 614267"/>
              <a:gd name="connsiteX5" fmla="*/ 19742 w 23630"/>
              <a:gd name="connsiteY5" fmla="*/ 676 h 61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30" h="614267">
                <a:moveTo>
                  <a:pt x="19742" y="676"/>
                </a:moveTo>
                <a:cubicBezTo>
                  <a:pt x="19742" y="11259"/>
                  <a:pt x="163" y="117622"/>
                  <a:pt x="692" y="219751"/>
                </a:cubicBezTo>
                <a:cubicBezTo>
                  <a:pt x="1221" y="321880"/>
                  <a:pt x="20271" y="597047"/>
                  <a:pt x="22917" y="613451"/>
                </a:cubicBezTo>
                <a:cubicBezTo>
                  <a:pt x="25563" y="629855"/>
                  <a:pt x="20271" y="394376"/>
                  <a:pt x="16567" y="318176"/>
                </a:cubicBezTo>
                <a:cubicBezTo>
                  <a:pt x="12863" y="241976"/>
                  <a:pt x="-3541" y="205993"/>
                  <a:pt x="692" y="156251"/>
                </a:cubicBezTo>
                <a:cubicBezTo>
                  <a:pt x="4925" y="106509"/>
                  <a:pt x="19742" y="-9907"/>
                  <a:pt x="19742" y="67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817E2147-1118-0E02-EDFA-A456C41D7587}"/>
              </a:ext>
            </a:extLst>
          </p:cNvPr>
          <p:cNvSpPr/>
          <p:nvPr/>
        </p:nvSpPr>
        <p:spPr>
          <a:xfrm>
            <a:off x="7000759" y="7937221"/>
            <a:ext cx="123971" cy="159141"/>
          </a:xfrm>
          <a:custGeom>
            <a:avLst/>
            <a:gdLst>
              <a:gd name="connsiteX0" fmla="*/ 116 w 123971"/>
              <a:gd name="connsiteY0" fmla="*/ 279 h 159141"/>
              <a:gd name="connsiteX1" fmla="*/ 98541 w 123971"/>
              <a:gd name="connsiteY1" fmla="*/ 47904 h 159141"/>
              <a:gd name="connsiteX2" fmla="*/ 98541 w 123971"/>
              <a:gd name="connsiteY2" fmla="*/ 159029 h 159141"/>
              <a:gd name="connsiteX3" fmla="*/ 120766 w 123971"/>
              <a:gd name="connsiteY3" fmla="*/ 66954 h 159141"/>
              <a:gd name="connsiteX4" fmla="*/ 116 w 123971"/>
              <a:gd name="connsiteY4" fmla="*/ 279 h 15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71" h="159141">
                <a:moveTo>
                  <a:pt x="116" y="279"/>
                </a:moveTo>
                <a:cubicBezTo>
                  <a:pt x="-3588" y="-2896"/>
                  <a:pt x="82137" y="21446"/>
                  <a:pt x="98541" y="47904"/>
                </a:cubicBezTo>
                <a:cubicBezTo>
                  <a:pt x="114945" y="74362"/>
                  <a:pt x="94837" y="155854"/>
                  <a:pt x="98541" y="159029"/>
                </a:cubicBezTo>
                <a:cubicBezTo>
                  <a:pt x="102245" y="162204"/>
                  <a:pt x="133995" y="97646"/>
                  <a:pt x="120766" y="66954"/>
                </a:cubicBezTo>
                <a:cubicBezTo>
                  <a:pt x="107537" y="36262"/>
                  <a:pt x="3820" y="3454"/>
                  <a:pt x="116" y="27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07D8D5B3-DFC4-58C6-6E9B-F9BC04D7F7FA}"/>
              </a:ext>
            </a:extLst>
          </p:cNvPr>
          <p:cNvSpPr/>
          <p:nvPr/>
        </p:nvSpPr>
        <p:spPr>
          <a:xfrm>
            <a:off x="7013251" y="7889439"/>
            <a:ext cx="73349" cy="213912"/>
          </a:xfrm>
          <a:custGeom>
            <a:avLst/>
            <a:gdLst>
              <a:gd name="connsiteX0" fmla="*/ 44774 w 73349"/>
              <a:gd name="connsiteY0" fmla="*/ 436 h 213912"/>
              <a:gd name="connsiteX1" fmla="*/ 324 w 73349"/>
              <a:gd name="connsiteY1" fmla="*/ 105211 h 213912"/>
              <a:gd name="connsiteX2" fmla="*/ 73349 w 73349"/>
              <a:gd name="connsiteY2" fmla="*/ 213161 h 213912"/>
              <a:gd name="connsiteX3" fmla="*/ 324 w 73349"/>
              <a:gd name="connsiteY3" fmla="*/ 146486 h 213912"/>
              <a:gd name="connsiteX4" fmla="*/ 44774 w 73349"/>
              <a:gd name="connsiteY4" fmla="*/ 436 h 21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9" h="213912">
                <a:moveTo>
                  <a:pt x="44774" y="436"/>
                </a:moveTo>
                <a:cubicBezTo>
                  <a:pt x="44774" y="-6443"/>
                  <a:pt x="-4438" y="69757"/>
                  <a:pt x="324" y="105211"/>
                </a:cubicBezTo>
                <a:cubicBezTo>
                  <a:pt x="5086" y="140665"/>
                  <a:pt x="73349" y="206282"/>
                  <a:pt x="73349" y="213161"/>
                </a:cubicBezTo>
                <a:cubicBezTo>
                  <a:pt x="73349" y="220040"/>
                  <a:pt x="4028" y="178236"/>
                  <a:pt x="324" y="146486"/>
                </a:cubicBezTo>
                <a:cubicBezTo>
                  <a:pt x="-3380" y="114736"/>
                  <a:pt x="44774" y="7315"/>
                  <a:pt x="44774" y="43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E5B38067-759E-DB10-7CAC-23C7B1346A46}"/>
              </a:ext>
            </a:extLst>
          </p:cNvPr>
          <p:cNvSpPr/>
          <p:nvPr/>
        </p:nvSpPr>
        <p:spPr>
          <a:xfrm>
            <a:off x="6571015" y="4492534"/>
            <a:ext cx="217371" cy="962216"/>
          </a:xfrm>
          <a:custGeom>
            <a:avLst/>
            <a:gdLst>
              <a:gd name="connsiteX0" fmla="*/ 217135 w 217371"/>
              <a:gd name="connsiteY0" fmla="*/ 91 h 962216"/>
              <a:gd name="connsiteX1" fmla="*/ 64735 w 217371"/>
              <a:gd name="connsiteY1" fmla="*/ 479516 h 962216"/>
              <a:gd name="connsiteX2" fmla="*/ 4410 w 217371"/>
              <a:gd name="connsiteY2" fmla="*/ 962116 h 962216"/>
              <a:gd name="connsiteX3" fmla="*/ 26635 w 217371"/>
              <a:gd name="connsiteY3" fmla="*/ 517616 h 962216"/>
              <a:gd name="connsiteX4" fmla="*/ 217135 w 217371"/>
              <a:gd name="connsiteY4" fmla="*/ 91 h 96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71" h="962216">
                <a:moveTo>
                  <a:pt x="217135" y="91"/>
                </a:moveTo>
                <a:cubicBezTo>
                  <a:pt x="223485" y="-6259"/>
                  <a:pt x="100189" y="319179"/>
                  <a:pt x="64735" y="479516"/>
                </a:cubicBezTo>
                <a:cubicBezTo>
                  <a:pt x="29281" y="639854"/>
                  <a:pt x="10760" y="955766"/>
                  <a:pt x="4410" y="962116"/>
                </a:cubicBezTo>
                <a:cubicBezTo>
                  <a:pt x="-1940" y="968466"/>
                  <a:pt x="-6173" y="671603"/>
                  <a:pt x="26635" y="517616"/>
                </a:cubicBezTo>
                <a:cubicBezTo>
                  <a:pt x="59443" y="363629"/>
                  <a:pt x="210785" y="6441"/>
                  <a:pt x="217135" y="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C4E4475D-318A-5FA3-CFD8-AB8B53B5E264}"/>
              </a:ext>
            </a:extLst>
          </p:cNvPr>
          <p:cNvSpPr/>
          <p:nvPr/>
        </p:nvSpPr>
        <p:spPr>
          <a:xfrm>
            <a:off x="5314911" y="4368800"/>
            <a:ext cx="250906" cy="955675"/>
          </a:xfrm>
          <a:custGeom>
            <a:avLst/>
            <a:gdLst>
              <a:gd name="connsiteX0" fmla="*/ 39 w 250906"/>
              <a:gd name="connsiteY0" fmla="*/ 0 h 955675"/>
              <a:gd name="connsiteX1" fmla="*/ 123864 w 250906"/>
              <a:gd name="connsiteY1" fmla="*/ 419100 h 955675"/>
              <a:gd name="connsiteX2" fmla="*/ 250864 w 250906"/>
              <a:gd name="connsiteY2" fmla="*/ 955675 h 955675"/>
              <a:gd name="connsiteX3" fmla="*/ 136564 w 250906"/>
              <a:gd name="connsiteY3" fmla="*/ 415925 h 955675"/>
              <a:gd name="connsiteX4" fmla="*/ 39 w 250906"/>
              <a:gd name="connsiteY4" fmla="*/ 0 h 95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906" h="955675">
                <a:moveTo>
                  <a:pt x="39" y="0"/>
                </a:moveTo>
                <a:cubicBezTo>
                  <a:pt x="-2078" y="529"/>
                  <a:pt x="82060" y="259821"/>
                  <a:pt x="123864" y="419100"/>
                </a:cubicBezTo>
                <a:cubicBezTo>
                  <a:pt x="165668" y="578379"/>
                  <a:pt x="248747" y="956204"/>
                  <a:pt x="250864" y="955675"/>
                </a:cubicBezTo>
                <a:cubicBezTo>
                  <a:pt x="252981" y="955146"/>
                  <a:pt x="174664" y="570442"/>
                  <a:pt x="136564" y="415925"/>
                </a:cubicBezTo>
                <a:cubicBezTo>
                  <a:pt x="98464" y="261408"/>
                  <a:pt x="2156" y="-529"/>
                  <a:pt x="3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17F0A6F0-AAD9-B5FA-594F-CD5C3E979F52}"/>
              </a:ext>
            </a:extLst>
          </p:cNvPr>
          <p:cNvSpPr/>
          <p:nvPr/>
        </p:nvSpPr>
        <p:spPr>
          <a:xfrm>
            <a:off x="5737076" y="4946395"/>
            <a:ext cx="197883" cy="463979"/>
          </a:xfrm>
          <a:custGeom>
            <a:avLst/>
            <a:gdLst>
              <a:gd name="connsiteX0" fmla="*/ 149 w 197883"/>
              <a:gd name="connsiteY0" fmla="*/ 255 h 463979"/>
              <a:gd name="connsiteX1" fmla="*/ 158899 w 197883"/>
              <a:gd name="connsiteY1" fmla="*/ 184405 h 463979"/>
              <a:gd name="connsiteX2" fmla="*/ 165249 w 197883"/>
              <a:gd name="connsiteY2" fmla="*/ 463805 h 463979"/>
              <a:gd name="connsiteX3" fmla="*/ 190649 w 197883"/>
              <a:gd name="connsiteY3" fmla="*/ 222505 h 463979"/>
              <a:gd name="connsiteX4" fmla="*/ 149 w 197883"/>
              <a:gd name="connsiteY4" fmla="*/ 255 h 46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83" h="463979">
                <a:moveTo>
                  <a:pt x="149" y="255"/>
                </a:moveTo>
                <a:cubicBezTo>
                  <a:pt x="-5143" y="-6095"/>
                  <a:pt x="131382" y="107147"/>
                  <a:pt x="158899" y="184405"/>
                </a:cubicBezTo>
                <a:cubicBezTo>
                  <a:pt x="186416" y="261663"/>
                  <a:pt x="159957" y="457455"/>
                  <a:pt x="165249" y="463805"/>
                </a:cubicBezTo>
                <a:cubicBezTo>
                  <a:pt x="170541" y="470155"/>
                  <a:pt x="214991" y="301351"/>
                  <a:pt x="190649" y="222505"/>
                </a:cubicBezTo>
                <a:cubicBezTo>
                  <a:pt x="166307" y="143659"/>
                  <a:pt x="5441" y="6605"/>
                  <a:pt x="149" y="25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60DF3ABE-F628-D61F-AFF8-DB119C122A4A}"/>
              </a:ext>
            </a:extLst>
          </p:cNvPr>
          <p:cNvSpPr/>
          <p:nvPr/>
        </p:nvSpPr>
        <p:spPr>
          <a:xfrm>
            <a:off x="6225621" y="4911466"/>
            <a:ext cx="315044" cy="537055"/>
          </a:xfrm>
          <a:custGeom>
            <a:avLst/>
            <a:gdLst>
              <a:gd name="connsiteX0" fmla="*/ 314879 w 315044"/>
              <a:gd name="connsiteY0" fmla="*/ 259 h 537055"/>
              <a:gd name="connsiteX1" fmla="*/ 64054 w 315044"/>
              <a:gd name="connsiteY1" fmla="*/ 235209 h 537055"/>
              <a:gd name="connsiteX2" fmla="*/ 22779 w 315044"/>
              <a:gd name="connsiteY2" fmla="*/ 536834 h 537055"/>
              <a:gd name="connsiteX3" fmla="*/ 22779 w 315044"/>
              <a:gd name="connsiteY3" fmla="*/ 279659 h 537055"/>
              <a:gd name="connsiteX4" fmla="*/ 314879 w 315044"/>
              <a:gd name="connsiteY4" fmla="*/ 259 h 53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044" h="537055">
                <a:moveTo>
                  <a:pt x="314879" y="259"/>
                </a:moveTo>
                <a:cubicBezTo>
                  <a:pt x="321758" y="-7149"/>
                  <a:pt x="112737" y="145780"/>
                  <a:pt x="64054" y="235209"/>
                </a:cubicBezTo>
                <a:cubicBezTo>
                  <a:pt x="15371" y="324638"/>
                  <a:pt x="29658" y="529426"/>
                  <a:pt x="22779" y="536834"/>
                </a:cubicBezTo>
                <a:cubicBezTo>
                  <a:pt x="15900" y="544242"/>
                  <a:pt x="-24846" y="364326"/>
                  <a:pt x="22779" y="279659"/>
                </a:cubicBezTo>
                <a:cubicBezTo>
                  <a:pt x="70404" y="194992"/>
                  <a:pt x="308000" y="7667"/>
                  <a:pt x="314879" y="25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22EC5313-3249-03CD-A45D-9235925146A3}"/>
              </a:ext>
            </a:extLst>
          </p:cNvPr>
          <p:cNvSpPr/>
          <p:nvPr/>
        </p:nvSpPr>
        <p:spPr>
          <a:xfrm>
            <a:off x="6081350" y="4700644"/>
            <a:ext cx="308023" cy="297840"/>
          </a:xfrm>
          <a:custGeom>
            <a:avLst/>
            <a:gdLst>
              <a:gd name="connsiteX0" fmla="*/ 252775 w 308023"/>
              <a:gd name="connsiteY0" fmla="*/ 17406 h 297840"/>
              <a:gd name="connsiteX1" fmla="*/ 1950 w 308023"/>
              <a:gd name="connsiteY1" fmla="*/ 296806 h 297840"/>
              <a:gd name="connsiteX2" fmla="*/ 144825 w 308023"/>
              <a:gd name="connsiteY2" fmla="*/ 109481 h 297840"/>
              <a:gd name="connsiteX3" fmla="*/ 300400 w 308023"/>
              <a:gd name="connsiteY3" fmla="*/ 39631 h 297840"/>
              <a:gd name="connsiteX4" fmla="*/ 252775 w 308023"/>
              <a:gd name="connsiteY4" fmla="*/ 17406 h 2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23" h="297840">
                <a:moveTo>
                  <a:pt x="252775" y="17406"/>
                </a:moveTo>
                <a:cubicBezTo>
                  <a:pt x="203033" y="60269"/>
                  <a:pt x="19942" y="281460"/>
                  <a:pt x="1950" y="296806"/>
                </a:cubicBezTo>
                <a:cubicBezTo>
                  <a:pt x="-16042" y="312152"/>
                  <a:pt x="95083" y="152344"/>
                  <a:pt x="144825" y="109481"/>
                </a:cubicBezTo>
                <a:cubicBezTo>
                  <a:pt x="194567" y="66619"/>
                  <a:pt x="281350" y="57093"/>
                  <a:pt x="300400" y="39631"/>
                </a:cubicBezTo>
                <a:cubicBezTo>
                  <a:pt x="319450" y="22169"/>
                  <a:pt x="302517" y="-25457"/>
                  <a:pt x="252775" y="174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9EF4A786-25D8-F7FE-6EC9-F910B15B48DE}"/>
              </a:ext>
            </a:extLst>
          </p:cNvPr>
          <p:cNvSpPr/>
          <p:nvPr/>
        </p:nvSpPr>
        <p:spPr>
          <a:xfrm>
            <a:off x="5450596" y="4421551"/>
            <a:ext cx="468188" cy="399772"/>
          </a:xfrm>
          <a:custGeom>
            <a:avLst/>
            <a:gdLst>
              <a:gd name="connsiteX0" fmla="*/ 879 w 468188"/>
              <a:gd name="connsiteY0" fmla="*/ 1224 h 399772"/>
              <a:gd name="connsiteX1" fmla="*/ 292979 w 468188"/>
              <a:gd name="connsiteY1" fmla="*/ 175849 h 399772"/>
              <a:gd name="connsiteX2" fmla="*/ 461254 w 468188"/>
              <a:gd name="connsiteY2" fmla="*/ 398099 h 399772"/>
              <a:gd name="connsiteX3" fmla="*/ 394579 w 468188"/>
              <a:gd name="connsiteY3" fmla="*/ 264749 h 399772"/>
              <a:gd name="connsiteX4" fmla="*/ 879 w 468188"/>
              <a:gd name="connsiteY4" fmla="*/ 1224 h 3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88" h="399772">
                <a:moveTo>
                  <a:pt x="879" y="1224"/>
                </a:moveTo>
                <a:cubicBezTo>
                  <a:pt x="-16054" y="-13593"/>
                  <a:pt x="216250" y="109703"/>
                  <a:pt x="292979" y="175849"/>
                </a:cubicBezTo>
                <a:cubicBezTo>
                  <a:pt x="369708" y="241995"/>
                  <a:pt x="444321" y="383282"/>
                  <a:pt x="461254" y="398099"/>
                </a:cubicBezTo>
                <a:cubicBezTo>
                  <a:pt x="478187" y="412916"/>
                  <a:pt x="467075" y="326132"/>
                  <a:pt x="394579" y="264749"/>
                </a:cubicBezTo>
                <a:cubicBezTo>
                  <a:pt x="322083" y="203366"/>
                  <a:pt x="17812" y="16041"/>
                  <a:pt x="879" y="122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D0D0B551-0B0D-018B-79AA-FCF6D84C2542}"/>
              </a:ext>
            </a:extLst>
          </p:cNvPr>
          <p:cNvSpPr/>
          <p:nvPr/>
        </p:nvSpPr>
        <p:spPr>
          <a:xfrm>
            <a:off x="5606971" y="4900670"/>
            <a:ext cx="58348" cy="527335"/>
          </a:xfrm>
          <a:custGeom>
            <a:avLst/>
            <a:gdLst>
              <a:gd name="connsiteX0" fmla="*/ 79 w 58348"/>
              <a:gd name="connsiteY0" fmla="*/ 1530 h 527335"/>
              <a:gd name="connsiteX1" fmla="*/ 44529 w 58348"/>
              <a:gd name="connsiteY1" fmla="*/ 407930 h 527335"/>
              <a:gd name="connsiteX2" fmla="*/ 35004 w 58348"/>
              <a:gd name="connsiteY2" fmla="*/ 522230 h 527335"/>
              <a:gd name="connsiteX3" fmla="*/ 57229 w 58348"/>
              <a:gd name="connsiteY3" fmla="*/ 277755 h 527335"/>
              <a:gd name="connsiteX4" fmla="*/ 79 w 58348"/>
              <a:gd name="connsiteY4" fmla="*/ 1530 h 52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8" h="527335">
                <a:moveTo>
                  <a:pt x="79" y="1530"/>
                </a:moveTo>
                <a:cubicBezTo>
                  <a:pt x="-2038" y="23226"/>
                  <a:pt x="38708" y="321147"/>
                  <a:pt x="44529" y="407930"/>
                </a:cubicBezTo>
                <a:cubicBezTo>
                  <a:pt x="50350" y="494713"/>
                  <a:pt x="32887" y="543926"/>
                  <a:pt x="35004" y="522230"/>
                </a:cubicBezTo>
                <a:cubicBezTo>
                  <a:pt x="37121" y="500534"/>
                  <a:pt x="64108" y="360834"/>
                  <a:pt x="57229" y="277755"/>
                </a:cubicBezTo>
                <a:cubicBezTo>
                  <a:pt x="50350" y="194676"/>
                  <a:pt x="2196" y="-20166"/>
                  <a:pt x="79" y="153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619217F6-B2B8-1785-7B07-889D2A1194E1}"/>
              </a:ext>
            </a:extLst>
          </p:cNvPr>
          <p:cNvSpPr/>
          <p:nvPr/>
        </p:nvSpPr>
        <p:spPr>
          <a:xfrm>
            <a:off x="4838700" y="5195358"/>
            <a:ext cx="34931" cy="1486654"/>
          </a:xfrm>
          <a:custGeom>
            <a:avLst/>
            <a:gdLst>
              <a:gd name="connsiteX0" fmla="*/ 34925 w 34931"/>
              <a:gd name="connsiteY0" fmla="*/ 2117 h 1486654"/>
              <a:gd name="connsiteX1" fmla="*/ 0 w 34931"/>
              <a:gd name="connsiteY1" fmla="*/ 808567 h 1486654"/>
              <a:gd name="connsiteX2" fmla="*/ 34925 w 34931"/>
              <a:gd name="connsiteY2" fmla="*/ 1484842 h 1486654"/>
              <a:gd name="connsiteX3" fmla="*/ 3175 w 34931"/>
              <a:gd name="connsiteY3" fmla="*/ 602192 h 1486654"/>
              <a:gd name="connsiteX4" fmla="*/ 34925 w 34931"/>
              <a:gd name="connsiteY4" fmla="*/ 2117 h 148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1" h="1486654">
                <a:moveTo>
                  <a:pt x="34925" y="2117"/>
                </a:moveTo>
                <a:cubicBezTo>
                  <a:pt x="34396" y="36513"/>
                  <a:pt x="0" y="561446"/>
                  <a:pt x="0" y="808567"/>
                </a:cubicBezTo>
                <a:cubicBezTo>
                  <a:pt x="0" y="1055688"/>
                  <a:pt x="34396" y="1519238"/>
                  <a:pt x="34925" y="1484842"/>
                </a:cubicBezTo>
                <a:cubicBezTo>
                  <a:pt x="35454" y="1450446"/>
                  <a:pt x="529" y="844021"/>
                  <a:pt x="3175" y="602192"/>
                </a:cubicBezTo>
                <a:cubicBezTo>
                  <a:pt x="5821" y="360363"/>
                  <a:pt x="35454" y="-32279"/>
                  <a:pt x="34925" y="21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2106C912-A737-D63B-3C58-56B6DD47FDF1}"/>
              </a:ext>
            </a:extLst>
          </p:cNvPr>
          <p:cNvSpPr/>
          <p:nvPr/>
        </p:nvSpPr>
        <p:spPr>
          <a:xfrm>
            <a:off x="4879970" y="7746296"/>
            <a:ext cx="67081" cy="808473"/>
          </a:xfrm>
          <a:custGeom>
            <a:avLst/>
            <a:gdLst>
              <a:gd name="connsiteX0" fmla="*/ 66680 w 67081"/>
              <a:gd name="connsiteY0" fmla="*/ 704 h 808473"/>
              <a:gd name="connsiteX1" fmla="*/ 28580 w 67081"/>
              <a:gd name="connsiteY1" fmla="*/ 530929 h 808473"/>
              <a:gd name="connsiteX2" fmla="*/ 44455 w 67081"/>
              <a:gd name="connsiteY2" fmla="*/ 807154 h 808473"/>
              <a:gd name="connsiteX3" fmla="*/ 5 w 67081"/>
              <a:gd name="connsiteY3" fmla="*/ 426154 h 808473"/>
              <a:gd name="connsiteX4" fmla="*/ 66680 w 67081"/>
              <a:gd name="connsiteY4" fmla="*/ 704 h 80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1" h="808473">
                <a:moveTo>
                  <a:pt x="66680" y="704"/>
                </a:moveTo>
                <a:cubicBezTo>
                  <a:pt x="71443" y="18167"/>
                  <a:pt x="32284" y="396521"/>
                  <a:pt x="28580" y="530929"/>
                </a:cubicBezTo>
                <a:cubicBezTo>
                  <a:pt x="24876" y="665337"/>
                  <a:pt x="49218" y="824617"/>
                  <a:pt x="44455" y="807154"/>
                </a:cubicBezTo>
                <a:cubicBezTo>
                  <a:pt x="39692" y="789691"/>
                  <a:pt x="-524" y="557387"/>
                  <a:pt x="5" y="426154"/>
                </a:cubicBezTo>
                <a:cubicBezTo>
                  <a:pt x="534" y="294921"/>
                  <a:pt x="61917" y="-16759"/>
                  <a:pt x="66680" y="70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433FE6C8-716B-9648-747E-376E89A4D513}"/>
              </a:ext>
            </a:extLst>
          </p:cNvPr>
          <p:cNvSpPr/>
          <p:nvPr/>
        </p:nvSpPr>
        <p:spPr>
          <a:xfrm>
            <a:off x="7380644" y="7231487"/>
            <a:ext cx="121902" cy="1269600"/>
          </a:xfrm>
          <a:custGeom>
            <a:avLst/>
            <a:gdLst>
              <a:gd name="connsiteX0" fmla="*/ 13931 w 121902"/>
              <a:gd name="connsiteY0" fmla="*/ 1163 h 1269600"/>
              <a:gd name="connsiteX1" fmla="*/ 17106 w 121902"/>
              <a:gd name="connsiteY1" fmla="*/ 617113 h 1269600"/>
              <a:gd name="connsiteX2" fmla="*/ 121881 w 121902"/>
              <a:gd name="connsiteY2" fmla="*/ 1267988 h 1269600"/>
              <a:gd name="connsiteX3" fmla="*/ 7581 w 121902"/>
              <a:gd name="connsiteY3" fmla="*/ 775863 h 1269600"/>
              <a:gd name="connsiteX4" fmla="*/ 13931 w 121902"/>
              <a:gd name="connsiteY4" fmla="*/ 1163 h 126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2" h="1269600">
                <a:moveTo>
                  <a:pt x="13931" y="1163"/>
                </a:moveTo>
                <a:cubicBezTo>
                  <a:pt x="15519" y="-25295"/>
                  <a:pt x="-886" y="405976"/>
                  <a:pt x="17106" y="617113"/>
                </a:cubicBezTo>
                <a:cubicBezTo>
                  <a:pt x="35098" y="828250"/>
                  <a:pt x="123469" y="1241530"/>
                  <a:pt x="121881" y="1267988"/>
                </a:cubicBezTo>
                <a:cubicBezTo>
                  <a:pt x="120294" y="1294446"/>
                  <a:pt x="27160" y="989646"/>
                  <a:pt x="7581" y="775863"/>
                </a:cubicBezTo>
                <a:cubicBezTo>
                  <a:pt x="-11998" y="562080"/>
                  <a:pt x="12343" y="27621"/>
                  <a:pt x="13931" y="11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2C5019BA-9CAB-5366-73C5-2CCECD71590C}"/>
              </a:ext>
            </a:extLst>
          </p:cNvPr>
          <p:cNvSpPr/>
          <p:nvPr/>
        </p:nvSpPr>
        <p:spPr>
          <a:xfrm>
            <a:off x="4831623" y="5485459"/>
            <a:ext cx="178531" cy="404775"/>
          </a:xfrm>
          <a:custGeom>
            <a:avLst/>
            <a:gdLst>
              <a:gd name="connsiteX0" fmla="*/ 727 w 178531"/>
              <a:gd name="connsiteY0" fmla="*/ 941 h 404775"/>
              <a:gd name="connsiteX1" fmla="*/ 153127 w 178531"/>
              <a:gd name="connsiteY1" fmla="*/ 7291 h 404775"/>
              <a:gd name="connsiteX2" fmla="*/ 156302 w 178531"/>
              <a:gd name="connsiteY2" fmla="*/ 51741 h 404775"/>
              <a:gd name="connsiteX3" fmla="*/ 121377 w 178531"/>
              <a:gd name="connsiteY3" fmla="*/ 127941 h 404775"/>
              <a:gd name="connsiteX4" fmla="*/ 83277 w 178531"/>
              <a:gd name="connsiteY4" fmla="*/ 175566 h 404775"/>
              <a:gd name="connsiteX5" fmla="*/ 111852 w 178531"/>
              <a:gd name="connsiteY5" fmla="*/ 283516 h 404775"/>
              <a:gd name="connsiteX6" fmla="*/ 178527 w 178531"/>
              <a:gd name="connsiteY6" fmla="*/ 404166 h 404775"/>
              <a:gd name="connsiteX7" fmla="*/ 115027 w 178531"/>
              <a:gd name="connsiteY7" fmla="*/ 324791 h 404775"/>
              <a:gd name="connsiteX8" fmla="*/ 48352 w 178531"/>
              <a:gd name="connsiteY8" fmla="*/ 204141 h 404775"/>
              <a:gd name="connsiteX9" fmla="*/ 54702 w 178531"/>
              <a:gd name="connsiteY9" fmla="*/ 153341 h 404775"/>
              <a:gd name="connsiteX10" fmla="*/ 137252 w 178531"/>
              <a:gd name="connsiteY10" fmla="*/ 39041 h 404775"/>
              <a:gd name="connsiteX11" fmla="*/ 95977 w 178531"/>
              <a:gd name="connsiteY11" fmla="*/ 16816 h 404775"/>
              <a:gd name="connsiteX12" fmla="*/ 727 w 178531"/>
              <a:gd name="connsiteY12" fmla="*/ 941 h 4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531" h="404775">
                <a:moveTo>
                  <a:pt x="727" y="941"/>
                </a:moveTo>
                <a:cubicBezTo>
                  <a:pt x="10252" y="-647"/>
                  <a:pt x="127198" y="-1176"/>
                  <a:pt x="153127" y="7291"/>
                </a:cubicBezTo>
                <a:cubicBezTo>
                  <a:pt x="179056" y="15758"/>
                  <a:pt x="161594" y="31633"/>
                  <a:pt x="156302" y="51741"/>
                </a:cubicBezTo>
                <a:cubicBezTo>
                  <a:pt x="151010" y="71849"/>
                  <a:pt x="133548" y="107304"/>
                  <a:pt x="121377" y="127941"/>
                </a:cubicBezTo>
                <a:cubicBezTo>
                  <a:pt x="109206" y="148578"/>
                  <a:pt x="84865" y="149637"/>
                  <a:pt x="83277" y="175566"/>
                </a:cubicBezTo>
                <a:cubicBezTo>
                  <a:pt x="81690" y="201495"/>
                  <a:pt x="95977" y="245416"/>
                  <a:pt x="111852" y="283516"/>
                </a:cubicBezTo>
                <a:cubicBezTo>
                  <a:pt x="127727" y="321616"/>
                  <a:pt x="177998" y="397287"/>
                  <a:pt x="178527" y="404166"/>
                </a:cubicBezTo>
                <a:cubicBezTo>
                  <a:pt x="179056" y="411045"/>
                  <a:pt x="136723" y="358129"/>
                  <a:pt x="115027" y="324791"/>
                </a:cubicBezTo>
                <a:cubicBezTo>
                  <a:pt x="93331" y="291454"/>
                  <a:pt x="58406" y="232716"/>
                  <a:pt x="48352" y="204141"/>
                </a:cubicBezTo>
                <a:cubicBezTo>
                  <a:pt x="38298" y="175566"/>
                  <a:pt x="39885" y="180858"/>
                  <a:pt x="54702" y="153341"/>
                </a:cubicBezTo>
                <a:cubicBezTo>
                  <a:pt x="69519" y="125824"/>
                  <a:pt x="130373" y="61795"/>
                  <a:pt x="137252" y="39041"/>
                </a:cubicBezTo>
                <a:cubicBezTo>
                  <a:pt x="144131" y="16287"/>
                  <a:pt x="113969" y="20520"/>
                  <a:pt x="95977" y="16816"/>
                </a:cubicBezTo>
                <a:cubicBezTo>
                  <a:pt x="77985" y="13112"/>
                  <a:pt x="-8798" y="2529"/>
                  <a:pt x="727" y="9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D91E8575-846D-E8B8-2784-38063EB9B00F}"/>
              </a:ext>
            </a:extLst>
          </p:cNvPr>
          <p:cNvSpPr/>
          <p:nvPr/>
        </p:nvSpPr>
        <p:spPr>
          <a:xfrm>
            <a:off x="4825021" y="5746744"/>
            <a:ext cx="296379" cy="200042"/>
          </a:xfrm>
          <a:custGeom>
            <a:avLst/>
            <a:gdLst>
              <a:gd name="connsiteX0" fmla="*/ 979 w 296379"/>
              <a:gd name="connsiteY0" fmla="*/ 6 h 200042"/>
              <a:gd name="connsiteX1" fmla="*/ 61304 w 296379"/>
              <a:gd name="connsiteY1" fmla="*/ 155581 h 200042"/>
              <a:gd name="connsiteX2" fmla="*/ 83529 w 296379"/>
              <a:gd name="connsiteY2" fmla="*/ 171456 h 200042"/>
              <a:gd name="connsiteX3" fmla="*/ 283554 w 296379"/>
              <a:gd name="connsiteY3" fmla="*/ 200031 h 200042"/>
              <a:gd name="connsiteX4" fmla="*/ 270854 w 296379"/>
              <a:gd name="connsiteY4" fmla="*/ 174631 h 200042"/>
              <a:gd name="connsiteX5" fmla="*/ 226404 w 296379"/>
              <a:gd name="connsiteY5" fmla="*/ 152406 h 200042"/>
              <a:gd name="connsiteX6" fmla="*/ 115279 w 296379"/>
              <a:gd name="connsiteY6" fmla="*/ 149231 h 200042"/>
              <a:gd name="connsiteX7" fmla="*/ 979 w 296379"/>
              <a:gd name="connsiteY7" fmla="*/ 6 h 20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379" h="200042">
                <a:moveTo>
                  <a:pt x="979" y="6"/>
                </a:moveTo>
                <a:cubicBezTo>
                  <a:pt x="-8017" y="1064"/>
                  <a:pt x="47546" y="127006"/>
                  <a:pt x="61304" y="155581"/>
                </a:cubicBezTo>
                <a:cubicBezTo>
                  <a:pt x="75062" y="184156"/>
                  <a:pt x="46487" y="164048"/>
                  <a:pt x="83529" y="171456"/>
                </a:cubicBezTo>
                <a:cubicBezTo>
                  <a:pt x="120571" y="178864"/>
                  <a:pt x="252333" y="199502"/>
                  <a:pt x="283554" y="200031"/>
                </a:cubicBezTo>
                <a:cubicBezTo>
                  <a:pt x="314775" y="200560"/>
                  <a:pt x="280379" y="182568"/>
                  <a:pt x="270854" y="174631"/>
                </a:cubicBezTo>
                <a:cubicBezTo>
                  <a:pt x="261329" y="166694"/>
                  <a:pt x="252333" y="156639"/>
                  <a:pt x="226404" y="152406"/>
                </a:cubicBezTo>
                <a:cubicBezTo>
                  <a:pt x="200475" y="148173"/>
                  <a:pt x="153908" y="171985"/>
                  <a:pt x="115279" y="149231"/>
                </a:cubicBezTo>
                <a:cubicBezTo>
                  <a:pt x="76650" y="126477"/>
                  <a:pt x="9975" y="-1052"/>
                  <a:pt x="979" y="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CC95A0E6-1F70-13BA-65B2-C676C5860B65}"/>
              </a:ext>
            </a:extLst>
          </p:cNvPr>
          <p:cNvSpPr/>
          <p:nvPr/>
        </p:nvSpPr>
        <p:spPr>
          <a:xfrm>
            <a:off x="4968287" y="5504819"/>
            <a:ext cx="105369" cy="394400"/>
          </a:xfrm>
          <a:custGeom>
            <a:avLst/>
            <a:gdLst>
              <a:gd name="connsiteX0" fmla="*/ 105363 w 105369"/>
              <a:gd name="connsiteY0" fmla="*/ 3806 h 394400"/>
              <a:gd name="connsiteX1" fmla="*/ 57738 w 105369"/>
              <a:gd name="connsiteY1" fmla="*/ 159381 h 394400"/>
              <a:gd name="connsiteX2" fmla="*/ 3763 w 105369"/>
              <a:gd name="connsiteY2" fmla="*/ 359406 h 394400"/>
              <a:gd name="connsiteX3" fmla="*/ 10113 w 105369"/>
              <a:gd name="connsiteY3" fmla="*/ 391156 h 394400"/>
              <a:gd name="connsiteX4" fmla="*/ 54563 w 105369"/>
              <a:gd name="connsiteY4" fmla="*/ 321306 h 394400"/>
              <a:gd name="connsiteX5" fmla="*/ 105363 w 105369"/>
              <a:gd name="connsiteY5" fmla="*/ 3806 h 3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69" h="394400">
                <a:moveTo>
                  <a:pt x="105363" y="3806"/>
                </a:moveTo>
                <a:cubicBezTo>
                  <a:pt x="105892" y="-23181"/>
                  <a:pt x="74671" y="100114"/>
                  <a:pt x="57738" y="159381"/>
                </a:cubicBezTo>
                <a:cubicBezTo>
                  <a:pt x="40805" y="218648"/>
                  <a:pt x="11700" y="320777"/>
                  <a:pt x="3763" y="359406"/>
                </a:cubicBezTo>
                <a:cubicBezTo>
                  <a:pt x="-4175" y="398035"/>
                  <a:pt x="1646" y="397506"/>
                  <a:pt x="10113" y="391156"/>
                </a:cubicBezTo>
                <a:cubicBezTo>
                  <a:pt x="18580" y="384806"/>
                  <a:pt x="36042" y="381102"/>
                  <a:pt x="54563" y="321306"/>
                </a:cubicBezTo>
                <a:cubicBezTo>
                  <a:pt x="73084" y="261510"/>
                  <a:pt x="104834" y="30793"/>
                  <a:pt x="105363" y="38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518C4B2D-2051-E68B-4BEE-E45705391C7B}"/>
              </a:ext>
            </a:extLst>
          </p:cNvPr>
          <p:cNvSpPr/>
          <p:nvPr/>
        </p:nvSpPr>
        <p:spPr>
          <a:xfrm>
            <a:off x="5146662" y="5495446"/>
            <a:ext cx="171239" cy="456972"/>
          </a:xfrm>
          <a:custGeom>
            <a:avLst/>
            <a:gdLst>
              <a:gd name="connsiteX0" fmla="*/ 13 w 171239"/>
              <a:gd name="connsiteY0" fmla="*/ 3654 h 456972"/>
              <a:gd name="connsiteX1" fmla="*/ 76213 w 171239"/>
              <a:gd name="connsiteY1" fmla="*/ 13179 h 456972"/>
              <a:gd name="connsiteX2" fmla="*/ 107963 w 171239"/>
              <a:gd name="connsiteY2" fmla="*/ 86204 h 456972"/>
              <a:gd name="connsiteX3" fmla="*/ 152413 w 171239"/>
              <a:gd name="connsiteY3" fmla="*/ 292579 h 456972"/>
              <a:gd name="connsiteX4" fmla="*/ 161938 w 171239"/>
              <a:gd name="connsiteY4" fmla="*/ 349729 h 456972"/>
              <a:gd name="connsiteX5" fmla="*/ 168288 w 171239"/>
              <a:gd name="connsiteY5" fmla="*/ 441804 h 456972"/>
              <a:gd name="connsiteX6" fmla="*/ 111138 w 171239"/>
              <a:gd name="connsiteY6" fmla="*/ 451329 h 456972"/>
              <a:gd name="connsiteX7" fmla="*/ 31763 w 171239"/>
              <a:gd name="connsiteY7" fmla="*/ 384654 h 456972"/>
              <a:gd name="connsiteX8" fmla="*/ 92088 w 171239"/>
              <a:gd name="connsiteY8" fmla="*/ 435454 h 456972"/>
              <a:gd name="connsiteX9" fmla="*/ 146063 w 171239"/>
              <a:gd name="connsiteY9" fmla="*/ 413229 h 456972"/>
              <a:gd name="connsiteX10" fmla="*/ 101613 w 171239"/>
              <a:gd name="connsiteY10" fmla="*/ 156054 h 456972"/>
              <a:gd name="connsiteX11" fmla="*/ 69863 w 171239"/>
              <a:gd name="connsiteY11" fmla="*/ 54454 h 456972"/>
              <a:gd name="connsiteX12" fmla="*/ 13 w 171239"/>
              <a:gd name="connsiteY12" fmla="*/ 3654 h 45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239" h="456972">
                <a:moveTo>
                  <a:pt x="13" y="3654"/>
                </a:moveTo>
                <a:cubicBezTo>
                  <a:pt x="1071" y="-3225"/>
                  <a:pt x="58221" y="-579"/>
                  <a:pt x="76213" y="13179"/>
                </a:cubicBezTo>
                <a:cubicBezTo>
                  <a:pt x="94205" y="26937"/>
                  <a:pt x="95263" y="39637"/>
                  <a:pt x="107963" y="86204"/>
                </a:cubicBezTo>
                <a:cubicBezTo>
                  <a:pt x="120663" y="132771"/>
                  <a:pt x="143417" y="248658"/>
                  <a:pt x="152413" y="292579"/>
                </a:cubicBezTo>
                <a:cubicBezTo>
                  <a:pt x="161409" y="336500"/>
                  <a:pt x="159292" y="324858"/>
                  <a:pt x="161938" y="349729"/>
                </a:cubicBezTo>
                <a:cubicBezTo>
                  <a:pt x="164584" y="374600"/>
                  <a:pt x="176755" y="424871"/>
                  <a:pt x="168288" y="441804"/>
                </a:cubicBezTo>
                <a:cubicBezTo>
                  <a:pt x="159821" y="458737"/>
                  <a:pt x="133892" y="460854"/>
                  <a:pt x="111138" y="451329"/>
                </a:cubicBezTo>
                <a:cubicBezTo>
                  <a:pt x="88384" y="441804"/>
                  <a:pt x="31763" y="384654"/>
                  <a:pt x="31763" y="384654"/>
                </a:cubicBezTo>
                <a:cubicBezTo>
                  <a:pt x="28588" y="382008"/>
                  <a:pt x="73038" y="430692"/>
                  <a:pt x="92088" y="435454"/>
                </a:cubicBezTo>
                <a:cubicBezTo>
                  <a:pt x="111138" y="440216"/>
                  <a:pt x="144476" y="459796"/>
                  <a:pt x="146063" y="413229"/>
                </a:cubicBezTo>
                <a:cubicBezTo>
                  <a:pt x="147651" y="366662"/>
                  <a:pt x="114313" y="215850"/>
                  <a:pt x="101613" y="156054"/>
                </a:cubicBezTo>
                <a:cubicBezTo>
                  <a:pt x="88913" y="96258"/>
                  <a:pt x="80975" y="77208"/>
                  <a:pt x="69863" y="54454"/>
                </a:cubicBezTo>
                <a:cubicBezTo>
                  <a:pt x="58751" y="31700"/>
                  <a:pt x="-1045" y="10533"/>
                  <a:pt x="13" y="365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3EBEA2FD-9BCB-3D2C-6423-D35381084F76}"/>
              </a:ext>
            </a:extLst>
          </p:cNvPr>
          <p:cNvSpPr/>
          <p:nvPr/>
        </p:nvSpPr>
        <p:spPr>
          <a:xfrm>
            <a:off x="5295382" y="5470518"/>
            <a:ext cx="93111" cy="468917"/>
          </a:xfrm>
          <a:custGeom>
            <a:avLst/>
            <a:gdLst>
              <a:gd name="connsiteX0" fmla="*/ 6868 w 93111"/>
              <a:gd name="connsiteY0" fmla="*/ 7 h 468917"/>
              <a:gd name="connsiteX1" fmla="*/ 3693 w 93111"/>
              <a:gd name="connsiteY1" fmla="*/ 139707 h 468917"/>
              <a:gd name="connsiteX2" fmla="*/ 41793 w 93111"/>
              <a:gd name="connsiteY2" fmla="*/ 196857 h 468917"/>
              <a:gd name="connsiteX3" fmla="*/ 51318 w 93111"/>
              <a:gd name="connsiteY3" fmla="*/ 339732 h 468917"/>
              <a:gd name="connsiteX4" fmla="*/ 19568 w 93111"/>
              <a:gd name="connsiteY4" fmla="*/ 355607 h 468917"/>
              <a:gd name="connsiteX5" fmla="*/ 13218 w 93111"/>
              <a:gd name="connsiteY5" fmla="*/ 463557 h 468917"/>
              <a:gd name="connsiteX6" fmla="*/ 22743 w 93111"/>
              <a:gd name="connsiteY6" fmla="*/ 444507 h 468917"/>
              <a:gd name="connsiteX7" fmla="*/ 44968 w 93111"/>
              <a:gd name="connsiteY7" fmla="*/ 374657 h 468917"/>
              <a:gd name="connsiteX8" fmla="*/ 89418 w 93111"/>
              <a:gd name="connsiteY8" fmla="*/ 269882 h 468917"/>
              <a:gd name="connsiteX9" fmla="*/ 86243 w 93111"/>
              <a:gd name="connsiteY9" fmla="*/ 165107 h 468917"/>
              <a:gd name="connsiteX10" fmla="*/ 51318 w 93111"/>
              <a:gd name="connsiteY10" fmla="*/ 146057 h 468917"/>
              <a:gd name="connsiteX11" fmla="*/ 6868 w 93111"/>
              <a:gd name="connsiteY11" fmla="*/ 7 h 46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111" h="468917">
                <a:moveTo>
                  <a:pt x="6868" y="7"/>
                </a:moveTo>
                <a:cubicBezTo>
                  <a:pt x="-1069" y="-1051"/>
                  <a:pt x="-2128" y="106899"/>
                  <a:pt x="3693" y="139707"/>
                </a:cubicBezTo>
                <a:cubicBezTo>
                  <a:pt x="9514" y="172515"/>
                  <a:pt x="33856" y="163520"/>
                  <a:pt x="41793" y="196857"/>
                </a:cubicBezTo>
                <a:cubicBezTo>
                  <a:pt x="49730" y="230194"/>
                  <a:pt x="55022" y="313274"/>
                  <a:pt x="51318" y="339732"/>
                </a:cubicBezTo>
                <a:cubicBezTo>
                  <a:pt x="47614" y="366190"/>
                  <a:pt x="25918" y="334970"/>
                  <a:pt x="19568" y="355607"/>
                </a:cubicBezTo>
                <a:cubicBezTo>
                  <a:pt x="13218" y="376244"/>
                  <a:pt x="13218" y="463557"/>
                  <a:pt x="13218" y="463557"/>
                </a:cubicBezTo>
                <a:cubicBezTo>
                  <a:pt x="13747" y="478374"/>
                  <a:pt x="17451" y="459324"/>
                  <a:pt x="22743" y="444507"/>
                </a:cubicBezTo>
                <a:cubicBezTo>
                  <a:pt x="28035" y="429690"/>
                  <a:pt x="33856" y="403761"/>
                  <a:pt x="44968" y="374657"/>
                </a:cubicBezTo>
                <a:cubicBezTo>
                  <a:pt x="56081" y="345553"/>
                  <a:pt x="82539" y="304807"/>
                  <a:pt x="89418" y="269882"/>
                </a:cubicBezTo>
                <a:cubicBezTo>
                  <a:pt x="96297" y="234957"/>
                  <a:pt x="92593" y="185744"/>
                  <a:pt x="86243" y="165107"/>
                </a:cubicBezTo>
                <a:cubicBezTo>
                  <a:pt x="79893" y="144470"/>
                  <a:pt x="59256" y="169340"/>
                  <a:pt x="51318" y="146057"/>
                </a:cubicBezTo>
                <a:cubicBezTo>
                  <a:pt x="43381" y="122774"/>
                  <a:pt x="14805" y="1065"/>
                  <a:pt x="6868" y="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23C31A4D-BF3F-C7EF-269A-15FA5CB2C184}"/>
              </a:ext>
            </a:extLst>
          </p:cNvPr>
          <p:cNvSpPr/>
          <p:nvPr/>
        </p:nvSpPr>
        <p:spPr>
          <a:xfrm>
            <a:off x="5295916" y="5519415"/>
            <a:ext cx="641799" cy="40962"/>
          </a:xfrm>
          <a:custGeom>
            <a:avLst/>
            <a:gdLst>
              <a:gd name="connsiteX0" fmla="*/ 9509 w 641799"/>
              <a:gd name="connsiteY0" fmla="*/ 1910 h 40962"/>
              <a:gd name="connsiteX1" fmla="*/ 590534 w 641799"/>
              <a:gd name="connsiteY1" fmla="*/ 8260 h 40962"/>
              <a:gd name="connsiteX2" fmla="*/ 574659 w 641799"/>
              <a:gd name="connsiteY2" fmla="*/ 30485 h 40962"/>
              <a:gd name="connsiteX3" fmla="*/ 253984 w 641799"/>
              <a:gd name="connsiteY3" fmla="*/ 40010 h 40962"/>
              <a:gd name="connsiteX4" fmla="*/ 9509 w 641799"/>
              <a:gd name="connsiteY4" fmla="*/ 1910 h 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99" h="40962">
                <a:moveTo>
                  <a:pt x="9509" y="1910"/>
                </a:moveTo>
                <a:cubicBezTo>
                  <a:pt x="65601" y="-3382"/>
                  <a:pt x="496342" y="3498"/>
                  <a:pt x="590534" y="8260"/>
                </a:cubicBezTo>
                <a:cubicBezTo>
                  <a:pt x="684726" y="13022"/>
                  <a:pt x="630751" y="25193"/>
                  <a:pt x="574659" y="30485"/>
                </a:cubicBezTo>
                <a:cubicBezTo>
                  <a:pt x="518567" y="35777"/>
                  <a:pt x="348175" y="43714"/>
                  <a:pt x="253984" y="40010"/>
                </a:cubicBezTo>
                <a:cubicBezTo>
                  <a:pt x="159793" y="36306"/>
                  <a:pt x="-46583" y="7202"/>
                  <a:pt x="9509" y="19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7436A5B3-F3C6-847E-F4E2-DA91570A0139}"/>
              </a:ext>
            </a:extLst>
          </p:cNvPr>
          <p:cNvSpPr/>
          <p:nvPr/>
        </p:nvSpPr>
        <p:spPr>
          <a:xfrm>
            <a:off x="5294759" y="5496683"/>
            <a:ext cx="257849" cy="450288"/>
          </a:xfrm>
          <a:custGeom>
            <a:avLst/>
            <a:gdLst>
              <a:gd name="connsiteX0" fmla="*/ 251966 w 257849"/>
              <a:gd name="connsiteY0" fmla="*/ 2417 h 450288"/>
              <a:gd name="connsiteX1" fmla="*/ 255141 w 257849"/>
              <a:gd name="connsiteY1" fmla="*/ 100842 h 450288"/>
              <a:gd name="connsiteX2" fmla="*/ 255141 w 257849"/>
              <a:gd name="connsiteY2" fmla="*/ 135767 h 450288"/>
              <a:gd name="connsiteX3" fmla="*/ 220216 w 257849"/>
              <a:gd name="connsiteY3" fmla="*/ 154817 h 450288"/>
              <a:gd name="connsiteX4" fmla="*/ 217041 w 257849"/>
              <a:gd name="connsiteY4" fmla="*/ 227842 h 450288"/>
              <a:gd name="connsiteX5" fmla="*/ 210691 w 257849"/>
              <a:gd name="connsiteY5" fmla="*/ 304042 h 450288"/>
              <a:gd name="connsiteX6" fmla="*/ 239266 w 257849"/>
              <a:gd name="connsiteY6" fmla="*/ 338967 h 450288"/>
              <a:gd name="connsiteX7" fmla="*/ 248791 w 257849"/>
              <a:gd name="connsiteY7" fmla="*/ 440567 h 450288"/>
              <a:gd name="connsiteX8" fmla="*/ 217041 w 257849"/>
              <a:gd name="connsiteY8" fmla="*/ 446917 h 450288"/>
              <a:gd name="connsiteX9" fmla="*/ 74166 w 257849"/>
              <a:gd name="connsiteY9" fmla="*/ 446917 h 450288"/>
              <a:gd name="connsiteX10" fmla="*/ 1141 w 257849"/>
              <a:gd name="connsiteY10" fmla="*/ 437392 h 450288"/>
              <a:gd name="connsiteX11" fmla="*/ 128141 w 257849"/>
              <a:gd name="connsiteY11" fmla="*/ 434217 h 450288"/>
              <a:gd name="connsiteX12" fmla="*/ 197991 w 257849"/>
              <a:gd name="connsiteY12" fmla="*/ 431042 h 450288"/>
              <a:gd name="connsiteX13" fmla="*/ 223391 w 257849"/>
              <a:gd name="connsiteY13" fmla="*/ 351667 h 450288"/>
              <a:gd name="connsiteX14" fmla="*/ 185291 w 257849"/>
              <a:gd name="connsiteY14" fmla="*/ 323092 h 450288"/>
              <a:gd name="connsiteX15" fmla="*/ 175766 w 257849"/>
              <a:gd name="connsiteY15" fmla="*/ 180217 h 450288"/>
              <a:gd name="connsiteX16" fmla="*/ 185291 w 257849"/>
              <a:gd name="connsiteY16" fmla="*/ 135767 h 450288"/>
              <a:gd name="connsiteX17" fmla="*/ 217041 w 257849"/>
              <a:gd name="connsiteY17" fmla="*/ 129417 h 450288"/>
              <a:gd name="connsiteX18" fmla="*/ 213866 w 257849"/>
              <a:gd name="connsiteY18" fmla="*/ 37342 h 450288"/>
              <a:gd name="connsiteX19" fmla="*/ 251966 w 257849"/>
              <a:gd name="connsiteY19" fmla="*/ 2417 h 4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849" h="450288">
                <a:moveTo>
                  <a:pt x="251966" y="2417"/>
                </a:moveTo>
                <a:cubicBezTo>
                  <a:pt x="258845" y="13000"/>
                  <a:pt x="254612" y="78617"/>
                  <a:pt x="255141" y="100842"/>
                </a:cubicBezTo>
                <a:cubicBezTo>
                  <a:pt x="255670" y="123067"/>
                  <a:pt x="260962" y="126771"/>
                  <a:pt x="255141" y="135767"/>
                </a:cubicBezTo>
                <a:cubicBezTo>
                  <a:pt x="249320" y="144763"/>
                  <a:pt x="226566" y="139471"/>
                  <a:pt x="220216" y="154817"/>
                </a:cubicBezTo>
                <a:cubicBezTo>
                  <a:pt x="213866" y="170163"/>
                  <a:pt x="218628" y="202971"/>
                  <a:pt x="217041" y="227842"/>
                </a:cubicBezTo>
                <a:cubicBezTo>
                  <a:pt x="215453" y="252713"/>
                  <a:pt x="206987" y="285521"/>
                  <a:pt x="210691" y="304042"/>
                </a:cubicBezTo>
                <a:cubicBezTo>
                  <a:pt x="214395" y="322563"/>
                  <a:pt x="232916" y="316213"/>
                  <a:pt x="239266" y="338967"/>
                </a:cubicBezTo>
                <a:cubicBezTo>
                  <a:pt x="245616" y="361721"/>
                  <a:pt x="252495" y="422575"/>
                  <a:pt x="248791" y="440567"/>
                </a:cubicBezTo>
                <a:cubicBezTo>
                  <a:pt x="245087" y="458559"/>
                  <a:pt x="246145" y="445859"/>
                  <a:pt x="217041" y="446917"/>
                </a:cubicBezTo>
                <a:cubicBezTo>
                  <a:pt x="187937" y="447975"/>
                  <a:pt x="110149" y="448505"/>
                  <a:pt x="74166" y="446917"/>
                </a:cubicBezTo>
                <a:cubicBezTo>
                  <a:pt x="38183" y="445330"/>
                  <a:pt x="-7855" y="439509"/>
                  <a:pt x="1141" y="437392"/>
                </a:cubicBezTo>
                <a:cubicBezTo>
                  <a:pt x="10137" y="435275"/>
                  <a:pt x="95333" y="435275"/>
                  <a:pt x="128141" y="434217"/>
                </a:cubicBezTo>
                <a:cubicBezTo>
                  <a:pt x="160949" y="433159"/>
                  <a:pt x="182116" y="444800"/>
                  <a:pt x="197991" y="431042"/>
                </a:cubicBezTo>
                <a:cubicBezTo>
                  <a:pt x="213866" y="417284"/>
                  <a:pt x="225508" y="369659"/>
                  <a:pt x="223391" y="351667"/>
                </a:cubicBezTo>
                <a:cubicBezTo>
                  <a:pt x="221274" y="333675"/>
                  <a:pt x="193229" y="351667"/>
                  <a:pt x="185291" y="323092"/>
                </a:cubicBezTo>
                <a:cubicBezTo>
                  <a:pt x="177353" y="294517"/>
                  <a:pt x="175766" y="211438"/>
                  <a:pt x="175766" y="180217"/>
                </a:cubicBezTo>
                <a:cubicBezTo>
                  <a:pt x="175766" y="148996"/>
                  <a:pt x="178412" y="144234"/>
                  <a:pt x="185291" y="135767"/>
                </a:cubicBezTo>
                <a:cubicBezTo>
                  <a:pt x="192170" y="127300"/>
                  <a:pt x="212278" y="145821"/>
                  <a:pt x="217041" y="129417"/>
                </a:cubicBezTo>
                <a:cubicBezTo>
                  <a:pt x="221804" y="113013"/>
                  <a:pt x="210691" y="56392"/>
                  <a:pt x="213866" y="37342"/>
                </a:cubicBezTo>
                <a:cubicBezTo>
                  <a:pt x="217041" y="18292"/>
                  <a:pt x="245087" y="-8166"/>
                  <a:pt x="251966" y="24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965F1232-D8F8-5D46-A565-76C1342FC89F}"/>
              </a:ext>
            </a:extLst>
          </p:cNvPr>
          <p:cNvSpPr/>
          <p:nvPr/>
        </p:nvSpPr>
        <p:spPr>
          <a:xfrm>
            <a:off x="5518147" y="5536358"/>
            <a:ext cx="245212" cy="305712"/>
          </a:xfrm>
          <a:custGeom>
            <a:avLst/>
            <a:gdLst>
              <a:gd name="connsiteX0" fmla="*/ 66678 w 245212"/>
              <a:gd name="connsiteY0" fmla="*/ 842 h 305712"/>
              <a:gd name="connsiteX1" fmla="*/ 38103 w 245212"/>
              <a:gd name="connsiteY1" fmla="*/ 213567 h 305712"/>
              <a:gd name="connsiteX2" fmla="*/ 60328 w 245212"/>
              <a:gd name="connsiteY2" fmla="*/ 245317 h 305712"/>
              <a:gd name="connsiteX3" fmla="*/ 222253 w 245212"/>
              <a:gd name="connsiteY3" fmla="*/ 251667 h 305712"/>
              <a:gd name="connsiteX4" fmla="*/ 238128 w 245212"/>
              <a:gd name="connsiteY4" fmla="*/ 286592 h 305712"/>
              <a:gd name="connsiteX5" fmla="*/ 165103 w 245212"/>
              <a:gd name="connsiteY5" fmla="*/ 305642 h 305712"/>
              <a:gd name="connsiteX6" fmla="*/ 123828 w 245212"/>
              <a:gd name="connsiteY6" fmla="*/ 280242 h 305712"/>
              <a:gd name="connsiteX7" fmla="*/ 28578 w 245212"/>
              <a:gd name="connsiteY7" fmla="*/ 261192 h 305712"/>
              <a:gd name="connsiteX8" fmla="*/ 3 w 245212"/>
              <a:gd name="connsiteY8" fmla="*/ 143717 h 305712"/>
              <a:gd name="connsiteX9" fmla="*/ 66678 w 245212"/>
              <a:gd name="connsiteY9" fmla="*/ 842 h 3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212" h="305712">
                <a:moveTo>
                  <a:pt x="66678" y="842"/>
                </a:moveTo>
                <a:cubicBezTo>
                  <a:pt x="73028" y="12484"/>
                  <a:pt x="39161" y="172821"/>
                  <a:pt x="38103" y="213567"/>
                </a:cubicBezTo>
                <a:cubicBezTo>
                  <a:pt x="37045" y="254313"/>
                  <a:pt x="29636" y="238967"/>
                  <a:pt x="60328" y="245317"/>
                </a:cubicBezTo>
                <a:cubicBezTo>
                  <a:pt x="91020" y="251667"/>
                  <a:pt x="192620" y="244788"/>
                  <a:pt x="222253" y="251667"/>
                </a:cubicBezTo>
                <a:cubicBezTo>
                  <a:pt x="251886" y="258546"/>
                  <a:pt x="247653" y="277596"/>
                  <a:pt x="238128" y="286592"/>
                </a:cubicBezTo>
                <a:cubicBezTo>
                  <a:pt x="228603" y="295588"/>
                  <a:pt x="184153" y="306700"/>
                  <a:pt x="165103" y="305642"/>
                </a:cubicBezTo>
                <a:cubicBezTo>
                  <a:pt x="146053" y="304584"/>
                  <a:pt x="146582" y="287650"/>
                  <a:pt x="123828" y="280242"/>
                </a:cubicBezTo>
                <a:cubicBezTo>
                  <a:pt x="101074" y="272834"/>
                  <a:pt x="49215" y="283946"/>
                  <a:pt x="28578" y="261192"/>
                </a:cubicBezTo>
                <a:cubicBezTo>
                  <a:pt x="7941" y="238438"/>
                  <a:pt x="532" y="186050"/>
                  <a:pt x="3" y="143717"/>
                </a:cubicBezTo>
                <a:cubicBezTo>
                  <a:pt x="-526" y="101384"/>
                  <a:pt x="60328" y="-10800"/>
                  <a:pt x="66678" y="84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8091889B-4024-7F57-11D7-6B0E75C7C5F7}"/>
              </a:ext>
            </a:extLst>
          </p:cNvPr>
          <p:cNvSpPr/>
          <p:nvPr/>
        </p:nvSpPr>
        <p:spPr>
          <a:xfrm>
            <a:off x="5526265" y="5771739"/>
            <a:ext cx="375150" cy="196016"/>
          </a:xfrm>
          <a:custGeom>
            <a:avLst/>
            <a:gdLst>
              <a:gd name="connsiteX0" fmla="*/ 7760 w 375150"/>
              <a:gd name="connsiteY0" fmla="*/ 411 h 196016"/>
              <a:gd name="connsiteX1" fmla="*/ 7760 w 375150"/>
              <a:gd name="connsiteY1" fmla="*/ 102011 h 196016"/>
              <a:gd name="connsiteX2" fmla="*/ 7760 w 375150"/>
              <a:gd name="connsiteY2" fmla="*/ 171861 h 196016"/>
              <a:gd name="connsiteX3" fmla="*/ 112535 w 375150"/>
              <a:gd name="connsiteY3" fmla="*/ 194086 h 196016"/>
              <a:gd name="connsiteX4" fmla="*/ 353835 w 375150"/>
              <a:gd name="connsiteY4" fmla="*/ 190911 h 196016"/>
              <a:gd name="connsiteX5" fmla="*/ 357010 w 375150"/>
              <a:gd name="connsiteY5" fmla="*/ 159161 h 196016"/>
              <a:gd name="connsiteX6" fmla="*/ 299860 w 375150"/>
              <a:gd name="connsiteY6" fmla="*/ 155986 h 196016"/>
              <a:gd name="connsiteX7" fmla="*/ 42685 w 375150"/>
              <a:gd name="connsiteY7" fmla="*/ 149636 h 196016"/>
              <a:gd name="connsiteX8" fmla="*/ 7760 w 375150"/>
              <a:gd name="connsiteY8" fmla="*/ 411 h 19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150" h="196016">
                <a:moveTo>
                  <a:pt x="7760" y="411"/>
                </a:moveTo>
                <a:cubicBezTo>
                  <a:pt x="1939" y="-7526"/>
                  <a:pt x="7760" y="102011"/>
                  <a:pt x="7760" y="102011"/>
                </a:cubicBezTo>
                <a:cubicBezTo>
                  <a:pt x="7760" y="130586"/>
                  <a:pt x="-9702" y="156515"/>
                  <a:pt x="7760" y="171861"/>
                </a:cubicBezTo>
                <a:cubicBezTo>
                  <a:pt x="25222" y="187207"/>
                  <a:pt x="54856" y="190911"/>
                  <a:pt x="112535" y="194086"/>
                </a:cubicBezTo>
                <a:cubicBezTo>
                  <a:pt x="170214" y="197261"/>
                  <a:pt x="313089" y="196732"/>
                  <a:pt x="353835" y="190911"/>
                </a:cubicBezTo>
                <a:cubicBezTo>
                  <a:pt x="394581" y="185090"/>
                  <a:pt x="366006" y="164982"/>
                  <a:pt x="357010" y="159161"/>
                </a:cubicBezTo>
                <a:cubicBezTo>
                  <a:pt x="348014" y="153340"/>
                  <a:pt x="299860" y="155986"/>
                  <a:pt x="299860" y="155986"/>
                </a:cubicBezTo>
                <a:cubicBezTo>
                  <a:pt x="247473" y="154399"/>
                  <a:pt x="89252" y="170803"/>
                  <a:pt x="42685" y="149636"/>
                </a:cubicBezTo>
                <a:cubicBezTo>
                  <a:pt x="-3882" y="128469"/>
                  <a:pt x="13581" y="8348"/>
                  <a:pt x="7760" y="41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BF0872D9-7454-B913-83B8-B83C8B08879E}"/>
              </a:ext>
            </a:extLst>
          </p:cNvPr>
          <p:cNvSpPr/>
          <p:nvPr/>
        </p:nvSpPr>
        <p:spPr>
          <a:xfrm>
            <a:off x="5643278" y="5524495"/>
            <a:ext cx="262584" cy="175092"/>
          </a:xfrm>
          <a:custGeom>
            <a:avLst/>
            <a:gdLst>
              <a:gd name="connsiteX0" fmla="*/ 14572 w 262584"/>
              <a:gd name="connsiteY0" fmla="*/ 82555 h 175092"/>
              <a:gd name="connsiteX1" fmla="*/ 8222 w 262584"/>
              <a:gd name="connsiteY1" fmla="*/ 158755 h 175092"/>
              <a:gd name="connsiteX2" fmla="*/ 93947 w 262584"/>
              <a:gd name="connsiteY2" fmla="*/ 155580 h 175092"/>
              <a:gd name="connsiteX3" fmla="*/ 205072 w 262584"/>
              <a:gd name="connsiteY3" fmla="*/ 171455 h 175092"/>
              <a:gd name="connsiteX4" fmla="*/ 243172 w 262584"/>
              <a:gd name="connsiteY4" fmla="*/ 168280 h 175092"/>
              <a:gd name="connsiteX5" fmla="*/ 262222 w 262584"/>
              <a:gd name="connsiteY5" fmla="*/ 101605 h 175092"/>
              <a:gd name="connsiteX6" fmla="*/ 252697 w 262584"/>
              <a:gd name="connsiteY6" fmla="*/ 19055 h 175092"/>
              <a:gd name="connsiteX7" fmla="*/ 217772 w 262584"/>
              <a:gd name="connsiteY7" fmla="*/ 6355 h 175092"/>
              <a:gd name="connsiteX8" fmla="*/ 205072 w 262584"/>
              <a:gd name="connsiteY8" fmla="*/ 101605 h 175092"/>
              <a:gd name="connsiteX9" fmla="*/ 163797 w 262584"/>
              <a:gd name="connsiteY9" fmla="*/ 127005 h 175092"/>
              <a:gd name="connsiteX10" fmla="*/ 116172 w 262584"/>
              <a:gd name="connsiteY10" fmla="*/ 123830 h 175092"/>
              <a:gd name="connsiteX11" fmla="*/ 106647 w 262584"/>
              <a:gd name="connsiteY11" fmla="*/ 98430 h 175092"/>
              <a:gd name="connsiteX12" fmla="*/ 14572 w 262584"/>
              <a:gd name="connsiteY12" fmla="*/ 82555 h 17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584" h="175092">
                <a:moveTo>
                  <a:pt x="14572" y="82555"/>
                </a:moveTo>
                <a:cubicBezTo>
                  <a:pt x="-1832" y="92609"/>
                  <a:pt x="-5007" y="146584"/>
                  <a:pt x="8222" y="158755"/>
                </a:cubicBezTo>
                <a:cubicBezTo>
                  <a:pt x="21451" y="170926"/>
                  <a:pt x="61139" y="153463"/>
                  <a:pt x="93947" y="155580"/>
                </a:cubicBezTo>
                <a:cubicBezTo>
                  <a:pt x="126755" y="157697"/>
                  <a:pt x="180201" y="169338"/>
                  <a:pt x="205072" y="171455"/>
                </a:cubicBezTo>
                <a:cubicBezTo>
                  <a:pt x="229943" y="173572"/>
                  <a:pt x="233647" y="179922"/>
                  <a:pt x="243172" y="168280"/>
                </a:cubicBezTo>
                <a:cubicBezTo>
                  <a:pt x="252697" y="156638"/>
                  <a:pt x="260635" y="126476"/>
                  <a:pt x="262222" y="101605"/>
                </a:cubicBezTo>
                <a:cubicBezTo>
                  <a:pt x="263810" y="76734"/>
                  <a:pt x="260105" y="34930"/>
                  <a:pt x="252697" y="19055"/>
                </a:cubicBezTo>
                <a:cubicBezTo>
                  <a:pt x="245289" y="3180"/>
                  <a:pt x="225710" y="-7403"/>
                  <a:pt x="217772" y="6355"/>
                </a:cubicBezTo>
                <a:cubicBezTo>
                  <a:pt x="209835" y="20113"/>
                  <a:pt x="214068" y="81497"/>
                  <a:pt x="205072" y="101605"/>
                </a:cubicBezTo>
                <a:cubicBezTo>
                  <a:pt x="196076" y="121713"/>
                  <a:pt x="178614" y="123301"/>
                  <a:pt x="163797" y="127005"/>
                </a:cubicBezTo>
                <a:cubicBezTo>
                  <a:pt x="148980" y="130709"/>
                  <a:pt x="125697" y="128593"/>
                  <a:pt x="116172" y="123830"/>
                </a:cubicBezTo>
                <a:cubicBezTo>
                  <a:pt x="106647" y="119067"/>
                  <a:pt x="118289" y="102663"/>
                  <a:pt x="106647" y="98430"/>
                </a:cubicBezTo>
                <a:cubicBezTo>
                  <a:pt x="95005" y="94197"/>
                  <a:pt x="30976" y="72501"/>
                  <a:pt x="14572" y="8255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A6D4EC7A-D7E4-59C9-8DFA-19BAAB3FC8DB}"/>
              </a:ext>
            </a:extLst>
          </p:cNvPr>
          <p:cNvSpPr/>
          <p:nvPr/>
        </p:nvSpPr>
        <p:spPr>
          <a:xfrm>
            <a:off x="5831170" y="5545821"/>
            <a:ext cx="65905" cy="414070"/>
          </a:xfrm>
          <a:custGeom>
            <a:avLst/>
            <a:gdLst>
              <a:gd name="connsiteX0" fmla="*/ 64805 w 65905"/>
              <a:gd name="connsiteY0" fmla="*/ 904 h 414070"/>
              <a:gd name="connsiteX1" fmla="*/ 48930 w 65905"/>
              <a:gd name="connsiteY1" fmla="*/ 296179 h 414070"/>
              <a:gd name="connsiteX2" fmla="*/ 48930 w 65905"/>
              <a:gd name="connsiteY2" fmla="*/ 400954 h 414070"/>
              <a:gd name="connsiteX3" fmla="*/ 1305 w 65905"/>
              <a:gd name="connsiteY3" fmla="*/ 391429 h 414070"/>
              <a:gd name="connsiteX4" fmla="*/ 14005 w 65905"/>
              <a:gd name="connsiteY4" fmla="*/ 210454 h 414070"/>
              <a:gd name="connsiteX5" fmla="*/ 64805 w 65905"/>
              <a:gd name="connsiteY5" fmla="*/ 904 h 41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05" h="414070">
                <a:moveTo>
                  <a:pt x="64805" y="904"/>
                </a:moveTo>
                <a:cubicBezTo>
                  <a:pt x="70626" y="15191"/>
                  <a:pt x="51576" y="229504"/>
                  <a:pt x="48930" y="296179"/>
                </a:cubicBezTo>
                <a:cubicBezTo>
                  <a:pt x="46284" y="362854"/>
                  <a:pt x="56867" y="385079"/>
                  <a:pt x="48930" y="400954"/>
                </a:cubicBezTo>
                <a:cubicBezTo>
                  <a:pt x="40993" y="416829"/>
                  <a:pt x="7126" y="423179"/>
                  <a:pt x="1305" y="391429"/>
                </a:cubicBezTo>
                <a:cubicBezTo>
                  <a:pt x="-4516" y="359679"/>
                  <a:pt x="10830" y="275542"/>
                  <a:pt x="14005" y="210454"/>
                </a:cubicBezTo>
                <a:cubicBezTo>
                  <a:pt x="17180" y="145367"/>
                  <a:pt x="58984" y="-13383"/>
                  <a:pt x="64805" y="90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ACC30C3D-C70D-E613-750B-99DDC4DCEE8A}"/>
              </a:ext>
            </a:extLst>
          </p:cNvPr>
          <p:cNvSpPr/>
          <p:nvPr/>
        </p:nvSpPr>
        <p:spPr>
          <a:xfrm>
            <a:off x="5878706" y="5507651"/>
            <a:ext cx="364292" cy="166375"/>
          </a:xfrm>
          <a:custGeom>
            <a:avLst/>
            <a:gdLst>
              <a:gd name="connsiteX0" fmla="*/ 1394 w 364292"/>
              <a:gd name="connsiteY0" fmla="*/ 974 h 166375"/>
              <a:gd name="connsiteX1" fmla="*/ 334769 w 364292"/>
              <a:gd name="connsiteY1" fmla="*/ 13674 h 166375"/>
              <a:gd name="connsiteX2" fmla="*/ 350644 w 364292"/>
              <a:gd name="connsiteY2" fmla="*/ 32724 h 166375"/>
              <a:gd name="connsiteX3" fmla="*/ 360169 w 364292"/>
              <a:gd name="connsiteY3" fmla="*/ 105749 h 166375"/>
              <a:gd name="connsiteX4" fmla="*/ 360169 w 364292"/>
              <a:gd name="connsiteY4" fmla="*/ 140674 h 166375"/>
              <a:gd name="connsiteX5" fmla="*/ 325244 w 364292"/>
              <a:gd name="connsiteY5" fmla="*/ 166074 h 166375"/>
              <a:gd name="connsiteX6" fmla="*/ 134744 w 364292"/>
              <a:gd name="connsiteY6" fmla="*/ 153374 h 166375"/>
              <a:gd name="connsiteX7" fmla="*/ 90294 w 364292"/>
              <a:gd name="connsiteY7" fmla="*/ 134324 h 166375"/>
              <a:gd name="connsiteX8" fmla="*/ 309369 w 364292"/>
              <a:gd name="connsiteY8" fmla="*/ 127974 h 166375"/>
              <a:gd name="connsiteX9" fmla="*/ 325244 w 364292"/>
              <a:gd name="connsiteY9" fmla="*/ 67649 h 166375"/>
              <a:gd name="connsiteX10" fmla="*/ 315719 w 364292"/>
              <a:gd name="connsiteY10" fmla="*/ 48599 h 166375"/>
              <a:gd name="connsiteX11" fmla="*/ 220469 w 364292"/>
              <a:gd name="connsiteY11" fmla="*/ 45424 h 166375"/>
              <a:gd name="connsiteX12" fmla="*/ 1394 w 364292"/>
              <a:gd name="connsiteY12" fmla="*/ 974 h 16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292" h="166375">
                <a:moveTo>
                  <a:pt x="1394" y="974"/>
                </a:moveTo>
                <a:cubicBezTo>
                  <a:pt x="20444" y="-4318"/>
                  <a:pt x="334769" y="13674"/>
                  <a:pt x="334769" y="13674"/>
                </a:cubicBezTo>
                <a:cubicBezTo>
                  <a:pt x="392977" y="18966"/>
                  <a:pt x="346411" y="17378"/>
                  <a:pt x="350644" y="32724"/>
                </a:cubicBezTo>
                <a:cubicBezTo>
                  <a:pt x="354877" y="48070"/>
                  <a:pt x="358582" y="87757"/>
                  <a:pt x="360169" y="105749"/>
                </a:cubicBezTo>
                <a:cubicBezTo>
                  <a:pt x="361757" y="123741"/>
                  <a:pt x="365990" y="130620"/>
                  <a:pt x="360169" y="140674"/>
                </a:cubicBezTo>
                <a:cubicBezTo>
                  <a:pt x="354348" y="150728"/>
                  <a:pt x="362815" y="163957"/>
                  <a:pt x="325244" y="166074"/>
                </a:cubicBezTo>
                <a:cubicBezTo>
                  <a:pt x="287673" y="168191"/>
                  <a:pt x="173902" y="158666"/>
                  <a:pt x="134744" y="153374"/>
                </a:cubicBezTo>
                <a:cubicBezTo>
                  <a:pt x="95586" y="148082"/>
                  <a:pt x="61190" y="138557"/>
                  <a:pt x="90294" y="134324"/>
                </a:cubicBezTo>
                <a:cubicBezTo>
                  <a:pt x="119398" y="130091"/>
                  <a:pt x="270211" y="139087"/>
                  <a:pt x="309369" y="127974"/>
                </a:cubicBezTo>
                <a:cubicBezTo>
                  <a:pt x="348527" y="116862"/>
                  <a:pt x="325244" y="67649"/>
                  <a:pt x="325244" y="67649"/>
                </a:cubicBezTo>
                <a:cubicBezTo>
                  <a:pt x="326302" y="54420"/>
                  <a:pt x="333181" y="52303"/>
                  <a:pt x="315719" y="48599"/>
                </a:cubicBezTo>
                <a:cubicBezTo>
                  <a:pt x="298257" y="44895"/>
                  <a:pt x="277090" y="49128"/>
                  <a:pt x="220469" y="45424"/>
                </a:cubicBezTo>
                <a:cubicBezTo>
                  <a:pt x="163848" y="41720"/>
                  <a:pt x="-17656" y="6266"/>
                  <a:pt x="1394" y="9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A58126BD-517C-5651-1249-D6DE176145C6}"/>
              </a:ext>
            </a:extLst>
          </p:cNvPr>
          <p:cNvSpPr/>
          <p:nvPr/>
        </p:nvSpPr>
        <p:spPr>
          <a:xfrm>
            <a:off x="5989376" y="5658103"/>
            <a:ext cx="203291" cy="184469"/>
          </a:xfrm>
          <a:custGeom>
            <a:avLst/>
            <a:gdLst>
              <a:gd name="connsiteX0" fmla="*/ 14549 w 203291"/>
              <a:gd name="connsiteY0" fmla="*/ 2922 h 184469"/>
              <a:gd name="connsiteX1" fmla="*/ 182824 w 203291"/>
              <a:gd name="connsiteY1" fmla="*/ 6097 h 184469"/>
              <a:gd name="connsiteX2" fmla="*/ 201874 w 203291"/>
              <a:gd name="connsiteY2" fmla="*/ 44197 h 184469"/>
              <a:gd name="connsiteX3" fmla="*/ 198699 w 203291"/>
              <a:gd name="connsiteY3" fmla="*/ 145797 h 184469"/>
              <a:gd name="connsiteX4" fmla="*/ 173299 w 203291"/>
              <a:gd name="connsiteY4" fmla="*/ 177547 h 184469"/>
              <a:gd name="connsiteX5" fmla="*/ 87574 w 203291"/>
              <a:gd name="connsiteY5" fmla="*/ 183897 h 184469"/>
              <a:gd name="connsiteX6" fmla="*/ 1849 w 203291"/>
              <a:gd name="connsiteY6" fmla="*/ 168022 h 184469"/>
              <a:gd name="connsiteX7" fmla="*/ 39949 w 203291"/>
              <a:gd name="connsiteY7" fmla="*/ 136272 h 184469"/>
              <a:gd name="connsiteX8" fmla="*/ 166949 w 203291"/>
              <a:gd name="connsiteY8" fmla="*/ 114047 h 184469"/>
              <a:gd name="connsiteX9" fmla="*/ 166949 w 203291"/>
              <a:gd name="connsiteY9" fmla="*/ 50547 h 184469"/>
              <a:gd name="connsiteX10" fmla="*/ 55824 w 203291"/>
              <a:gd name="connsiteY10" fmla="*/ 34672 h 184469"/>
              <a:gd name="connsiteX11" fmla="*/ 14549 w 203291"/>
              <a:gd name="connsiteY11" fmla="*/ 2922 h 18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291" h="184469">
                <a:moveTo>
                  <a:pt x="14549" y="2922"/>
                </a:moveTo>
                <a:cubicBezTo>
                  <a:pt x="35716" y="-1840"/>
                  <a:pt x="151603" y="-782"/>
                  <a:pt x="182824" y="6097"/>
                </a:cubicBezTo>
                <a:cubicBezTo>
                  <a:pt x="214045" y="12976"/>
                  <a:pt x="199228" y="20914"/>
                  <a:pt x="201874" y="44197"/>
                </a:cubicBezTo>
                <a:cubicBezTo>
                  <a:pt x="204520" y="67480"/>
                  <a:pt x="203462" y="123572"/>
                  <a:pt x="198699" y="145797"/>
                </a:cubicBezTo>
                <a:cubicBezTo>
                  <a:pt x="193937" y="168022"/>
                  <a:pt x="191820" y="171197"/>
                  <a:pt x="173299" y="177547"/>
                </a:cubicBezTo>
                <a:cubicBezTo>
                  <a:pt x="154778" y="183897"/>
                  <a:pt x="116149" y="185485"/>
                  <a:pt x="87574" y="183897"/>
                </a:cubicBezTo>
                <a:cubicBezTo>
                  <a:pt x="58999" y="182310"/>
                  <a:pt x="9786" y="175959"/>
                  <a:pt x="1849" y="168022"/>
                </a:cubicBezTo>
                <a:cubicBezTo>
                  <a:pt x="-6088" y="160085"/>
                  <a:pt x="12432" y="145268"/>
                  <a:pt x="39949" y="136272"/>
                </a:cubicBezTo>
                <a:cubicBezTo>
                  <a:pt x="67466" y="127276"/>
                  <a:pt x="145782" y="128335"/>
                  <a:pt x="166949" y="114047"/>
                </a:cubicBezTo>
                <a:cubicBezTo>
                  <a:pt x="188116" y="99760"/>
                  <a:pt x="185470" y="63776"/>
                  <a:pt x="166949" y="50547"/>
                </a:cubicBezTo>
                <a:cubicBezTo>
                  <a:pt x="148428" y="37318"/>
                  <a:pt x="78578" y="38905"/>
                  <a:pt x="55824" y="34672"/>
                </a:cubicBezTo>
                <a:cubicBezTo>
                  <a:pt x="33070" y="30439"/>
                  <a:pt x="-6618" y="7684"/>
                  <a:pt x="14549" y="292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AB6DB430-122E-4C8C-AA84-A5DF686ABA24}"/>
              </a:ext>
            </a:extLst>
          </p:cNvPr>
          <p:cNvSpPr/>
          <p:nvPr/>
        </p:nvSpPr>
        <p:spPr>
          <a:xfrm>
            <a:off x="5838429" y="5819728"/>
            <a:ext cx="398221" cy="150330"/>
          </a:xfrm>
          <a:custGeom>
            <a:avLst/>
            <a:gdLst>
              <a:gd name="connsiteX0" fmla="*/ 390921 w 398221"/>
              <a:gd name="connsiteY0" fmla="*/ 47 h 150330"/>
              <a:gd name="connsiteX1" fmla="*/ 394096 w 398221"/>
              <a:gd name="connsiteY1" fmla="*/ 133397 h 150330"/>
              <a:gd name="connsiteX2" fmla="*/ 340121 w 398221"/>
              <a:gd name="connsiteY2" fmla="*/ 149272 h 150330"/>
              <a:gd name="connsiteX3" fmla="*/ 70246 w 398221"/>
              <a:gd name="connsiteY3" fmla="*/ 146097 h 150330"/>
              <a:gd name="connsiteX4" fmla="*/ 3571 w 398221"/>
              <a:gd name="connsiteY4" fmla="*/ 123872 h 150330"/>
              <a:gd name="connsiteX5" fmla="*/ 149621 w 398221"/>
              <a:gd name="connsiteY5" fmla="*/ 101647 h 150330"/>
              <a:gd name="connsiteX6" fmla="*/ 362346 w 398221"/>
              <a:gd name="connsiteY6" fmla="*/ 117522 h 150330"/>
              <a:gd name="connsiteX7" fmla="*/ 390921 w 398221"/>
              <a:gd name="connsiteY7" fmla="*/ 47 h 15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221" h="150330">
                <a:moveTo>
                  <a:pt x="390921" y="47"/>
                </a:moveTo>
                <a:cubicBezTo>
                  <a:pt x="396213" y="2693"/>
                  <a:pt x="402563" y="108526"/>
                  <a:pt x="394096" y="133397"/>
                </a:cubicBezTo>
                <a:cubicBezTo>
                  <a:pt x="385629" y="158268"/>
                  <a:pt x="394096" y="147155"/>
                  <a:pt x="340121" y="149272"/>
                </a:cubicBezTo>
                <a:cubicBezTo>
                  <a:pt x="286146" y="151389"/>
                  <a:pt x="126338" y="150330"/>
                  <a:pt x="70246" y="146097"/>
                </a:cubicBezTo>
                <a:cubicBezTo>
                  <a:pt x="14154" y="141864"/>
                  <a:pt x="-9658" y="131280"/>
                  <a:pt x="3571" y="123872"/>
                </a:cubicBezTo>
                <a:cubicBezTo>
                  <a:pt x="16800" y="116464"/>
                  <a:pt x="89825" y="102705"/>
                  <a:pt x="149621" y="101647"/>
                </a:cubicBezTo>
                <a:cubicBezTo>
                  <a:pt x="209417" y="100589"/>
                  <a:pt x="326363" y="129693"/>
                  <a:pt x="362346" y="117522"/>
                </a:cubicBezTo>
                <a:cubicBezTo>
                  <a:pt x="398329" y="105351"/>
                  <a:pt x="385629" y="-2599"/>
                  <a:pt x="390921" y="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60BD3052-F6BF-9E80-F6B6-E4C888A0C7DE}"/>
              </a:ext>
            </a:extLst>
          </p:cNvPr>
          <p:cNvSpPr/>
          <p:nvPr/>
        </p:nvSpPr>
        <p:spPr>
          <a:xfrm>
            <a:off x="6198518" y="5516987"/>
            <a:ext cx="177272" cy="446329"/>
          </a:xfrm>
          <a:custGeom>
            <a:avLst/>
            <a:gdLst>
              <a:gd name="connsiteX0" fmla="*/ 40357 w 177272"/>
              <a:gd name="connsiteY0" fmla="*/ 1163 h 446329"/>
              <a:gd name="connsiteX1" fmla="*/ 24482 w 177272"/>
              <a:gd name="connsiteY1" fmla="*/ 255163 h 446329"/>
              <a:gd name="connsiteX2" fmla="*/ 5432 w 177272"/>
              <a:gd name="connsiteY2" fmla="*/ 359938 h 446329"/>
              <a:gd name="connsiteX3" fmla="*/ 14957 w 177272"/>
              <a:gd name="connsiteY3" fmla="*/ 436138 h 446329"/>
              <a:gd name="connsiteX4" fmla="*/ 157832 w 177272"/>
              <a:gd name="connsiteY4" fmla="*/ 442488 h 446329"/>
              <a:gd name="connsiteX5" fmla="*/ 176882 w 177272"/>
              <a:gd name="connsiteY5" fmla="*/ 407563 h 446329"/>
              <a:gd name="connsiteX6" fmla="*/ 167357 w 177272"/>
              <a:gd name="connsiteY6" fmla="*/ 213888 h 446329"/>
              <a:gd name="connsiteX7" fmla="*/ 157832 w 177272"/>
              <a:gd name="connsiteY7" fmla="*/ 264688 h 446329"/>
              <a:gd name="connsiteX8" fmla="*/ 132432 w 177272"/>
              <a:gd name="connsiteY8" fmla="*/ 309138 h 446329"/>
              <a:gd name="connsiteX9" fmla="*/ 129257 w 177272"/>
              <a:gd name="connsiteY9" fmla="*/ 398038 h 446329"/>
              <a:gd name="connsiteX10" fmla="*/ 75282 w 177272"/>
              <a:gd name="connsiteY10" fmla="*/ 417088 h 446329"/>
              <a:gd name="connsiteX11" fmla="*/ 49882 w 177272"/>
              <a:gd name="connsiteY11" fmla="*/ 302788 h 446329"/>
              <a:gd name="connsiteX12" fmla="*/ 75282 w 177272"/>
              <a:gd name="connsiteY12" fmla="*/ 166263 h 446329"/>
              <a:gd name="connsiteX13" fmla="*/ 40357 w 177272"/>
              <a:gd name="connsiteY13" fmla="*/ 1163 h 44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272" h="446329">
                <a:moveTo>
                  <a:pt x="40357" y="1163"/>
                </a:moveTo>
                <a:cubicBezTo>
                  <a:pt x="31890" y="15980"/>
                  <a:pt x="30303" y="195367"/>
                  <a:pt x="24482" y="255163"/>
                </a:cubicBezTo>
                <a:cubicBezTo>
                  <a:pt x="18661" y="314959"/>
                  <a:pt x="7019" y="329776"/>
                  <a:pt x="5432" y="359938"/>
                </a:cubicBezTo>
                <a:cubicBezTo>
                  <a:pt x="3845" y="390100"/>
                  <a:pt x="-10443" y="422380"/>
                  <a:pt x="14957" y="436138"/>
                </a:cubicBezTo>
                <a:cubicBezTo>
                  <a:pt x="40357" y="449896"/>
                  <a:pt x="130845" y="447250"/>
                  <a:pt x="157832" y="442488"/>
                </a:cubicBezTo>
                <a:cubicBezTo>
                  <a:pt x="184819" y="437726"/>
                  <a:pt x="175294" y="445663"/>
                  <a:pt x="176882" y="407563"/>
                </a:cubicBezTo>
                <a:cubicBezTo>
                  <a:pt x="178470" y="369463"/>
                  <a:pt x="170532" y="237701"/>
                  <a:pt x="167357" y="213888"/>
                </a:cubicBezTo>
                <a:cubicBezTo>
                  <a:pt x="164182" y="190076"/>
                  <a:pt x="163653" y="248813"/>
                  <a:pt x="157832" y="264688"/>
                </a:cubicBezTo>
                <a:cubicBezTo>
                  <a:pt x="152011" y="280563"/>
                  <a:pt x="137195" y="286913"/>
                  <a:pt x="132432" y="309138"/>
                </a:cubicBezTo>
                <a:cubicBezTo>
                  <a:pt x="127670" y="331363"/>
                  <a:pt x="138782" y="380046"/>
                  <a:pt x="129257" y="398038"/>
                </a:cubicBezTo>
                <a:cubicBezTo>
                  <a:pt x="119732" y="416030"/>
                  <a:pt x="88511" y="432963"/>
                  <a:pt x="75282" y="417088"/>
                </a:cubicBezTo>
                <a:cubicBezTo>
                  <a:pt x="62053" y="401213"/>
                  <a:pt x="49882" y="344592"/>
                  <a:pt x="49882" y="302788"/>
                </a:cubicBezTo>
                <a:cubicBezTo>
                  <a:pt x="49882" y="260984"/>
                  <a:pt x="73695" y="215475"/>
                  <a:pt x="75282" y="166263"/>
                </a:cubicBezTo>
                <a:cubicBezTo>
                  <a:pt x="76869" y="117051"/>
                  <a:pt x="48824" y="-13654"/>
                  <a:pt x="40357" y="116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815A3619-5EC6-1EC5-01F6-A818C1B80E76}"/>
              </a:ext>
            </a:extLst>
          </p:cNvPr>
          <p:cNvSpPr/>
          <p:nvPr/>
        </p:nvSpPr>
        <p:spPr>
          <a:xfrm>
            <a:off x="6184886" y="5514965"/>
            <a:ext cx="417771" cy="225463"/>
          </a:xfrm>
          <a:custGeom>
            <a:avLst/>
            <a:gdLst>
              <a:gd name="connsiteX0" fmla="*/ 14 w 417771"/>
              <a:gd name="connsiteY0" fmla="*/ 3185 h 225463"/>
              <a:gd name="connsiteX1" fmla="*/ 158764 w 417771"/>
              <a:gd name="connsiteY1" fmla="*/ 6360 h 225463"/>
              <a:gd name="connsiteX2" fmla="*/ 203214 w 417771"/>
              <a:gd name="connsiteY2" fmla="*/ 22235 h 225463"/>
              <a:gd name="connsiteX3" fmla="*/ 250839 w 417771"/>
              <a:gd name="connsiteY3" fmla="*/ 95260 h 225463"/>
              <a:gd name="connsiteX4" fmla="*/ 266714 w 417771"/>
              <a:gd name="connsiteY4" fmla="*/ 123835 h 225463"/>
              <a:gd name="connsiteX5" fmla="*/ 269889 w 417771"/>
              <a:gd name="connsiteY5" fmla="*/ 9535 h 225463"/>
              <a:gd name="connsiteX6" fmla="*/ 396889 w 417771"/>
              <a:gd name="connsiteY6" fmla="*/ 15885 h 225463"/>
              <a:gd name="connsiteX7" fmla="*/ 409589 w 417771"/>
              <a:gd name="connsiteY7" fmla="*/ 38110 h 225463"/>
              <a:gd name="connsiteX8" fmla="*/ 314339 w 417771"/>
              <a:gd name="connsiteY8" fmla="*/ 41285 h 225463"/>
              <a:gd name="connsiteX9" fmla="*/ 285764 w 417771"/>
              <a:gd name="connsiteY9" fmla="*/ 123835 h 225463"/>
              <a:gd name="connsiteX10" fmla="*/ 266714 w 417771"/>
              <a:gd name="connsiteY10" fmla="*/ 225435 h 225463"/>
              <a:gd name="connsiteX11" fmla="*/ 215914 w 417771"/>
              <a:gd name="connsiteY11" fmla="*/ 133360 h 225463"/>
              <a:gd name="connsiteX12" fmla="*/ 168289 w 417771"/>
              <a:gd name="connsiteY12" fmla="*/ 50810 h 225463"/>
              <a:gd name="connsiteX13" fmla="*/ 14 w 417771"/>
              <a:gd name="connsiteY13" fmla="*/ 3185 h 22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7771" h="225463">
                <a:moveTo>
                  <a:pt x="14" y="3185"/>
                </a:moveTo>
                <a:cubicBezTo>
                  <a:pt x="-1573" y="-4223"/>
                  <a:pt x="124897" y="3185"/>
                  <a:pt x="158764" y="6360"/>
                </a:cubicBezTo>
                <a:cubicBezTo>
                  <a:pt x="192631" y="9535"/>
                  <a:pt x="187868" y="7418"/>
                  <a:pt x="203214" y="22235"/>
                </a:cubicBezTo>
                <a:cubicBezTo>
                  <a:pt x="218560" y="37052"/>
                  <a:pt x="240256" y="78327"/>
                  <a:pt x="250839" y="95260"/>
                </a:cubicBezTo>
                <a:cubicBezTo>
                  <a:pt x="261422" y="112193"/>
                  <a:pt x="263539" y="138122"/>
                  <a:pt x="266714" y="123835"/>
                </a:cubicBezTo>
                <a:cubicBezTo>
                  <a:pt x="269889" y="109548"/>
                  <a:pt x="248193" y="27527"/>
                  <a:pt x="269889" y="9535"/>
                </a:cubicBezTo>
                <a:cubicBezTo>
                  <a:pt x="291585" y="-8457"/>
                  <a:pt x="373606" y="11123"/>
                  <a:pt x="396889" y="15885"/>
                </a:cubicBezTo>
                <a:cubicBezTo>
                  <a:pt x="420172" y="20648"/>
                  <a:pt x="423347" y="33877"/>
                  <a:pt x="409589" y="38110"/>
                </a:cubicBezTo>
                <a:cubicBezTo>
                  <a:pt x="395831" y="42343"/>
                  <a:pt x="334976" y="26998"/>
                  <a:pt x="314339" y="41285"/>
                </a:cubicBezTo>
                <a:cubicBezTo>
                  <a:pt x="293702" y="55572"/>
                  <a:pt x="293701" y="93143"/>
                  <a:pt x="285764" y="123835"/>
                </a:cubicBezTo>
                <a:cubicBezTo>
                  <a:pt x="277827" y="154527"/>
                  <a:pt x="278356" y="223848"/>
                  <a:pt x="266714" y="225435"/>
                </a:cubicBezTo>
                <a:cubicBezTo>
                  <a:pt x="255072" y="227022"/>
                  <a:pt x="232318" y="162464"/>
                  <a:pt x="215914" y="133360"/>
                </a:cubicBezTo>
                <a:cubicBezTo>
                  <a:pt x="199510" y="104256"/>
                  <a:pt x="198451" y="67214"/>
                  <a:pt x="168289" y="50810"/>
                </a:cubicBezTo>
                <a:cubicBezTo>
                  <a:pt x="138127" y="34406"/>
                  <a:pt x="1601" y="10593"/>
                  <a:pt x="14" y="318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A596CB7D-A6D1-2497-3883-19E853D4A581}"/>
              </a:ext>
            </a:extLst>
          </p:cNvPr>
          <p:cNvSpPr/>
          <p:nvPr/>
        </p:nvSpPr>
        <p:spPr>
          <a:xfrm>
            <a:off x="6324271" y="5699102"/>
            <a:ext cx="283859" cy="268237"/>
          </a:xfrm>
          <a:custGeom>
            <a:avLst/>
            <a:gdLst>
              <a:gd name="connsiteX0" fmla="*/ 329 w 283859"/>
              <a:gd name="connsiteY0" fmla="*/ 23 h 268237"/>
              <a:gd name="connsiteX1" fmla="*/ 89229 w 283859"/>
              <a:gd name="connsiteY1" fmla="*/ 187348 h 268237"/>
              <a:gd name="connsiteX2" fmla="*/ 117804 w 283859"/>
              <a:gd name="connsiteY2" fmla="*/ 225448 h 268237"/>
              <a:gd name="connsiteX3" fmla="*/ 190829 w 283859"/>
              <a:gd name="connsiteY3" fmla="*/ 228623 h 268237"/>
              <a:gd name="connsiteX4" fmla="*/ 270204 w 283859"/>
              <a:gd name="connsiteY4" fmla="*/ 238148 h 268237"/>
              <a:gd name="connsiteX5" fmla="*/ 267029 w 283859"/>
              <a:gd name="connsiteY5" fmla="*/ 254023 h 268237"/>
              <a:gd name="connsiteX6" fmla="*/ 105104 w 283859"/>
              <a:gd name="connsiteY6" fmla="*/ 263548 h 268237"/>
              <a:gd name="connsiteX7" fmla="*/ 60654 w 283859"/>
              <a:gd name="connsiteY7" fmla="*/ 174648 h 268237"/>
              <a:gd name="connsiteX8" fmla="*/ 329 w 283859"/>
              <a:gd name="connsiteY8" fmla="*/ 23 h 2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59" h="268237">
                <a:moveTo>
                  <a:pt x="329" y="23"/>
                </a:moveTo>
                <a:cubicBezTo>
                  <a:pt x="5091" y="2140"/>
                  <a:pt x="69650" y="149777"/>
                  <a:pt x="89229" y="187348"/>
                </a:cubicBezTo>
                <a:cubicBezTo>
                  <a:pt x="108808" y="224919"/>
                  <a:pt x="100871" y="218569"/>
                  <a:pt x="117804" y="225448"/>
                </a:cubicBezTo>
                <a:cubicBezTo>
                  <a:pt x="134737" y="232327"/>
                  <a:pt x="165429" y="226506"/>
                  <a:pt x="190829" y="228623"/>
                </a:cubicBezTo>
                <a:cubicBezTo>
                  <a:pt x="216229" y="230740"/>
                  <a:pt x="270204" y="238148"/>
                  <a:pt x="270204" y="238148"/>
                </a:cubicBezTo>
                <a:cubicBezTo>
                  <a:pt x="282904" y="242381"/>
                  <a:pt x="294546" y="249790"/>
                  <a:pt x="267029" y="254023"/>
                </a:cubicBezTo>
                <a:cubicBezTo>
                  <a:pt x="239512" y="258256"/>
                  <a:pt x="139500" y="276777"/>
                  <a:pt x="105104" y="263548"/>
                </a:cubicBezTo>
                <a:cubicBezTo>
                  <a:pt x="70708" y="250319"/>
                  <a:pt x="77587" y="211690"/>
                  <a:pt x="60654" y="174648"/>
                </a:cubicBezTo>
                <a:cubicBezTo>
                  <a:pt x="43721" y="137606"/>
                  <a:pt x="-4433" y="-2094"/>
                  <a:pt x="329" y="2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7A3DF060-54A6-6560-0EFC-2650A6B7A044}"/>
              </a:ext>
            </a:extLst>
          </p:cNvPr>
          <p:cNvSpPr/>
          <p:nvPr/>
        </p:nvSpPr>
        <p:spPr>
          <a:xfrm>
            <a:off x="6561308" y="5511860"/>
            <a:ext cx="36699" cy="444618"/>
          </a:xfrm>
          <a:custGeom>
            <a:avLst/>
            <a:gdLst>
              <a:gd name="connsiteX0" fmla="*/ 20467 w 36699"/>
              <a:gd name="connsiteY0" fmla="*/ 3115 h 444618"/>
              <a:gd name="connsiteX1" fmla="*/ 1417 w 36699"/>
              <a:gd name="connsiteY1" fmla="*/ 206315 h 444618"/>
              <a:gd name="connsiteX2" fmla="*/ 4592 w 36699"/>
              <a:gd name="connsiteY2" fmla="*/ 415865 h 444618"/>
              <a:gd name="connsiteX3" fmla="*/ 29992 w 36699"/>
              <a:gd name="connsiteY3" fmla="*/ 438090 h 444618"/>
              <a:gd name="connsiteX4" fmla="*/ 36342 w 36699"/>
              <a:gd name="connsiteY4" fmla="*/ 371415 h 444618"/>
              <a:gd name="connsiteX5" fmla="*/ 20467 w 36699"/>
              <a:gd name="connsiteY5" fmla="*/ 3115 h 44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99" h="444618">
                <a:moveTo>
                  <a:pt x="20467" y="3115"/>
                </a:moveTo>
                <a:cubicBezTo>
                  <a:pt x="14646" y="-24402"/>
                  <a:pt x="4063" y="137523"/>
                  <a:pt x="1417" y="206315"/>
                </a:cubicBezTo>
                <a:cubicBezTo>
                  <a:pt x="-1229" y="275107"/>
                  <a:pt x="-170" y="377236"/>
                  <a:pt x="4592" y="415865"/>
                </a:cubicBezTo>
                <a:cubicBezTo>
                  <a:pt x="9354" y="454494"/>
                  <a:pt x="24700" y="445498"/>
                  <a:pt x="29992" y="438090"/>
                </a:cubicBezTo>
                <a:cubicBezTo>
                  <a:pt x="35284" y="430682"/>
                  <a:pt x="33696" y="441265"/>
                  <a:pt x="36342" y="371415"/>
                </a:cubicBezTo>
                <a:cubicBezTo>
                  <a:pt x="38988" y="301565"/>
                  <a:pt x="26288" y="30632"/>
                  <a:pt x="20467" y="311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61726A17-65E6-186E-4352-678BA1FB5A99}"/>
              </a:ext>
            </a:extLst>
          </p:cNvPr>
          <p:cNvSpPr/>
          <p:nvPr/>
        </p:nvSpPr>
        <p:spPr>
          <a:xfrm>
            <a:off x="6491428" y="5508273"/>
            <a:ext cx="355316" cy="52547"/>
          </a:xfrm>
          <a:custGeom>
            <a:avLst/>
            <a:gdLst>
              <a:gd name="connsiteX0" fmla="*/ 1447 w 355316"/>
              <a:gd name="connsiteY0" fmla="*/ 6702 h 52547"/>
              <a:gd name="connsiteX1" fmla="*/ 255447 w 355316"/>
              <a:gd name="connsiteY1" fmla="*/ 352 h 52547"/>
              <a:gd name="connsiteX2" fmla="*/ 341172 w 355316"/>
              <a:gd name="connsiteY2" fmla="*/ 3527 h 52547"/>
              <a:gd name="connsiteX3" fmla="*/ 344347 w 355316"/>
              <a:gd name="connsiteY3" fmla="*/ 25752 h 52547"/>
              <a:gd name="connsiteX4" fmla="*/ 233222 w 355316"/>
              <a:gd name="connsiteY4" fmla="*/ 44802 h 52547"/>
              <a:gd name="connsiteX5" fmla="*/ 153847 w 355316"/>
              <a:gd name="connsiteY5" fmla="*/ 51152 h 52547"/>
              <a:gd name="connsiteX6" fmla="*/ 1447 w 355316"/>
              <a:gd name="connsiteY6" fmla="*/ 6702 h 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316" h="52547">
                <a:moveTo>
                  <a:pt x="1447" y="6702"/>
                </a:moveTo>
                <a:cubicBezTo>
                  <a:pt x="18380" y="-1765"/>
                  <a:pt x="198826" y="881"/>
                  <a:pt x="255447" y="352"/>
                </a:cubicBezTo>
                <a:cubicBezTo>
                  <a:pt x="312068" y="-177"/>
                  <a:pt x="326355" y="-706"/>
                  <a:pt x="341172" y="3527"/>
                </a:cubicBezTo>
                <a:cubicBezTo>
                  <a:pt x="355989" y="7760"/>
                  <a:pt x="362339" y="18873"/>
                  <a:pt x="344347" y="25752"/>
                </a:cubicBezTo>
                <a:cubicBezTo>
                  <a:pt x="326355" y="32631"/>
                  <a:pt x="264972" y="40569"/>
                  <a:pt x="233222" y="44802"/>
                </a:cubicBezTo>
                <a:cubicBezTo>
                  <a:pt x="201472" y="49035"/>
                  <a:pt x="186655" y="55385"/>
                  <a:pt x="153847" y="51152"/>
                </a:cubicBezTo>
                <a:cubicBezTo>
                  <a:pt x="121039" y="46919"/>
                  <a:pt x="-15486" y="15169"/>
                  <a:pt x="1447" y="670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FAB5863A-AFA6-4686-3C42-EE689BA35744}"/>
              </a:ext>
            </a:extLst>
          </p:cNvPr>
          <p:cNvSpPr/>
          <p:nvPr/>
        </p:nvSpPr>
        <p:spPr>
          <a:xfrm>
            <a:off x="6567487" y="5885899"/>
            <a:ext cx="374136" cy="72798"/>
          </a:xfrm>
          <a:custGeom>
            <a:avLst/>
            <a:gdLst>
              <a:gd name="connsiteX0" fmla="*/ 373063 w 374136"/>
              <a:gd name="connsiteY0" fmla="*/ 551 h 72798"/>
              <a:gd name="connsiteX1" fmla="*/ 331788 w 374136"/>
              <a:gd name="connsiteY1" fmla="*/ 54526 h 72798"/>
              <a:gd name="connsiteX2" fmla="*/ 277813 w 374136"/>
              <a:gd name="connsiteY2" fmla="*/ 70401 h 72798"/>
              <a:gd name="connsiteX3" fmla="*/ 30163 w 374136"/>
              <a:gd name="connsiteY3" fmla="*/ 70401 h 72798"/>
              <a:gd name="connsiteX4" fmla="*/ 26988 w 374136"/>
              <a:gd name="connsiteY4" fmla="*/ 48176 h 72798"/>
              <a:gd name="connsiteX5" fmla="*/ 236538 w 374136"/>
              <a:gd name="connsiteY5" fmla="*/ 45001 h 72798"/>
              <a:gd name="connsiteX6" fmla="*/ 287338 w 374136"/>
              <a:gd name="connsiteY6" fmla="*/ 29126 h 72798"/>
              <a:gd name="connsiteX7" fmla="*/ 373063 w 374136"/>
              <a:gd name="connsiteY7" fmla="*/ 551 h 7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136" h="72798">
                <a:moveTo>
                  <a:pt x="373063" y="551"/>
                </a:moveTo>
                <a:cubicBezTo>
                  <a:pt x="380471" y="4784"/>
                  <a:pt x="347663" y="42884"/>
                  <a:pt x="331788" y="54526"/>
                </a:cubicBezTo>
                <a:cubicBezTo>
                  <a:pt x="315913" y="66168"/>
                  <a:pt x="328084" y="67755"/>
                  <a:pt x="277813" y="70401"/>
                </a:cubicBezTo>
                <a:cubicBezTo>
                  <a:pt x="227542" y="73047"/>
                  <a:pt x="71967" y="74105"/>
                  <a:pt x="30163" y="70401"/>
                </a:cubicBezTo>
                <a:cubicBezTo>
                  <a:pt x="-11641" y="66697"/>
                  <a:pt x="-7408" y="52409"/>
                  <a:pt x="26988" y="48176"/>
                </a:cubicBezTo>
                <a:cubicBezTo>
                  <a:pt x="61384" y="43943"/>
                  <a:pt x="193146" y="48176"/>
                  <a:pt x="236538" y="45001"/>
                </a:cubicBezTo>
                <a:cubicBezTo>
                  <a:pt x="279930" y="41826"/>
                  <a:pt x="271463" y="40768"/>
                  <a:pt x="287338" y="29126"/>
                </a:cubicBezTo>
                <a:cubicBezTo>
                  <a:pt x="303213" y="17484"/>
                  <a:pt x="365655" y="-3682"/>
                  <a:pt x="373063" y="55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E6B8A09A-877D-F278-E6DA-902DFEE5F01E}"/>
              </a:ext>
            </a:extLst>
          </p:cNvPr>
          <p:cNvSpPr/>
          <p:nvPr/>
        </p:nvSpPr>
        <p:spPr>
          <a:xfrm>
            <a:off x="6700685" y="5603311"/>
            <a:ext cx="109542" cy="236846"/>
          </a:xfrm>
          <a:custGeom>
            <a:avLst/>
            <a:gdLst>
              <a:gd name="connsiteX0" fmla="*/ 1740 w 109542"/>
              <a:gd name="connsiteY0" fmla="*/ 564 h 236846"/>
              <a:gd name="connsiteX1" fmla="*/ 4915 w 109542"/>
              <a:gd name="connsiteY1" fmla="*/ 140264 h 236846"/>
              <a:gd name="connsiteX2" fmla="*/ 1740 w 109542"/>
              <a:gd name="connsiteY2" fmla="*/ 213289 h 236846"/>
              <a:gd name="connsiteX3" fmla="*/ 14440 w 109542"/>
              <a:gd name="connsiteY3" fmla="*/ 229164 h 236846"/>
              <a:gd name="connsiteX4" fmla="*/ 100165 w 109542"/>
              <a:gd name="connsiteY4" fmla="*/ 235514 h 236846"/>
              <a:gd name="connsiteX5" fmla="*/ 100165 w 109542"/>
              <a:gd name="connsiteY5" fmla="*/ 203764 h 236846"/>
              <a:gd name="connsiteX6" fmla="*/ 36665 w 109542"/>
              <a:gd name="connsiteY6" fmla="*/ 197414 h 236846"/>
              <a:gd name="connsiteX7" fmla="*/ 1740 w 109542"/>
              <a:gd name="connsiteY7" fmla="*/ 564 h 23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542" h="236846">
                <a:moveTo>
                  <a:pt x="1740" y="564"/>
                </a:moveTo>
                <a:cubicBezTo>
                  <a:pt x="-3552" y="-8961"/>
                  <a:pt x="4915" y="104810"/>
                  <a:pt x="4915" y="140264"/>
                </a:cubicBezTo>
                <a:cubicBezTo>
                  <a:pt x="4915" y="175718"/>
                  <a:pt x="1740" y="213289"/>
                  <a:pt x="1740" y="213289"/>
                </a:cubicBezTo>
                <a:cubicBezTo>
                  <a:pt x="3327" y="228106"/>
                  <a:pt x="-1964" y="225460"/>
                  <a:pt x="14440" y="229164"/>
                </a:cubicBezTo>
                <a:cubicBezTo>
                  <a:pt x="30844" y="232868"/>
                  <a:pt x="85878" y="239747"/>
                  <a:pt x="100165" y="235514"/>
                </a:cubicBezTo>
                <a:cubicBezTo>
                  <a:pt x="114452" y="231281"/>
                  <a:pt x="110748" y="210114"/>
                  <a:pt x="100165" y="203764"/>
                </a:cubicBezTo>
                <a:cubicBezTo>
                  <a:pt x="89582" y="197414"/>
                  <a:pt x="47777" y="225989"/>
                  <a:pt x="36665" y="197414"/>
                </a:cubicBezTo>
                <a:cubicBezTo>
                  <a:pt x="25553" y="168839"/>
                  <a:pt x="7032" y="10089"/>
                  <a:pt x="1740" y="56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EDFE982E-F4F6-0B38-CECB-B0EEE29D00AE}"/>
              </a:ext>
            </a:extLst>
          </p:cNvPr>
          <p:cNvSpPr/>
          <p:nvPr/>
        </p:nvSpPr>
        <p:spPr>
          <a:xfrm>
            <a:off x="6651315" y="5618533"/>
            <a:ext cx="171422" cy="211868"/>
          </a:xfrm>
          <a:custGeom>
            <a:avLst/>
            <a:gdLst>
              <a:gd name="connsiteX0" fmla="*/ 310 w 171422"/>
              <a:gd name="connsiteY0" fmla="*/ 20267 h 211868"/>
              <a:gd name="connsiteX1" fmla="*/ 124135 w 171422"/>
              <a:gd name="connsiteY1" fmla="*/ 39317 h 211868"/>
              <a:gd name="connsiteX2" fmla="*/ 127310 w 171422"/>
              <a:gd name="connsiteY2" fmla="*/ 172667 h 211868"/>
              <a:gd name="connsiteX3" fmla="*/ 149535 w 171422"/>
              <a:gd name="connsiteY3" fmla="*/ 201242 h 211868"/>
              <a:gd name="connsiteX4" fmla="*/ 165410 w 171422"/>
              <a:gd name="connsiteY4" fmla="*/ 13917 h 211868"/>
              <a:gd name="connsiteX5" fmla="*/ 310 w 171422"/>
              <a:gd name="connsiteY5" fmla="*/ 20267 h 21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22" h="211868">
                <a:moveTo>
                  <a:pt x="310" y="20267"/>
                </a:moveTo>
                <a:cubicBezTo>
                  <a:pt x="-6569" y="24500"/>
                  <a:pt x="102968" y="13917"/>
                  <a:pt x="124135" y="39317"/>
                </a:cubicBezTo>
                <a:cubicBezTo>
                  <a:pt x="145302" y="64717"/>
                  <a:pt x="123077" y="145680"/>
                  <a:pt x="127310" y="172667"/>
                </a:cubicBezTo>
                <a:cubicBezTo>
                  <a:pt x="131543" y="199655"/>
                  <a:pt x="143185" y="227700"/>
                  <a:pt x="149535" y="201242"/>
                </a:cubicBezTo>
                <a:cubicBezTo>
                  <a:pt x="155885" y="174784"/>
                  <a:pt x="183402" y="46725"/>
                  <a:pt x="165410" y="13917"/>
                </a:cubicBezTo>
                <a:cubicBezTo>
                  <a:pt x="147418" y="-18891"/>
                  <a:pt x="7189" y="16034"/>
                  <a:pt x="310" y="2026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2EDD0E84-7280-0183-C888-00BB334CAFCA}"/>
              </a:ext>
            </a:extLst>
          </p:cNvPr>
          <p:cNvSpPr/>
          <p:nvPr/>
        </p:nvSpPr>
        <p:spPr>
          <a:xfrm>
            <a:off x="6259389" y="6038582"/>
            <a:ext cx="210770" cy="139044"/>
          </a:xfrm>
          <a:custGeom>
            <a:avLst/>
            <a:gdLst>
              <a:gd name="connsiteX0" fmla="*/ 1711 w 210770"/>
              <a:gd name="connsiteY0" fmla="*/ 3443 h 139044"/>
              <a:gd name="connsiteX1" fmla="*/ 166811 w 210770"/>
              <a:gd name="connsiteY1" fmla="*/ 3443 h 139044"/>
              <a:gd name="connsiteX2" fmla="*/ 201736 w 210770"/>
              <a:gd name="connsiteY2" fmla="*/ 38368 h 139044"/>
              <a:gd name="connsiteX3" fmla="*/ 208086 w 210770"/>
              <a:gd name="connsiteY3" fmla="*/ 105043 h 139044"/>
              <a:gd name="connsiteX4" fmla="*/ 204911 w 210770"/>
              <a:gd name="connsiteY4" fmla="*/ 133618 h 139044"/>
              <a:gd name="connsiteX5" fmla="*/ 144586 w 210770"/>
              <a:gd name="connsiteY5" fmla="*/ 136793 h 139044"/>
              <a:gd name="connsiteX6" fmla="*/ 157286 w 210770"/>
              <a:gd name="connsiteY6" fmla="*/ 108218 h 139044"/>
              <a:gd name="connsiteX7" fmla="*/ 160461 w 210770"/>
              <a:gd name="connsiteY7" fmla="*/ 41543 h 139044"/>
              <a:gd name="connsiteX8" fmla="*/ 84261 w 210770"/>
              <a:gd name="connsiteY8" fmla="*/ 22493 h 139044"/>
              <a:gd name="connsiteX9" fmla="*/ 1711 w 210770"/>
              <a:gd name="connsiteY9" fmla="*/ 3443 h 1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770" h="139044">
                <a:moveTo>
                  <a:pt x="1711" y="3443"/>
                </a:moveTo>
                <a:cubicBezTo>
                  <a:pt x="15469" y="268"/>
                  <a:pt x="133474" y="-2378"/>
                  <a:pt x="166811" y="3443"/>
                </a:cubicBezTo>
                <a:cubicBezTo>
                  <a:pt x="200148" y="9264"/>
                  <a:pt x="194857" y="21435"/>
                  <a:pt x="201736" y="38368"/>
                </a:cubicBezTo>
                <a:cubicBezTo>
                  <a:pt x="208615" y="55301"/>
                  <a:pt x="207557" y="89168"/>
                  <a:pt x="208086" y="105043"/>
                </a:cubicBezTo>
                <a:cubicBezTo>
                  <a:pt x="208615" y="120918"/>
                  <a:pt x="215494" y="128326"/>
                  <a:pt x="204911" y="133618"/>
                </a:cubicBezTo>
                <a:cubicBezTo>
                  <a:pt x="194328" y="138910"/>
                  <a:pt x="152523" y="141026"/>
                  <a:pt x="144586" y="136793"/>
                </a:cubicBezTo>
                <a:cubicBezTo>
                  <a:pt x="136649" y="132560"/>
                  <a:pt x="154640" y="124093"/>
                  <a:pt x="157286" y="108218"/>
                </a:cubicBezTo>
                <a:cubicBezTo>
                  <a:pt x="159932" y="92343"/>
                  <a:pt x="172632" y="55830"/>
                  <a:pt x="160461" y="41543"/>
                </a:cubicBezTo>
                <a:cubicBezTo>
                  <a:pt x="148290" y="27256"/>
                  <a:pt x="107544" y="25139"/>
                  <a:pt x="84261" y="22493"/>
                </a:cubicBezTo>
                <a:cubicBezTo>
                  <a:pt x="60978" y="19847"/>
                  <a:pt x="-12047" y="6618"/>
                  <a:pt x="1711" y="344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BA9217E0-B937-C470-8788-5EEE547981E7}"/>
              </a:ext>
            </a:extLst>
          </p:cNvPr>
          <p:cNvSpPr/>
          <p:nvPr/>
        </p:nvSpPr>
        <p:spPr>
          <a:xfrm>
            <a:off x="6282208" y="5994036"/>
            <a:ext cx="65371" cy="187816"/>
          </a:xfrm>
          <a:custGeom>
            <a:avLst/>
            <a:gdLst>
              <a:gd name="connsiteX0" fmla="*/ 36042 w 65371"/>
              <a:gd name="connsiteY0" fmla="*/ 364 h 187816"/>
              <a:gd name="connsiteX1" fmla="*/ 36042 w 65371"/>
              <a:gd name="connsiteY1" fmla="*/ 95614 h 187816"/>
              <a:gd name="connsiteX2" fmla="*/ 13817 w 65371"/>
              <a:gd name="connsiteY2" fmla="*/ 140064 h 187816"/>
              <a:gd name="connsiteX3" fmla="*/ 1117 w 65371"/>
              <a:gd name="connsiteY3" fmla="*/ 178164 h 187816"/>
              <a:gd name="connsiteX4" fmla="*/ 42392 w 65371"/>
              <a:gd name="connsiteY4" fmla="*/ 184514 h 187816"/>
              <a:gd name="connsiteX5" fmla="*/ 64617 w 65371"/>
              <a:gd name="connsiteY5" fmla="*/ 133714 h 187816"/>
              <a:gd name="connsiteX6" fmla="*/ 36042 w 65371"/>
              <a:gd name="connsiteY6" fmla="*/ 364 h 18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71" h="187816">
                <a:moveTo>
                  <a:pt x="36042" y="364"/>
                </a:moveTo>
                <a:cubicBezTo>
                  <a:pt x="31280" y="-5986"/>
                  <a:pt x="39746" y="72331"/>
                  <a:pt x="36042" y="95614"/>
                </a:cubicBezTo>
                <a:cubicBezTo>
                  <a:pt x="32338" y="118897"/>
                  <a:pt x="19638" y="126306"/>
                  <a:pt x="13817" y="140064"/>
                </a:cubicBezTo>
                <a:cubicBezTo>
                  <a:pt x="7996" y="153822"/>
                  <a:pt x="-3646" y="170756"/>
                  <a:pt x="1117" y="178164"/>
                </a:cubicBezTo>
                <a:cubicBezTo>
                  <a:pt x="5879" y="185572"/>
                  <a:pt x="31809" y="191922"/>
                  <a:pt x="42392" y="184514"/>
                </a:cubicBezTo>
                <a:cubicBezTo>
                  <a:pt x="52975" y="177106"/>
                  <a:pt x="58796" y="162289"/>
                  <a:pt x="64617" y="133714"/>
                </a:cubicBezTo>
                <a:cubicBezTo>
                  <a:pt x="70438" y="105139"/>
                  <a:pt x="40804" y="6714"/>
                  <a:pt x="36042" y="36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184A28F7-9F3B-AFF9-9DB7-B2AA7359DB95}"/>
              </a:ext>
            </a:extLst>
          </p:cNvPr>
          <p:cNvSpPr/>
          <p:nvPr/>
        </p:nvSpPr>
        <p:spPr>
          <a:xfrm>
            <a:off x="6495005" y="6031444"/>
            <a:ext cx="180738" cy="92239"/>
          </a:xfrm>
          <a:custGeom>
            <a:avLst/>
            <a:gdLst>
              <a:gd name="connsiteX0" fmla="*/ 1045 w 180738"/>
              <a:gd name="connsiteY0" fmla="*/ 74081 h 92239"/>
              <a:gd name="connsiteX1" fmla="*/ 143920 w 180738"/>
              <a:gd name="connsiteY1" fmla="*/ 4231 h 92239"/>
              <a:gd name="connsiteX2" fmla="*/ 178845 w 180738"/>
              <a:gd name="connsiteY2" fmla="*/ 7406 h 92239"/>
              <a:gd name="connsiteX3" fmla="*/ 166145 w 180738"/>
              <a:gd name="connsiteY3" fmla="*/ 26456 h 92239"/>
              <a:gd name="connsiteX4" fmla="*/ 83595 w 180738"/>
              <a:gd name="connsiteY4" fmla="*/ 86781 h 92239"/>
              <a:gd name="connsiteX5" fmla="*/ 1045 w 180738"/>
              <a:gd name="connsiteY5" fmla="*/ 74081 h 9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38" h="92239">
                <a:moveTo>
                  <a:pt x="1045" y="74081"/>
                </a:moveTo>
                <a:cubicBezTo>
                  <a:pt x="11099" y="60323"/>
                  <a:pt x="114287" y="15343"/>
                  <a:pt x="143920" y="4231"/>
                </a:cubicBezTo>
                <a:cubicBezTo>
                  <a:pt x="173553" y="-6881"/>
                  <a:pt x="178845" y="7406"/>
                  <a:pt x="178845" y="7406"/>
                </a:cubicBezTo>
                <a:cubicBezTo>
                  <a:pt x="182549" y="11110"/>
                  <a:pt x="182020" y="13227"/>
                  <a:pt x="166145" y="26456"/>
                </a:cubicBezTo>
                <a:cubicBezTo>
                  <a:pt x="150270" y="39685"/>
                  <a:pt x="111112" y="74081"/>
                  <a:pt x="83595" y="86781"/>
                </a:cubicBezTo>
                <a:cubicBezTo>
                  <a:pt x="56078" y="99481"/>
                  <a:pt x="-9009" y="87839"/>
                  <a:pt x="1045" y="7408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8A972181-E32C-CD40-5E1E-4F66F7C725A4}"/>
              </a:ext>
            </a:extLst>
          </p:cNvPr>
          <p:cNvSpPr/>
          <p:nvPr/>
        </p:nvSpPr>
        <p:spPr>
          <a:xfrm>
            <a:off x="6584891" y="6073660"/>
            <a:ext cx="38777" cy="106892"/>
          </a:xfrm>
          <a:custGeom>
            <a:avLst/>
            <a:gdLst>
              <a:gd name="connsiteX0" fmla="*/ 34984 w 38777"/>
              <a:gd name="connsiteY0" fmla="*/ 115 h 106892"/>
              <a:gd name="connsiteX1" fmla="*/ 34984 w 38777"/>
              <a:gd name="connsiteY1" fmla="*/ 92190 h 106892"/>
              <a:gd name="connsiteX2" fmla="*/ 9584 w 38777"/>
              <a:gd name="connsiteY2" fmla="*/ 104890 h 106892"/>
              <a:gd name="connsiteX3" fmla="*/ 59 w 38777"/>
              <a:gd name="connsiteY3" fmla="*/ 73140 h 106892"/>
              <a:gd name="connsiteX4" fmla="*/ 34984 w 38777"/>
              <a:gd name="connsiteY4" fmla="*/ 115 h 10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7" h="106892">
                <a:moveTo>
                  <a:pt x="34984" y="115"/>
                </a:moveTo>
                <a:cubicBezTo>
                  <a:pt x="40805" y="3290"/>
                  <a:pt x="39217" y="74728"/>
                  <a:pt x="34984" y="92190"/>
                </a:cubicBezTo>
                <a:cubicBezTo>
                  <a:pt x="30751" y="109652"/>
                  <a:pt x="15405" y="108065"/>
                  <a:pt x="9584" y="104890"/>
                </a:cubicBezTo>
                <a:cubicBezTo>
                  <a:pt x="3763" y="101715"/>
                  <a:pt x="1646" y="85840"/>
                  <a:pt x="59" y="73140"/>
                </a:cubicBezTo>
                <a:cubicBezTo>
                  <a:pt x="-1528" y="60440"/>
                  <a:pt x="29163" y="-3060"/>
                  <a:pt x="34984" y="11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040C02BA-A887-00B8-63D3-7CAC666AB006}"/>
              </a:ext>
            </a:extLst>
          </p:cNvPr>
          <p:cNvSpPr/>
          <p:nvPr/>
        </p:nvSpPr>
        <p:spPr>
          <a:xfrm>
            <a:off x="6729997" y="6033865"/>
            <a:ext cx="210363" cy="79844"/>
          </a:xfrm>
          <a:custGeom>
            <a:avLst/>
            <a:gdLst>
              <a:gd name="connsiteX0" fmla="*/ 1003 w 210363"/>
              <a:gd name="connsiteY0" fmla="*/ 1810 h 79844"/>
              <a:gd name="connsiteX1" fmla="*/ 150228 w 210363"/>
              <a:gd name="connsiteY1" fmla="*/ 4985 h 79844"/>
              <a:gd name="connsiteX2" fmla="*/ 207378 w 210363"/>
              <a:gd name="connsiteY2" fmla="*/ 4985 h 79844"/>
              <a:gd name="connsiteX3" fmla="*/ 197853 w 210363"/>
              <a:gd name="connsiteY3" fmla="*/ 27210 h 79844"/>
              <a:gd name="connsiteX4" fmla="*/ 159753 w 210363"/>
              <a:gd name="connsiteY4" fmla="*/ 74835 h 79844"/>
              <a:gd name="connsiteX5" fmla="*/ 131178 w 210363"/>
              <a:gd name="connsiteY5" fmla="*/ 74835 h 79844"/>
              <a:gd name="connsiteX6" fmla="*/ 134353 w 210363"/>
              <a:gd name="connsiteY6" fmla="*/ 43085 h 79844"/>
              <a:gd name="connsiteX7" fmla="*/ 86728 w 210363"/>
              <a:gd name="connsiteY7" fmla="*/ 36735 h 79844"/>
              <a:gd name="connsiteX8" fmla="*/ 1003 w 210363"/>
              <a:gd name="connsiteY8" fmla="*/ 1810 h 7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363" h="79844">
                <a:moveTo>
                  <a:pt x="1003" y="1810"/>
                </a:moveTo>
                <a:cubicBezTo>
                  <a:pt x="11586" y="-3482"/>
                  <a:pt x="115832" y="4456"/>
                  <a:pt x="150228" y="4985"/>
                </a:cubicBezTo>
                <a:cubicBezTo>
                  <a:pt x="184624" y="5514"/>
                  <a:pt x="207378" y="4985"/>
                  <a:pt x="207378" y="4985"/>
                </a:cubicBezTo>
                <a:cubicBezTo>
                  <a:pt x="215315" y="8689"/>
                  <a:pt x="205791" y="15568"/>
                  <a:pt x="197853" y="27210"/>
                </a:cubicBezTo>
                <a:cubicBezTo>
                  <a:pt x="189916" y="38852"/>
                  <a:pt x="170866" y="66898"/>
                  <a:pt x="159753" y="74835"/>
                </a:cubicBezTo>
                <a:cubicBezTo>
                  <a:pt x="148641" y="82773"/>
                  <a:pt x="135411" y="80127"/>
                  <a:pt x="131178" y="74835"/>
                </a:cubicBezTo>
                <a:cubicBezTo>
                  <a:pt x="126945" y="69543"/>
                  <a:pt x="141761" y="49435"/>
                  <a:pt x="134353" y="43085"/>
                </a:cubicBezTo>
                <a:cubicBezTo>
                  <a:pt x="126945" y="36735"/>
                  <a:pt x="106836" y="37264"/>
                  <a:pt x="86728" y="36735"/>
                </a:cubicBezTo>
                <a:cubicBezTo>
                  <a:pt x="66620" y="36206"/>
                  <a:pt x="-9580" y="7102"/>
                  <a:pt x="1003" y="18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9E45CA23-A44A-77D8-8BB3-875547243D69}"/>
              </a:ext>
            </a:extLst>
          </p:cNvPr>
          <p:cNvSpPr/>
          <p:nvPr/>
        </p:nvSpPr>
        <p:spPr>
          <a:xfrm>
            <a:off x="6764498" y="6005953"/>
            <a:ext cx="163324" cy="175801"/>
          </a:xfrm>
          <a:custGeom>
            <a:avLst/>
            <a:gdLst>
              <a:gd name="connsiteX0" fmla="*/ 1427 w 163324"/>
              <a:gd name="connsiteY0" fmla="*/ 1147 h 175801"/>
              <a:gd name="connsiteX1" fmla="*/ 10952 w 163324"/>
              <a:gd name="connsiteY1" fmla="*/ 131322 h 175801"/>
              <a:gd name="connsiteX2" fmla="*/ 10952 w 163324"/>
              <a:gd name="connsiteY2" fmla="*/ 166247 h 175801"/>
              <a:gd name="connsiteX3" fmla="*/ 83977 w 163324"/>
              <a:gd name="connsiteY3" fmla="*/ 175772 h 175801"/>
              <a:gd name="connsiteX4" fmla="*/ 160177 w 163324"/>
              <a:gd name="connsiteY4" fmla="*/ 169422 h 175801"/>
              <a:gd name="connsiteX5" fmla="*/ 141127 w 163324"/>
              <a:gd name="connsiteY5" fmla="*/ 159897 h 175801"/>
              <a:gd name="connsiteX6" fmla="*/ 71277 w 163324"/>
              <a:gd name="connsiteY6" fmla="*/ 147197 h 175801"/>
              <a:gd name="connsiteX7" fmla="*/ 45877 w 163324"/>
              <a:gd name="connsiteY7" fmla="*/ 70997 h 175801"/>
              <a:gd name="connsiteX8" fmla="*/ 1427 w 163324"/>
              <a:gd name="connsiteY8" fmla="*/ 1147 h 17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24" h="175801">
                <a:moveTo>
                  <a:pt x="1427" y="1147"/>
                </a:moveTo>
                <a:cubicBezTo>
                  <a:pt x="-4394" y="11201"/>
                  <a:pt x="9365" y="103805"/>
                  <a:pt x="10952" y="131322"/>
                </a:cubicBezTo>
                <a:cubicBezTo>
                  <a:pt x="12539" y="158839"/>
                  <a:pt x="-1219" y="158839"/>
                  <a:pt x="10952" y="166247"/>
                </a:cubicBezTo>
                <a:cubicBezTo>
                  <a:pt x="23123" y="173655"/>
                  <a:pt x="59106" y="175243"/>
                  <a:pt x="83977" y="175772"/>
                </a:cubicBezTo>
                <a:cubicBezTo>
                  <a:pt x="108848" y="176301"/>
                  <a:pt x="160177" y="169422"/>
                  <a:pt x="160177" y="169422"/>
                </a:cubicBezTo>
                <a:cubicBezTo>
                  <a:pt x="169702" y="166776"/>
                  <a:pt x="155944" y="163601"/>
                  <a:pt x="141127" y="159897"/>
                </a:cubicBezTo>
                <a:cubicBezTo>
                  <a:pt x="126310" y="156193"/>
                  <a:pt x="87152" y="162014"/>
                  <a:pt x="71277" y="147197"/>
                </a:cubicBezTo>
                <a:cubicBezTo>
                  <a:pt x="55402" y="132380"/>
                  <a:pt x="50639" y="92164"/>
                  <a:pt x="45877" y="70997"/>
                </a:cubicBezTo>
                <a:cubicBezTo>
                  <a:pt x="41115" y="49830"/>
                  <a:pt x="7248" y="-8907"/>
                  <a:pt x="1427" y="11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5EF46780-685B-0F9B-9186-3216CCF47C5E}"/>
              </a:ext>
            </a:extLst>
          </p:cNvPr>
          <p:cNvSpPr/>
          <p:nvPr/>
        </p:nvSpPr>
        <p:spPr>
          <a:xfrm>
            <a:off x="6965518" y="6013410"/>
            <a:ext cx="44904" cy="67350"/>
          </a:xfrm>
          <a:custGeom>
            <a:avLst/>
            <a:gdLst>
              <a:gd name="connsiteX0" fmla="*/ 6782 w 44904"/>
              <a:gd name="connsiteY0" fmla="*/ 40 h 67350"/>
              <a:gd name="connsiteX1" fmla="*/ 3607 w 44904"/>
              <a:gd name="connsiteY1" fmla="*/ 63540 h 67350"/>
              <a:gd name="connsiteX2" fmla="*/ 44882 w 44904"/>
              <a:gd name="connsiteY2" fmla="*/ 54015 h 67350"/>
              <a:gd name="connsiteX3" fmla="*/ 6782 w 44904"/>
              <a:gd name="connsiteY3" fmla="*/ 40 h 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04" h="67350">
                <a:moveTo>
                  <a:pt x="6782" y="40"/>
                </a:moveTo>
                <a:cubicBezTo>
                  <a:pt x="-97" y="1627"/>
                  <a:pt x="-2743" y="54544"/>
                  <a:pt x="3607" y="63540"/>
                </a:cubicBezTo>
                <a:cubicBezTo>
                  <a:pt x="9957" y="72536"/>
                  <a:pt x="45940" y="64069"/>
                  <a:pt x="44882" y="54015"/>
                </a:cubicBezTo>
                <a:cubicBezTo>
                  <a:pt x="43824" y="43961"/>
                  <a:pt x="13661" y="-1547"/>
                  <a:pt x="6782" y="4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C275AD2B-B438-E9CA-6C45-92DA57ABB33B}"/>
              </a:ext>
            </a:extLst>
          </p:cNvPr>
          <p:cNvSpPr/>
          <p:nvPr/>
        </p:nvSpPr>
        <p:spPr>
          <a:xfrm>
            <a:off x="6976365" y="6105333"/>
            <a:ext cx="86537" cy="98751"/>
          </a:xfrm>
          <a:custGeom>
            <a:avLst/>
            <a:gdLst>
              <a:gd name="connsiteX0" fmla="*/ 2285 w 86537"/>
              <a:gd name="connsiteY0" fmla="*/ 98617 h 98751"/>
              <a:gd name="connsiteX1" fmla="*/ 81660 w 86537"/>
              <a:gd name="connsiteY1" fmla="*/ 47817 h 98751"/>
              <a:gd name="connsiteX2" fmla="*/ 72135 w 86537"/>
              <a:gd name="connsiteY2" fmla="*/ 192 h 98751"/>
              <a:gd name="connsiteX3" fmla="*/ 24510 w 86537"/>
              <a:gd name="connsiteY3" fmla="*/ 31942 h 98751"/>
              <a:gd name="connsiteX4" fmla="*/ 2285 w 86537"/>
              <a:gd name="connsiteY4" fmla="*/ 98617 h 9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7" h="98751">
                <a:moveTo>
                  <a:pt x="2285" y="98617"/>
                </a:moveTo>
                <a:cubicBezTo>
                  <a:pt x="11810" y="101263"/>
                  <a:pt x="70018" y="64221"/>
                  <a:pt x="81660" y="47817"/>
                </a:cubicBezTo>
                <a:cubicBezTo>
                  <a:pt x="93302" y="31413"/>
                  <a:pt x="81660" y="2838"/>
                  <a:pt x="72135" y="192"/>
                </a:cubicBezTo>
                <a:cubicBezTo>
                  <a:pt x="62610" y="-2454"/>
                  <a:pt x="33506" y="22946"/>
                  <a:pt x="24510" y="31942"/>
                </a:cubicBezTo>
                <a:cubicBezTo>
                  <a:pt x="15514" y="40938"/>
                  <a:pt x="-7240" y="95971"/>
                  <a:pt x="2285" y="986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2E536881-14E1-E305-AE65-E6E79FF4EE5A}"/>
              </a:ext>
            </a:extLst>
          </p:cNvPr>
          <p:cNvSpPr/>
          <p:nvPr/>
        </p:nvSpPr>
        <p:spPr>
          <a:xfrm>
            <a:off x="5628111" y="6330741"/>
            <a:ext cx="110464" cy="1717567"/>
          </a:xfrm>
          <a:custGeom>
            <a:avLst/>
            <a:gdLst>
              <a:gd name="connsiteX0" fmla="*/ 25813 w 110464"/>
              <a:gd name="connsiteY0" fmla="*/ 257 h 1717567"/>
              <a:gd name="connsiteX1" fmla="*/ 53733 w 110464"/>
              <a:gd name="connsiteY1" fmla="*/ 740154 h 1717567"/>
              <a:gd name="connsiteX2" fmla="*/ 109574 w 110464"/>
              <a:gd name="connsiteY2" fmla="*/ 1717375 h 1717567"/>
              <a:gd name="connsiteX3" fmla="*/ 4872 w 110464"/>
              <a:gd name="connsiteY3" fmla="*/ 816935 h 1717567"/>
              <a:gd name="connsiteX4" fmla="*/ 25813 w 110464"/>
              <a:gd name="connsiteY4" fmla="*/ 257 h 171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64" h="1717567">
                <a:moveTo>
                  <a:pt x="25813" y="257"/>
                </a:moveTo>
                <a:cubicBezTo>
                  <a:pt x="33956" y="-12540"/>
                  <a:pt x="39773" y="453968"/>
                  <a:pt x="53733" y="740154"/>
                </a:cubicBezTo>
                <a:cubicBezTo>
                  <a:pt x="67693" y="1026340"/>
                  <a:pt x="117717" y="1704578"/>
                  <a:pt x="109574" y="1717375"/>
                </a:cubicBezTo>
                <a:cubicBezTo>
                  <a:pt x="101431" y="1730172"/>
                  <a:pt x="21159" y="1101958"/>
                  <a:pt x="4872" y="816935"/>
                </a:cubicBezTo>
                <a:cubicBezTo>
                  <a:pt x="-11415" y="531912"/>
                  <a:pt x="17670" y="13054"/>
                  <a:pt x="25813" y="25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0268F624-EE46-5411-8022-15B81208135E}"/>
              </a:ext>
            </a:extLst>
          </p:cNvPr>
          <p:cNvSpPr/>
          <p:nvPr/>
        </p:nvSpPr>
        <p:spPr>
          <a:xfrm>
            <a:off x="6745905" y="6323576"/>
            <a:ext cx="199604" cy="1480539"/>
          </a:xfrm>
          <a:custGeom>
            <a:avLst/>
            <a:gdLst>
              <a:gd name="connsiteX0" fmla="*/ 199347 w 199604"/>
              <a:gd name="connsiteY0" fmla="*/ 442 h 1480539"/>
              <a:gd name="connsiteX1" fmla="*/ 45784 w 199604"/>
              <a:gd name="connsiteY1" fmla="*/ 607716 h 1480539"/>
              <a:gd name="connsiteX2" fmla="*/ 59744 w 199604"/>
              <a:gd name="connsiteY2" fmla="*/ 1480235 h 1480539"/>
              <a:gd name="connsiteX3" fmla="*/ 3903 w 199604"/>
              <a:gd name="connsiteY3" fmla="*/ 698458 h 1480539"/>
              <a:gd name="connsiteX4" fmla="*/ 199347 w 199604"/>
              <a:gd name="connsiteY4" fmla="*/ 442 h 148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04" h="1480539">
                <a:moveTo>
                  <a:pt x="199347" y="442"/>
                </a:moveTo>
                <a:cubicBezTo>
                  <a:pt x="206327" y="-14682"/>
                  <a:pt x="69051" y="361084"/>
                  <a:pt x="45784" y="607716"/>
                </a:cubicBezTo>
                <a:cubicBezTo>
                  <a:pt x="22517" y="854348"/>
                  <a:pt x="66724" y="1465111"/>
                  <a:pt x="59744" y="1480235"/>
                </a:cubicBezTo>
                <a:cubicBezTo>
                  <a:pt x="52764" y="1495359"/>
                  <a:pt x="-17038" y="943927"/>
                  <a:pt x="3903" y="698458"/>
                </a:cubicBezTo>
                <a:cubicBezTo>
                  <a:pt x="24843" y="452989"/>
                  <a:pt x="192367" y="15566"/>
                  <a:pt x="199347" y="44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452939A2-D24B-A418-D713-AE1199647370}"/>
              </a:ext>
            </a:extLst>
          </p:cNvPr>
          <p:cNvSpPr/>
          <p:nvPr/>
        </p:nvSpPr>
        <p:spPr>
          <a:xfrm>
            <a:off x="4181067" y="4460452"/>
            <a:ext cx="119329" cy="3196903"/>
          </a:xfrm>
          <a:custGeom>
            <a:avLst/>
            <a:gdLst>
              <a:gd name="connsiteX0" fmla="*/ 97767 w 119329"/>
              <a:gd name="connsiteY0" fmla="*/ 118528 h 3196903"/>
              <a:gd name="connsiteX1" fmla="*/ 48906 w 119329"/>
              <a:gd name="connsiteY1" fmla="*/ 1291194 h 3196903"/>
              <a:gd name="connsiteX2" fmla="*/ 118707 w 119329"/>
              <a:gd name="connsiteY2" fmla="*/ 3196775 h 3196903"/>
              <a:gd name="connsiteX3" fmla="*/ 44 w 119329"/>
              <a:gd name="connsiteY3" fmla="*/ 1381936 h 3196903"/>
              <a:gd name="connsiteX4" fmla="*/ 104747 w 119329"/>
              <a:gd name="connsiteY4" fmla="*/ 181350 h 3196903"/>
              <a:gd name="connsiteX5" fmla="*/ 97767 w 119329"/>
              <a:gd name="connsiteY5" fmla="*/ 118528 h 319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29" h="3196903">
                <a:moveTo>
                  <a:pt x="97767" y="118528"/>
                </a:moveTo>
                <a:cubicBezTo>
                  <a:pt x="88460" y="303502"/>
                  <a:pt x="45416" y="778153"/>
                  <a:pt x="48906" y="1291194"/>
                </a:cubicBezTo>
                <a:cubicBezTo>
                  <a:pt x="52396" y="1804235"/>
                  <a:pt x="126851" y="3181651"/>
                  <a:pt x="118707" y="3196775"/>
                </a:cubicBezTo>
                <a:cubicBezTo>
                  <a:pt x="110563" y="3211899"/>
                  <a:pt x="2371" y="1884507"/>
                  <a:pt x="44" y="1381936"/>
                </a:cubicBezTo>
                <a:cubicBezTo>
                  <a:pt x="-2283" y="879365"/>
                  <a:pt x="87297" y="389591"/>
                  <a:pt x="104747" y="181350"/>
                </a:cubicBezTo>
                <a:cubicBezTo>
                  <a:pt x="122197" y="-26891"/>
                  <a:pt x="107074" y="-66446"/>
                  <a:pt x="97767" y="11852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8A5093AC-9B39-E69B-55E9-882F247723F7}"/>
              </a:ext>
            </a:extLst>
          </p:cNvPr>
          <p:cNvSpPr/>
          <p:nvPr/>
        </p:nvSpPr>
        <p:spPr>
          <a:xfrm>
            <a:off x="4379240" y="5073314"/>
            <a:ext cx="150006" cy="2475907"/>
          </a:xfrm>
          <a:custGeom>
            <a:avLst/>
            <a:gdLst>
              <a:gd name="connsiteX0" fmla="*/ 25236 w 150006"/>
              <a:gd name="connsiteY0" fmla="*/ 189721 h 2475907"/>
              <a:gd name="connsiteX1" fmla="*/ 136919 w 150006"/>
              <a:gd name="connsiteY1" fmla="*/ 2458271 h 2475907"/>
              <a:gd name="connsiteX2" fmla="*/ 143899 w 150006"/>
              <a:gd name="connsiteY2" fmla="*/ 1285605 h 2475907"/>
              <a:gd name="connsiteX3" fmla="*/ 102018 w 150006"/>
              <a:gd name="connsiteY3" fmla="*/ 2095303 h 2475907"/>
              <a:gd name="connsiteX4" fmla="*/ 67117 w 150006"/>
              <a:gd name="connsiteY4" fmla="*/ 154820 h 2475907"/>
              <a:gd name="connsiteX5" fmla="*/ 4296 w 150006"/>
              <a:gd name="connsiteY5" fmla="*/ 126900 h 2475907"/>
              <a:gd name="connsiteX6" fmla="*/ 25236 w 150006"/>
              <a:gd name="connsiteY6" fmla="*/ 189721 h 24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06" h="2475907">
                <a:moveTo>
                  <a:pt x="25236" y="189721"/>
                </a:moveTo>
                <a:cubicBezTo>
                  <a:pt x="47340" y="578283"/>
                  <a:pt x="117142" y="2275624"/>
                  <a:pt x="136919" y="2458271"/>
                </a:cubicBezTo>
                <a:cubicBezTo>
                  <a:pt x="156696" y="2640918"/>
                  <a:pt x="149716" y="1346100"/>
                  <a:pt x="143899" y="1285605"/>
                </a:cubicBezTo>
                <a:cubicBezTo>
                  <a:pt x="138082" y="1225110"/>
                  <a:pt x="114815" y="2283767"/>
                  <a:pt x="102018" y="2095303"/>
                </a:cubicBezTo>
                <a:cubicBezTo>
                  <a:pt x="89221" y="1906839"/>
                  <a:pt x="83404" y="482887"/>
                  <a:pt x="67117" y="154820"/>
                </a:cubicBezTo>
                <a:cubicBezTo>
                  <a:pt x="50830" y="-173247"/>
                  <a:pt x="14766" y="123410"/>
                  <a:pt x="4296" y="126900"/>
                </a:cubicBezTo>
                <a:cubicBezTo>
                  <a:pt x="-6174" y="130390"/>
                  <a:pt x="3132" y="-198841"/>
                  <a:pt x="25236" y="18972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6B8B2247-B779-2C20-4C48-16052E186BB1}"/>
              </a:ext>
            </a:extLst>
          </p:cNvPr>
          <p:cNvSpPr/>
          <p:nvPr/>
        </p:nvSpPr>
        <p:spPr>
          <a:xfrm>
            <a:off x="4264260" y="7792905"/>
            <a:ext cx="65310" cy="770315"/>
          </a:xfrm>
          <a:custGeom>
            <a:avLst/>
            <a:gdLst>
              <a:gd name="connsiteX0" fmla="*/ 63435 w 65310"/>
              <a:gd name="connsiteY0" fmla="*/ 3926 h 770315"/>
              <a:gd name="connsiteX1" fmla="*/ 49474 w 65310"/>
              <a:gd name="connsiteY1" fmla="*/ 527437 h 770315"/>
              <a:gd name="connsiteX2" fmla="*/ 56455 w 65310"/>
              <a:gd name="connsiteY2" fmla="*/ 764762 h 770315"/>
              <a:gd name="connsiteX3" fmla="*/ 613 w 65310"/>
              <a:gd name="connsiteY3" fmla="*/ 311052 h 770315"/>
              <a:gd name="connsiteX4" fmla="*/ 63435 w 65310"/>
              <a:gd name="connsiteY4" fmla="*/ 3926 h 77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10" h="770315">
                <a:moveTo>
                  <a:pt x="63435" y="3926"/>
                </a:moveTo>
                <a:cubicBezTo>
                  <a:pt x="71578" y="39990"/>
                  <a:pt x="50637" y="400631"/>
                  <a:pt x="49474" y="527437"/>
                </a:cubicBezTo>
                <a:cubicBezTo>
                  <a:pt x="48311" y="654243"/>
                  <a:pt x="64598" y="800826"/>
                  <a:pt x="56455" y="764762"/>
                </a:cubicBezTo>
                <a:cubicBezTo>
                  <a:pt x="48312" y="728698"/>
                  <a:pt x="-6367" y="433205"/>
                  <a:pt x="613" y="311052"/>
                </a:cubicBezTo>
                <a:cubicBezTo>
                  <a:pt x="7593" y="188899"/>
                  <a:pt x="55292" y="-32138"/>
                  <a:pt x="63435" y="392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EF694482-4D59-B800-4383-73C24B3A7484}"/>
              </a:ext>
            </a:extLst>
          </p:cNvPr>
          <p:cNvSpPr/>
          <p:nvPr/>
        </p:nvSpPr>
        <p:spPr>
          <a:xfrm>
            <a:off x="3922233" y="5235666"/>
            <a:ext cx="78395" cy="1075063"/>
          </a:xfrm>
          <a:custGeom>
            <a:avLst/>
            <a:gdLst>
              <a:gd name="connsiteX0" fmla="*/ 613 w 78395"/>
              <a:gd name="connsiteY0" fmla="*/ 62270 h 1075063"/>
              <a:gd name="connsiteX1" fmla="*/ 77394 w 78395"/>
              <a:gd name="connsiteY1" fmla="*/ 1074392 h 1075063"/>
              <a:gd name="connsiteX2" fmla="*/ 42494 w 78395"/>
              <a:gd name="connsiteY2" fmla="*/ 215833 h 1075063"/>
              <a:gd name="connsiteX3" fmla="*/ 613 w 78395"/>
              <a:gd name="connsiteY3" fmla="*/ 62270 h 107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95" h="1075063">
                <a:moveTo>
                  <a:pt x="613" y="62270"/>
                </a:moveTo>
                <a:cubicBezTo>
                  <a:pt x="6430" y="205363"/>
                  <a:pt x="70414" y="1048798"/>
                  <a:pt x="77394" y="1074392"/>
                </a:cubicBezTo>
                <a:cubicBezTo>
                  <a:pt x="84374" y="1099986"/>
                  <a:pt x="52964" y="386847"/>
                  <a:pt x="42494" y="215833"/>
                </a:cubicBezTo>
                <a:cubicBezTo>
                  <a:pt x="32024" y="44819"/>
                  <a:pt x="-5204" y="-80823"/>
                  <a:pt x="613" y="6227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D0AB7EE6-EFB4-26A2-9D97-3E44192485D7}"/>
              </a:ext>
            </a:extLst>
          </p:cNvPr>
          <p:cNvSpPr/>
          <p:nvPr/>
        </p:nvSpPr>
        <p:spPr>
          <a:xfrm>
            <a:off x="8292418" y="5878846"/>
            <a:ext cx="691043" cy="242846"/>
          </a:xfrm>
          <a:custGeom>
            <a:avLst/>
            <a:gdLst>
              <a:gd name="connsiteX0" fmla="*/ 3 w 691043"/>
              <a:gd name="connsiteY0" fmla="*/ 242748 h 242846"/>
              <a:gd name="connsiteX1" fmla="*/ 390892 w 691043"/>
              <a:gd name="connsiteY1" fmla="*/ 47304 h 242846"/>
              <a:gd name="connsiteX2" fmla="*/ 691038 w 691043"/>
              <a:gd name="connsiteY2" fmla="*/ 12403 h 242846"/>
              <a:gd name="connsiteX3" fmla="*/ 397872 w 691043"/>
              <a:gd name="connsiteY3" fmla="*/ 19383 h 242846"/>
              <a:gd name="connsiteX4" fmla="*/ 3 w 691043"/>
              <a:gd name="connsiteY4" fmla="*/ 242748 h 24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43" h="242846">
                <a:moveTo>
                  <a:pt x="3" y="242748"/>
                </a:moveTo>
                <a:cubicBezTo>
                  <a:pt x="-1160" y="247402"/>
                  <a:pt x="275720" y="85695"/>
                  <a:pt x="390892" y="47304"/>
                </a:cubicBezTo>
                <a:cubicBezTo>
                  <a:pt x="506064" y="8913"/>
                  <a:pt x="689875" y="17056"/>
                  <a:pt x="691038" y="12403"/>
                </a:cubicBezTo>
                <a:cubicBezTo>
                  <a:pt x="692201" y="7749"/>
                  <a:pt x="514208" y="-16681"/>
                  <a:pt x="397872" y="19383"/>
                </a:cubicBezTo>
                <a:cubicBezTo>
                  <a:pt x="281536" y="55447"/>
                  <a:pt x="1166" y="238094"/>
                  <a:pt x="3" y="2427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885C176C-5E1D-0051-CB39-8C2B0EBD258C}"/>
              </a:ext>
            </a:extLst>
          </p:cNvPr>
          <p:cNvSpPr/>
          <p:nvPr/>
        </p:nvSpPr>
        <p:spPr>
          <a:xfrm>
            <a:off x="5970618" y="3997156"/>
            <a:ext cx="447639" cy="19219"/>
          </a:xfrm>
          <a:custGeom>
            <a:avLst/>
            <a:gdLst>
              <a:gd name="connsiteX0" fmla="*/ 1557 w 447639"/>
              <a:gd name="connsiteY0" fmla="*/ 6519 h 19219"/>
              <a:gd name="connsiteX1" fmla="*/ 176182 w 447639"/>
              <a:gd name="connsiteY1" fmla="*/ 9694 h 19219"/>
              <a:gd name="connsiteX2" fmla="*/ 446057 w 447639"/>
              <a:gd name="connsiteY2" fmla="*/ 169 h 19219"/>
              <a:gd name="connsiteX3" fmla="*/ 274607 w 447639"/>
              <a:gd name="connsiteY3" fmla="*/ 19219 h 19219"/>
              <a:gd name="connsiteX4" fmla="*/ 1557 w 447639"/>
              <a:gd name="connsiteY4" fmla="*/ 6519 h 1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39" h="19219">
                <a:moveTo>
                  <a:pt x="1557" y="6519"/>
                </a:moveTo>
                <a:cubicBezTo>
                  <a:pt x="-14847" y="4932"/>
                  <a:pt x="102099" y="10752"/>
                  <a:pt x="176182" y="9694"/>
                </a:cubicBezTo>
                <a:cubicBezTo>
                  <a:pt x="250265" y="8636"/>
                  <a:pt x="429653" y="-1418"/>
                  <a:pt x="446057" y="169"/>
                </a:cubicBezTo>
                <a:cubicBezTo>
                  <a:pt x="462461" y="1756"/>
                  <a:pt x="347632" y="15515"/>
                  <a:pt x="274607" y="19219"/>
                </a:cubicBezTo>
                <a:lnTo>
                  <a:pt x="1557" y="651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9B8B9924-AC11-A24C-A927-09977D6B1189}"/>
              </a:ext>
            </a:extLst>
          </p:cNvPr>
          <p:cNvSpPr/>
          <p:nvPr/>
        </p:nvSpPr>
        <p:spPr>
          <a:xfrm>
            <a:off x="5651249" y="3800465"/>
            <a:ext cx="35188" cy="330215"/>
          </a:xfrm>
          <a:custGeom>
            <a:avLst/>
            <a:gdLst>
              <a:gd name="connsiteX0" fmla="*/ 251 w 35188"/>
              <a:gd name="connsiteY0" fmla="*/ 10 h 330215"/>
              <a:gd name="connsiteX1" fmla="*/ 19301 w 35188"/>
              <a:gd name="connsiteY1" fmla="*/ 133360 h 330215"/>
              <a:gd name="connsiteX2" fmla="*/ 16126 w 35188"/>
              <a:gd name="connsiteY2" fmla="*/ 330210 h 330215"/>
              <a:gd name="connsiteX3" fmla="*/ 35176 w 35188"/>
              <a:gd name="connsiteY3" fmla="*/ 139710 h 330215"/>
              <a:gd name="connsiteX4" fmla="*/ 251 w 35188"/>
              <a:gd name="connsiteY4" fmla="*/ 10 h 33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88" h="330215">
                <a:moveTo>
                  <a:pt x="251" y="10"/>
                </a:moveTo>
                <a:cubicBezTo>
                  <a:pt x="-2395" y="-1048"/>
                  <a:pt x="16655" y="78327"/>
                  <a:pt x="19301" y="133360"/>
                </a:cubicBezTo>
                <a:cubicBezTo>
                  <a:pt x="21947" y="188393"/>
                  <a:pt x="13480" y="329152"/>
                  <a:pt x="16126" y="330210"/>
                </a:cubicBezTo>
                <a:cubicBezTo>
                  <a:pt x="18772" y="331268"/>
                  <a:pt x="35705" y="188922"/>
                  <a:pt x="35176" y="139710"/>
                </a:cubicBezTo>
                <a:cubicBezTo>
                  <a:pt x="34647" y="90498"/>
                  <a:pt x="2897" y="1068"/>
                  <a:pt x="251" y="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57C12904-8B83-A45B-8537-CB4312CE7805}"/>
              </a:ext>
            </a:extLst>
          </p:cNvPr>
          <p:cNvSpPr/>
          <p:nvPr/>
        </p:nvSpPr>
        <p:spPr>
          <a:xfrm>
            <a:off x="5929222" y="4079304"/>
            <a:ext cx="519661" cy="84454"/>
          </a:xfrm>
          <a:custGeom>
            <a:avLst/>
            <a:gdLst>
              <a:gd name="connsiteX0" fmla="*/ 4853 w 519661"/>
              <a:gd name="connsiteY0" fmla="*/ 51371 h 84454"/>
              <a:gd name="connsiteX1" fmla="*/ 189003 w 519661"/>
              <a:gd name="connsiteY1" fmla="*/ 83121 h 84454"/>
              <a:gd name="connsiteX2" fmla="*/ 512853 w 519661"/>
              <a:gd name="connsiteY2" fmla="*/ 571 h 84454"/>
              <a:gd name="connsiteX3" fmla="*/ 379503 w 519661"/>
              <a:gd name="connsiteY3" fmla="*/ 48196 h 84454"/>
              <a:gd name="connsiteX4" fmla="*/ 4853 w 519661"/>
              <a:gd name="connsiteY4" fmla="*/ 51371 h 8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61" h="84454">
                <a:moveTo>
                  <a:pt x="4853" y="51371"/>
                </a:moveTo>
                <a:cubicBezTo>
                  <a:pt x="-26897" y="57192"/>
                  <a:pt x="104336" y="91588"/>
                  <a:pt x="189003" y="83121"/>
                </a:cubicBezTo>
                <a:cubicBezTo>
                  <a:pt x="273670" y="74654"/>
                  <a:pt x="481103" y="6392"/>
                  <a:pt x="512853" y="571"/>
                </a:cubicBezTo>
                <a:cubicBezTo>
                  <a:pt x="544603" y="-5250"/>
                  <a:pt x="459407" y="34967"/>
                  <a:pt x="379503" y="48196"/>
                </a:cubicBezTo>
                <a:cubicBezTo>
                  <a:pt x="299599" y="61425"/>
                  <a:pt x="36603" y="45550"/>
                  <a:pt x="4853" y="5137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4D3E7AF6-D83B-E1D8-0041-8682AD7DB899}"/>
              </a:ext>
            </a:extLst>
          </p:cNvPr>
          <p:cNvSpPr/>
          <p:nvPr/>
        </p:nvSpPr>
        <p:spPr>
          <a:xfrm>
            <a:off x="6057900" y="4175061"/>
            <a:ext cx="384201" cy="150705"/>
          </a:xfrm>
          <a:custGeom>
            <a:avLst/>
            <a:gdLst>
              <a:gd name="connsiteX0" fmla="*/ 0 w 384201"/>
              <a:gd name="connsiteY0" fmla="*/ 50864 h 150705"/>
              <a:gd name="connsiteX1" fmla="*/ 85725 w 384201"/>
              <a:gd name="connsiteY1" fmla="*/ 149289 h 150705"/>
              <a:gd name="connsiteX2" fmla="*/ 123825 w 384201"/>
              <a:gd name="connsiteY2" fmla="*/ 101664 h 150705"/>
              <a:gd name="connsiteX3" fmla="*/ 384175 w 384201"/>
              <a:gd name="connsiteY3" fmla="*/ 64 h 150705"/>
              <a:gd name="connsiteX4" fmla="*/ 139700 w 384201"/>
              <a:gd name="connsiteY4" fmla="*/ 117539 h 150705"/>
              <a:gd name="connsiteX5" fmla="*/ 85725 w 384201"/>
              <a:gd name="connsiteY5" fmla="*/ 130239 h 150705"/>
              <a:gd name="connsiteX6" fmla="*/ 0 w 384201"/>
              <a:gd name="connsiteY6" fmla="*/ 50864 h 1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01" h="150705">
                <a:moveTo>
                  <a:pt x="0" y="50864"/>
                </a:moveTo>
                <a:cubicBezTo>
                  <a:pt x="0" y="54039"/>
                  <a:pt x="65087" y="140822"/>
                  <a:pt x="85725" y="149289"/>
                </a:cubicBezTo>
                <a:cubicBezTo>
                  <a:pt x="106363" y="157756"/>
                  <a:pt x="74083" y="126535"/>
                  <a:pt x="123825" y="101664"/>
                </a:cubicBezTo>
                <a:cubicBezTo>
                  <a:pt x="173567" y="76793"/>
                  <a:pt x="381529" y="-2582"/>
                  <a:pt x="384175" y="64"/>
                </a:cubicBezTo>
                <a:cubicBezTo>
                  <a:pt x="386821" y="2710"/>
                  <a:pt x="189442" y="95843"/>
                  <a:pt x="139700" y="117539"/>
                </a:cubicBezTo>
                <a:cubicBezTo>
                  <a:pt x="89958" y="139235"/>
                  <a:pt x="106892" y="136589"/>
                  <a:pt x="85725" y="130239"/>
                </a:cubicBezTo>
                <a:cubicBezTo>
                  <a:pt x="64558" y="123889"/>
                  <a:pt x="0" y="47689"/>
                  <a:pt x="0" y="5086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200657D1-72CC-C0AA-8AE8-925FBD97CD71}"/>
              </a:ext>
            </a:extLst>
          </p:cNvPr>
          <p:cNvSpPr/>
          <p:nvPr/>
        </p:nvSpPr>
        <p:spPr>
          <a:xfrm>
            <a:off x="6670645" y="3898971"/>
            <a:ext cx="40205" cy="227025"/>
          </a:xfrm>
          <a:custGeom>
            <a:avLst/>
            <a:gdLst>
              <a:gd name="connsiteX0" fmla="*/ 38130 w 40205"/>
              <a:gd name="connsiteY0" fmla="*/ 3104 h 227025"/>
              <a:gd name="connsiteX1" fmla="*/ 30 w 40205"/>
              <a:gd name="connsiteY1" fmla="*/ 225354 h 227025"/>
              <a:gd name="connsiteX2" fmla="*/ 31780 w 40205"/>
              <a:gd name="connsiteY2" fmla="*/ 101529 h 227025"/>
              <a:gd name="connsiteX3" fmla="*/ 38130 w 40205"/>
              <a:gd name="connsiteY3" fmla="*/ 3104 h 2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5" h="227025">
                <a:moveTo>
                  <a:pt x="38130" y="3104"/>
                </a:moveTo>
                <a:cubicBezTo>
                  <a:pt x="32838" y="23741"/>
                  <a:pt x="1088" y="208950"/>
                  <a:pt x="30" y="225354"/>
                </a:cubicBezTo>
                <a:cubicBezTo>
                  <a:pt x="-1028" y="241758"/>
                  <a:pt x="25959" y="132750"/>
                  <a:pt x="31780" y="101529"/>
                </a:cubicBezTo>
                <a:cubicBezTo>
                  <a:pt x="37601" y="70308"/>
                  <a:pt x="43422" y="-17533"/>
                  <a:pt x="38130" y="310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9" name="グループ化 378">
            <a:extLst>
              <a:ext uri="{FF2B5EF4-FFF2-40B4-BE49-F238E27FC236}">
                <a16:creationId xmlns:a16="http://schemas.microsoft.com/office/drawing/2014/main" id="{E9100F79-C68D-BFEC-5A89-310D60646D91}"/>
              </a:ext>
            </a:extLst>
          </p:cNvPr>
          <p:cNvGrpSpPr/>
          <p:nvPr/>
        </p:nvGrpSpPr>
        <p:grpSpPr>
          <a:xfrm rot="5400000">
            <a:off x="10677121" y="7077122"/>
            <a:ext cx="1986258" cy="2294987"/>
            <a:chOff x="4772027" y="2603349"/>
            <a:chExt cx="3628193" cy="4192132"/>
          </a:xfrm>
          <a:solidFill>
            <a:schemeClr val="bg2">
              <a:lumMod val="25000"/>
            </a:schemeClr>
          </a:solidFill>
        </p:grpSpPr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7519FD3B-388D-51A7-EE98-8A67AFECE665}"/>
                </a:ext>
              </a:extLst>
            </p:cNvPr>
            <p:cNvSpPr/>
            <p:nvPr/>
          </p:nvSpPr>
          <p:spPr>
            <a:xfrm>
              <a:off x="4772027" y="3820106"/>
              <a:ext cx="200142" cy="1142320"/>
            </a:xfrm>
            <a:custGeom>
              <a:avLst/>
              <a:gdLst>
                <a:gd name="connsiteX0" fmla="*/ 389 w 200142"/>
                <a:gd name="connsiteY0" fmla="*/ 332 h 1142320"/>
                <a:gd name="connsiteX1" fmla="*/ 125650 w 200142"/>
                <a:gd name="connsiteY1" fmla="*/ 275905 h 1142320"/>
                <a:gd name="connsiteX2" fmla="*/ 194543 w 200142"/>
                <a:gd name="connsiteY2" fmla="*/ 557741 h 1142320"/>
                <a:gd name="connsiteX3" fmla="*/ 194543 w 200142"/>
                <a:gd name="connsiteY3" fmla="*/ 833313 h 1142320"/>
                <a:gd name="connsiteX4" fmla="*/ 182017 w 200142"/>
                <a:gd name="connsiteY4" fmla="*/ 1133938 h 1142320"/>
                <a:gd name="connsiteX5" fmla="*/ 169491 w 200142"/>
                <a:gd name="connsiteY5" fmla="*/ 482584 h 1142320"/>
                <a:gd name="connsiteX6" fmla="*/ 88072 w 200142"/>
                <a:gd name="connsiteY6" fmla="*/ 332272 h 1142320"/>
                <a:gd name="connsiteX7" fmla="*/ 389 w 200142"/>
                <a:gd name="connsiteY7" fmla="*/ 332 h 114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142" h="1142320">
                  <a:moveTo>
                    <a:pt x="389" y="332"/>
                  </a:moveTo>
                  <a:cubicBezTo>
                    <a:pt x="6652" y="-9062"/>
                    <a:pt x="93291" y="183004"/>
                    <a:pt x="125650" y="275905"/>
                  </a:cubicBezTo>
                  <a:cubicBezTo>
                    <a:pt x="158009" y="368806"/>
                    <a:pt x="183061" y="464840"/>
                    <a:pt x="194543" y="557741"/>
                  </a:cubicBezTo>
                  <a:cubicBezTo>
                    <a:pt x="206025" y="650642"/>
                    <a:pt x="196631" y="737280"/>
                    <a:pt x="194543" y="833313"/>
                  </a:cubicBezTo>
                  <a:cubicBezTo>
                    <a:pt x="192455" y="929346"/>
                    <a:pt x="186192" y="1192393"/>
                    <a:pt x="182017" y="1133938"/>
                  </a:cubicBezTo>
                  <a:cubicBezTo>
                    <a:pt x="177842" y="1075483"/>
                    <a:pt x="185149" y="616195"/>
                    <a:pt x="169491" y="482584"/>
                  </a:cubicBezTo>
                  <a:cubicBezTo>
                    <a:pt x="153833" y="348973"/>
                    <a:pt x="111036" y="409516"/>
                    <a:pt x="88072" y="332272"/>
                  </a:cubicBezTo>
                  <a:cubicBezTo>
                    <a:pt x="65108" y="255028"/>
                    <a:pt x="-5874" y="9726"/>
                    <a:pt x="389" y="3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38015E26-0759-C323-BC02-F9F8D72C234E}"/>
                </a:ext>
              </a:extLst>
            </p:cNvPr>
            <p:cNvSpPr/>
            <p:nvPr/>
          </p:nvSpPr>
          <p:spPr>
            <a:xfrm>
              <a:off x="4953766" y="3713465"/>
              <a:ext cx="465061" cy="919492"/>
            </a:xfrm>
            <a:custGeom>
              <a:avLst/>
              <a:gdLst>
                <a:gd name="connsiteX0" fmla="*/ 278 w 465061"/>
                <a:gd name="connsiteY0" fmla="*/ 502 h 919492"/>
                <a:gd name="connsiteX1" fmla="*/ 288376 w 465061"/>
                <a:gd name="connsiteY1" fmla="*/ 238497 h 919492"/>
                <a:gd name="connsiteX2" fmla="*/ 401111 w 465061"/>
                <a:gd name="connsiteY2" fmla="*/ 564173 h 919492"/>
                <a:gd name="connsiteX3" fmla="*/ 463741 w 465061"/>
                <a:gd name="connsiteY3" fmla="*/ 914902 h 919492"/>
                <a:gd name="connsiteX4" fmla="*/ 344744 w 465061"/>
                <a:gd name="connsiteY4" fmla="*/ 301127 h 919492"/>
                <a:gd name="connsiteX5" fmla="*/ 278 w 465061"/>
                <a:gd name="connsiteY5" fmla="*/ 502 h 9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061" h="919492">
                  <a:moveTo>
                    <a:pt x="278" y="502"/>
                  </a:moveTo>
                  <a:cubicBezTo>
                    <a:pt x="-9117" y="-9936"/>
                    <a:pt x="221570" y="144552"/>
                    <a:pt x="288376" y="238497"/>
                  </a:cubicBezTo>
                  <a:cubicBezTo>
                    <a:pt x="355182" y="332442"/>
                    <a:pt x="371884" y="451439"/>
                    <a:pt x="401111" y="564173"/>
                  </a:cubicBezTo>
                  <a:cubicBezTo>
                    <a:pt x="430338" y="676907"/>
                    <a:pt x="473136" y="958743"/>
                    <a:pt x="463741" y="914902"/>
                  </a:cubicBezTo>
                  <a:cubicBezTo>
                    <a:pt x="454347" y="871061"/>
                    <a:pt x="415725" y="454571"/>
                    <a:pt x="344744" y="301127"/>
                  </a:cubicBezTo>
                  <a:cubicBezTo>
                    <a:pt x="273763" y="147683"/>
                    <a:pt x="9673" y="10940"/>
                    <a:pt x="278" y="5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C05D00BA-D312-BD04-883F-72C0F220E924}"/>
                </a:ext>
              </a:extLst>
            </p:cNvPr>
            <p:cNvSpPr/>
            <p:nvPr/>
          </p:nvSpPr>
          <p:spPr>
            <a:xfrm>
              <a:off x="4789909" y="3707652"/>
              <a:ext cx="230739" cy="81688"/>
            </a:xfrm>
            <a:custGeom>
              <a:avLst/>
              <a:gdLst>
                <a:gd name="connsiteX0" fmla="*/ 1296 w 230739"/>
                <a:gd name="connsiteY0" fmla="*/ 81471 h 81688"/>
                <a:gd name="connsiteX1" fmla="*/ 107768 w 230739"/>
                <a:gd name="connsiteY1" fmla="*/ 25104 h 81688"/>
                <a:gd name="connsiteX2" fmla="*/ 226765 w 230739"/>
                <a:gd name="connsiteY2" fmla="*/ 62682 h 81688"/>
                <a:gd name="connsiteX3" fmla="*/ 182924 w 230739"/>
                <a:gd name="connsiteY3" fmla="*/ 52 h 81688"/>
                <a:gd name="connsiteX4" fmla="*/ 1296 w 230739"/>
                <a:gd name="connsiteY4" fmla="*/ 81471 h 8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739" h="81688">
                  <a:moveTo>
                    <a:pt x="1296" y="81471"/>
                  </a:moveTo>
                  <a:cubicBezTo>
                    <a:pt x="-11230" y="85646"/>
                    <a:pt x="70190" y="28235"/>
                    <a:pt x="107768" y="25104"/>
                  </a:cubicBezTo>
                  <a:cubicBezTo>
                    <a:pt x="145346" y="21972"/>
                    <a:pt x="214239" y="66857"/>
                    <a:pt x="226765" y="62682"/>
                  </a:cubicBezTo>
                  <a:cubicBezTo>
                    <a:pt x="239291" y="58507"/>
                    <a:pt x="221546" y="-2036"/>
                    <a:pt x="182924" y="52"/>
                  </a:cubicBezTo>
                  <a:cubicBezTo>
                    <a:pt x="144302" y="2140"/>
                    <a:pt x="13822" y="77296"/>
                    <a:pt x="1296" y="814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96027BE6-0B54-511E-3964-557EE5FF4BB1}"/>
                </a:ext>
              </a:extLst>
            </p:cNvPr>
            <p:cNvSpPr/>
            <p:nvPr/>
          </p:nvSpPr>
          <p:spPr>
            <a:xfrm>
              <a:off x="6588361" y="2624203"/>
              <a:ext cx="313749" cy="450937"/>
            </a:xfrm>
            <a:custGeom>
              <a:avLst/>
              <a:gdLst>
                <a:gd name="connsiteX0" fmla="*/ 313480 w 313749"/>
                <a:gd name="connsiteY0" fmla="*/ 0 h 450937"/>
                <a:gd name="connsiteX1" fmla="*/ 163168 w 313749"/>
                <a:gd name="connsiteY1" fmla="*/ 156575 h 450937"/>
                <a:gd name="connsiteX2" fmla="*/ 329 w 313749"/>
                <a:gd name="connsiteY2" fmla="*/ 450937 h 450937"/>
                <a:gd name="connsiteX3" fmla="*/ 125590 w 313749"/>
                <a:gd name="connsiteY3" fmla="*/ 156575 h 450937"/>
                <a:gd name="connsiteX4" fmla="*/ 313480 w 313749"/>
                <a:gd name="connsiteY4" fmla="*/ 0 h 45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749" h="450937">
                  <a:moveTo>
                    <a:pt x="313480" y="0"/>
                  </a:moveTo>
                  <a:cubicBezTo>
                    <a:pt x="319743" y="0"/>
                    <a:pt x="215360" y="81419"/>
                    <a:pt x="163168" y="156575"/>
                  </a:cubicBezTo>
                  <a:cubicBezTo>
                    <a:pt x="110976" y="231731"/>
                    <a:pt x="6592" y="450937"/>
                    <a:pt x="329" y="450937"/>
                  </a:cubicBezTo>
                  <a:cubicBezTo>
                    <a:pt x="-5934" y="450937"/>
                    <a:pt x="78617" y="227556"/>
                    <a:pt x="125590" y="156575"/>
                  </a:cubicBezTo>
                  <a:cubicBezTo>
                    <a:pt x="172563" y="85594"/>
                    <a:pt x="307217" y="0"/>
                    <a:pt x="3134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718899E8-8FBF-0CB5-B546-A9383A949363}"/>
                </a:ext>
              </a:extLst>
            </p:cNvPr>
            <p:cNvSpPr/>
            <p:nvPr/>
          </p:nvSpPr>
          <p:spPr>
            <a:xfrm>
              <a:off x="6362932" y="3093929"/>
              <a:ext cx="207121" cy="425885"/>
            </a:xfrm>
            <a:custGeom>
              <a:avLst/>
              <a:gdLst>
                <a:gd name="connsiteX0" fmla="*/ 206969 w 207121"/>
                <a:gd name="connsiteY0" fmla="*/ 0 h 425885"/>
                <a:gd name="connsiteX1" fmla="*/ 94235 w 207121"/>
                <a:gd name="connsiteY1" fmla="*/ 256783 h 425885"/>
                <a:gd name="connsiteX2" fmla="*/ 290 w 207121"/>
                <a:gd name="connsiteY2" fmla="*/ 425885 h 425885"/>
                <a:gd name="connsiteX3" fmla="*/ 69183 w 207121"/>
                <a:gd name="connsiteY3" fmla="*/ 256783 h 425885"/>
                <a:gd name="connsiteX4" fmla="*/ 206969 w 207121"/>
                <a:gd name="connsiteY4" fmla="*/ 0 h 4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21" h="425885">
                  <a:moveTo>
                    <a:pt x="206969" y="0"/>
                  </a:moveTo>
                  <a:cubicBezTo>
                    <a:pt x="211144" y="0"/>
                    <a:pt x="128681" y="185802"/>
                    <a:pt x="94235" y="256783"/>
                  </a:cubicBezTo>
                  <a:cubicBezTo>
                    <a:pt x="59788" y="327764"/>
                    <a:pt x="4465" y="425885"/>
                    <a:pt x="290" y="425885"/>
                  </a:cubicBezTo>
                  <a:cubicBezTo>
                    <a:pt x="-3885" y="425885"/>
                    <a:pt x="37868" y="327764"/>
                    <a:pt x="69183" y="256783"/>
                  </a:cubicBezTo>
                  <a:cubicBezTo>
                    <a:pt x="100498" y="185802"/>
                    <a:pt x="202794" y="0"/>
                    <a:pt x="2069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BEF536B0-BDB7-0A12-7E3B-6AD47AAE22C2}"/>
                </a:ext>
              </a:extLst>
            </p:cNvPr>
            <p:cNvSpPr/>
            <p:nvPr/>
          </p:nvSpPr>
          <p:spPr>
            <a:xfrm>
              <a:off x="6117680" y="3522987"/>
              <a:ext cx="246316" cy="557973"/>
            </a:xfrm>
            <a:custGeom>
              <a:avLst/>
              <a:gdLst>
                <a:gd name="connsiteX0" fmla="*/ 245542 w 246316"/>
                <a:gd name="connsiteY0" fmla="*/ 3090 h 557973"/>
                <a:gd name="connsiteX1" fmla="*/ 76441 w 246316"/>
                <a:gd name="connsiteY1" fmla="*/ 372608 h 557973"/>
                <a:gd name="connsiteX2" fmla="*/ 1284 w 246316"/>
                <a:gd name="connsiteY2" fmla="*/ 554235 h 557973"/>
                <a:gd name="connsiteX3" fmla="*/ 132808 w 246316"/>
                <a:gd name="connsiteY3" fmla="*/ 216032 h 557973"/>
                <a:gd name="connsiteX4" fmla="*/ 245542 w 246316"/>
                <a:gd name="connsiteY4" fmla="*/ 3090 h 55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16" h="557973">
                  <a:moveTo>
                    <a:pt x="245542" y="3090"/>
                  </a:moveTo>
                  <a:cubicBezTo>
                    <a:pt x="236148" y="29186"/>
                    <a:pt x="117151" y="280751"/>
                    <a:pt x="76441" y="372608"/>
                  </a:cubicBezTo>
                  <a:cubicBezTo>
                    <a:pt x="35731" y="464465"/>
                    <a:pt x="-8110" y="580331"/>
                    <a:pt x="1284" y="554235"/>
                  </a:cubicBezTo>
                  <a:cubicBezTo>
                    <a:pt x="10678" y="528139"/>
                    <a:pt x="88967" y="309977"/>
                    <a:pt x="132808" y="216032"/>
                  </a:cubicBezTo>
                  <a:cubicBezTo>
                    <a:pt x="176649" y="122087"/>
                    <a:pt x="254936" y="-23006"/>
                    <a:pt x="245542" y="30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FDE100C9-136B-D4D6-A1BB-3947C923BA0B}"/>
                </a:ext>
              </a:extLst>
            </p:cNvPr>
            <p:cNvSpPr/>
            <p:nvPr/>
          </p:nvSpPr>
          <p:spPr>
            <a:xfrm>
              <a:off x="5686294" y="4027202"/>
              <a:ext cx="472406" cy="629527"/>
            </a:xfrm>
            <a:custGeom>
              <a:avLst/>
              <a:gdLst>
                <a:gd name="connsiteX0" fmla="*/ 470248 w 472406"/>
                <a:gd name="connsiteY0" fmla="*/ 6179 h 629527"/>
                <a:gd name="connsiteX1" fmla="*/ 200939 w 472406"/>
                <a:gd name="connsiteY1" fmla="*/ 388223 h 629527"/>
                <a:gd name="connsiteX2" fmla="*/ 119520 w 472406"/>
                <a:gd name="connsiteY2" fmla="*/ 532272 h 629527"/>
                <a:gd name="connsiteX3" fmla="*/ 522 w 472406"/>
                <a:gd name="connsiteY3" fmla="*/ 626217 h 629527"/>
                <a:gd name="connsiteX4" fmla="*/ 169624 w 472406"/>
                <a:gd name="connsiteY4" fmla="*/ 413275 h 629527"/>
                <a:gd name="connsiteX5" fmla="*/ 319936 w 472406"/>
                <a:gd name="connsiteY5" fmla="*/ 169017 h 629527"/>
                <a:gd name="connsiteX6" fmla="*/ 470248 w 472406"/>
                <a:gd name="connsiteY6" fmla="*/ 6179 h 6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406" h="629527">
                  <a:moveTo>
                    <a:pt x="470248" y="6179"/>
                  </a:moveTo>
                  <a:cubicBezTo>
                    <a:pt x="450415" y="42713"/>
                    <a:pt x="259394" y="300541"/>
                    <a:pt x="200939" y="388223"/>
                  </a:cubicBezTo>
                  <a:cubicBezTo>
                    <a:pt x="142484" y="475905"/>
                    <a:pt x="152923" y="492606"/>
                    <a:pt x="119520" y="532272"/>
                  </a:cubicBezTo>
                  <a:cubicBezTo>
                    <a:pt x="86117" y="571938"/>
                    <a:pt x="-7829" y="646050"/>
                    <a:pt x="522" y="626217"/>
                  </a:cubicBezTo>
                  <a:cubicBezTo>
                    <a:pt x="8873" y="606384"/>
                    <a:pt x="116388" y="489475"/>
                    <a:pt x="169624" y="413275"/>
                  </a:cubicBezTo>
                  <a:cubicBezTo>
                    <a:pt x="222860" y="337075"/>
                    <a:pt x="271920" y="233735"/>
                    <a:pt x="319936" y="169017"/>
                  </a:cubicBezTo>
                  <a:cubicBezTo>
                    <a:pt x="367952" y="104299"/>
                    <a:pt x="490081" y="-30355"/>
                    <a:pt x="470248" y="61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8C451F3C-6649-5CC8-2ECA-33815203FD3E}"/>
                </a:ext>
              </a:extLst>
            </p:cNvPr>
            <p:cNvSpPr/>
            <p:nvPr/>
          </p:nvSpPr>
          <p:spPr>
            <a:xfrm>
              <a:off x="5398718" y="4534273"/>
              <a:ext cx="376535" cy="188089"/>
            </a:xfrm>
            <a:custGeom>
              <a:avLst/>
              <a:gdLst>
                <a:gd name="connsiteX0" fmla="*/ 0 w 376535"/>
                <a:gd name="connsiteY0" fmla="*/ 149 h 188089"/>
                <a:gd name="connsiteX1" fmla="*/ 87682 w 376535"/>
                <a:gd name="connsiteY1" fmla="*/ 150461 h 188089"/>
                <a:gd name="connsiteX2" fmla="*/ 244257 w 376535"/>
                <a:gd name="connsiteY2" fmla="*/ 137935 h 188089"/>
                <a:gd name="connsiteX3" fmla="*/ 375781 w 376535"/>
                <a:gd name="connsiteY3" fmla="*/ 69042 h 188089"/>
                <a:gd name="connsiteX4" fmla="*/ 288098 w 376535"/>
                <a:gd name="connsiteY4" fmla="*/ 144198 h 188089"/>
                <a:gd name="connsiteX5" fmla="*/ 87682 w 376535"/>
                <a:gd name="connsiteY5" fmla="*/ 181776 h 188089"/>
                <a:gd name="connsiteX6" fmla="*/ 0 w 376535"/>
                <a:gd name="connsiteY6" fmla="*/ 149 h 18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535" h="188089">
                  <a:moveTo>
                    <a:pt x="0" y="149"/>
                  </a:moveTo>
                  <a:cubicBezTo>
                    <a:pt x="0" y="-5070"/>
                    <a:pt x="46973" y="127497"/>
                    <a:pt x="87682" y="150461"/>
                  </a:cubicBezTo>
                  <a:cubicBezTo>
                    <a:pt x="128392" y="173425"/>
                    <a:pt x="196241" y="151505"/>
                    <a:pt x="244257" y="137935"/>
                  </a:cubicBezTo>
                  <a:cubicBezTo>
                    <a:pt x="292273" y="124365"/>
                    <a:pt x="368474" y="67998"/>
                    <a:pt x="375781" y="69042"/>
                  </a:cubicBezTo>
                  <a:cubicBezTo>
                    <a:pt x="383088" y="70086"/>
                    <a:pt x="336115" y="125409"/>
                    <a:pt x="288098" y="144198"/>
                  </a:cubicBezTo>
                  <a:cubicBezTo>
                    <a:pt x="240082" y="162987"/>
                    <a:pt x="134654" y="203696"/>
                    <a:pt x="87682" y="181776"/>
                  </a:cubicBezTo>
                  <a:cubicBezTo>
                    <a:pt x="40710" y="159856"/>
                    <a:pt x="0" y="5368"/>
                    <a:pt x="0" y="1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83D4DB23-4FFB-957D-F6A5-0ABB8628CBAD}"/>
                </a:ext>
              </a:extLst>
            </p:cNvPr>
            <p:cNvSpPr/>
            <p:nvPr/>
          </p:nvSpPr>
          <p:spPr>
            <a:xfrm>
              <a:off x="4953610" y="5006061"/>
              <a:ext cx="383322" cy="1132343"/>
            </a:xfrm>
            <a:custGeom>
              <a:avLst/>
              <a:gdLst>
                <a:gd name="connsiteX0" fmla="*/ 6697 w 383322"/>
                <a:gd name="connsiteY0" fmla="*/ 16876 h 1132343"/>
                <a:gd name="connsiteX1" fmla="*/ 38012 w 383322"/>
                <a:gd name="connsiteY1" fmla="*/ 317501 h 1132343"/>
                <a:gd name="connsiteX2" fmla="*/ 100642 w 383322"/>
                <a:gd name="connsiteY2" fmla="*/ 643177 h 1132343"/>
                <a:gd name="connsiteX3" fmla="*/ 238428 w 383322"/>
                <a:gd name="connsiteY3" fmla="*/ 918750 h 1132343"/>
                <a:gd name="connsiteX4" fmla="*/ 382478 w 383322"/>
                <a:gd name="connsiteY4" fmla="*/ 1131692 h 1132343"/>
                <a:gd name="connsiteX5" fmla="*/ 169535 w 383322"/>
                <a:gd name="connsiteY5" fmla="*/ 849857 h 1132343"/>
                <a:gd name="connsiteX6" fmla="*/ 6697 w 383322"/>
                <a:gd name="connsiteY6" fmla="*/ 16876 h 113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322" h="1132343">
                  <a:moveTo>
                    <a:pt x="6697" y="16876"/>
                  </a:moveTo>
                  <a:cubicBezTo>
                    <a:pt x="-15224" y="-71850"/>
                    <a:pt x="22355" y="213118"/>
                    <a:pt x="38012" y="317501"/>
                  </a:cubicBezTo>
                  <a:cubicBezTo>
                    <a:pt x="53669" y="421884"/>
                    <a:pt x="67239" y="542969"/>
                    <a:pt x="100642" y="643177"/>
                  </a:cubicBezTo>
                  <a:cubicBezTo>
                    <a:pt x="134045" y="743385"/>
                    <a:pt x="191455" y="837331"/>
                    <a:pt x="238428" y="918750"/>
                  </a:cubicBezTo>
                  <a:cubicBezTo>
                    <a:pt x="285401" y="1000169"/>
                    <a:pt x="393960" y="1143174"/>
                    <a:pt x="382478" y="1131692"/>
                  </a:cubicBezTo>
                  <a:cubicBezTo>
                    <a:pt x="370996" y="1120210"/>
                    <a:pt x="232165" y="1034616"/>
                    <a:pt x="169535" y="849857"/>
                  </a:cubicBezTo>
                  <a:cubicBezTo>
                    <a:pt x="106905" y="665098"/>
                    <a:pt x="28618" y="105602"/>
                    <a:pt x="6697" y="168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4DE4CC12-8D06-1F16-3E22-670623CFB840}"/>
                </a:ext>
              </a:extLst>
            </p:cNvPr>
            <p:cNvSpPr/>
            <p:nvPr/>
          </p:nvSpPr>
          <p:spPr>
            <a:xfrm>
              <a:off x="7097726" y="5321752"/>
              <a:ext cx="418096" cy="769795"/>
            </a:xfrm>
            <a:custGeom>
              <a:avLst/>
              <a:gdLst>
                <a:gd name="connsiteX0" fmla="*/ 417890 w 418096"/>
                <a:gd name="connsiteY0" fmla="*/ 1810 h 769795"/>
                <a:gd name="connsiteX1" fmla="*/ 60899 w 418096"/>
                <a:gd name="connsiteY1" fmla="*/ 546692 h 769795"/>
                <a:gd name="connsiteX2" fmla="*/ 4532 w 418096"/>
                <a:gd name="connsiteY2" fmla="*/ 765897 h 769795"/>
                <a:gd name="connsiteX3" fmla="*/ 111003 w 418096"/>
                <a:gd name="connsiteY3" fmla="*/ 383853 h 769795"/>
                <a:gd name="connsiteX4" fmla="*/ 417890 w 418096"/>
                <a:gd name="connsiteY4" fmla="*/ 1810 h 76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96" h="769795">
                  <a:moveTo>
                    <a:pt x="417890" y="1810"/>
                  </a:moveTo>
                  <a:cubicBezTo>
                    <a:pt x="409539" y="28950"/>
                    <a:pt x="129792" y="419344"/>
                    <a:pt x="60899" y="546692"/>
                  </a:cubicBezTo>
                  <a:cubicBezTo>
                    <a:pt x="-7994" y="674040"/>
                    <a:pt x="-3819" y="793037"/>
                    <a:pt x="4532" y="765897"/>
                  </a:cubicBezTo>
                  <a:cubicBezTo>
                    <a:pt x="12883" y="738757"/>
                    <a:pt x="43154" y="508069"/>
                    <a:pt x="111003" y="383853"/>
                  </a:cubicBezTo>
                  <a:cubicBezTo>
                    <a:pt x="178852" y="259637"/>
                    <a:pt x="426241" y="-25330"/>
                    <a:pt x="417890" y="18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45F618A1-FD6A-4DFC-72C1-EA5A49A899EC}"/>
                </a:ext>
              </a:extLst>
            </p:cNvPr>
            <p:cNvSpPr/>
            <p:nvPr/>
          </p:nvSpPr>
          <p:spPr>
            <a:xfrm>
              <a:off x="6582419" y="6106279"/>
              <a:ext cx="476000" cy="689202"/>
            </a:xfrm>
            <a:custGeom>
              <a:avLst/>
              <a:gdLst>
                <a:gd name="connsiteX0" fmla="*/ 475997 w 476000"/>
                <a:gd name="connsiteY0" fmla="*/ 159 h 689202"/>
                <a:gd name="connsiteX1" fmla="*/ 175373 w 476000"/>
                <a:gd name="connsiteY1" fmla="*/ 288258 h 689202"/>
                <a:gd name="connsiteX2" fmla="*/ 8 w 476000"/>
                <a:gd name="connsiteY2" fmla="*/ 689091 h 689202"/>
                <a:gd name="connsiteX3" fmla="*/ 181636 w 476000"/>
                <a:gd name="connsiteY3" fmla="*/ 325836 h 689202"/>
                <a:gd name="connsiteX4" fmla="*/ 475997 w 476000"/>
                <a:gd name="connsiteY4" fmla="*/ 159 h 68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000" h="689202">
                  <a:moveTo>
                    <a:pt x="475997" y="159"/>
                  </a:moveTo>
                  <a:cubicBezTo>
                    <a:pt x="474953" y="-6104"/>
                    <a:pt x="254704" y="173436"/>
                    <a:pt x="175373" y="288258"/>
                  </a:cubicBezTo>
                  <a:cubicBezTo>
                    <a:pt x="96041" y="403080"/>
                    <a:pt x="-1036" y="682828"/>
                    <a:pt x="8" y="689091"/>
                  </a:cubicBezTo>
                  <a:cubicBezTo>
                    <a:pt x="1052" y="695354"/>
                    <a:pt x="103348" y="436483"/>
                    <a:pt x="181636" y="325836"/>
                  </a:cubicBezTo>
                  <a:cubicBezTo>
                    <a:pt x="259924" y="215189"/>
                    <a:pt x="477041" y="6422"/>
                    <a:pt x="475997" y="1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2482ED7C-42F3-02FA-0DF1-6A9736618E86}"/>
                </a:ext>
              </a:extLst>
            </p:cNvPr>
            <p:cNvSpPr/>
            <p:nvPr/>
          </p:nvSpPr>
          <p:spPr>
            <a:xfrm>
              <a:off x="6062560" y="4665767"/>
              <a:ext cx="234050" cy="720521"/>
            </a:xfrm>
            <a:custGeom>
              <a:avLst/>
              <a:gdLst>
                <a:gd name="connsiteX0" fmla="*/ 37 w 234050"/>
                <a:gd name="connsiteY0" fmla="*/ 178 h 720521"/>
                <a:gd name="connsiteX1" fmla="*/ 212980 w 234050"/>
                <a:gd name="connsiteY1" fmla="*/ 307066 h 720521"/>
                <a:gd name="connsiteX2" fmla="*/ 144087 w 234050"/>
                <a:gd name="connsiteY2" fmla="*/ 720425 h 720521"/>
                <a:gd name="connsiteX3" fmla="*/ 231769 w 234050"/>
                <a:gd name="connsiteY3" fmla="*/ 269488 h 720521"/>
                <a:gd name="connsiteX4" fmla="*/ 37 w 234050"/>
                <a:gd name="connsiteY4" fmla="*/ 178 h 7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50" h="720521">
                  <a:moveTo>
                    <a:pt x="37" y="178"/>
                  </a:moveTo>
                  <a:cubicBezTo>
                    <a:pt x="-3094" y="6441"/>
                    <a:pt x="188972" y="187025"/>
                    <a:pt x="212980" y="307066"/>
                  </a:cubicBezTo>
                  <a:cubicBezTo>
                    <a:pt x="236988" y="427107"/>
                    <a:pt x="140956" y="726688"/>
                    <a:pt x="144087" y="720425"/>
                  </a:cubicBezTo>
                  <a:cubicBezTo>
                    <a:pt x="147218" y="714162"/>
                    <a:pt x="250558" y="385354"/>
                    <a:pt x="231769" y="269488"/>
                  </a:cubicBezTo>
                  <a:cubicBezTo>
                    <a:pt x="212980" y="153622"/>
                    <a:pt x="3168" y="-6085"/>
                    <a:pt x="37" y="1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C782B104-3721-B17B-5769-BC34F6E424F6}"/>
                </a:ext>
              </a:extLst>
            </p:cNvPr>
            <p:cNvSpPr/>
            <p:nvPr/>
          </p:nvSpPr>
          <p:spPr>
            <a:xfrm>
              <a:off x="6275495" y="4683846"/>
              <a:ext cx="651493" cy="433512"/>
            </a:xfrm>
            <a:custGeom>
              <a:avLst/>
              <a:gdLst>
                <a:gd name="connsiteX0" fmla="*/ 45 w 651493"/>
                <a:gd name="connsiteY0" fmla="*/ 888 h 433512"/>
                <a:gd name="connsiteX1" fmla="*/ 413404 w 651493"/>
                <a:gd name="connsiteY1" fmla="*/ 207568 h 433512"/>
                <a:gd name="connsiteX2" fmla="*/ 651398 w 651493"/>
                <a:gd name="connsiteY2" fmla="*/ 433036 h 433512"/>
                <a:gd name="connsiteX3" fmla="*/ 388352 w 651493"/>
                <a:gd name="connsiteY3" fmla="*/ 144938 h 433512"/>
                <a:gd name="connsiteX4" fmla="*/ 45 w 651493"/>
                <a:gd name="connsiteY4" fmla="*/ 888 h 43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93" h="433512">
                  <a:moveTo>
                    <a:pt x="45" y="888"/>
                  </a:moveTo>
                  <a:cubicBezTo>
                    <a:pt x="4220" y="11326"/>
                    <a:pt x="304845" y="135543"/>
                    <a:pt x="413404" y="207568"/>
                  </a:cubicBezTo>
                  <a:cubicBezTo>
                    <a:pt x="521963" y="279593"/>
                    <a:pt x="655573" y="443474"/>
                    <a:pt x="651398" y="433036"/>
                  </a:cubicBezTo>
                  <a:cubicBezTo>
                    <a:pt x="647223" y="422598"/>
                    <a:pt x="493779" y="215919"/>
                    <a:pt x="388352" y="144938"/>
                  </a:cubicBezTo>
                  <a:cubicBezTo>
                    <a:pt x="282925" y="73957"/>
                    <a:pt x="-4130" y="-9550"/>
                    <a:pt x="45" y="8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1F087A80-E410-9B10-0442-B9419941369A}"/>
                </a:ext>
              </a:extLst>
            </p:cNvPr>
            <p:cNvSpPr/>
            <p:nvPr/>
          </p:nvSpPr>
          <p:spPr>
            <a:xfrm>
              <a:off x="7407346" y="4915790"/>
              <a:ext cx="70002" cy="459899"/>
            </a:xfrm>
            <a:custGeom>
              <a:avLst/>
              <a:gdLst>
                <a:gd name="connsiteX0" fmla="*/ 58166 w 70002"/>
                <a:gd name="connsiteY0" fmla="*/ 676 h 459899"/>
                <a:gd name="connsiteX1" fmla="*/ 20588 w 70002"/>
                <a:gd name="connsiteY1" fmla="*/ 338878 h 459899"/>
                <a:gd name="connsiteX2" fmla="*/ 1799 w 70002"/>
                <a:gd name="connsiteY2" fmla="*/ 457876 h 459899"/>
                <a:gd name="connsiteX3" fmla="*/ 64429 w 70002"/>
                <a:gd name="connsiteY3" fmla="*/ 257459 h 459899"/>
                <a:gd name="connsiteX4" fmla="*/ 58166 w 70002"/>
                <a:gd name="connsiteY4" fmla="*/ 676 h 45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2" h="459899">
                  <a:moveTo>
                    <a:pt x="58166" y="676"/>
                  </a:moveTo>
                  <a:cubicBezTo>
                    <a:pt x="50859" y="14246"/>
                    <a:pt x="29982" y="262678"/>
                    <a:pt x="20588" y="338878"/>
                  </a:cubicBezTo>
                  <a:cubicBezTo>
                    <a:pt x="11193" y="415078"/>
                    <a:pt x="-5508" y="471446"/>
                    <a:pt x="1799" y="457876"/>
                  </a:cubicBezTo>
                  <a:cubicBezTo>
                    <a:pt x="9106" y="444306"/>
                    <a:pt x="51903" y="333659"/>
                    <a:pt x="64429" y="257459"/>
                  </a:cubicBezTo>
                  <a:cubicBezTo>
                    <a:pt x="76955" y="181259"/>
                    <a:pt x="65473" y="-12894"/>
                    <a:pt x="58166" y="6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F6A41AE6-7773-D142-0676-313AB775F66E}"/>
                </a:ext>
              </a:extLst>
            </p:cNvPr>
            <p:cNvSpPr/>
            <p:nvPr/>
          </p:nvSpPr>
          <p:spPr>
            <a:xfrm>
              <a:off x="6907484" y="2736371"/>
              <a:ext cx="156994" cy="445649"/>
            </a:xfrm>
            <a:custGeom>
              <a:avLst/>
              <a:gdLst>
                <a:gd name="connsiteX0" fmla="*/ 144669 w 156994"/>
                <a:gd name="connsiteY0" fmla="*/ 566 h 445649"/>
                <a:gd name="connsiteX1" fmla="*/ 94565 w 156994"/>
                <a:gd name="connsiteY1" fmla="*/ 226034 h 445649"/>
                <a:gd name="connsiteX2" fmla="*/ 620 w 156994"/>
                <a:gd name="connsiteY2" fmla="*/ 445240 h 445649"/>
                <a:gd name="connsiteX3" fmla="*/ 144669 w 156994"/>
                <a:gd name="connsiteY3" fmla="*/ 169667 h 445649"/>
                <a:gd name="connsiteX4" fmla="*/ 144669 w 156994"/>
                <a:gd name="connsiteY4" fmla="*/ 566 h 4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94" h="445649">
                  <a:moveTo>
                    <a:pt x="144669" y="566"/>
                  </a:moveTo>
                  <a:cubicBezTo>
                    <a:pt x="136318" y="9960"/>
                    <a:pt x="118573" y="151922"/>
                    <a:pt x="94565" y="226034"/>
                  </a:cubicBezTo>
                  <a:cubicBezTo>
                    <a:pt x="70557" y="300146"/>
                    <a:pt x="-7731" y="454634"/>
                    <a:pt x="620" y="445240"/>
                  </a:cubicBezTo>
                  <a:cubicBezTo>
                    <a:pt x="8971" y="435846"/>
                    <a:pt x="121705" y="238560"/>
                    <a:pt x="144669" y="169667"/>
                  </a:cubicBezTo>
                  <a:cubicBezTo>
                    <a:pt x="167633" y="100774"/>
                    <a:pt x="153020" y="-8828"/>
                    <a:pt x="144669" y="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1444D453-009A-4D1C-6175-F28803532AFE}"/>
                </a:ext>
              </a:extLst>
            </p:cNvPr>
            <p:cNvSpPr/>
            <p:nvPr/>
          </p:nvSpPr>
          <p:spPr>
            <a:xfrm>
              <a:off x="6879521" y="2705614"/>
              <a:ext cx="91441" cy="319428"/>
            </a:xfrm>
            <a:custGeom>
              <a:avLst/>
              <a:gdLst>
                <a:gd name="connsiteX0" fmla="*/ 91213 w 91441"/>
                <a:gd name="connsiteY0" fmla="*/ 8 h 319428"/>
                <a:gd name="connsiteX1" fmla="*/ 28583 w 91441"/>
                <a:gd name="connsiteY1" fmla="*/ 144057 h 319428"/>
                <a:gd name="connsiteX2" fmla="*/ 16057 w 91441"/>
                <a:gd name="connsiteY2" fmla="*/ 319422 h 319428"/>
                <a:gd name="connsiteX3" fmla="*/ 3531 w 91441"/>
                <a:gd name="connsiteY3" fmla="*/ 150320 h 319428"/>
                <a:gd name="connsiteX4" fmla="*/ 91213 w 91441"/>
                <a:gd name="connsiteY4" fmla="*/ 8 h 31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1" h="319428">
                  <a:moveTo>
                    <a:pt x="91213" y="8"/>
                  </a:moveTo>
                  <a:cubicBezTo>
                    <a:pt x="95388" y="-1036"/>
                    <a:pt x="41109" y="90821"/>
                    <a:pt x="28583" y="144057"/>
                  </a:cubicBezTo>
                  <a:cubicBezTo>
                    <a:pt x="16057" y="197293"/>
                    <a:pt x="20232" y="318378"/>
                    <a:pt x="16057" y="319422"/>
                  </a:cubicBezTo>
                  <a:cubicBezTo>
                    <a:pt x="11882" y="320466"/>
                    <a:pt x="-7951" y="200424"/>
                    <a:pt x="3531" y="150320"/>
                  </a:cubicBezTo>
                  <a:cubicBezTo>
                    <a:pt x="15013" y="100216"/>
                    <a:pt x="87038" y="1052"/>
                    <a:pt x="91213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AA646003-008B-7C32-ABA8-0A62CB2978FD}"/>
                </a:ext>
              </a:extLst>
            </p:cNvPr>
            <p:cNvSpPr/>
            <p:nvPr/>
          </p:nvSpPr>
          <p:spPr>
            <a:xfrm>
              <a:off x="6983245" y="2642079"/>
              <a:ext cx="72265" cy="134421"/>
            </a:xfrm>
            <a:custGeom>
              <a:avLst/>
              <a:gdLst>
                <a:gd name="connsiteX0" fmla="*/ 15 w 72265"/>
                <a:gd name="connsiteY0" fmla="*/ 913 h 134421"/>
                <a:gd name="connsiteX1" fmla="*/ 62645 w 72265"/>
                <a:gd name="connsiteY1" fmla="*/ 132436 h 134421"/>
                <a:gd name="connsiteX2" fmla="*/ 68908 w 72265"/>
                <a:gd name="connsiteY2" fmla="*/ 76069 h 134421"/>
                <a:gd name="connsiteX3" fmla="*/ 15 w 72265"/>
                <a:gd name="connsiteY3" fmla="*/ 913 h 13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65" h="134421">
                  <a:moveTo>
                    <a:pt x="15" y="913"/>
                  </a:moveTo>
                  <a:cubicBezTo>
                    <a:pt x="-1029" y="10308"/>
                    <a:pt x="51163" y="119910"/>
                    <a:pt x="62645" y="132436"/>
                  </a:cubicBezTo>
                  <a:cubicBezTo>
                    <a:pt x="74127" y="144962"/>
                    <a:pt x="74127" y="94858"/>
                    <a:pt x="68908" y="76069"/>
                  </a:cubicBezTo>
                  <a:cubicBezTo>
                    <a:pt x="63689" y="57280"/>
                    <a:pt x="1059" y="-8482"/>
                    <a:pt x="15" y="9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A94E0B94-4B77-1C2D-3E01-5E0454DA1101}"/>
                </a:ext>
              </a:extLst>
            </p:cNvPr>
            <p:cNvSpPr/>
            <p:nvPr/>
          </p:nvSpPr>
          <p:spPr>
            <a:xfrm>
              <a:off x="6644495" y="3092225"/>
              <a:ext cx="208976" cy="70674"/>
            </a:xfrm>
            <a:custGeom>
              <a:avLst/>
              <a:gdLst>
                <a:gd name="connsiteX0" fmla="*/ 563 w 208976"/>
                <a:gd name="connsiteY0" fmla="*/ 1704 h 70674"/>
                <a:gd name="connsiteX1" fmla="*/ 113297 w 208976"/>
                <a:gd name="connsiteY1" fmla="*/ 20493 h 70674"/>
                <a:gd name="connsiteX2" fmla="*/ 207242 w 208976"/>
                <a:gd name="connsiteY2" fmla="*/ 70597 h 70674"/>
                <a:gd name="connsiteX3" fmla="*/ 163401 w 208976"/>
                <a:gd name="connsiteY3" fmla="*/ 7967 h 70674"/>
                <a:gd name="connsiteX4" fmla="*/ 563 w 208976"/>
                <a:gd name="connsiteY4" fmla="*/ 1704 h 7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6" h="70674">
                  <a:moveTo>
                    <a:pt x="563" y="1704"/>
                  </a:moveTo>
                  <a:cubicBezTo>
                    <a:pt x="-7788" y="3792"/>
                    <a:pt x="78850" y="9011"/>
                    <a:pt x="113297" y="20493"/>
                  </a:cubicBezTo>
                  <a:cubicBezTo>
                    <a:pt x="147744" y="31975"/>
                    <a:pt x="198891" y="72685"/>
                    <a:pt x="207242" y="70597"/>
                  </a:cubicBezTo>
                  <a:cubicBezTo>
                    <a:pt x="215593" y="68509"/>
                    <a:pt x="192628" y="18405"/>
                    <a:pt x="163401" y="7967"/>
                  </a:cubicBezTo>
                  <a:cubicBezTo>
                    <a:pt x="134174" y="-2471"/>
                    <a:pt x="8914" y="-384"/>
                    <a:pt x="563" y="1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C7522DD7-13D6-1906-90A8-9FCE8D241435}"/>
                </a:ext>
              </a:extLst>
            </p:cNvPr>
            <p:cNvSpPr/>
            <p:nvPr/>
          </p:nvSpPr>
          <p:spPr>
            <a:xfrm>
              <a:off x="6732442" y="3168486"/>
              <a:ext cx="160931" cy="446496"/>
            </a:xfrm>
            <a:custGeom>
              <a:avLst/>
              <a:gdLst>
                <a:gd name="connsiteX0" fmla="*/ 160471 w 160931"/>
                <a:gd name="connsiteY0" fmla="*/ 326 h 446496"/>
                <a:gd name="connsiteX1" fmla="*/ 83994 w 160931"/>
                <a:gd name="connsiteY1" fmla="*/ 239732 h 446496"/>
                <a:gd name="connsiteX2" fmla="*/ 867 w 160931"/>
                <a:gd name="connsiteY2" fmla="*/ 445888 h 446496"/>
                <a:gd name="connsiteX3" fmla="*/ 47418 w 160931"/>
                <a:gd name="connsiteY3" fmla="*/ 292934 h 446496"/>
                <a:gd name="connsiteX4" fmla="*/ 160471 w 160931"/>
                <a:gd name="connsiteY4" fmla="*/ 326 h 44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31" h="446496">
                  <a:moveTo>
                    <a:pt x="160471" y="326"/>
                  </a:moveTo>
                  <a:cubicBezTo>
                    <a:pt x="166567" y="-8541"/>
                    <a:pt x="110595" y="165472"/>
                    <a:pt x="83994" y="239732"/>
                  </a:cubicBezTo>
                  <a:cubicBezTo>
                    <a:pt x="57393" y="313992"/>
                    <a:pt x="6963" y="437021"/>
                    <a:pt x="867" y="445888"/>
                  </a:cubicBezTo>
                  <a:cubicBezTo>
                    <a:pt x="-5229" y="454755"/>
                    <a:pt x="21926" y="364977"/>
                    <a:pt x="47418" y="292934"/>
                  </a:cubicBezTo>
                  <a:cubicBezTo>
                    <a:pt x="72910" y="220891"/>
                    <a:pt x="154375" y="9193"/>
                    <a:pt x="160471" y="3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5A501AA7-CAE2-934E-A59C-21AC1604B42B}"/>
                </a:ext>
              </a:extLst>
            </p:cNvPr>
            <p:cNvSpPr/>
            <p:nvPr/>
          </p:nvSpPr>
          <p:spPr>
            <a:xfrm>
              <a:off x="6696598" y="3225336"/>
              <a:ext cx="99988" cy="239412"/>
            </a:xfrm>
            <a:custGeom>
              <a:avLst/>
              <a:gdLst>
                <a:gd name="connsiteX0" fmla="*/ 99888 w 99988"/>
                <a:gd name="connsiteY0" fmla="*/ 2 h 239412"/>
                <a:gd name="connsiteX1" fmla="*/ 40036 w 99988"/>
                <a:gd name="connsiteY1" fmla="*/ 126356 h 239412"/>
                <a:gd name="connsiteX2" fmla="*/ 135 w 99988"/>
                <a:gd name="connsiteY2" fmla="*/ 239409 h 239412"/>
                <a:gd name="connsiteX3" fmla="*/ 53337 w 99988"/>
                <a:gd name="connsiteY3" fmla="*/ 129681 h 239412"/>
                <a:gd name="connsiteX4" fmla="*/ 99888 w 99988"/>
                <a:gd name="connsiteY4" fmla="*/ 2 h 2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88" h="239412">
                  <a:moveTo>
                    <a:pt x="99888" y="2"/>
                  </a:moveTo>
                  <a:cubicBezTo>
                    <a:pt x="97671" y="-552"/>
                    <a:pt x="56661" y="86455"/>
                    <a:pt x="40036" y="126356"/>
                  </a:cubicBezTo>
                  <a:cubicBezTo>
                    <a:pt x="23410" y="166257"/>
                    <a:pt x="-2082" y="238855"/>
                    <a:pt x="135" y="239409"/>
                  </a:cubicBezTo>
                  <a:cubicBezTo>
                    <a:pt x="2352" y="239963"/>
                    <a:pt x="39483" y="167920"/>
                    <a:pt x="53337" y="129681"/>
                  </a:cubicBezTo>
                  <a:cubicBezTo>
                    <a:pt x="67191" y="91442"/>
                    <a:pt x="102105" y="556"/>
                    <a:pt x="99888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625DB4C5-E652-9330-D208-497235E26432}"/>
                </a:ext>
              </a:extLst>
            </p:cNvPr>
            <p:cNvSpPr/>
            <p:nvPr/>
          </p:nvSpPr>
          <p:spPr>
            <a:xfrm>
              <a:off x="6579482" y="3630267"/>
              <a:ext cx="150646" cy="469706"/>
            </a:xfrm>
            <a:custGeom>
              <a:avLst/>
              <a:gdLst>
                <a:gd name="connsiteX0" fmla="*/ 150502 w 150646"/>
                <a:gd name="connsiteY0" fmla="*/ 732 h 469706"/>
                <a:gd name="connsiteX1" fmla="*/ 30799 w 150646"/>
                <a:gd name="connsiteY1" fmla="*/ 369817 h 469706"/>
                <a:gd name="connsiteX2" fmla="*/ 873 w 150646"/>
                <a:gd name="connsiteY2" fmla="*/ 466245 h 469706"/>
                <a:gd name="connsiteX3" fmla="*/ 54074 w 150646"/>
                <a:gd name="connsiteY3" fmla="*/ 280040 h 469706"/>
                <a:gd name="connsiteX4" fmla="*/ 150502 w 150646"/>
                <a:gd name="connsiteY4" fmla="*/ 732 h 46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46" h="469706">
                  <a:moveTo>
                    <a:pt x="150502" y="732"/>
                  </a:moveTo>
                  <a:cubicBezTo>
                    <a:pt x="146623" y="15695"/>
                    <a:pt x="55737" y="292232"/>
                    <a:pt x="30799" y="369817"/>
                  </a:cubicBezTo>
                  <a:cubicBezTo>
                    <a:pt x="5861" y="447403"/>
                    <a:pt x="-3006" y="481208"/>
                    <a:pt x="873" y="466245"/>
                  </a:cubicBezTo>
                  <a:cubicBezTo>
                    <a:pt x="4752" y="451282"/>
                    <a:pt x="29136" y="355963"/>
                    <a:pt x="54074" y="280040"/>
                  </a:cubicBezTo>
                  <a:cubicBezTo>
                    <a:pt x="79012" y="204117"/>
                    <a:pt x="154381" y="-14231"/>
                    <a:pt x="150502" y="7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01E1A3C8-5EF2-C0F1-AE9E-84D237B2F72D}"/>
                </a:ext>
              </a:extLst>
            </p:cNvPr>
            <p:cNvSpPr/>
            <p:nvPr/>
          </p:nvSpPr>
          <p:spPr>
            <a:xfrm>
              <a:off x="6436122" y="3456859"/>
              <a:ext cx="272876" cy="77798"/>
            </a:xfrm>
            <a:custGeom>
              <a:avLst/>
              <a:gdLst>
                <a:gd name="connsiteX0" fmla="*/ 1254 w 272876"/>
                <a:gd name="connsiteY0" fmla="*/ 1236 h 77798"/>
                <a:gd name="connsiteX1" fmla="*/ 120957 w 272876"/>
                <a:gd name="connsiteY1" fmla="*/ 11211 h 77798"/>
                <a:gd name="connsiteX2" fmla="*/ 270586 w 272876"/>
                <a:gd name="connsiteY2" fmla="*/ 77713 h 77798"/>
                <a:gd name="connsiteX3" fmla="*/ 197434 w 272876"/>
                <a:gd name="connsiteY3" fmla="*/ 24511 h 77798"/>
                <a:gd name="connsiteX4" fmla="*/ 1254 w 272876"/>
                <a:gd name="connsiteY4" fmla="*/ 1236 h 7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76" h="77798">
                  <a:moveTo>
                    <a:pt x="1254" y="1236"/>
                  </a:moveTo>
                  <a:cubicBezTo>
                    <a:pt x="-11492" y="-981"/>
                    <a:pt x="76068" y="-1535"/>
                    <a:pt x="120957" y="11211"/>
                  </a:cubicBezTo>
                  <a:cubicBezTo>
                    <a:pt x="165846" y="23957"/>
                    <a:pt x="257840" y="75496"/>
                    <a:pt x="270586" y="77713"/>
                  </a:cubicBezTo>
                  <a:cubicBezTo>
                    <a:pt x="283332" y="79930"/>
                    <a:pt x="240660" y="38366"/>
                    <a:pt x="197434" y="24511"/>
                  </a:cubicBezTo>
                  <a:cubicBezTo>
                    <a:pt x="154208" y="10656"/>
                    <a:pt x="14000" y="3453"/>
                    <a:pt x="1254" y="12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620DDF40-A0CA-D320-70CC-4132ED7CBAF8}"/>
                </a:ext>
              </a:extLst>
            </p:cNvPr>
            <p:cNvSpPr/>
            <p:nvPr/>
          </p:nvSpPr>
          <p:spPr>
            <a:xfrm>
              <a:off x="6429656" y="3530661"/>
              <a:ext cx="270856" cy="62058"/>
            </a:xfrm>
            <a:custGeom>
              <a:avLst/>
              <a:gdLst>
                <a:gd name="connsiteX0" fmla="*/ 1070 w 270856"/>
                <a:gd name="connsiteY0" fmla="*/ 586 h 62058"/>
                <a:gd name="connsiteX1" fmla="*/ 263752 w 270856"/>
                <a:gd name="connsiteY1" fmla="*/ 60437 h 62058"/>
                <a:gd name="connsiteX2" fmla="*/ 193925 w 270856"/>
                <a:gd name="connsiteY2" fmla="*/ 43812 h 62058"/>
                <a:gd name="connsiteX3" fmla="*/ 170649 w 270856"/>
                <a:gd name="connsiteY3" fmla="*/ 30511 h 62058"/>
                <a:gd name="connsiteX4" fmla="*/ 1070 w 270856"/>
                <a:gd name="connsiteY4" fmla="*/ 586 h 6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56" h="62058">
                  <a:moveTo>
                    <a:pt x="1070" y="586"/>
                  </a:moveTo>
                  <a:cubicBezTo>
                    <a:pt x="16587" y="5574"/>
                    <a:pt x="231610" y="53233"/>
                    <a:pt x="263752" y="60437"/>
                  </a:cubicBezTo>
                  <a:cubicBezTo>
                    <a:pt x="295894" y="67641"/>
                    <a:pt x="209442" y="48800"/>
                    <a:pt x="193925" y="43812"/>
                  </a:cubicBezTo>
                  <a:cubicBezTo>
                    <a:pt x="178408" y="38824"/>
                    <a:pt x="197804" y="37161"/>
                    <a:pt x="170649" y="30511"/>
                  </a:cubicBezTo>
                  <a:cubicBezTo>
                    <a:pt x="143494" y="23861"/>
                    <a:pt x="-14447" y="-4402"/>
                    <a:pt x="1070" y="5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99EFC3CE-1E7B-FB27-220E-CAF87DFB0B0B}"/>
                </a:ext>
              </a:extLst>
            </p:cNvPr>
            <p:cNvSpPr/>
            <p:nvPr/>
          </p:nvSpPr>
          <p:spPr>
            <a:xfrm>
              <a:off x="6562153" y="3657581"/>
              <a:ext cx="74802" cy="315923"/>
            </a:xfrm>
            <a:custGeom>
              <a:avLst/>
              <a:gdLst>
                <a:gd name="connsiteX0" fmla="*/ 74728 w 74802"/>
                <a:gd name="connsiteY0" fmla="*/ 19 h 315923"/>
                <a:gd name="connsiteX1" fmla="*/ 18202 w 74802"/>
                <a:gd name="connsiteY1" fmla="*/ 156298 h 315923"/>
                <a:gd name="connsiteX2" fmla="*/ 11552 w 74802"/>
                <a:gd name="connsiteY2" fmla="*/ 315903 h 315923"/>
                <a:gd name="connsiteX3" fmla="*/ 4902 w 74802"/>
                <a:gd name="connsiteY3" fmla="*/ 166274 h 315923"/>
                <a:gd name="connsiteX4" fmla="*/ 74728 w 74802"/>
                <a:gd name="connsiteY4" fmla="*/ 19 h 31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02" h="315923">
                  <a:moveTo>
                    <a:pt x="74728" y="19"/>
                  </a:moveTo>
                  <a:cubicBezTo>
                    <a:pt x="76945" y="-1644"/>
                    <a:pt x="28731" y="103651"/>
                    <a:pt x="18202" y="156298"/>
                  </a:cubicBezTo>
                  <a:cubicBezTo>
                    <a:pt x="7673" y="208945"/>
                    <a:pt x="13769" y="314240"/>
                    <a:pt x="11552" y="315903"/>
                  </a:cubicBezTo>
                  <a:cubicBezTo>
                    <a:pt x="9335" y="317566"/>
                    <a:pt x="-8398" y="218367"/>
                    <a:pt x="4902" y="166274"/>
                  </a:cubicBezTo>
                  <a:cubicBezTo>
                    <a:pt x="18202" y="114181"/>
                    <a:pt x="72511" y="1682"/>
                    <a:pt x="74728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9A7FD46A-6359-A4B7-1052-E4F06FDAC734}"/>
                </a:ext>
              </a:extLst>
            </p:cNvPr>
            <p:cNvSpPr/>
            <p:nvPr/>
          </p:nvSpPr>
          <p:spPr>
            <a:xfrm>
              <a:off x="6234450" y="4002963"/>
              <a:ext cx="455875" cy="104428"/>
            </a:xfrm>
            <a:custGeom>
              <a:avLst/>
              <a:gdLst>
                <a:gd name="connsiteX0" fmla="*/ 95 w 455875"/>
                <a:gd name="connsiteY0" fmla="*/ 7097 h 104428"/>
                <a:gd name="connsiteX1" fmla="*/ 266103 w 455875"/>
                <a:gd name="connsiteY1" fmla="*/ 13747 h 104428"/>
                <a:gd name="connsiteX2" fmla="*/ 355880 w 455875"/>
                <a:gd name="connsiteY2" fmla="*/ 96874 h 104428"/>
                <a:gd name="connsiteX3" fmla="*/ 455633 w 455875"/>
                <a:gd name="connsiteY3" fmla="*/ 100199 h 104428"/>
                <a:gd name="connsiteX4" fmla="*/ 325954 w 455875"/>
                <a:gd name="connsiteY4" fmla="*/ 93549 h 104428"/>
                <a:gd name="connsiteX5" fmla="*/ 289378 w 455875"/>
                <a:gd name="connsiteY5" fmla="*/ 20397 h 104428"/>
                <a:gd name="connsiteX6" fmla="*/ 236177 w 455875"/>
                <a:gd name="connsiteY6" fmla="*/ 446 h 104428"/>
                <a:gd name="connsiteX7" fmla="*/ 95 w 455875"/>
                <a:gd name="connsiteY7" fmla="*/ 7097 h 1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875" h="104428">
                  <a:moveTo>
                    <a:pt x="95" y="7097"/>
                  </a:moveTo>
                  <a:cubicBezTo>
                    <a:pt x="5083" y="9314"/>
                    <a:pt x="206806" y="-1216"/>
                    <a:pt x="266103" y="13747"/>
                  </a:cubicBezTo>
                  <a:cubicBezTo>
                    <a:pt x="325400" y="28710"/>
                    <a:pt x="324292" y="82465"/>
                    <a:pt x="355880" y="96874"/>
                  </a:cubicBezTo>
                  <a:cubicBezTo>
                    <a:pt x="387468" y="111283"/>
                    <a:pt x="460621" y="100753"/>
                    <a:pt x="455633" y="100199"/>
                  </a:cubicBezTo>
                  <a:cubicBezTo>
                    <a:pt x="450645" y="99645"/>
                    <a:pt x="353663" y="106849"/>
                    <a:pt x="325954" y="93549"/>
                  </a:cubicBezTo>
                  <a:cubicBezTo>
                    <a:pt x="298245" y="80249"/>
                    <a:pt x="304341" y="35914"/>
                    <a:pt x="289378" y="20397"/>
                  </a:cubicBezTo>
                  <a:cubicBezTo>
                    <a:pt x="274415" y="4880"/>
                    <a:pt x="285499" y="2663"/>
                    <a:pt x="236177" y="446"/>
                  </a:cubicBezTo>
                  <a:cubicBezTo>
                    <a:pt x="186855" y="-1771"/>
                    <a:pt x="-4893" y="4880"/>
                    <a:pt x="95" y="70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27EA8E87-2236-E72B-7B9C-4124901BCED6}"/>
                </a:ext>
              </a:extLst>
            </p:cNvPr>
            <p:cNvSpPr/>
            <p:nvPr/>
          </p:nvSpPr>
          <p:spPr>
            <a:xfrm>
              <a:off x="7247058" y="2603349"/>
              <a:ext cx="344263" cy="437480"/>
            </a:xfrm>
            <a:custGeom>
              <a:avLst/>
              <a:gdLst>
                <a:gd name="connsiteX0" fmla="*/ 344255 w 344263"/>
                <a:gd name="connsiteY0" fmla="*/ 2 h 437480"/>
                <a:gd name="connsiteX1" fmla="*/ 157789 w 344263"/>
                <a:gd name="connsiteY1" fmla="*/ 168538 h 437480"/>
                <a:gd name="connsiteX2" fmla="*/ 10 w 344263"/>
                <a:gd name="connsiteY2" fmla="*/ 437479 h 437480"/>
                <a:gd name="connsiteX3" fmla="*/ 164961 w 344263"/>
                <a:gd name="connsiteY3" fmla="*/ 172124 h 437480"/>
                <a:gd name="connsiteX4" fmla="*/ 344255 w 344263"/>
                <a:gd name="connsiteY4" fmla="*/ 2 h 4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263" h="437480">
                  <a:moveTo>
                    <a:pt x="344255" y="2"/>
                  </a:moveTo>
                  <a:cubicBezTo>
                    <a:pt x="343060" y="-596"/>
                    <a:pt x="215163" y="95625"/>
                    <a:pt x="157789" y="168538"/>
                  </a:cubicBezTo>
                  <a:cubicBezTo>
                    <a:pt x="100415" y="241451"/>
                    <a:pt x="-1185" y="436881"/>
                    <a:pt x="10" y="437479"/>
                  </a:cubicBezTo>
                  <a:cubicBezTo>
                    <a:pt x="1205" y="438077"/>
                    <a:pt x="112966" y="245037"/>
                    <a:pt x="164961" y="172124"/>
                  </a:cubicBezTo>
                  <a:cubicBezTo>
                    <a:pt x="216956" y="99211"/>
                    <a:pt x="345450" y="600"/>
                    <a:pt x="344255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6592072A-3A30-D582-CE9D-E2985CA93FCA}"/>
                </a:ext>
              </a:extLst>
            </p:cNvPr>
            <p:cNvSpPr/>
            <p:nvPr/>
          </p:nvSpPr>
          <p:spPr>
            <a:xfrm>
              <a:off x="6915039" y="3082997"/>
              <a:ext cx="314923" cy="564981"/>
            </a:xfrm>
            <a:custGeom>
              <a:avLst/>
              <a:gdLst>
                <a:gd name="connsiteX0" fmla="*/ 314100 w 314923"/>
                <a:gd name="connsiteY0" fmla="*/ 862 h 564981"/>
                <a:gd name="connsiteX1" fmla="*/ 152735 w 314923"/>
                <a:gd name="connsiteY1" fmla="*/ 262631 h 564981"/>
                <a:gd name="connsiteX2" fmla="*/ 2128 w 314923"/>
                <a:gd name="connsiteY2" fmla="*/ 563845 h 564981"/>
                <a:gd name="connsiteX3" fmla="*/ 81017 w 314923"/>
                <a:gd name="connsiteY3" fmla="*/ 352278 h 564981"/>
                <a:gd name="connsiteX4" fmla="*/ 314100 w 314923"/>
                <a:gd name="connsiteY4" fmla="*/ 862 h 5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23" h="564981">
                  <a:moveTo>
                    <a:pt x="314100" y="862"/>
                  </a:moveTo>
                  <a:cubicBezTo>
                    <a:pt x="326053" y="-14079"/>
                    <a:pt x="204730" y="168801"/>
                    <a:pt x="152735" y="262631"/>
                  </a:cubicBezTo>
                  <a:cubicBezTo>
                    <a:pt x="100740" y="356461"/>
                    <a:pt x="14081" y="548904"/>
                    <a:pt x="2128" y="563845"/>
                  </a:cubicBezTo>
                  <a:cubicBezTo>
                    <a:pt x="-9825" y="578786"/>
                    <a:pt x="30217" y="443120"/>
                    <a:pt x="81017" y="352278"/>
                  </a:cubicBezTo>
                  <a:cubicBezTo>
                    <a:pt x="131817" y="261436"/>
                    <a:pt x="302147" y="15803"/>
                    <a:pt x="314100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84006854-B0E1-F10F-9E95-340AF14C10DF}"/>
                </a:ext>
              </a:extLst>
            </p:cNvPr>
            <p:cNvSpPr/>
            <p:nvPr/>
          </p:nvSpPr>
          <p:spPr>
            <a:xfrm>
              <a:off x="6687560" y="3628254"/>
              <a:ext cx="226061" cy="483064"/>
            </a:xfrm>
            <a:custGeom>
              <a:avLst/>
              <a:gdLst>
                <a:gd name="connsiteX0" fmla="*/ 226021 w 226061"/>
                <a:gd name="connsiteY0" fmla="*/ 659 h 483064"/>
                <a:gd name="connsiteX1" fmla="*/ 71828 w 226061"/>
                <a:gd name="connsiteY1" fmla="*/ 352075 h 483064"/>
                <a:gd name="connsiteX2" fmla="*/ 111 w 226061"/>
                <a:gd name="connsiteY2" fmla="*/ 481167 h 483064"/>
                <a:gd name="connsiteX3" fmla="*/ 86172 w 226061"/>
                <a:gd name="connsiteY3" fmla="*/ 269600 h 483064"/>
                <a:gd name="connsiteX4" fmla="*/ 226021 w 226061"/>
                <a:gd name="connsiteY4" fmla="*/ 659 h 4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061" h="483064">
                  <a:moveTo>
                    <a:pt x="226021" y="659"/>
                  </a:moveTo>
                  <a:cubicBezTo>
                    <a:pt x="223630" y="14405"/>
                    <a:pt x="109480" y="271990"/>
                    <a:pt x="71828" y="352075"/>
                  </a:cubicBezTo>
                  <a:cubicBezTo>
                    <a:pt x="34176" y="432160"/>
                    <a:pt x="-2280" y="494913"/>
                    <a:pt x="111" y="481167"/>
                  </a:cubicBezTo>
                  <a:cubicBezTo>
                    <a:pt x="2502" y="467421"/>
                    <a:pt x="47923" y="347294"/>
                    <a:pt x="86172" y="269600"/>
                  </a:cubicBezTo>
                  <a:cubicBezTo>
                    <a:pt x="124421" y="191906"/>
                    <a:pt x="228412" y="-13087"/>
                    <a:pt x="226021" y="6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07D34481-4D90-4911-A75D-5566BD0E797C}"/>
                </a:ext>
              </a:extLst>
            </p:cNvPr>
            <p:cNvSpPr/>
            <p:nvPr/>
          </p:nvSpPr>
          <p:spPr>
            <a:xfrm>
              <a:off x="7562008" y="2617672"/>
              <a:ext cx="235105" cy="602875"/>
            </a:xfrm>
            <a:custGeom>
              <a:avLst/>
              <a:gdLst>
                <a:gd name="connsiteX0" fmla="*/ 90265 w 235105"/>
                <a:gd name="connsiteY0" fmla="*/ 22 h 602875"/>
                <a:gd name="connsiteX1" fmla="*/ 205013 w 235105"/>
                <a:gd name="connsiteY1" fmla="*/ 68154 h 602875"/>
                <a:gd name="connsiteX2" fmla="*/ 233700 w 235105"/>
                <a:gd name="connsiteY2" fmla="*/ 136286 h 602875"/>
                <a:gd name="connsiteX3" fmla="*/ 172740 w 235105"/>
                <a:gd name="connsiteY3" fmla="*/ 304822 h 602875"/>
                <a:gd name="connsiteX4" fmla="*/ 618 w 235105"/>
                <a:gd name="connsiteY4" fmla="*/ 602450 h 602875"/>
                <a:gd name="connsiteX5" fmla="*/ 118952 w 235105"/>
                <a:gd name="connsiteY5" fmla="*/ 365782 h 602875"/>
                <a:gd name="connsiteX6" fmla="*/ 219357 w 235105"/>
                <a:gd name="connsiteY6" fmla="*/ 168559 h 602875"/>
                <a:gd name="connsiteX7" fmla="*/ 187084 w 235105"/>
                <a:gd name="connsiteY7" fmla="*/ 75326 h 602875"/>
                <a:gd name="connsiteX8" fmla="*/ 90265 w 235105"/>
                <a:gd name="connsiteY8" fmla="*/ 22 h 6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105" h="602875">
                  <a:moveTo>
                    <a:pt x="90265" y="22"/>
                  </a:moveTo>
                  <a:cubicBezTo>
                    <a:pt x="93253" y="-1173"/>
                    <a:pt x="181107" y="45443"/>
                    <a:pt x="205013" y="68154"/>
                  </a:cubicBezTo>
                  <a:cubicBezTo>
                    <a:pt x="228919" y="90865"/>
                    <a:pt x="239079" y="96841"/>
                    <a:pt x="233700" y="136286"/>
                  </a:cubicBezTo>
                  <a:cubicBezTo>
                    <a:pt x="228321" y="175731"/>
                    <a:pt x="211587" y="227128"/>
                    <a:pt x="172740" y="304822"/>
                  </a:cubicBezTo>
                  <a:cubicBezTo>
                    <a:pt x="133893" y="382516"/>
                    <a:pt x="9583" y="592290"/>
                    <a:pt x="618" y="602450"/>
                  </a:cubicBezTo>
                  <a:cubicBezTo>
                    <a:pt x="-8347" y="612610"/>
                    <a:pt x="82496" y="438097"/>
                    <a:pt x="118952" y="365782"/>
                  </a:cubicBezTo>
                  <a:cubicBezTo>
                    <a:pt x="155408" y="293467"/>
                    <a:pt x="208002" y="216968"/>
                    <a:pt x="219357" y="168559"/>
                  </a:cubicBezTo>
                  <a:cubicBezTo>
                    <a:pt x="230712" y="120150"/>
                    <a:pt x="205014" y="101623"/>
                    <a:pt x="187084" y="75326"/>
                  </a:cubicBezTo>
                  <a:cubicBezTo>
                    <a:pt x="169155" y="49030"/>
                    <a:pt x="87277" y="1217"/>
                    <a:pt x="90265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AEB1EB7D-56AE-7B99-6400-9AC653F79A17}"/>
                </a:ext>
              </a:extLst>
            </p:cNvPr>
            <p:cNvSpPr/>
            <p:nvPr/>
          </p:nvSpPr>
          <p:spPr>
            <a:xfrm>
              <a:off x="7512416" y="2753214"/>
              <a:ext cx="201538" cy="321586"/>
            </a:xfrm>
            <a:custGeom>
              <a:avLst/>
              <a:gdLst>
                <a:gd name="connsiteX0" fmla="*/ 200817 w 201538"/>
                <a:gd name="connsiteY0" fmla="*/ 744 h 321586"/>
                <a:gd name="connsiteX1" fmla="*/ 107584 w 201538"/>
                <a:gd name="connsiteY1" fmla="*/ 65290 h 321586"/>
                <a:gd name="connsiteX2" fmla="*/ 50210 w 201538"/>
                <a:gd name="connsiteY2" fmla="*/ 197967 h 321586"/>
                <a:gd name="connsiteX3" fmla="*/ 8 w 201538"/>
                <a:gd name="connsiteY3" fmla="*/ 319887 h 321586"/>
                <a:gd name="connsiteX4" fmla="*/ 53796 w 201538"/>
                <a:gd name="connsiteY4" fmla="*/ 104734 h 321586"/>
                <a:gd name="connsiteX5" fmla="*/ 200817 w 201538"/>
                <a:gd name="connsiteY5" fmla="*/ 744 h 32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38" h="321586">
                  <a:moveTo>
                    <a:pt x="200817" y="744"/>
                  </a:moveTo>
                  <a:cubicBezTo>
                    <a:pt x="209782" y="-5830"/>
                    <a:pt x="132685" y="32420"/>
                    <a:pt x="107584" y="65290"/>
                  </a:cubicBezTo>
                  <a:cubicBezTo>
                    <a:pt x="82483" y="98160"/>
                    <a:pt x="68139" y="155534"/>
                    <a:pt x="50210" y="197967"/>
                  </a:cubicBezTo>
                  <a:cubicBezTo>
                    <a:pt x="32281" y="240400"/>
                    <a:pt x="-590" y="335426"/>
                    <a:pt x="8" y="319887"/>
                  </a:cubicBezTo>
                  <a:cubicBezTo>
                    <a:pt x="606" y="304348"/>
                    <a:pt x="24511" y="155534"/>
                    <a:pt x="53796" y="104734"/>
                  </a:cubicBezTo>
                  <a:cubicBezTo>
                    <a:pt x="83081" y="53934"/>
                    <a:pt x="191852" y="7318"/>
                    <a:pt x="200817" y="7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15D3397B-B2F3-FBA8-4BAE-D5245FA8348F}"/>
                </a:ext>
              </a:extLst>
            </p:cNvPr>
            <p:cNvSpPr/>
            <p:nvPr/>
          </p:nvSpPr>
          <p:spPr>
            <a:xfrm>
              <a:off x="7286408" y="3065925"/>
              <a:ext cx="263423" cy="96849"/>
            </a:xfrm>
            <a:custGeom>
              <a:avLst/>
              <a:gdLst>
                <a:gd name="connsiteX0" fmla="*/ 105 w 263423"/>
                <a:gd name="connsiteY0" fmla="*/ 4 h 96849"/>
                <a:gd name="connsiteX1" fmla="*/ 197328 w 263423"/>
                <a:gd name="connsiteY1" fmla="*/ 71722 h 96849"/>
                <a:gd name="connsiteX2" fmla="*/ 261874 w 263423"/>
                <a:gd name="connsiteY2" fmla="*/ 96823 h 96849"/>
                <a:gd name="connsiteX3" fmla="*/ 226016 w 263423"/>
                <a:gd name="connsiteY3" fmla="*/ 68136 h 96849"/>
                <a:gd name="connsiteX4" fmla="*/ 105 w 263423"/>
                <a:gd name="connsiteY4" fmla="*/ 4 h 9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23" h="96849">
                  <a:moveTo>
                    <a:pt x="105" y="4"/>
                  </a:moveTo>
                  <a:cubicBezTo>
                    <a:pt x="-4676" y="602"/>
                    <a:pt x="153700" y="55586"/>
                    <a:pt x="197328" y="71722"/>
                  </a:cubicBezTo>
                  <a:cubicBezTo>
                    <a:pt x="240956" y="87858"/>
                    <a:pt x="257093" y="97421"/>
                    <a:pt x="261874" y="96823"/>
                  </a:cubicBezTo>
                  <a:cubicBezTo>
                    <a:pt x="266655" y="96225"/>
                    <a:pt x="261875" y="83077"/>
                    <a:pt x="226016" y="68136"/>
                  </a:cubicBezTo>
                  <a:cubicBezTo>
                    <a:pt x="190157" y="53195"/>
                    <a:pt x="4886" y="-594"/>
                    <a:pt x="105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6A16F0FA-7ACB-4A48-234D-9EF2BDD93789}"/>
                </a:ext>
              </a:extLst>
            </p:cNvPr>
            <p:cNvSpPr/>
            <p:nvPr/>
          </p:nvSpPr>
          <p:spPr>
            <a:xfrm>
              <a:off x="7339754" y="3245139"/>
              <a:ext cx="180319" cy="480674"/>
            </a:xfrm>
            <a:custGeom>
              <a:avLst/>
              <a:gdLst>
                <a:gd name="connsiteX0" fmla="*/ 179841 w 180319"/>
                <a:gd name="connsiteY0" fmla="*/ 85 h 480674"/>
                <a:gd name="connsiteX1" fmla="*/ 68679 w 180319"/>
                <a:gd name="connsiteY1" fmla="*/ 247510 h 480674"/>
                <a:gd name="connsiteX2" fmla="*/ 547 w 180319"/>
                <a:gd name="connsiteY2" fmla="*/ 480593 h 480674"/>
                <a:gd name="connsiteX3" fmla="*/ 104538 w 180319"/>
                <a:gd name="connsiteY3" fmla="*/ 222409 h 480674"/>
                <a:gd name="connsiteX4" fmla="*/ 179841 w 180319"/>
                <a:gd name="connsiteY4" fmla="*/ 85 h 48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19" h="480674">
                  <a:moveTo>
                    <a:pt x="179841" y="85"/>
                  </a:moveTo>
                  <a:cubicBezTo>
                    <a:pt x="173865" y="4268"/>
                    <a:pt x="98561" y="167425"/>
                    <a:pt x="68679" y="247510"/>
                  </a:cubicBezTo>
                  <a:cubicBezTo>
                    <a:pt x="38797" y="327595"/>
                    <a:pt x="-5429" y="484776"/>
                    <a:pt x="547" y="480593"/>
                  </a:cubicBezTo>
                  <a:cubicBezTo>
                    <a:pt x="6523" y="476410"/>
                    <a:pt x="74656" y="298310"/>
                    <a:pt x="104538" y="222409"/>
                  </a:cubicBezTo>
                  <a:cubicBezTo>
                    <a:pt x="134420" y="146508"/>
                    <a:pt x="185817" y="-4098"/>
                    <a:pt x="179841" y="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9999720D-DA3E-C702-7D78-739DB32F571B}"/>
                </a:ext>
              </a:extLst>
            </p:cNvPr>
            <p:cNvSpPr/>
            <p:nvPr/>
          </p:nvSpPr>
          <p:spPr>
            <a:xfrm>
              <a:off x="7046890" y="3476730"/>
              <a:ext cx="268573" cy="98399"/>
            </a:xfrm>
            <a:custGeom>
              <a:avLst/>
              <a:gdLst>
                <a:gd name="connsiteX0" fmla="*/ 2955 w 268573"/>
                <a:gd name="connsiteY0" fmla="*/ 8748 h 98399"/>
                <a:gd name="connsiteX1" fmla="*/ 167905 w 268573"/>
                <a:gd name="connsiteY1" fmla="*/ 30263 h 98399"/>
                <a:gd name="connsiteX2" fmla="*/ 268310 w 268573"/>
                <a:gd name="connsiteY2" fmla="*/ 98395 h 98399"/>
                <a:gd name="connsiteX3" fmla="*/ 193006 w 268573"/>
                <a:gd name="connsiteY3" fmla="*/ 26677 h 98399"/>
                <a:gd name="connsiteX4" fmla="*/ 71086 w 268573"/>
                <a:gd name="connsiteY4" fmla="*/ 1576 h 98399"/>
                <a:gd name="connsiteX5" fmla="*/ 2955 w 268573"/>
                <a:gd name="connsiteY5" fmla="*/ 8748 h 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73" h="98399">
                  <a:moveTo>
                    <a:pt x="2955" y="8748"/>
                  </a:moveTo>
                  <a:cubicBezTo>
                    <a:pt x="19092" y="13529"/>
                    <a:pt x="123679" y="15322"/>
                    <a:pt x="167905" y="30263"/>
                  </a:cubicBezTo>
                  <a:cubicBezTo>
                    <a:pt x="212131" y="45204"/>
                    <a:pt x="264127" y="98993"/>
                    <a:pt x="268310" y="98395"/>
                  </a:cubicBezTo>
                  <a:cubicBezTo>
                    <a:pt x="272493" y="97797"/>
                    <a:pt x="225877" y="42813"/>
                    <a:pt x="193006" y="26677"/>
                  </a:cubicBezTo>
                  <a:cubicBezTo>
                    <a:pt x="160135" y="10541"/>
                    <a:pt x="101566" y="6357"/>
                    <a:pt x="71086" y="1576"/>
                  </a:cubicBezTo>
                  <a:cubicBezTo>
                    <a:pt x="40606" y="-3205"/>
                    <a:pt x="-13182" y="3967"/>
                    <a:pt x="2955" y="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B878C4D9-7A1F-227F-7C32-7C680C9CCF71}"/>
                </a:ext>
              </a:extLst>
            </p:cNvPr>
            <p:cNvSpPr/>
            <p:nvPr/>
          </p:nvSpPr>
          <p:spPr>
            <a:xfrm>
              <a:off x="7052727" y="3560581"/>
              <a:ext cx="258759" cy="136730"/>
            </a:xfrm>
            <a:custGeom>
              <a:avLst/>
              <a:gdLst>
                <a:gd name="connsiteX0" fmla="*/ 704 w 258759"/>
                <a:gd name="connsiteY0" fmla="*/ 200 h 136730"/>
                <a:gd name="connsiteX1" fmla="*/ 147725 w 258759"/>
                <a:gd name="connsiteY1" fmla="*/ 64746 h 136730"/>
                <a:gd name="connsiteX2" fmla="*/ 255301 w 258759"/>
                <a:gd name="connsiteY2" fmla="*/ 136464 h 136730"/>
                <a:gd name="connsiteX3" fmla="*/ 212271 w 258759"/>
                <a:gd name="connsiteY3" fmla="*/ 86261 h 136730"/>
                <a:gd name="connsiteX4" fmla="*/ 704 w 258759"/>
                <a:gd name="connsiteY4" fmla="*/ 200 h 13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59" h="136730">
                  <a:moveTo>
                    <a:pt x="704" y="200"/>
                  </a:moveTo>
                  <a:cubicBezTo>
                    <a:pt x="-10054" y="-3386"/>
                    <a:pt x="105292" y="42035"/>
                    <a:pt x="147725" y="64746"/>
                  </a:cubicBezTo>
                  <a:cubicBezTo>
                    <a:pt x="190158" y="87457"/>
                    <a:pt x="244543" y="132878"/>
                    <a:pt x="255301" y="136464"/>
                  </a:cubicBezTo>
                  <a:cubicBezTo>
                    <a:pt x="266059" y="140050"/>
                    <a:pt x="251716" y="106581"/>
                    <a:pt x="212271" y="86261"/>
                  </a:cubicBezTo>
                  <a:cubicBezTo>
                    <a:pt x="172826" y="65941"/>
                    <a:pt x="11462" y="3786"/>
                    <a:pt x="704" y="2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0173142E-31D2-B7F1-98A0-265B72447CDD}"/>
                </a:ext>
              </a:extLst>
            </p:cNvPr>
            <p:cNvSpPr/>
            <p:nvPr/>
          </p:nvSpPr>
          <p:spPr>
            <a:xfrm>
              <a:off x="7053431" y="3728690"/>
              <a:ext cx="243840" cy="535371"/>
            </a:xfrm>
            <a:custGeom>
              <a:avLst/>
              <a:gdLst>
                <a:gd name="connsiteX0" fmla="*/ 243840 w 243840"/>
                <a:gd name="connsiteY0" fmla="*/ 628 h 535371"/>
                <a:gd name="connsiteX1" fmla="*/ 129091 w 243840"/>
                <a:gd name="connsiteY1" fmla="*/ 208609 h 535371"/>
                <a:gd name="connsiteX2" fmla="*/ 0 w 243840"/>
                <a:gd name="connsiteY2" fmla="*/ 534924 h 535371"/>
                <a:gd name="connsiteX3" fmla="*/ 129091 w 243840"/>
                <a:gd name="connsiteY3" fmla="*/ 273155 h 535371"/>
                <a:gd name="connsiteX4" fmla="*/ 243840 w 243840"/>
                <a:gd name="connsiteY4" fmla="*/ 628 h 5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535371">
                  <a:moveTo>
                    <a:pt x="243840" y="628"/>
                  </a:moveTo>
                  <a:cubicBezTo>
                    <a:pt x="243840" y="-10130"/>
                    <a:pt x="169731" y="119560"/>
                    <a:pt x="129091" y="208609"/>
                  </a:cubicBezTo>
                  <a:cubicBezTo>
                    <a:pt x="88451" y="297658"/>
                    <a:pt x="0" y="524166"/>
                    <a:pt x="0" y="534924"/>
                  </a:cubicBezTo>
                  <a:cubicBezTo>
                    <a:pt x="0" y="545682"/>
                    <a:pt x="91439" y="359814"/>
                    <a:pt x="129091" y="273155"/>
                  </a:cubicBezTo>
                  <a:cubicBezTo>
                    <a:pt x="166743" y="186496"/>
                    <a:pt x="243840" y="11386"/>
                    <a:pt x="243840" y="6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3C3DC6CF-7CFF-225D-6B07-CC131F13918E}"/>
                </a:ext>
              </a:extLst>
            </p:cNvPr>
            <p:cNvSpPr/>
            <p:nvPr/>
          </p:nvSpPr>
          <p:spPr>
            <a:xfrm>
              <a:off x="6855579" y="4025533"/>
              <a:ext cx="184761" cy="62645"/>
            </a:xfrm>
            <a:custGeom>
              <a:avLst/>
              <a:gdLst>
                <a:gd name="connsiteX0" fmla="*/ 628 w 184761"/>
                <a:gd name="connsiteY0" fmla="*/ 1413 h 62645"/>
                <a:gd name="connsiteX1" fmla="*/ 179922 w 184761"/>
                <a:gd name="connsiteY1" fmla="*/ 62373 h 62645"/>
                <a:gd name="connsiteX2" fmla="*/ 122548 w 184761"/>
                <a:gd name="connsiteY2" fmla="*/ 22928 h 62645"/>
                <a:gd name="connsiteX3" fmla="*/ 628 w 184761"/>
                <a:gd name="connsiteY3" fmla="*/ 1413 h 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61" h="62645">
                  <a:moveTo>
                    <a:pt x="628" y="1413"/>
                  </a:moveTo>
                  <a:cubicBezTo>
                    <a:pt x="10190" y="7987"/>
                    <a:pt x="159602" y="58787"/>
                    <a:pt x="179922" y="62373"/>
                  </a:cubicBezTo>
                  <a:cubicBezTo>
                    <a:pt x="200242" y="65959"/>
                    <a:pt x="151833" y="33088"/>
                    <a:pt x="122548" y="22928"/>
                  </a:cubicBezTo>
                  <a:cubicBezTo>
                    <a:pt x="93263" y="12768"/>
                    <a:pt x="-8934" y="-5161"/>
                    <a:pt x="628" y="14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22496DC1-4E7F-11AB-9225-52DB4A7D2D09}"/>
                </a:ext>
              </a:extLst>
            </p:cNvPr>
            <p:cNvSpPr/>
            <p:nvPr/>
          </p:nvSpPr>
          <p:spPr>
            <a:xfrm>
              <a:off x="6791537" y="4109417"/>
              <a:ext cx="237941" cy="107598"/>
            </a:xfrm>
            <a:custGeom>
              <a:avLst/>
              <a:gdLst>
                <a:gd name="connsiteX0" fmla="*/ 124 w 237941"/>
                <a:gd name="connsiteY0" fmla="*/ 4 h 107598"/>
                <a:gd name="connsiteX1" fmla="*/ 168661 w 237941"/>
                <a:gd name="connsiteY1" fmla="*/ 75308 h 107598"/>
                <a:gd name="connsiteX2" fmla="*/ 236792 w 237941"/>
                <a:gd name="connsiteY2" fmla="*/ 107581 h 107598"/>
                <a:gd name="connsiteX3" fmla="*/ 197348 w 237941"/>
                <a:gd name="connsiteY3" fmla="*/ 71722 h 107598"/>
                <a:gd name="connsiteX4" fmla="*/ 124 w 237941"/>
                <a:gd name="connsiteY4" fmla="*/ 4 h 10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41" h="107598">
                  <a:moveTo>
                    <a:pt x="124" y="4"/>
                  </a:moveTo>
                  <a:cubicBezTo>
                    <a:pt x="-4657" y="602"/>
                    <a:pt x="129216" y="57379"/>
                    <a:pt x="168661" y="75308"/>
                  </a:cubicBezTo>
                  <a:cubicBezTo>
                    <a:pt x="208106" y="93237"/>
                    <a:pt x="232011" y="108179"/>
                    <a:pt x="236792" y="107581"/>
                  </a:cubicBezTo>
                  <a:cubicBezTo>
                    <a:pt x="241573" y="106983"/>
                    <a:pt x="232012" y="89054"/>
                    <a:pt x="197348" y="71722"/>
                  </a:cubicBezTo>
                  <a:cubicBezTo>
                    <a:pt x="162685" y="54390"/>
                    <a:pt x="4905" y="-594"/>
                    <a:pt x="124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8A761B26-F156-CE18-7857-64203D1A71AC}"/>
                </a:ext>
              </a:extLst>
            </p:cNvPr>
            <p:cNvSpPr/>
            <p:nvPr/>
          </p:nvSpPr>
          <p:spPr>
            <a:xfrm>
              <a:off x="6490311" y="3603952"/>
              <a:ext cx="112155" cy="236616"/>
            </a:xfrm>
            <a:custGeom>
              <a:avLst/>
              <a:gdLst>
                <a:gd name="connsiteX0" fmla="*/ 107713 w 112155"/>
                <a:gd name="connsiteY0" fmla="*/ 10617 h 236616"/>
                <a:gd name="connsiteX1" fmla="*/ 82611 w 112155"/>
                <a:gd name="connsiteY1" fmla="*/ 57234 h 236616"/>
                <a:gd name="connsiteX2" fmla="*/ 136 w 112155"/>
                <a:gd name="connsiteY2" fmla="*/ 236528 h 236616"/>
                <a:gd name="connsiteX3" fmla="*/ 107713 w 112155"/>
                <a:gd name="connsiteY3" fmla="*/ 10617 h 23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55" h="236616">
                  <a:moveTo>
                    <a:pt x="107713" y="10617"/>
                  </a:moveTo>
                  <a:cubicBezTo>
                    <a:pt x="121459" y="-19265"/>
                    <a:pt x="100540" y="19582"/>
                    <a:pt x="82611" y="57234"/>
                  </a:cubicBezTo>
                  <a:cubicBezTo>
                    <a:pt x="64682" y="94886"/>
                    <a:pt x="-3450" y="240711"/>
                    <a:pt x="136" y="236528"/>
                  </a:cubicBezTo>
                  <a:cubicBezTo>
                    <a:pt x="3722" y="232345"/>
                    <a:pt x="93967" y="40499"/>
                    <a:pt x="107713" y="106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BD886388-CCF6-898B-3F67-20CB53CA4E8D}"/>
                </a:ext>
              </a:extLst>
            </p:cNvPr>
            <p:cNvSpPr/>
            <p:nvPr/>
          </p:nvSpPr>
          <p:spPr>
            <a:xfrm>
              <a:off x="7330983" y="3263151"/>
              <a:ext cx="106286" cy="197231"/>
            </a:xfrm>
            <a:custGeom>
              <a:avLst/>
              <a:gdLst>
                <a:gd name="connsiteX0" fmla="*/ 106137 w 106286"/>
                <a:gd name="connsiteY0" fmla="*/ 2 h 197231"/>
                <a:gd name="connsiteX1" fmla="*/ 30833 w 106286"/>
                <a:gd name="connsiteY1" fmla="*/ 125508 h 197231"/>
                <a:gd name="connsiteX2" fmla="*/ 5732 w 106286"/>
                <a:gd name="connsiteY2" fmla="*/ 197225 h 197231"/>
                <a:gd name="connsiteX3" fmla="*/ 9318 w 106286"/>
                <a:gd name="connsiteY3" fmla="*/ 121922 h 197231"/>
                <a:gd name="connsiteX4" fmla="*/ 106137 w 106286"/>
                <a:gd name="connsiteY4" fmla="*/ 2 h 19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6" h="197231">
                  <a:moveTo>
                    <a:pt x="106137" y="2"/>
                  </a:moveTo>
                  <a:cubicBezTo>
                    <a:pt x="109723" y="600"/>
                    <a:pt x="47567" y="92637"/>
                    <a:pt x="30833" y="125508"/>
                  </a:cubicBezTo>
                  <a:cubicBezTo>
                    <a:pt x="14099" y="158379"/>
                    <a:pt x="9318" y="197823"/>
                    <a:pt x="5732" y="197225"/>
                  </a:cubicBezTo>
                  <a:cubicBezTo>
                    <a:pt x="2146" y="196627"/>
                    <a:pt x="-6819" y="152402"/>
                    <a:pt x="9318" y="121922"/>
                  </a:cubicBezTo>
                  <a:cubicBezTo>
                    <a:pt x="25454" y="91442"/>
                    <a:pt x="102551" y="-596"/>
                    <a:pt x="106137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B7DE770D-9D7A-11D9-8C42-87EAA25F4A1B}"/>
                </a:ext>
              </a:extLst>
            </p:cNvPr>
            <p:cNvSpPr/>
            <p:nvPr/>
          </p:nvSpPr>
          <p:spPr>
            <a:xfrm>
              <a:off x="7648558" y="2967910"/>
              <a:ext cx="291585" cy="453706"/>
            </a:xfrm>
            <a:custGeom>
              <a:avLst/>
              <a:gdLst>
                <a:gd name="connsiteX0" fmla="*/ 290586 w 291585"/>
                <a:gd name="connsiteY0" fmla="*/ 1201 h 453706"/>
                <a:gd name="connsiteX1" fmla="*/ 211696 w 291585"/>
                <a:gd name="connsiteY1" fmla="*/ 69332 h 453706"/>
                <a:gd name="connsiteX2" fmla="*/ 129221 w 291585"/>
                <a:gd name="connsiteY2" fmla="*/ 205596 h 453706"/>
                <a:gd name="connsiteX3" fmla="*/ 129 w 291585"/>
                <a:gd name="connsiteY3" fmla="*/ 453022 h 453706"/>
                <a:gd name="connsiteX4" fmla="*/ 154322 w 291585"/>
                <a:gd name="connsiteY4" fmla="*/ 123121 h 453706"/>
                <a:gd name="connsiteX5" fmla="*/ 290586 w 291585"/>
                <a:gd name="connsiteY5" fmla="*/ 1201 h 4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585" h="453706">
                  <a:moveTo>
                    <a:pt x="290586" y="1201"/>
                  </a:moveTo>
                  <a:cubicBezTo>
                    <a:pt x="300148" y="-7764"/>
                    <a:pt x="238590" y="35266"/>
                    <a:pt x="211696" y="69332"/>
                  </a:cubicBezTo>
                  <a:cubicBezTo>
                    <a:pt x="184802" y="103398"/>
                    <a:pt x="164482" y="141648"/>
                    <a:pt x="129221" y="205596"/>
                  </a:cubicBezTo>
                  <a:cubicBezTo>
                    <a:pt x="93960" y="269544"/>
                    <a:pt x="-4054" y="466768"/>
                    <a:pt x="129" y="453022"/>
                  </a:cubicBezTo>
                  <a:cubicBezTo>
                    <a:pt x="4312" y="439276"/>
                    <a:pt x="109498" y="196632"/>
                    <a:pt x="154322" y="123121"/>
                  </a:cubicBezTo>
                  <a:cubicBezTo>
                    <a:pt x="199145" y="49610"/>
                    <a:pt x="281024" y="10166"/>
                    <a:pt x="290586" y="12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7311843C-E538-7905-BC10-6A8FAE933A50}"/>
                </a:ext>
              </a:extLst>
            </p:cNvPr>
            <p:cNvSpPr/>
            <p:nvPr/>
          </p:nvSpPr>
          <p:spPr>
            <a:xfrm>
              <a:off x="7916514" y="2953878"/>
              <a:ext cx="223630" cy="709033"/>
            </a:xfrm>
            <a:custGeom>
              <a:avLst/>
              <a:gdLst>
                <a:gd name="connsiteX0" fmla="*/ 62074 w 223630"/>
                <a:gd name="connsiteY0" fmla="*/ 8061 h 709033"/>
                <a:gd name="connsiteX1" fmla="*/ 140964 w 223630"/>
                <a:gd name="connsiteY1" fmla="*/ 54677 h 709033"/>
                <a:gd name="connsiteX2" fmla="*/ 201924 w 223630"/>
                <a:gd name="connsiteY2" fmla="*/ 126395 h 709033"/>
                <a:gd name="connsiteX3" fmla="*/ 205510 w 223630"/>
                <a:gd name="connsiteY3" fmla="*/ 201698 h 709033"/>
                <a:gd name="connsiteX4" fmla="*/ 173237 w 223630"/>
                <a:gd name="connsiteY4" fmla="*/ 334376 h 709033"/>
                <a:gd name="connsiteX5" fmla="*/ 1114 w 223630"/>
                <a:gd name="connsiteY5" fmla="*/ 707308 h 709033"/>
                <a:gd name="connsiteX6" fmla="*/ 105105 w 223630"/>
                <a:gd name="connsiteY6" fmla="*/ 463468 h 709033"/>
                <a:gd name="connsiteX7" fmla="*/ 223439 w 223630"/>
                <a:gd name="connsiteY7" fmla="*/ 226800 h 709033"/>
                <a:gd name="connsiteX8" fmla="*/ 62074 w 223630"/>
                <a:gd name="connsiteY8" fmla="*/ 8061 h 70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630" h="709033">
                  <a:moveTo>
                    <a:pt x="62074" y="8061"/>
                  </a:moveTo>
                  <a:cubicBezTo>
                    <a:pt x="48328" y="-20626"/>
                    <a:pt x="117656" y="34955"/>
                    <a:pt x="140964" y="54677"/>
                  </a:cubicBezTo>
                  <a:cubicBezTo>
                    <a:pt x="164272" y="74399"/>
                    <a:pt x="191166" y="101892"/>
                    <a:pt x="201924" y="126395"/>
                  </a:cubicBezTo>
                  <a:cubicBezTo>
                    <a:pt x="212682" y="150898"/>
                    <a:pt x="210291" y="167034"/>
                    <a:pt x="205510" y="201698"/>
                  </a:cubicBezTo>
                  <a:cubicBezTo>
                    <a:pt x="200729" y="236362"/>
                    <a:pt x="207303" y="250108"/>
                    <a:pt x="173237" y="334376"/>
                  </a:cubicBezTo>
                  <a:cubicBezTo>
                    <a:pt x="139171" y="418644"/>
                    <a:pt x="12469" y="685793"/>
                    <a:pt x="1114" y="707308"/>
                  </a:cubicBezTo>
                  <a:cubicBezTo>
                    <a:pt x="-10241" y="728823"/>
                    <a:pt x="68051" y="543553"/>
                    <a:pt x="105105" y="463468"/>
                  </a:cubicBezTo>
                  <a:cubicBezTo>
                    <a:pt x="142159" y="383383"/>
                    <a:pt x="228220" y="299115"/>
                    <a:pt x="223439" y="226800"/>
                  </a:cubicBezTo>
                  <a:cubicBezTo>
                    <a:pt x="218658" y="154485"/>
                    <a:pt x="75820" y="36748"/>
                    <a:pt x="62074" y="80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A2D4503D-9D9E-6743-9A75-A1C8489D411A}"/>
                </a:ext>
              </a:extLst>
            </p:cNvPr>
            <p:cNvSpPr/>
            <p:nvPr/>
          </p:nvSpPr>
          <p:spPr>
            <a:xfrm>
              <a:off x="7913972" y="3191391"/>
              <a:ext cx="179392" cy="294104"/>
            </a:xfrm>
            <a:custGeom>
              <a:avLst/>
              <a:gdLst>
                <a:gd name="connsiteX0" fmla="*/ 179364 w 179392"/>
                <a:gd name="connsiteY0" fmla="*/ 44 h 294104"/>
                <a:gd name="connsiteX1" fmla="*/ 68202 w 179392"/>
                <a:gd name="connsiteY1" fmla="*/ 111207 h 294104"/>
                <a:gd name="connsiteX2" fmla="*/ 70 w 179392"/>
                <a:gd name="connsiteY2" fmla="*/ 294087 h 294104"/>
                <a:gd name="connsiteX3" fmla="*/ 57444 w 179392"/>
                <a:gd name="connsiteY3" fmla="*/ 100449 h 294104"/>
                <a:gd name="connsiteX4" fmla="*/ 179364 w 179392"/>
                <a:gd name="connsiteY4" fmla="*/ 44 h 29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92" h="294104">
                  <a:moveTo>
                    <a:pt x="179364" y="44"/>
                  </a:moveTo>
                  <a:cubicBezTo>
                    <a:pt x="181157" y="1837"/>
                    <a:pt x="98084" y="62200"/>
                    <a:pt x="68202" y="111207"/>
                  </a:cubicBezTo>
                  <a:cubicBezTo>
                    <a:pt x="38320" y="160214"/>
                    <a:pt x="1863" y="295880"/>
                    <a:pt x="70" y="294087"/>
                  </a:cubicBezTo>
                  <a:cubicBezTo>
                    <a:pt x="-1723" y="292294"/>
                    <a:pt x="31147" y="149456"/>
                    <a:pt x="57444" y="100449"/>
                  </a:cubicBezTo>
                  <a:cubicBezTo>
                    <a:pt x="83740" y="51442"/>
                    <a:pt x="177571" y="-1749"/>
                    <a:pt x="179364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8825CE67-C113-92E3-4C04-B2F634B5FA7B}"/>
                </a:ext>
              </a:extLst>
            </p:cNvPr>
            <p:cNvSpPr/>
            <p:nvPr/>
          </p:nvSpPr>
          <p:spPr>
            <a:xfrm>
              <a:off x="7686550" y="3656729"/>
              <a:ext cx="217469" cy="511532"/>
            </a:xfrm>
            <a:custGeom>
              <a:avLst/>
              <a:gdLst>
                <a:gd name="connsiteX0" fmla="*/ 216735 w 217469"/>
                <a:gd name="connsiteY0" fmla="*/ 871 h 511532"/>
                <a:gd name="connsiteX1" fmla="*/ 58956 w 217469"/>
                <a:gd name="connsiteY1" fmla="*/ 337944 h 511532"/>
                <a:gd name="connsiteX2" fmla="*/ 1582 w 217469"/>
                <a:gd name="connsiteY2" fmla="*/ 510066 h 511532"/>
                <a:gd name="connsiteX3" fmla="*/ 112744 w 217469"/>
                <a:gd name="connsiteY3" fmla="*/ 248297 h 511532"/>
                <a:gd name="connsiteX4" fmla="*/ 216735 w 217469"/>
                <a:gd name="connsiteY4" fmla="*/ 871 h 5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69" h="511532">
                  <a:moveTo>
                    <a:pt x="216735" y="871"/>
                  </a:moveTo>
                  <a:cubicBezTo>
                    <a:pt x="207770" y="15812"/>
                    <a:pt x="94815" y="253078"/>
                    <a:pt x="58956" y="337944"/>
                  </a:cubicBezTo>
                  <a:cubicBezTo>
                    <a:pt x="23097" y="422810"/>
                    <a:pt x="-7383" y="525007"/>
                    <a:pt x="1582" y="510066"/>
                  </a:cubicBezTo>
                  <a:cubicBezTo>
                    <a:pt x="10547" y="495125"/>
                    <a:pt x="75092" y="329577"/>
                    <a:pt x="112744" y="248297"/>
                  </a:cubicBezTo>
                  <a:cubicBezTo>
                    <a:pt x="150396" y="167017"/>
                    <a:pt x="225700" y="-14070"/>
                    <a:pt x="216735" y="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9AA13C37-DC1B-780C-7210-E1BFFF08DDDC}"/>
                </a:ext>
              </a:extLst>
            </p:cNvPr>
            <p:cNvSpPr/>
            <p:nvPr/>
          </p:nvSpPr>
          <p:spPr>
            <a:xfrm>
              <a:off x="7320798" y="4150892"/>
              <a:ext cx="360913" cy="609780"/>
            </a:xfrm>
            <a:custGeom>
              <a:avLst/>
              <a:gdLst>
                <a:gd name="connsiteX0" fmla="*/ 360162 w 360913"/>
                <a:gd name="connsiteY0" fmla="*/ 1560 h 609780"/>
                <a:gd name="connsiteX1" fmla="*/ 188040 w 360913"/>
                <a:gd name="connsiteY1" fmla="*/ 238228 h 609780"/>
                <a:gd name="connsiteX2" fmla="*/ 58948 w 360913"/>
                <a:gd name="connsiteY2" fmla="*/ 507169 h 609780"/>
                <a:gd name="connsiteX3" fmla="*/ 1574 w 360913"/>
                <a:gd name="connsiteY3" fmla="*/ 603988 h 609780"/>
                <a:gd name="connsiteX4" fmla="*/ 116322 w 360913"/>
                <a:gd name="connsiteY4" fmla="*/ 356562 h 609780"/>
                <a:gd name="connsiteX5" fmla="*/ 360162 w 360913"/>
                <a:gd name="connsiteY5" fmla="*/ 1560 h 60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913" h="609780">
                  <a:moveTo>
                    <a:pt x="360162" y="1560"/>
                  </a:moveTo>
                  <a:cubicBezTo>
                    <a:pt x="372115" y="-18162"/>
                    <a:pt x="238242" y="153960"/>
                    <a:pt x="188040" y="238228"/>
                  </a:cubicBezTo>
                  <a:cubicBezTo>
                    <a:pt x="137838" y="322496"/>
                    <a:pt x="90026" y="446209"/>
                    <a:pt x="58948" y="507169"/>
                  </a:cubicBezTo>
                  <a:cubicBezTo>
                    <a:pt x="27870" y="568129"/>
                    <a:pt x="-7988" y="629089"/>
                    <a:pt x="1574" y="603988"/>
                  </a:cubicBezTo>
                  <a:cubicBezTo>
                    <a:pt x="11136" y="578887"/>
                    <a:pt x="59545" y="456369"/>
                    <a:pt x="116322" y="356562"/>
                  </a:cubicBezTo>
                  <a:cubicBezTo>
                    <a:pt x="173099" y="256755"/>
                    <a:pt x="348209" y="21282"/>
                    <a:pt x="360162" y="15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8D1B7AE0-2808-0029-A96E-6B09611BB53C}"/>
                </a:ext>
              </a:extLst>
            </p:cNvPr>
            <p:cNvSpPr/>
            <p:nvPr/>
          </p:nvSpPr>
          <p:spPr>
            <a:xfrm>
              <a:off x="7680912" y="3474657"/>
              <a:ext cx="236732" cy="141762"/>
            </a:xfrm>
            <a:custGeom>
              <a:avLst/>
              <a:gdLst>
                <a:gd name="connsiteX0" fmla="*/ 48 w 236732"/>
                <a:gd name="connsiteY0" fmla="*/ 63 h 141762"/>
                <a:gd name="connsiteX1" fmla="*/ 121968 w 236732"/>
                <a:gd name="connsiteY1" fmla="*/ 53851 h 141762"/>
                <a:gd name="connsiteX2" fmla="*/ 222373 w 236732"/>
                <a:gd name="connsiteY2" fmla="*/ 114811 h 141762"/>
                <a:gd name="connsiteX3" fmla="*/ 129140 w 236732"/>
                <a:gd name="connsiteY3" fmla="*/ 118397 h 141762"/>
                <a:gd name="connsiteX4" fmla="*/ 236716 w 236732"/>
                <a:gd name="connsiteY4" fmla="*/ 139912 h 141762"/>
                <a:gd name="connsiteX5" fmla="*/ 136312 w 236732"/>
                <a:gd name="connsiteY5" fmla="*/ 64609 h 141762"/>
                <a:gd name="connsiteX6" fmla="*/ 48 w 236732"/>
                <a:gd name="connsiteY6" fmla="*/ 63 h 14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32" h="141762">
                  <a:moveTo>
                    <a:pt x="48" y="63"/>
                  </a:moveTo>
                  <a:cubicBezTo>
                    <a:pt x="-2343" y="-1730"/>
                    <a:pt x="84914" y="34726"/>
                    <a:pt x="121968" y="53851"/>
                  </a:cubicBezTo>
                  <a:cubicBezTo>
                    <a:pt x="159022" y="72976"/>
                    <a:pt x="221178" y="104053"/>
                    <a:pt x="222373" y="114811"/>
                  </a:cubicBezTo>
                  <a:cubicBezTo>
                    <a:pt x="223568" y="125569"/>
                    <a:pt x="126750" y="114214"/>
                    <a:pt x="129140" y="118397"/>
                  </a:cubicBezTo>
                  <a:cubicBezTo>
                    <a:pt x="131531" y="122581"/>
                    <a:pt x="235521" y="148877"/>
                    <a:pt x="236716" y="139912"/>
                  </a:cubicBezTo>
                  <a:cubicBezTo>
                    <a:pt x="237911" y="130947"/>
                    <a:pt x="172171" y="87320"/>
                    <a:pt x="136312" y="64609"/>
                  </a:cubicBezTo>
                  <a:cubicBezTo>
                    <a:pt x="100453" y="41899"/>
                    <a:pt x="2439" y="1856"/>
                    <a:pt x="48" y="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3F783044-2C64-ED30-AA8F-20BAEE25D1BC}"/>
                </a:ext>
              </a:extLst>
            </p:cNvPr>
            <p:cNvSpPr/>
            <p:nvPr/>
          </p:nvSpPr>
          <p:spPr>
            <a:xfrm>
              <a:off x="7453695" y="3852376"/>
              <a:ext cx="199330" cy="164051"/>
            </a:xfrm>
            <a:custGeom>
              <a:avLst/>
              <a:gdLst>
                <a:gd name="connsiteX0" fmla="*/ 4940 w 199330"/>
                <a:gd name="connsiteY0" fmla="*/ 6033 h 164051"/>
                <a:gd name="connsiteX1" fmla="*/ 198578 w 199330"/>
                <a:gd name="connsiteY1" fmla="*/ 163812 h 164051"/>
                <a:gd name="connsiteX2" fmla="*/ 69486 w 199330"/>
                <a:gd name="connsiteY2" fmla="*/ 41892 h 164051"/>
                <a:gd name="connsiteX3" fmla="*/ 4940 w 199330"/>
                <a:gd name="connsiteY3" fmla="*/ 6033 h 16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30" h="164051">
                  <a:moveTo>
                    <a:pt x="4940" y="6033"/>
                  </a:moveTo>
                  <a:cubicBezTo>
                    <a:pt x="26455" y="26353"/>
                    <a:pt x="187820" y="157836"/>
                    <a:pt x="198578" y="163812"/>
                  </a:cubicBezTo>
                  <a:cubicBezTo>
                    <a:pt x="209336" y="169788"/>
                    <a:pt x="101759" y="62212"/>
                    <a:pt x="69486" y="41892"/>
                  </a:cubicBezTo>
                  <a:cubicBezTo>
                    <a:pt x="37213" y="21572"/>
                    <a:pt x="-16575" y="-14287"/>
                    <a:pt x="4940" y="60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178227A0-4D04-9F19-0E31-EBEAB3AB9504}"/>
                </a:ext>
              </a:extLst>
            </p:cNvPr>
            <p:cNvSpPr/>
            <p:nvPr/>
          </p:nvSpPr>
          <p:spPr>
            <a:xfrm>
              <a:off x="7404265" y="3973158"/>
              <a:ext cx="291881" cy="157778"/>
            </a:xfrm>
            <a:custGeom>
              <a:avLst/>
              <a:gdLst>
                <a:gd name="connsiteX0" fmla="*/ 582 w 291881"/>
                <a:gd name="connsiteY0" fmla="*/ 0 h 157778"/>
                <a:gd name="connsiteX1" fmla="*/ 136846 w 291881"/>
                <a:gd name="connsiteY1" fmla="*/ 107576 h 157778"/>
                <a:gd name="connsiteX2" fmla="*/ 291039 w 291881"/>
                <a:gd name="connsiteY2" fmla="*/ 157778 h 157778"/>
                <a:gd name="connsiteX3" fmla="*/ 190634 w 291881"/>
                <a:gd name="connsiteY3" fmla="*/ 107576 h 157778"/>
                <a:gd name="connsiteX4" fmla="*/ 582 w 291881"/>
                <a:gd name="connsiteY4" fmla="*/ 0 h 1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81" h="157778">
                  <a:moveTo>
                    <a:pt x="582" y="0"/>
                  </a:moveTo>
                  <a:cubicBezTo>
                    <a:pt x="-8383" y="0"/>
                    <a:pt x="88437" y="81280"/>
                    <a:pt x="136846" y="107576"/>
                  </a:cubicBezTo>
                  <a:cubicBezTo>
                    <a:pt x="185255" y="133872"/>
                    <a:pt x="282074" y="157778"/>
                    <a:pt x="291039" y="157778"/>
                  </a:cubicBezTo>
                  <a:cubicBezTo>
                    <a:pt x="300004" y="157778"/>
                    <a:pt x="235458" y="132079"/>
                    <a:pt x="190634" y="107576"/>
                  </a:cubicBezTo>
                  <a:cubicBezTo>
                    <a:pt x="145810" y="83073"/>
                    <a:pt x="9547" y="0"/>
                    <a:pt x="5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D42D91E7-A9AC-D17B-43AB-A642DD73C778}"/>
                </a:ext>
              </a:extLst>
            </p:cNvPr>
            <p:cNvSpPr/>
            <p:nvPr/>
          </p:nvSpPr>
          <p:spPr>
            <a:xfrm>
              <a:off x="7135877" y="4367602"/>
              <a:ext cx="223250" cy="283480"/>
            </a:xfrm>
            <a:custGeom>
              <a:avLst/>
              <a:gdLst>
                <a:gd name="connsiteX0" fmla="*/ 29 w 223250"/>
                <a:gd name="connsiteY0" fmla="*/ 3 h 283480"/>
                <a:gd name="connsiteX1" fmla="*/ 179323 w 223250"/>
                <a:gd name="connsiteY1" fmla="*/ 107579 h 283480"/>
                <a:gd name="connsiteX2" fmla="*/ 218768 w 223250"/>
                <a:gd name="connsiteY2" fmla="*/ 193640 h 283480"/>
                <a:gd name="connsiteX3" fmla="*/ 222354 w 223250"/>
                <a:gd name="connsiteY3" fmla="*/ 283287 h 283480"/>
                <a:gd name="connsiteX4" fmla="*/ 218768 w 223250"/>
                <a:gd name="connsiteY4" fmla="*/ 168539 h 283480"/>
                <a:gd name="connsiteX5" fmla="*/ 193667 w 223250"/>
                <a:gd name="connsiteY5" fmla="*/ 103993 h 283480"/>
                <a:gd name="connsiteX6" fmla="*/ 29 w 223250"/>
                <a:gd name="connsiteY6" fmla="*/ 3 h 2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50" h="283480">
                  <a:moveTo>
                    <a:pt x="29" y="3"/>
                  </a:moveTo>
                  <a:cubicBezTo>
                    <a:pt x="-2362" y="601"/>
                    <a:pt x="142867" y="75306"/>
                    <a:pt x="179323" y="107579"/>
                  </a:cubicBezTo>
                  <a:cubicBezTo>
                    <a:pt x="215779" y="139852"/>
                    <a:pt x="211596" y="164355"/>
                    <a:pt x="218768" y="193640"/>
                  </a:cubicBezTo>
                  <a:cubicBezTo>
                    <a:pt x="225940" y="222925"/>
                    <a:pt x="222354" y="287470"/>
                    <a:pt x="222354" y="283287"/>
                  </a:cubicBezTo>
                  <a:cubicBezTo>
                    <a:pt x="222354" y="279104"/>
                    <a:pt x="223549" y="198421"/>
                    <a:pt x="218768" y="168539"/>
                  </a:cubicBezTo>
                  <a:cubicBezTo>
                    <a:pt x="213987" y="138657"/>
                    <a:pt x="228330" y="134473"/>
                    <a:pt x="193667" y="103993"/>
                  </a:cubicBezTo>
                  <a:cubicBezTo>
                    <a:pt x="159004" y="73513"/>
                    <a:pt x="2420" y="-595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F47B3661-F340-2F6F-BE10-6CCCFB7F7D78}"/>
                </a:ext>
              </a:extLst>
            </p:cNvPr>
            <p:cNvSpPr/>
            <p:nvPr/>
          </p:nvSpPr>
          <p:spPr>
            <a:xfrm>
              <a:off x="7343865" y="4475089"/>
              <a:ext cx="377120" cy="338447"/>
            </a:xfrm>
            <a:custGeom>
              <a:avLst/>
              <a:gdLst>
                <a:gd name="connsiteX0" fmla="*/ 22 w 377120"/>
                <a:gd name="connsiteY0" fmla="*/ 236760 h 338447"/>
                <a:gd name="connsiteX1" fmla="*/ 82497 w 377120"/>
                <a:gd name="connsiteY1" fmla="*/ 312064 h 338447"/>
                <a:gd name="connsiteX2" fmla="*/ 154215 w 377120"/>
                <a:gd name="connsiteY2" fmla="*/ 254690 h 338447"/>
                <a:gd name="connsiteX3" fmla="*/ 243862 w 377120"/>
                <a:gd name="connsiteY3" fmla="*/ 104083 h 338447"/>
                <a:gd name="connsiteX4" fmla="*/ 376540 w 377120"/>
                <a:gd name="connsiteY4" fmla="*/ 92 h 338447"/>
                <a:gd name="connsiteX5" fmla="*/ 286893 w 377120"/>
                <a:gd name="connsiteY5" fmla="*/ 89739 h 338447"/>
                <a:gd name="connsiteX6" fmla="*/ 161387 w 377120"/>
                <a:gd name="connsiteY6" fmla="*/ 286963 h 338447"/>
                <a:gd name="connsiteX7" fmla="*/ 200831 w 377120"/>
                <a:gd name="connsiteY7" fmla="*/ 179386 h 338447"/>
                <a:gd name="connsiteX8" fmla="*/ 75326 w 377120"/>
                <a:gd name="connsiteY8" fmla="*/ 337165 h 338447"/>
                <a:gd name="connsiteX9" fmla="*/ 22 w 377120"/>
                <a:gd name="connsiteY9" fmla="*/ 236760 h 33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120" h="338447">
                  <a:moveTo>
                    <a:pt x="22" y="236760"/>
                  </a:moveTo>
                  <a:cubicBezTo>
                    <a:pt x="1217" y="232576"/>
                    <a:pt x="56798" y="309076"/>
                    <a:pt x="82497" y="312064"/>
                  </a:cubicBezTo>
                  <a:cubicBezTo>
                    <a:pt x="108196" y="315052"/>
                    <a:pt x="127321" y="289354"/>
                    <a:pt x="154215" y="254690"/>
                  </a:cubicBezTo>
                  <a:cubicBezTo>
                    <a:pt x="181109" y="220026"/>
                    <a:pt x="206808" y="146516"/>
                    <a:pt x="243862" y="104083"/>
                  </a:cubicBezTo>
                  <a:cubicBezTo>
                    <a:pt x="280916" y="61650"/>
                    <a:pt x="369368" y="2483"/>
                    <a:pt x="376540" y="92"/>
                  </a:cubicBezTo>
                  <a:cubicBezTo>
                    <a:pt x="383712" y="-2299"/>
                    <a:pt x="322752" y="41927"/>
                    <a:pt x="286893" y="89739"/>
                  </a:cubicBezTo>
                  <a:cubicBezTo>
                    <a:pt x="251034" y="137551"/>
                    <a:pt x="175731" y="272022"/>
                    <a:pt x="161387" y="286963"/>
                  </a:cubicBezTo>
                  <a:cubicBezTo>
                    <a:pt x="147043" y="301904"/>
                    <a:pt x="215174" y="171019"/>
                    <a:pt x="200831" y="179386"/>
                  </a:cubicBezTo>
                  <a:cubicBezTo>
                    <a:pt x="186488" y="187753"/>
                    <a:pt x="105208" y="322822"/>
                    <a:pt x="75326" y="337165"/>
                  </a:cubicBezTo>
                  <a:cubicBezTo>
                    <a:pt x="45444" y="351508"/>
                    <a:pt x="-1173" y="240944"/>
                    <a:pt x="22" y="2367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0DADAA82-DBFA-AC74-290F-C1D8FAB10DF7}"/>
                </a:ext>
              </a:extLst>
            </p:cNvPr>
            <p:cNvSpPr/>
            <p:nvPr/>
          </p:nvSpPr>
          <p:spPr>
            <a:xfrm>
              <a:off x="7678817" y="4279706"/>
              <a:ext cx="290774" cy="228912"/>
            </a:xfrm>
            <a:custGeom>
              <a:avLst/>
              <a:gdLst>
                <a:gd name="connsiteX0" fmla="*/ 285428 w 290774"/>
                <a:gd name="connsiteY0" fmla="*/ 1838 h 228912"/>
                <a:gd name="connsiteX1" fmla="*/ 124063 w 290774"/>
                <a:gd name="connsiteY1" fmla="*/ 134515 h 228912"/>
                <a:gd name="connsiteX2" fmla="*/ 2143 w 290774"/>
                <a:gd name="connsiteY2" fmla="*/ 227748 h 228912"/>
                <a:gd name="connsiteX3" fmla="*/ 228054 w 290774"/>
                <a:gd name="connsiteY3" fmla="*/ 69969 h 228912"/>
                <a:gd name="connsiteX4" fmla="*/ 285428 w 290774"/>
                <a:gd name="connsiteY4" fmla="*/ 1838 h 22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774" h="228912">
                  <a:moveTo>
                    <a:pt x="285428" y="1838"/>
                  </a:moveTo>
                  <a:cubicBezTo>
                    <a:pt x="268096" y="12596"/>
                    <a:pt x="171277" y="96863"/>
                    <a:pt x="124063" y="134515"/>
                  </a:cubicBezTo>
                  <a:cubicBezTo>
                    <a:pt x="76849" y="172167"/>
                    <a:pt x="-15189" y="238506"/>
                    <a:pt x="2143" y="227748"/>
                  </a:cubicBezTo>
                  <a:cubicBezTo>
                    <a:pt x="19475" y="216990"/>
                    <a:pt x="179645" y="110609"/>
                    <a:pt x="228054" y="69969"/>
                  </a:cubicBezTo>
                  <a:cubicBezTo>
                    <a:pt x="276463" y="29329"/>
                    <a:pt x="302760" y="-8920"/>
                    <a:pt x="285428" y="18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3E127982-0535-45B5-DB7D-476272F06907}"/>
                </a:ext>
              </a:extLst>
            </p:cNvPr>
            <p:cNvSpPr/>
            <p:nvPr/>
          </p:nvSpPr>
          <p:spPr>
            <a:xfrm>
              <a:off x="7967531" y="3958116"/>
              <a:ext cx="323976" cy="327957"/>
            </a:xfrm>
            <a:custGeom>
              <a:avLst/>
              <a:gdLst>
                <a:gd name="connsiteX0" fmla="*/ 323029 w 323976"/>
                <a:gd name="connsiteY0" fmla="*/ 698 h 327957"/>
                <a:gd name="connsiteX1" fmla="*/ 215453 w 323976"/>
                <a:gd name="connsiteY1" fmla="*/ 65244 h 327957"/>
                <a:gd name="connsiteX2" fmla="*/ 115048 w 323976"/>
                <a:gd name="connsiteY2" fmla="*/ 179992 h 327957"/>
                <a:gd name="connsiteX3" fmla="*/ 300 w 323976"/>
                <a:gd name="connsiteY3" fmla="*/ 327013 h 327957"/>
                <a:gd name="connsiteX4" fmla="*/ 150907 w 323976"/>
                <a:gd name="connsiteY4" fmla="*/ 104689 h 327957"/>
                <a:gd name="connsiteX5" fmla="*/ 323029 w 323976"/>
                <a:gd name="connsiteY5" fmla="*/ 698 h 32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976" h="327957">
                  <a:moveTo>
                    <a:pt x="323029" y="698"/>
                  </a:moveTo>
                  <a:cubicBezTo>
                    <a:pt x="333787" y="-5876"/>
                    <a:pt x="250116" y="35362"/>
                    <a:pt x="215453" y="65244"/>
                  </a:cubicBezTo>
                  <a:cubicBezTo>
                    <a:pt x="180790" y="95126"/>
                    <a:pt x="150907" y="136364"/>
                    <a:pt x="115048" y="179992"/>
                  </a:cubicBezTo>
                  <a:cubicBezTo>
                    <a:pt x="79189" y="223620"/>
                    <a:pt x="-5676" y="339563"/>
                    <a:pt x="300" y="327013"/>
                  </a:cubicBezTo>
                  <a:cubicBezTo>
                    <a:pt x="6276" y="314463"/>
                    <a:pt x="96521" y="156086"/>
                    <a:pt x="150907" y="104689"/>
                  </a:cubicBezTo>
                  <a:cubicBezTo>
                    <a:pt x="205293" y="53292"/>
                    <a:pt x="312271" y="7272"/>
                    <a:pt x="323029" y="6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03BA4173-0E91-190F-7224-33AAA536A6CE}"/>
                </a:ext>
              </a:extLst>
            </p:cNvPr>
            <p:cNvSpPr/>
            <p:nvPr/>
          </p:nvSpPr>
          <p:spPr>
            <a:xfrm>
              <a:off x="8085210" y="3960762"/>
              <a:ext cx="315010" cy="608740"/>
            </a:xfrm>
            <a:custGeom>
              <a:avLst/>
              <a:gdLst>
                <a:gd name="connsiteX0" fmla="*/ 237623 w 315010"/>
                <a:gd name="connsiteY0" fmla="*/ 1638 h 608740"/>
                <a:gd name="connsiteX1" fmla="*/ 309341 w 315010"/>
                <a:gd name="connsiteY1" fmla="*/ 102043 h 608740"/>
                <a:gd name="connsiteX2" fmla="*/ 291411 w 315010"/>
                <a:gd name="connsiteY2" fmla="*/ 188104 h 608740"/>
                <a:gd name="connsiteX3" fmla="*/ 205350 w 315010"/>
                <a:gd name="connsiteY3" fmla="*/ 360226 h 608740"/>
                <a:gd name="connsiteX4" fmla="*/ 72672 w 315010"/>
                <a:gd name="connsiteY4" fmla="*/ 525177 h 608740"/>
                <a:gd name="connsiteX5" fmla="*/ 11712 w 315010"/>
                <a:gd name="connsiteY5" fmla="*/ 589723 h 608740"/>
                <a:gd name="connsiteX6" fmla="*/ 305755 w 315010"/>
                <a:gd name="connsiteY6" fmla="*/ 188104 h 608740"/>
                <a:gd name="connsiteX7" fmla="*/ 237623 w 315010"/>
                <a:gd name="connsiteY7" fmla="*/ 1638 h 60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010" h="608740">
                  <a:moveTo>
                    <a:pt x="237623" y="1638"/>
                  </a:moveTo>
                  <a:cubicBezTo>
                    <a:pt x="238221" y="-12705"/>
                    <a:pt x="300376" y="70965"/>
                    <a:pt x="309341" y="102043"/>
                  </a:cubicBezTo>
                  <a:cubicBezTo>
                    <a:pt x="318306" y="133121"/>
                    <a:pt x="308743" y="145074"/>
                    <a:pt x="291411" y="188104"/>
                  </a:cubicBezTo>
                  <a:cubicBezTo>
                    <a:pt x="274079" y="231134"/>
                    <a:pt x="241807" y="304047"/>
                    <a:pt x="205350" y="360226"/>
                  </a:cubicBezTo>
                  <a:cubicBezTo>
                    <a:pt x="168893" y="416405"/>
                    <a:pt x="104945" y="486928"/>
                    <a:pt x="72672" y="525177"/>
                  </a:cubicBezTo>
                  <a:cubicBezTo>
                    <a:pt x="40399" y="563426"/>
                    <a:pt x="-27135" y="645902"/>
                    <a:pt x="11712" y="589723"/>
                  </a:cubicBezTo>
                  <a:cubicBezTo>
                    <a:pt x="50559" y="533544"/>
                    <a:pt x="264517" y="286716"/>
                    <a:pt x="305755" y="188104"/>
                  </a:cubicBezTo>
                  <a:cubicBezTo>
                    <a:pt x="346993" y="89492"/>
                    <a:pt x="237025" y="15981"/>
                    <a:pt x="237623" y="16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49E93C07-2721-3143-7901-E4F0B18B2081}"/>
                </a:ext>
              </a:extLst>
            </p:cNvPr>
            <p:cNvSpPr/>
            <p:nvPr/>
          </p:nvSpPr>
          <p:spPr>
            <a:xfrm>
              <a:off x="7880992" y="4468536"/>
              <a:ext cx="284321" cy="379671"/>
            </a:xfrm>
            <a:custGeom>
              <a:avLst/>
              <a:gdLst>
                <a:gd name="connsiteX0" fmla="*/ 230274 w 284321"/>
                <a:gd name="connsiteY0" fmla="*/ 46090 h 379671"/>
                <a:gd name="connsiteX1" fmla="*/ 126283 w 284321"/>
                <a:gd name="connsiteY1" fmla="*/ 236142 h 379671"/>
                <a:gd name="connsiteX2" fmla="*/ 777 w 284321"/>
                <a:gd name="connsiteY2" fmla="*/ 379577 h 379671"/>
                <a:gd name="connsiteX3" fmla="*/ 83253 w 284321"/>
                <a:gd name="connsiteY3" fmla="*/ 254071 h 379671"/>
                <a:gd name="connsiteX4" fmla="*/ 276890 w 284321"/>
                <a:gd name="connsiteY4" fmla="*/ 17403 h 379671"/>
                <a:gd name="connsiteX5" fmla="*/ 230274 w 284321"/>
                <a:gd name="connsiteY5" fmla="*/ 46090 h 37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21" h="379671">
                  <a:moveTo>
                    <a:pt x="230274" y="46090"/>
                  </a:moveTo>
                  <a:cubicBezTo>
                    <a:pt x="205173" y="82546"/>
                    <a:pt x="164532" y="180561"/>
                    <a:pt x="126283" y="236142"/>
                  </a:cubicBezTo>
                  <a:cubicBezTo>
                    <a:pt x="88034" y="291723"/>
                    <a:pt x="7949" y="376589"/>
                    <a:pt x="777" y="379577"/>
                  </a:cubicBezTo>
                  <a:cubicBezTo>
                    <a:pt x="-6395" y="382565"/>
                    <a:pt x="37234" y="314433"/>
                    <a:pt x="83253" y="254071"/>
                  </a:cubicBezTo>
                  <a:cubicBezTo>
                    <a:pt x="129272" y="193709"/>
                    <a:pt x="251191" y="55055"/>
                    <a:pt x="276890" y="17403"/>
                  </a:cubicBezTo>
                  <a:cubicBezTo>
                    <a:pt x="302589" y="-20249"/>
                    <a:pt x="255375" y="9634"/>
                    <a:pt x="230274" y="460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8CC14C91-9EBA-9445-F2B6-286387372008}"/>
                </a:ext>
              </a:extLst>
            </p:cNvPr>
            <p:cNvSpPr/>
            <p:nvPr/>
          </p:nvSpPr>
          <p:spPr>
            <a:xfrm>
              <a:off x="7558839" y="4825552"/>
              <a:ext cx="338446" cy="467250"/>
            </a:xfrm>
            <a:custGeom>
              <a:avLst/>
              <a:gdLst>
                <a:gd name="connsiteX0" fmla="*/ 337274 w 338446"/>
                <a:gd name="connsiteY0" fmla="*/ 1046 h 467250"/>
                <a:gd name="connsiteX1" fmla="*/ 183081 w 338446"/>
                <a:gd name="connsiteY1" fmla="*/ 155239 h 467250"/>
                <a:gd name="connsiteX2" fmla="*/ 114949 w 338446"/>
                <a:gd name="connsiteY2" fmla="*/ 255643 h 467250"/>
                <a:gd name="connsiteX3" fmla="*/ 201 w 338446"/>
                <a:gd name="connsiteY3" fmla="*/ 467210 h 467250"/>
                <a:gd name="connsiteX4" fmla="*/ 93434 w 338446"/>
                <a:gd name="connsiteY4" fmla="*/ 237714 h 467250"/>
                <a:gd name="connsiteX5" fmla="*/ 337274 w 338446"/>
                <a:gd name="connsiteY5" fmla="*/ 1046 h 46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46" h="467250">
                  <a:moveTo>
                    <a:pt x="337274" y="1046"/>
                  </a:moveTo>
                  <a:cubicBezTo>
                    <a:pt x="352215" y="-12700"/>
                    <a:pt x="220135" y="112806"/>
                    <a:pt x="183081" y="155239"/>
                  </a:cubicBezTo>
                  <a:cubicBezTo>
                    <a:pt x="146027" y="197672"/>
                    <a:pt x="145429" y="203648"/>
                    <a:pt x="114949" y="255643"/>
                  </a:cubicBezTo>
                  <a:cubicBezTo>
                    <a:pt x="84469" y="307638"/>
                    <a:pt x="3787" y="470198"/>
                    <a:pt x="201" y="467210"/>
                  </a:cubicBezTo>
                  <a:cubicBezTo>
                    <a:pt x="-3385" y="464222"/>
                    <a:pt x="41439" y="313017"/>
                    <a:pt x="93434" y="237714"/>
                  </a:cubicBezTo>
                  <a:cubicBezTo>
                    <a:pt x="145429" y="162411"/>
                    <a:pt x="322333" y="14792"/>
                    <a:pt x="337274" y="10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08DD6908-82E2-0406-9DC5-CE1A16DE6C2E}"/>
                </a:ext>
              </a:extLst>
            </p:cNvPr>
            <p:cNvSpPr/>
            <p:nvPr/>
          </p:nvSpPr>
          <p:spPr>
            <a:xfrm>
              <a:off x="8193702" y="4080588"/>
              <a:ext cx="139892" cy="204885"/>
            </a:xfrm>
            <a:custGeom>
              <a:avLst/>
              <a:gdLst>
                <a:gd name="connsiteX0" fmla="*/ 139889 w 139892"/>
                <a:gd name="connsiteY0" fmla="*/ 146 h 204885"/>
                <a:gd name="connsiteX1" fmla="*/ 28726 w 139892"/>
                <a:gd name="connsiteY1" fmla="*/ 139996 h 204885"/>
                <a:gd name="connsiteX2" fmla="*/ 39 w 139892"/>
                <a:gd name="connsiteY2" fmla="*/ 204541 h 204885"/>
                <a:gd name="connsiteX3" fmla="*/ 32312 w 139892"/>
                <a:gd name="connsiteY3" fmla="*/ 114894 h 204885"/>
                <a:gd name="connsiteX4" fmla="*/ 139889 w 139892"/>
                <a:gd name="connsiteY4" fmla="*/ 146 h 20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2" h="204885">
                  <a:moveTo>
                    <a:pt x="139889" y="146"/>
                  </a:moveTo>
                  <a:cubicBezTo>
                    <a:pt x="139291" y="4330"/>
                    <a:pt x="52034" y="105930"/>
                    <a:pt x="28726" y="139996"/>
                  </a:cubicBezTo>
                  <a:cubicBezTo>
                    <a:pt x="5418" y="174062"/>
                    <a:pt x="-559" y="208725"/>
                    <a:pt x="39" y="204541"/>
                  </a:cubicBezTo>
                  <a:cubicBezTo>
                    <a:pt x="637" y="200357"/>
                    <a:pt x="11992" y="147167"/>
                    <a:pt x="32312" y="114894"/>
                  </a:cubicBezTo>
                  <a:cubicBezTo>
                    <a:pt x="52632" y="82621"/>
                    <a:pt x="140487" y="-4038"/>
                    <a:pt x="139889" y="1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7520BF3D-42EB-CA5B-9DED-9E2C7D9776B4}"/>
                </a:ext>
              </a:extLst>
            </p:cNvPr>
            <p:cNvSpPr/>
            <p:nvPr/>
          </p:nvSpPr>
          <p:spPr>
            <a:xfrm>
              <a:off x="7953399" y="4352910"/>
              <a:ext cx="155867" cy="99396"/>
            </a:xfrm>
            <a:custGeom>
              <a:avLst/>
              <a:gdLst>
                <a:gd name="connsiteX0" fmla="*/ 88 w 155867"/>
                <a:gd name="connsiteY0" fmla="*/ 351 h 99396"/>
                <a:gd name="connsiteX1" fmla="*/ 147109 w 155867"/>
                <a:gd name="connsiteY1" fmla="*/ 97170 h 99396"/>
                <a:gd name="connsiteX2" fmla="*/ 125594 w 155867"/>
                <a:gd name="connsiteY2" fmla="*/ 64897 h 99396"/>
                <a:gd name="connsiteX3" fmla="*/ 88 w 155867"/>
                <a:gd name="connsiteY3" fmla="*/ 351 h 9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867" h="99396">
                  <a:moveTo>
                    <a:pt x="88" y="351"/>
                  </a:moveTo>
                  <a:cubicBezTo>
                    <a:pt x="3674" y="5730"/>
                    <a:pt x="147109" y="97170"/>
                    <a:pt x="147109" y="97170"/>
                  </a:cubicBezTo>
                  <a:cubicBezTo>
                    <a:pt x="168027" y="107928"/>
                    <a:pt x="147707" y="76850"/>
                    <a:pt x="125594" y="64897"/>
                  </a:cubicBezTo>
                  <a:cubicBezTo>
                    <a:pt x="103481" y="52944"/>
                    <a:pt x="-3498" y="-5028"/>
                    <a:pt x="88" y="3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6FAA33A6-3745-4373-88FC-745A524D99DE}"/>
                </a:ext>
              </a:extLst>
            </p:cNvPr>
            <p:cNvSpPr/>
            <p:nvPr/>
          </p:nvSpPr>
          <p:spPr>
            <a:xfrm>
              <a:off x="7734680" y="4557656"/>
              <a:ext cx="172955" cy="164951"/>
            </a:xfrm>
            <a:custGeom>
              <a:avLst/>
              <a:gdLst>
                <a:gd name="connsiteX0" fmla="*/ 68 w 172955"/>
                <a:gd name="connsiteY0" fmla="*/ 0 h 164951"/>
                <a:gd name="connsiteX1" fmla="*/ 121988 w 172955"/>
                <a:gd name="connsiteY1" fmla="*/ 71718 h 164951"/>
                <a:gd name="connsiteX2" fmla="*/ 172191 w 172955"/>
                <a:gd name="connsiteY2" fmla="*/ 164951 h 164951"/>
                <a:gd name="connsiteX3" fmla="*/ 139918 w 172955"/>
                <a:gd name="connsiteY3" fmla="*/ 71718 h 164951"/>
                <a:gd name="connsiteX4" fmla="*/ 68 w 172955"/>
                <a:gd name="connsiteY4" fmla="*/ 0 h 16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55" h="164951">
                  <a:moveTo>
                    <a:pt x="68" y="0"/>
                  </a:moveTo>
                  <a:cubicBezTo>
                    <a:pt x="-2920" y="0"/>
                    <a:pt x="93301" y="44226"/>
                    <a:pt x="121988" y="71718"/>
                  </a:cubicBezTo>
                  <a:cubicBezTo>
                    <a:pt x="150675" y="99210"/>
                    <a:pt x="169203" y="164951"/>
                    <a:pt x="172191" y="164951"/>
                  </a:cubicBezTo>
                  <a:cubicBezTo>
                    <a:pt x="175179" y="164951"/>
                    <a:pt x="170398" y="99807"/>
                    <a:pt x="139918" y="71718"/>
                  </a:cubicBezTo>
                  <a:cubicBezTo>
                    <a:pt x="109438" y="43629"/>
                    <a:pt x="3056" y="0"/>
                    <a:pt x="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37E80157-F7E1-9DB0-7AD0-1C4248A35CBD}"/>
                </a:ext>
              </a:extLst>
            </p:cNvPr>
            <p:cNvSpPr/>
            <p:nvPr/>
          </p:nvSpPr>
          <p:spPr>
            <a:xfrm>
              <a:off x="7719741" y="4722427"/>
              <a:ext cx="140710" cy="197480"/>
            </a:xfrm>
            <a:custGeom>
              <a:avLst/>
              <a:gdLst>
                <a:gd name="connsiteX0" fmla="*/ 140513 w 140710"/>
                <a:gd name="connsiteY0" fmla="*/ 180 h 197480"/>
                <a:gd name="connsiteX1" fmla="*/ 58038 w 140710"/>
                <a:gd name="connsiteY1" fmla="*/ 64726 h 197480"/>
                <a:gd name="connsiteX2" fmla="*/ 664 w 140710"/>
                <a:gd name="connsiteY2" fmla="*/ 197404 h 197480"/>
                <a:gd name="connsiteX3" fmla="*/ 32937 w 140710"/>
                <a:gd name="connsiteY3" fmla="*/ 82655 h 197480"/>
                <a:gd name="connsiteX4" fmla="*/ 140513 w 140710"/>
                <a:gd name="connsiteY4" fmla="*/ 180 h 1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10" h="197480">
                  <a:moveTo>
                    <a:pt x="140513" y="180"/>
                  </a:moveTo>
                  <a:cubicBezTo>
                    <a:pt x="144697" y="-2808"/>
                    <a:pt x="81346" y="31855"/>
                    <a:pt x="58038" y="64726"/>
                  </a:cubicBezTo>
                  <a:cubicBezTo>
                    <a:pt x="34730" y="97597"/>
                    <a:pt x="4847" y="194416"/>
                    <a:pt x="664" y="197404"/>
                  </a:cubicBezTo>
                  <a:cubicBezTo>
                    <a:pt x="-3520" y="200392"/>
                    <a:pt x="12617" y="114928"/>
                    <a:pt x="32937" y="82655"/>
                  </a:cubicBezTo>
                  <a:cubicBezTo>
                    <a:pt x="53257" y="50382"/>
                    <a:pt x="136329" y="3168"/>
                    <a:pt x="140513" y="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ECC96CE0-D68F-D4E2-6805-4358AA1A6796}"/>
                </a:ext>
              </a:extLst>
            </p:cNvPr>
            <p:cNvSpPr/>
            <p:nvPr/>
          </p:nvSpPr>
          <p:spPr>
            <a:xfrm>
              <a:off x="7933799" y="4511040"/>
              <a:ext cx="98766" cy="103991"/>
            </a:xfrm>
            <a:custGeom>
              <a:avLst/>
              <a:gdLst>
                <a:gd name="connsiteX0" fmla="*/ 98577 w 98766"/>
                <a:gd name="connsiteY0" fmla="*/ 0 h 103991"/>
                <a:gd name="connsiteX1" fmla="*/ 37617 w 98766"/>
                <a:gd name="connsiteY1" fmla="*/ 39445 h 103991"/>
                <a:gd name="connsiteX2" fmla="*/ 1759 w 98766"/>
                <a:gd name="connsiteY2" fmla="*/ 103991 h 103991"/>
                <a:gd name="connsiteX3" fmla="*/ 16102 w 98766"/>
                <a:gd name="connsiteY3" fmla="*/ 39445 h 103991"/>
                <a:gd name="connsiteX4" fmla="*/ 98577 w 98766"/>
                <a:gd name="connsiteY4" fmla="*/ 0 h 1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66" h="103991">
                  <a:moveTo>
                    <a:pt x="98577" y="0"/>
                  </a:moveTo>
                  <a:cubicBezTo>
                    <a:pt x="102163" y="0"/>
                    <a:pt x="53753" y="22113"/>
                    <a:pt x="37617" y="39445"/>
                  </a:cubicBezTo>
                  <a:cubicBezTo>
                    <a:pt x="21481" y="56777"/>
                    <a:pt x="5345" y="103991"/>
                    <a:pt x="1759" y="103991"/>
                  </a:cubicBezTo>
                  <a:cubicBezTo>
                    <a:pt x="-1827" y="103991"/>
                    <a:pt x="-1230" y="53191"/>
                    <a:pt x="16102" y="39445"/>
                  </a:cubicBezTo>
                  <a:cubicBezTo>
                    <a:pt x="33434" y="25699"/>
                    <a:pt x="94991" y="0"/>
                    <a:pt x="985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D6B8236C-15B6-A094-AC53-D3FC266A4DE6}"/>
                </a:ext>
              </a:extLst>
            </p:cNvPr>
            <p:cNvSpPr/>
            <p:nvPr/>
          </p:nvSpPr>
          <p:spPr>
            <a:xfrm>
              <a:off x="8170098" y="4059212"/>
              <a:ext cx="45191" cy="114762"/>
            </a:xfrm>
            <a:custGeom>
              <a:avLst/>
              <a:gdLst>
                <a:gd name="connsiteX0" fmla="*/ 45158 w 45191"/>
                <a:gd name="connsiteY0" fmla="*/ 7 h 114762"/>
                <a:gd name="connsiteX1" fmla="*/ 9300 w 45191"/>
                <a:gd name="connsiteY1" fmla="*/ 60967 h 114762"/>
                <a:gd name="connsiteX2" fmla="*/ 9300 w 45191"/>
                <a:gd name="connsiteY2" fmla="*/ 114755 h 114762"/>
                <a:gd name="connsiteX3" fmla="*/ 2128 w 45191"/>
                <a:gd name="connsiteY3" fmla="*/ 57381 h 114762"/>
                <a:gd name="connsiteX4" fmla="*/ 45158 w 45191"/>
                <a:gd name="connsiteY4" fmla="*/ 7 h 1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91" h="114762">
                  <a:moveTo>
                    <a:pt x="45158" y="7"/>
                  </a:moveTo>
                  <a:cubicBezTo>
                    <a:pt x="46353" y="605"/>
                    <a:pt x="15276" y="41842"/>
                    <a:pt x="9300" y="60967"/>
                  </a:cubicBezTo>
                  <a:cubicBezTo>
                    <a:pt x="3324" y="80092"/>
                    <a:pt x="10495" y="115353"/>
                    <a:pt x="9300" y="114755"/>
                  </a:cubicBezTo>
                  <a:cubicBezTo>
                    <a:pt x="8105" y="114157"/>
                    <a:pt x="-5044" y="78299"/>
                    <a:pt x="2128" y="57381"/>
                  </a:cubicBezTo>
                  <a:cubicBezTo>
                    <a:pt x="9300" y="36463"/>
                    <a:pt x="43963" y="-591"/>
                    <a:pt x="45158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83A41E1B-3AEE-F1C7-ECE4-A61E17A62726}"/>
                </a:ext>
              </a:extLst>
            </p:cNvPr>
            <p:cNvSpPr/>
            <p:nvPr/>
          </p:nvSpPr>
          <p:spPr>
            <a:xfrm>
              <a:off x="4864120" y="3878891"/>
              <a:ext cx="190296" cy="517746"/>
            </a:xfrm>
            <a:custGeom>
              <a:avLst/>
              <a:gdLst>
                <a:gd name="connsiteX0" fmla="*/ 154 w 190296"/>
                <a:gd name="connsiteY0" fmla="*/ 2 h 517746"/>
                <a:gd name="connsiteX1" fmla="*/ 137940 w 190296"/>
                <a:gd name="connsiteY1" fmla="*/ 221295 h 517746"/>
                <a:gd name="connsiteX2" fmla="*/ 188044 w 190296"/>
                <a:gd name="connsiteY2" fmla="*/ 517745 h 517746"/>
                <a:gd name="connsiteX3" fmla="*/ 167168 w 190296"/>
                <a:gd name="connsiteY3" fmla="*/ 217120 h 517746"/>
                <a:gd name="connsiteX4" fmla="*/ 154 w 190296"/>
                <a:gd name="connsiteY4" fmla="*/ 2 h 5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96" h="517746">
                  <a:moveTo>
                    <a:pt x="154" y="2"/>
                  </a:moveTo>
                  <a:cubicBezTo>
                    <a:pt x="-4717" y="698"/>
                    <a:pt x="106625" y="135005"/>
                    <a:pt x="137940" y="221295"/>
                  </a:cubicBezTo>
                  <a:cubicBezTo>
                    <a:pt x="169255" y="307585"/>
                    <a:pt x="183173" y="518441"/>
                    <a:pt x="188044" y="517745"/>
                  </a:cubicBezTo>
                  <a:cubicBezTo>
                    <a:pt x="192915" y="517049"/>
                    <a:pt x="191524" y="302019"/>
                    <a:pt x="167168" y="217120"/>
                  </a:cubicBezTo>
                  <a:cubicBezTo>
                    <a:pt x="142812" y="132221"/>
                    <a:pt x="5025" y="-694"/>
                    <a:pt x="15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BBB8ADBE-49F4-BF28-74B9-EACC40AC7C91}"/>
                </a:ext>
              </a:extLst>
            </p:cNvPr>
            <p:cNvSpPr/>
            <p:nvPr/>
          </p:nvSpPr>
          <p:spPr>
            <a:xfrm>
              <a:off x="5005761" y="4078391"/>
              <a:ext cx="281210" cy="71923"/>
            </a:xfrm>
            <a:custGeom>
              <a:avLst/>
              <a:gdLst>
                <a:gd name="connsiteX0" fmla="*/ 475 w 281210"/>
                <a:gd name="connsiteY0" fmla="*/ 71899 h 71923"/>
                <a:gd name="connsiteX1" fmla="*/ 142436 w 281210"/>
                <a:gd name="connsiteY1" fmla="*/ 919 h 71923"/>
                <a:gd name="connsiteX2" fmla="*/ 280223 w 281210"/>
                <a:gd name="connsiteY2" fmla="*/ 30146 h 71923"/>
                <a:gd name="connsiteX3" fmla="*/ 192540 w 281210"/>
                <a:gd name="connsiteY3" fmla="*/ 9269 h 71923"/>
                <a:gd name="connsiteX4" fmla="*/ 475 w 281210"/>
                <a:gd name="connsiteY4" fmla="*/ 71899 h 7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10" h="71923">
                  <a:moveTo>
                    <a:pt x="475" y="71899"/>
                  </a:moveTo>
                  <a:cubicBezTo>
                    <a:pt x="-7876" y="70507"/>
                    <a:pt x="95811" y="7878"/>
                    <a:pt x="142436" y="919"/>
                  </a:cubicBezTo>
                  <a:cubicBezTo>
                    <a:pt x="189061" y="-6040"/>
                    <a:pt x="271872" y="28754"/>
                    <a:pt x="280223" y="30146"/>
                  </a:cubicBezTo>
                  <a:cubicBezTo>
                    <a:pt x="288574" y="31538"/>
                    <a:pt x="242644" y="4398"/>
                    <a:pt x="192540" y="9269"/>
                  </a:cubicBezTo>
                  <a:cubicBezTo>
                    <a:pt x="142436" y="14140"/>
                    <a:pt x="8826" y="73291"/>
                    <a:pt x="475" y="71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D97651B5-3115-4B6C-FDCC-3D2EEEE5EB9D}"/>
                </a:ext>
              </a:extLst>
            </p:cNvPr>
            <p:cNvSpPr/>
            <p:nvPr/>
          </p:nvSpPr>
          <p:spPr>
            <a:xfrm>
              <a:off x="5102107" y="4509307"/>
              <a:ext cx="50330" cy="676498"/>
            </a:xfrm>
            <a:custGeom>
              <a:avLst/>
              <a:gdLst>
                <a:gd name="connsiteX0" fmla="*/ 161 w 50330"/>
                <a:gd name="connsiteY0" fmla="*/ 63 h 676498"/>
                <a:gd name="connsiteX1" fmla="*/ 33564 w 50330"/>
                <a:gd name="connsiteY1" fmla="*/ 250583 h 676498"/>
                <a:gd name="connsiteX2" fmla="*/ 12688 w 50330"/>
                <a:gd name="connsiteY2" fmla="*/ 676468 h 676498"/>
                <a:gd name="connsiteX3" fmla="*/ 50266 w 50330"/>
                <a:gd name="connsiteY3" fmla="*/ 271460 h 676498"/>
                <a:gd name="connsiteX4" fmla="*/ 161 w 50330"/>
                <a:gd name="connsiteY4" fmla="*/ 63 h 67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0" h="676498">
                  <a:moveTo>
                    <a:pt x="161" y="63"/>
                  </a:moveTo>
                  <a:cubicBezTo>
                    <a:pt x="-2623" y="-3416"/>
                    <a:pt x="31476" y="137849"/>
                    <a:pt x="33564" y="250583"/>
                  </a:cubicBezTo>
                  <a:cubicBezTo>
                    <a:pt x="35652" y="363317"/>
                    <a:pt x="9904" y="672989"/>
                    <a:pt x="12688" y="676468"/>
                  </a:cubicBezTo>
                  <a:cubicBezTo>
                    <a:pt x="15472" y="679947"/>
                    <a:pt x="48178" y="385586"/>
                    <a:pt x="50266" y="271460"/>
                  </a:cubicBezTo>
                  <a:cubicBezTo>
                    <a:pt x="52354" y="157334"/>
                    <a:pt x="2945" y="3542"/>
                    <a:pt x="161" y="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AA14378E-F086-0DBB-802A-B5220A76A139}"/>
                </a:ext>
              </a:extLst>
            </p:cNvPr>
            <p:cNvSpPr/>
            <p:nvPr/>
          </p:nvSpPr>
          <p:spPr>
            <a:xfrm>
              <a:off x="5276587" y="5046962"/>
              <a:ext cx="209971" cy="653317"/>
            </a:xfrm>
            <a:custGeom>
              <a:avLst/>
              <a:gdLst>
                <a:gd name="connsiteX0" fmla="*/ 1046 w 209971"/>
                <a:gd name="connsiteY0" fmla="*/ 1027 h 653317"/>
                <a:gd name="connsiteX1" fmla="*/ 42799 w 209971"/>
                <a:gd name="connsiteY1" fmla="*/ 268249 h 653317"/>
                <a:gd name="connsiteX2" fmla="*/ 209813 w 209971"/>
                <a:gd name="connsiteY2" fmla="*/ 652380 h 653317"/>
                <a:gd name="connsiteX3" fmla="*/ 72027 w 209971"/>
                <a:gd name="connsiteY3" fmla="*/ 364282 h 653317"/>
                <a:gd name="connsiteX4" fmla="*/ 1046 w 209971"/>
                <a:gd name="connsiteY4" fmla="*/ 1027 h 6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971" h="653317">
                  <a:moveTo>
                    <a:pt x="1046" y="1027"/>
                  </a:moveTo>
                  <a:cubicBezTo>
                    <a:pt x="-3825" y="-14979"/>
                    <a:pt x="8004" y="159690"/>
                    <a:pt x="42799" y="268249"/>
                  </a:cubicBezTo>
                  <a:cubicBezTo>
                    <a:pt x="77594" y="376808"/>
                    <a:pt x="204942" y="636375"/>
                    <a:pt x="209813" y="652380"/>
                  </a:cubicBezTo>
                  <a:cubicBezTo>
                    <a:pt x="214684" y="668386"/>
                    <a:pt x="106126" y="475624"/>
                    <a:pt x="72027" y="364282"/>
                  </a:cubicBezTo>
                  <a:cubicBezTo>
                    <a:pt x="37928" y="252940"/>
                    <a:pt x="5917" y="17033"/>
                    <a:pt x="1046" y="10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7634990C-50B1-5363-0683-691AAFF76AB2}"/>
                </a:ext>
              </a:extLst>
            </p:cNvPr>
            <p:cNvSpPr/>
            <p:nvPr/>
          </p:nvSpPr>
          <p:spPr>
            <a:xfrm>
              <a:off x="5185227" y="5369053"/>
              <a:ext cx="217668" cy="668844"/>
            </a:xfrm>
            <a:custGeom>
              <a:avLst/>
              <a:gdLst>
                <a:gd name="connsiteX0" fmla="*/ 21425 w 217668"/>
                <a:gd name="connsiteY0" fmla="*/ 437 h 668844"/>
                <a:gd name="connsiteX1" fmla="*/ 17250 w 217668"/>
                <a:gd name="connsiteY1" fmla="*/ 280185 h 668844"/>
                <a:gd name="connsiteX2" fmla="*/ 217666 w 217668"/>
                <a:gd name="connsiteY2" fmla="*/ 668492 h 668844"/>
                <a:gd name="connsiteX3" fmla="*/ 13074 w 217668"/>
                <a:gd name="connsiteY3" fmla="*/ 342815 h 668844"/>
                <a:gd name="connsiteX4" fmla="*/ 21425 w 217668"/>
                <a:gd name="connsiteY4" fmla="*/ 437 h 66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668844">
                  <a:moveTo>
                    <a:pt x="21425" y="437"/>
                  </a:moveTo>
                  <a:cubicBezTo>
                    <a:pt x="22121" y="-10001"/>
                    <a:pt x="-15457" y="168843"/>
                    <a:pt x="17250" y="280185"/>
                  </a:cubicBezTo>
                  <a:cubicBezTo>
                    <a:pt x="49957" y="391528"/>
                    <a:pt x="218362" y="658054"/>
                    <a:pt x="217666" y="668492"/>
                  </a:cubicBezTo>
                  <a:cubicBezTo>
                    <a:pt x="216970" y="678930"/>
                    <a:pt x="46477" y="454853"/>
                    <a:pt x="13074" y="342815"/>
                  </a:cubicBezTo>
                  <a:cubicBezTo>
                    <a:pt x="-20329" y="230777"/>
                    <a:pt x="20729" y="10875"/>
                    <a:pt x="21425" y="4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752CB19C-F198-0164-24E9-746F2C7E1B77}"/>
                </a:ext>
              </a:extLst>
            </p:cNvPr>
            <p:cNvSpPr/>
            <p:nvPr/>
          </p:nvSpPr>
          <p:spPr>
            <a:xfrm>
              <a:off x="5594943" y="5644524"/>
              <a:ext cx="430897" cy="408603"/>
            </a:xfrm>
            <a:custGeom>
              <a:avLst/>
              <a:gdLst>
                <a:gd name="connsiteX0" fmla="*/ 430076 w 430897"/>
                <a:gd name="connsiteY0" fmla="*/ 539 h 408603"/>
                <a:gd name="connsiteX1" fmla="*/ 317342 w 430897"/>
                <a:gd name="connsiteY1" fmla="*/ 313690 h 408603"/>
                <a:gd name="connsiteX2" fmla="*/ 242186 w 430897"/>
                <a:gd name="connsiteY2" fmla="*/ 405547 h 408603"/>
                <a:gd name="connsiteX3" fmla="*/ 16 w 430897"/>
                <a:gd name="connsiteY3" fmla="*/ 226008 h 408603"/>
                <a:gd name="connsiteX4" fmla="*/ 254712 w 430897"/>
                <a:gd name="connsiteY4" fmla="*/ 397197 h 408603"/>
                <a:gd name="connsiteX5" fmla="*/ 430076 w 430897"/>
                <a:gd name="connsiteY5" fmla="*/ 539 h 4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897" h="408603">
                  <a:moveTo>
                    <a:pt x="430076" y="539"/>
                  </a:moveTo>
                  <a:cubicBezTo>
                    <a:pt x="440514" y="-13379"/>
                    <a:pt x="348657" y="246189"/>
                    <a:pt x="317342" y="313690"/>
                  </a:cubicBezTo>
                  <a:cubicBezTo>
                    <a:pt x="286027" y="381191"/>
                    <a:pt x="295074" y="420161"/>
                    <a:pt x="242186" y="405547"/>
                  </a:cubicBezTo>
                  <a:cubicBezTo>
                    <a:pt x="189298" y="390933"/>
                    <a:pt x="-2072" y="227400"/>
                    <a:pt x="16" y="226008"/>
                  </a:cubicBezTo>
                  <a:cubicBezTo>
                    <a:pt x="2104" y="224616"/>
                    <a:pt x="182339" y="431296"/>
                    <a:pt x="254712" y="397197"/>
                  </a:cubicBezTo>
                  <a:cubicBezTo>
                    <a:pt x="327085" y="363098"/>
                    <a:pt x="419638" y="14457"/>
                    <a:pt x="430076" y="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FB1C9305-742B-44D8-A673-3339EF2326E5}"/>
                </a:ext>
              </a:extLst>
            </p:cNvPr>
            <p:cNvSpPr/>
            <p:nvPr/>
          </p:nvSpPr>
          <p:spPr>
            <a:xfrm>
              <a:off x="6954103" y="5335266"/>
              <a:ext cx="282102" cy="590523"/>
            </a:xfrm>
            <a:custGeom>
              <a:avLst/>
              <a:gdLst>
                <a:gd name="connsiteX0" fmla="*/ 281765 w 282102"/>
                <a:gd name="connsiteY0" fmla="*/ 822 h 590523"/>
                <a:gd name="connsiteX1" fmla="*/ 72998 w 282102"/>
                <a:gd name="connsiteY1" fmla="*/ 268044 h 590523"/>
                <a:gd name="connsiteX2" fmla="*/ 27070 w 282102"/>
                <a:gd name="connsiteY2" fmla="*/ 589545 h 590523"/>
                <a:gd name="connsiteX3" fmla="*/ 18719 w 282102"/>
                <a:gd name="connsiteY3" fmla="*/ 355726 h 590523"/>
                <a:gd name="connsiteX4" fmla="*/ 281765 w 282102"/>
                <a:gd name="connsiteY4" fmla="*/ 822 h 59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02" h="590523">
                  <a:moveTo>
                    <a:pt x="281765" y="822"/>
                  </a:moveTo>
                  <a:cubicBezTo>
                    <a:pt x="290811" y="-13792"/>
                    <a:pt x="115447" y="169924"/>
                    <a:pt x="72998" y="268044"/>
                  </a:cubicBezTo>
                  <a:cubicBezTo>
                    <a:pt x="30549" y="366164"/>
                    <a:pt x="36116" y="574931"/>
                    <a:pt x="27070" y="589545"/>
                  </a:cubicBezTo>
                  <a:cubicBezTo>
                    <a:pt x="18024" y="604159"/>
                    <a:pt x="-23730" y="451759"/>
                    <a:pt x="18719" y="355726"/>
                  </a:cubicBezTo>
                  <a:cubicBezTo>
                    <a:pt x="61168" y="259693"/>
                    <a:pt x="272719" y="15436"/>
                    <a:pt x="281765" y="8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C1D48EFA-22ED-E0A0-4D36-31FC04B78F23}"/>
                </a:ext>
              </a:extLst>
            </p:cNvPr>
            <p:cNvSpPr/>
            <p:nvPr/>
          </p:nvSpPr>
          <p:spPr>
            <a:xfrm>
              <a:off x="6464966" y="4251213"/>
              <a:ext cx="99717" cy="308596"/>
            </a:xfrm>
            <a:custGeom>
              <a:avLst/>
              <a:gdLst>
                <a:gd name="connsiteX0" fmla="*/ 77796 w 99717"/>
                <a:gd name="connsiteY0" fmla="*/ 57740 h 308596"/>
                <a:gd name="connsiteX1" fmla="*/ 23516 w 99717"/>
                <a:gd name="connsiteY1" fmla="*/ 116195 h 308596"/>
                <a:gd name="connsiteX2" fmla="*/ 15166 w 99717"/>
                <a:gd name="connsiteY2" fmla="*/ 308261 h 308596"/>
                <a:gd name="connsiteX3" fmla="*/ 6815 w 99717"/>
                <a:gd name="connsiteY3" fmla="*/ 166299 h 308596"/>
                <a:gd name="connsiteX4" fmla="*/ 6815 w 99717"/>
                <a:gd name="connsiteY4" fmla="*/ 141247 h 308596"/>
                <a:gd name="connsiteX5" fmla="*/ 94497 w 99717"/>
                <a:gd name="connsiteY5" fmla="*/ 3461 h 308596"/>
                <a:gd name="connsiteX6" fmla="*/ 77796 w 99717"/>
                <a:gd name="connsiteY6" fmla="*/ 57740 h 30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17" h="308596">
                  <a:moveTo>
                    <a:pt x="77796" y="57740"/>
                  </a:moveTo>
                  <a:cubicBezTo>
                    <a:pt x="65966" y="76529"/>
                    <a:pt x="33954" y="74442"/>
                    <a:pt x="23516" y="116195"/>
                  </a:cubicBezTo>
                  <a:cubicBezTo>
                    <a:pt x="13078" y="157948"/>
                    <a:pt x="17949" y="299910"/>
                    <a:pt x="15166" y="308261"/>
                  </a:cubicBezTo>
                  <a:cubicBezTo>
                    <a:pt x="12383" y="316612"/>
                    <a:pt x="6815" y="166299"/>
                    <a:pt x="6815" y="166299"/>
                  </a:cubicBezTo>
                  <a:cubicBezTo>
                    <a:pt x="5423" y="138464"/>
                    <a:pt x="-7799" y="168387"/>
                    <a:pt x="6815" y="141247"/>
                  </a:cubicBezTo>
                  <a:cubicBezTo>
                    <a:pt x="21429" y="114107"/>
                    <a:pt x="79883" y="20858"/>
                    <a:pt x="94497" y="3461"/>
                  </a:cubicBezTo>
                  <a:cubicBezTo>
                    <a:pt x="109111" y="-13936"/>
                    <a:pt x="89626" y="38951"/>
                    <a:pt x="77796" y="577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 447">
              <a:extLst>
                <a:ext uri="{FF2B5EF4-FFF2-40B4-BE49-F238E27FC236}">
                  <a16:creationId xmlns:a16="http://schemas.microsoft.com/office/drawing/2014/main" id="{3C7A4F05-6615-AB0D-DFE8-7BF574CD4F0C}"/>
                </a:ext>
              </a:extLst>
            </p:cNvPr>
            <p:cNvSpPr/>
            <p:nvPr/>
          </p:nvSpPr>
          <p:spPr>
            <a:xfrm>
              <a:off x="6859219" y="4442559"/>
              <a:ext cx="176435" cy="175376"/>
            </a:xfrm>
            <a:custGeom>
              <a:avLst/>
              <a:gdLst>
                <a:gd name="connsiteX0" fmla="*/ 176233 w 176435"/>
                <a:gd name="connsiteY0" fmla="*/ 5 h 175376"/>
                <a:gd name="connsiteX1" fmla="*/ 67674 w 176435"/>
                <a:gd name="connsiteY1" fmla="*/ 91863 h 175376"/>
                <a:gd name="connsiteX2" fmla="*/ 869 w 176435"/>
                <a:gd name="connsiteY2" fmla="*/ 175370 h 175376"/>
                <a:gd name="connsiteX3" fmla="*/ 38447 w 176435"/>
                <a:gd name="connsiteY3" fmla="*/ 96038 h 175376"/>
                <a:gd name="connsiteX4" fmla="*/ 176233 w 176435"/>
                <a:gd name="connsiteY4" fmla="*/ 5 h 1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35" h="175376">
                  <a:moveTo>
                    <a:pt x="176233" y="5"/>
                  </a:moveTo>
                  <a:cubicBezTo>
                    <a:pt x="181104" y="-691"/>
                    <a:pt x="96901" y="62636"/>
                    <a:pt x="67674" y="91863"/>
                  </a:cubicBezTo>
                  <a:cubicBezTo>
                    <a:pt x="38447" y="121090"/>
                    <a:pt x="5740" y="174674"/>
                    <a:pt x="869" y="175370"/>
                  </a:cubicBezTo>
                  <a:cubicBezTo>
                    <a:pt x="-4002" y="176066"/>
                    <a:pt x="12003" y="123178"/>
                    <a:pt x="38447" y="96038"/>
                  </a:cubicBezTo>
                  <a:cubicBezTo>
                    <a:pt x="64891" y="68898"/>
                    <a:pt x="171362" y="701"/>
                    <a:pt x="17623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448">
              <a:extLst>
                <a:ext uri="{FF2B5EF4-FFF2-40B4-BE49-F238E27FC236}">
                  <a16:creationId xmlns:a16="http://schemas.microsoft.com/office/drawing/2014/main" id="{EDE578EA-F211-08F1-1FF1-BAF33AB859A1}"/>
                </a:ext>
              </a:extLst>
            </p:cNvPr>
            <p:cNvSpPr/>
            <p:nvPr/>
          </p:nvSpPr>
          <p:spPr>
            <a:xfrm>
              <a:off x="6017783" y="4128277"/>
              <a:ext cx="296571" cy="252298"/>
            </a:xfrm>
            <a:custGeom>
              <a:avLst/>
              <a:gdLst>
                <a:gd name="connsiteX0" fmla="*/ 295335 w 296571"/>
                <a:gd name="connsiteY0" fmla="*/ 1137 h 252298"/>
                <a:gd name="connsiteX1" fmla="*/ 153373 w 296571"/>
                <a:gd name="connsiteY1" fmla="*/ 80468 h 252298"/>
                <a:gd name="connsiteX2" fmla="*/ 3061 w 296571"/>
                <a:gd name="connsiteY2" fmla="*/ 251657 h 252298"/>
                <a:gd name="connsiteX3" fmla="*/ 69866 w 296571"/>
                <a:gd name="connsiteY3" fmla="*/ 134748 h 252298"/>
                <a:gd name="connsiteX4" fmla="*/ 295335 w 296571"/>
                <a:gd name="connsiteY4" fmla="*/ 1137 h 25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571" h="252298">
                  <a:moveTo>
                    <a:pt x="295335" y="1137"/>
                  </a:moveTo>
                  <a:cubicBezTo>
                    <a:pt x="309253" y="-7910"/>
                    <a:pt x="202085" y="38715"/>
                    <a:pt x="153373" y="80468"/>
                  </a:cubicBezTo>
                  <a:cubicBezTo>
                    <a:pt x="104661" y="122221"/>
                    <a:pt x="16979" y="242610"/>
                    <a:pt x="3061" y="251657"/>
                  </a:cubicBezTo>
                  <a:cubicBezTo>
                    <a:pt x="-10857" y="260704"/>
                    <a:pt x="24633" y="171630"/>
                    <a:pt x="69866" y="134748"/>
                  </a:cubicBezTo>
                  <a:cubicBezTo>
                    <a:pt x="115099" y="97866"/>
                    <a:pt x="281417" y="10184"/>
                    <a:pt x="295335" y="11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449">
              <a:extLst>
                <a:ext uri="{FF2B5EF4-FFF2-40B4-BE49-F238E27FC236}">
                  <a16:creationId xmlns:a16="http://schemas.microsoft.com/office/drawing/2014/main" id="{8A2DC568-4C6C-F6A2-60FB-F3E98AA3E30B}"/>
                </a:ext>
              </a:extLst>
            </p:cNvPr>
            <p:cNvSpPr/>
            <p:nvPr/>
          </p:nvSpPr>
          <p:spPr>
            <a:xfrm>
              <a:off x="7234602" y="4955943"/>
              <a:ext cx="76560" cy="225749"/>
            </a:xfrm>
            <a:custGeom>
              <a:avLst/>
              <a:gdLst>
                <a:gd name="connsiteX0" fmla="*/ 76423 w 76560"/>
                <a:gd name="connsiteY0" fmla="*/ 189 h 225749"/>
                <a:gd name="connsiteX1" fmla="*/ 26319 w 76560"/>
                <a:gd name="connsiteY1" fmla="*/ 79520 h 225749"/>
                <a:gd name="connsiteX2" fmla="*/ 1266 w 76560"/>
                <a:gd name="connsiteY2" fmla="*/ 225657 h 225749"/>
                <a:gd name="connsiteX3" fmla="*/ 9617 w 76560"/>
                <a:gd name="connsiteY3" fmla="*/ 100397 h 225749"/>
                <a:gd name="connsiteX4" fmla="*/ 76423 w 76560"/>
                <a:gd name="connsiteY4" fmla="*/ 189 h 22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60" h="225749">
                  <a:moveTo>
                    <a:pt x="76423" y="189"/>
                  </a:moveTo>
                  <a:cubicBezTo>
                    <a:pt x="79207" y="-3290"/>
                    <a:pt x="38845" y="41942"/>
                    <a:pt x="26319" y="79520"/>
                  </a:cubicBezTo>
                  <a:cubicBezTo>
                    <a:pt x="13793" y="117098"/>
                    <a:pt x="4050" y="222178"/>
                    <a:pt x="1266" y="225657"/>
                  </a:cubicBezTo>
                  <a:cubicBezTo>
                    <a:pt x="-1518" y="229136"/>
                    <a:pt x="-126" y="133800"/>
                    <a:pt x="9617" y="100397"/>
                  </a:cubicBezTo>
                  <a:cubicBezTo>
                    <a:pt x="19360" y="66994"/>
                    <a:pt x="73639" y="3668"/>
                    <a:pt x="76423" y="1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562A294B-0FBD-C263-7AD9-209DA6A45903}"/>
                </a:ext>
              </a:extLst>
            </p:cNvPr>
            <p:cNvSpPr/>
            <p:nvPr/>
          </p:nvSpPr>
          <p:spPr>
            <a:xfrm>
              <a:off x="6092598" y="5399470"/>
              <a:ext cx="120640" cy="715650"/>
            </a:xfrm>
            <a:custGeom>
              <a:avLst/>
              <a:gdLst>
                <a:gd name="connsiteX0" fmla="*/ 120312 w 120640"/>
                <a:gd name="connsiteY0" fmla="*/ 3423 h 715650"/>
                <a:gd name="connsiteX1" fmla="*/ 40980 w 120640"/>
                <a:gd name="connsiteY1" fmla="*/ 241418 h 715650"/>
                <a:gd name="connsiteX2" fmla="*/ 11753 w 120640"/>
                <a:gd name="connsiteY2" fmla="*/ 713231 h 715650"/>
                <a:gd name="connsiteX3" fmla="*/ 7577 w 120640"/>
                <a:gd name="connsiteY3" fmla="*/ 408431 h 715650"/>
                <a:gd name="connsiteX4" fmla="*/ 120312 w 120640"/>
                <a:gd name="connsiteY4" fmla="*/ 3423 h 71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40" h="715650">
                  <a:moveTo>
                    <a:pt x="120312" y="3423"/>
                  </a:moveTo>
                  <a:cubicBezTo>
                    <a:pt x="125879" y="-24413"/>
                    <a:pt x="59073" y="123117"/>
                    <a:pt x="40980" y="241418"/>
                  </a:cubicBezTo>
                  <a:cubicBezTo>
                    <a:pt x="22887" y="359719"/>
                    <a:pt x="17320" y="685396"/>
                    <a:pt x="11753" y="713231"/>
                  </a:cubicBezTo>
                  <a:cubicBezTo>
                    <a:pt x="6186" y="741067"/>
                    <a:pt x="-9124" y="521861"/>
                    <a:pt x="7577" y="408431"/>
                  </a:cubicBezTo>
                  <a:cubicBezTo>
                    <a:pt x="24278" y="295001"/>
                    <a:pt x="114745" y="31259"/>
                    <a:pt x="120312" y="34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2" name="グループ化 451">
            <a:extLst>
              <a:ext uri="{FF2B5EF4-FFF2-40B4-BE49-F238E27FC236}">
                <a16:creationId xmlns:a16="http://schemas.microsoft.com/office/drawing/2014/main" id="{7C1FFD41-75AC-01FD-03D5-42B8BFC7D800}"/>
              </a:ext>
            </a:extLst>
          </p:cNvPr>
          <p:cNvGrpSpPr/>
          <p:nvPr/>
        </p:nvGrpSpPr>
        <p:grpSpPr>
          <a:xfrm rot="16200000" flipH="1">
            <a:off x="-584104" y="7274358"/>
            <a:ext cx="1986258" cy="2294987"/>
            <a:chOff x="4772027" y="2603349"/>
            <a:chExt cx="3628193" cy="4192132"/>
          </a:xfrm>
          <a:solidFill>
            <a:schemeClr val="bg2">
              <a:lumMod val="25000"/>
            </a:schemeClr>
          </a:solidFill>
        </p:grpSpPr>
        <p:sp>
          <p:nvSpPr>
            <p:cNvPr id="453" name="フリーフォーム 452">
              <a:extLst>
                <a:ext uri="{FF2B5EF4-FFF2-40B4-BE49-F238E27FC236}">
                  <a16:creationId xmlns:a16="http://schemas.microsoft.com/office/drawing/2014/main" id="{66C8D4A5-561A-02CA-2097-8C6DCA9DDA21}"/>
                </a:ext>
              </a:extLst>
            </p:cNvPr>
            <p:cNvSpPr/>
            <p:nvPr/>
          </p:nvSpPr>
          <p:spPr>
            <a:xfrm>
              <a:off x="4772027" y="3820106"/>
              <a:ext cx="200142" cy="1142320"/>
            </a:xfrm>
            <a:custGeom>
              <a:avLst/>
              <a:gdLst>
                <a:gd name="connsiteX0" fmla="*/ 389 w 200142"/>
                <a:gd name="connsiteY0" fmla="*/ 332 h 1142320"/>
                <a:gd name="connsiteX1" fmla="*/ 125650 w 200142"/>
                <a:gd name="connsiteY1" fmla="*/ 275905 h 1142320"/>
                <a:gd name="connsiteX2" fmla="*/ 194543 w 200142"/>
                <a:gd name="connsiteY2" fmla="*/ 557741 h 1142320"/>
                <a:gd name="connsiteX3" fmla="*/ 194543 w 200142"/>
                <a:gd name="connsiteY3" fmla="*/ 833313 h 1142320"/>
                <a:gd name="connsiteX4" fmla="*/ 182017 w 200142"/>
                <a:gd name="connsiteY4" fmla="*/ 1133938 h 1142320"/>
                <a:gd name="connsiteX5" fmla="*/ 169491 w 200142"/>
                <a:gd name="connsiteY5" fmla="*/ 482584 h 1142320"/>
                <a:gd name="connsiteX6" fmla="*/ 88072 w 200142"/>
                <a:gd name="connsiteY6" fmla="*/ 332272 h 1142320"/>
                <a:gd name="connsiteX7" fmla="*/ 389 w 200142"/>
                <a:gd name="connsiteY7" fmla="*/ 332 h 114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142" h="1142320">
                  <a:moveTo>
                    <a:pt x="389" y="332"/>
                  </a:moveTo>
                  <a:cubicBezTo>
                    <a:pt x="6652" y="-9062"/>
                    <a:pt x="93291" y="183004"/>
                    <a:pt x="125650" y="275905"/>
                  </a:cubicBezTo>
                  <a:cubicBezTo>
                    <a:pt x="158009" y="368806"/>
                    <a:pt x="183061" y="464840"/>
                    <a:pt x="194543" y="557741"/>
                  </a:cubicBezTo>
                  <a:cubicBezTo>
                    <a:pt x="206025" y="650642"/>
                    <a:pt x="196631" y="737280"/>
                    <a:pt x="194543" y="833313"/>
                  </a:cubicBezTo>
                  <a:cubicBezTo>
                    <a:pt x="192455" y="929346"/>
                    <a:pt x="186192" y="1192393"/>
                    <a:pt x="182017" y="1133938"/>
                  </a:cubicBezTo>
                  <a:cubicBezTo>
                    <a:pt x="177842" y="1075483"/>
                    <a:pt x="185149" y="616195"/>
                    <a:pt x="169491" y="482584"/>
                  </a:cubicBezTo>
                  <a:cubicBezTo>
                    <a:pt x="153833" y="348973"/>
                    <a:pt x="111036" y="409516"/>
                    <a:pt x="88072" y="332272"/>
                  </a:cubicBezTo>
                  <a:cubicBezTo>
                    <a:pt x="65108" y="255028"/>
                    <a:pt x="-5874" y="9726"/>
                    <a:pt x="389" y="3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 453">
              <a:extLst>
                <a:ext uri="{FF2B5EF4-FFF2-40B4-BE49-F238E27FC236}">
                  <a16:creationId xmlns:a16="http://schemas.microsoft.com/office/drawing/2014/main" id="{1EA494B1-7D55-A6B5-0F26-649DC9F2AC45}"/>
                </a:ext>
              </a:extLst>
            </p:cNvPr>
            <p:cNvSpPr/>
            <p:nvPr/>
          </p:nvSpPr>
          <p:spPr>
            <a:xfrm>
              <a:off x="4953766" y="3713465"/>
              <a:ext cx="465061" cy="919492"/>
            </a:xfrm>
            <a:custGeom>
              <a:avLst/>
              <a:gdLst>
                <a:gd name="connsiteX0" fmla="*/ 278 w 465061"/>
                <a:gd name="connsiteY0" fmla="*/ 502 h 919492"/>
                <a:gd name="connsiteX1" fmla="*/ 288376 w 465061"/>
                <a:gd name="connsiteY1" fmla="*/ 238497 h 919492"/>
                <a:gd name="connsiteX2" fmla="*/ 401111 w 465061"/>
                <a:gd name="connsiteY2" fmla="*/ 564173 h 919492"/>
                <a:gd name="connsiteX3" fmla="*/ 463741 w 465061"/>
                <a:gd name="connsiteY3" fmla="*/ 914902 h 919492"/>
                <a:gd name="connsiteX4" fmla="*/ 344744 w 465061"/>
                <a:gd name="connsiteY4" fmla="*/ 301127 h 919492"/>
                <a:gd name="connsiteX5" fmla="*/ 278 w 465061"/>
                <a:gd name="connsiteY5" fmla="*/ 502 h 9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061" h="919492">
                  <a:moveTo>
                    <a:pt x="278" y="502"/>
                  </a:moveTo>
                  <a:cubicBezTo>
                    <a:pt x="-9117" y="-9936"/>
                    <a:pt x="221570" y="144552"/>
                    <a:pt x="288376" y="238497"/>
                  </a:cubicBezTo>
                  <a:cubicBezTo>
                    <a:pt x="355182" y="332442"/>
                    <a:pt x="371884" y="451439"/>
                    <a:pt x="401111" y="564173"/>
                  </a:cubicBezTo>
                  <a:cubicBezTo>
                    <a:pt x="430338" y="676907"/>
                    <a:pt x="473136" y="958743"/>
                    <a:pt x="463741" y="914902"/>
                  </a:cubicBezTo>
                  <a:cubicBezTo>
                    <a:pt x="454347" y="871061"/>
                    <a:pt x="415725" y="454571"/>
                    <a:pt x="344744" y="301127"/>
                  </a:cubicBezTo>
                  <a:cubicBezTo>
                    <a:pt x="273763" y="147683"/>
                    <a:pt x="9673" y="10940"/>
                    <a:pt x="278" y="5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 454">
              <a:extLst>
                <a:ext uri="{FF2B5EF4-FFF2-40B4-BE49-F238E27FC236}">
                  <a16:creationId xmlns:a16="http://schemas.microsoft.com/office/drawing/2014/main" id="{8B9F3B33-F38C-E0F7-6C12-77DE4F6B2FD1}"/>
                </a:ext>
              </a:extLst>
            </p:cNvPr>
            <p:cNvSpPr/>
            <p:nvPr/>
          </p:nvSpPr>
          <p:spPr>
            <a:xfrm>
              <a:off x="4789909" y="3707652"/>
              <a:ext cx="230739" cy="81688"/>
            </a:xfrm>
            <a:custGeom>
              <a:avLst/>
              <a:gdLst>
                <a:gd name="connsiteX0" fmla="*/ 1296 w 230739"/>
                <a:gd name="connsiteY0" fmla="*/ 81471 h 81688"/>
                <a:gd name="connsiteX1" fmla="*/ 107768 w 230739"/>
                <a:gd name="connsiteY1" fmla="*/ 25104 h 81688"/>
                <a:gd name="connsiteX2" fmla="*/ 226765 w 230739"/>
                <a:gd name="connsiteY2" fmla="*/ 62682 h 81688"/>
                <a:gd name="connsiteX3" fmla="*/ 182924 w 230739"/>
                <a:gd name="connsiteY3" fmla="*/ 52 h 81688"/>
                <a:gd name="connsiteX4" fmla="*/ 1296 w 230739"/>
                <a:gd name="connsiteY4" fmla="*/ 81471 h 8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739" h="81688">
                  <a:moveTo>
                    <a:pt x="1296" y="81471"/>
                  </a:moveTo>
                  <a:cubicBezTo>
                    <a:pt x="-11230" y="85646"/>
                    <a:pt x="70190" y="28235"/>
                    <a:pt x="107768" y="25104"/>
                  </a:cubicBezTo>
                  <a:cubicBezTo>
                    <a:pt x="145346" y="21972"/>
                    <a:pt x="214239" y="66857"/>
                    <a:pt x="226765" y="62682"/>
                  </a:cubicBezTo>
                  <a:cubicBezTo>
                    <a:pt x="239291" y="58507"/>
                    <a:pt x="221546" y="-2036"/>
                    <a:pt x="182924" y="52"/>
                  </a:cubicBezTo>
                  <a:cubicBezTo>
                    <a:pt x="144302" y="2140"/>
                    <a:pt x="13822" y="77296"/>
                    <a:pt x="1296" y="814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 455">
              <a:extLst>
                <a:ext uri="{FF2B5EF4-FFF2-40B4-BE49-F238E27FC236}">
                  <a16:creationId xmlns:a16="http://schemas.microsoft.com/office/drawing/2014/main" id="{B13F296A-00E8-28EB-0A9D-5261860B657D}"/>
                </a:ext>
              </a:extLst>
            </p:cNvPr>
            <p:cNvSpPr/>
            <p:nvPr/>
          </p:nvSpPr>
          <p:spPr>
            <a:xfrm>
              <a:off x="6588361" y="2624203"/>
              <a:ext cx="313749" cy="450937"/>
            </a:xfrm>
            <a:custGeom>
              <a:avLst/>
              <a:gdLst>
                <a:gd name="connsiteX0" fmla="*/ 313480 w 313749"/>
                <a:gd name="connsiteY0" fmla="*/ 0 h 450937"/>
                <a:gd name="connsiteX1" fmla="*/ 163168 w 313749"/>
                <a:gd name="connsiteY1" fmla="*/ 156575 h 450937"/>
                <a:gd name="connsiteX2" fmla="*/ 329 w 313749"/>
                <a:gd name="connsiteY2" fmla="*/ 450937 h 450937"/>
                <a:gd name="connsiteX3" fmla="*/ 125590 w 313749"/>
                <a:gd name="connsiteY3" fmla="*/ 156575 h 450937"/>
                <a:gd name="connsiteX4" fmla="*/ 313480 w 313749"/>
                <a:gd name="connsiteY4" fmla="*/ 0 h 45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749" h="450937">
                  <a:moveTo>
                    <a:pt x="313480" y="0"/>
                  </a:moveTo>
                  <a:cubicBezTo>
                    <a:pt x="319743" y="0"/>
                    <a:pt x="215360" y="81419"/>
                    <a:pt x="163168" y="156575"/>
                  </a:cubicBezTo>
                  <a:cubicBezTo>
                    <a:pt x="110976" y="231731"/>
                    <a:pt x="6592" y="450937"/>
                    <a:pt x="329" y="450937"/>
                  </a:cubicBezTo>
                  <a:cubicBezTo>
                    <a:pt x="-5934" y="450937"/>
                    <a:pt x="78617" y="227556"/>
                    <a:pt x="125590" y="156575"/>
                  </a:cubicBezTo>
                  <a:cubicBezTo>
                    <a:pt x="172563" y="85594"/>
                    <a:pt x="307217" y="0"/>
                    <a:pt x="3134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 456">
              <a:extLst>
                <a:ext uri="{FF2B5EF4-FFF2-40B4-BE49-F238E27FC236}">
                  <a16:creationId xmlns:a16="http://schemas.microsoft.com/office/drawing/2014/main" id="{9BD42D2F-DF96-6563-45A6-373B85919D4D}"/>
                </a:ext>
              </a:extLst>
            </p:cNvPr>
            <p:cNvSpPr/>
            <p:nvPr/>
          </p:nvSpPr>
          <p:spPr>
            <a:xfrm>
              <a:off x="6362932" y="3093929"/>
              <a:ext cx="207121" cy="425885"/>
            </a:xfrm>
            <a:custGeom>
              <a:avLst/>
              <a:gdLst>
                <a:gd name="connsiteX0" fmla="*/ 206969 w 207121"/>
                <a:gd name="connsiteY0" fmla="*/ 0 h 425885"/>
                <a:gd name="connsiteX1" fmla="*/ 94235 w 207121"/>
                <a:gd name="connsiteY1" fmla="*/ 256783 h 425885"/>
                <a:gd name="connsiteX2" fmla="*/ 290 w 207121"/>
                <a:gd name="connsiteY2" fmla="*/ 425885 h 425885"/>
                <a:gd name="connsiteX3" fmla="*/ 69183 w 207121"/>
                <a:gd name="connsiteY3" fmla="*/ 256783 h 425885"/>
                <a:gd name="connsiteX4" fmla="*/ 206969 w 207121"/>
                <a:gd name="connsiteY4" fmla="*/ 0 h 4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21" h="425885">
                  <a:moveTo>
                    <a:pt x="206969" y="0"/>
                  </a:moveTo>
                  <a:cubicBezTo>
                    <a:pt x="211144" y="0"/>
                    <a:pt x="128681" y="185802"/>
                    <a:pt x="94235" y="256783"/>
                  </a:cubicBezTo>
                  <a:cubicBezTo>
                    <a:pt x="59788" y="327764"/>
                    <a:pt x="4465" y="425885"/>
                    <a:pt x="290" y="425885"/>
                  </a:cubicBezTo>
                  <a:cubicBezTo>
                    <a:pt x="-3885" y="425885"/>
                    <a:pt x="37868" y="327764"/>
                    <a:pt x="69183" y="256783"/>
                  </a:cubicBezTo>
                  <a:cubicBezTo>
                    <a:pt x="100498" y="185802"/>
                    <a:pt x="202794" y="0"/>
                    <a:pt x="2069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 457">
              <a:extLst>
                <a:ext uri="{FF2B5EF4-FFF2-40B4-BE49-F238E27FC236}">
                  <a16:creationId xmlns:a16="http://schemas.microsoft.com/office/drawing/2014/main" id="{68AEEE82-7993-EB1B-33CD-E62EF344C16E}"/>
                </a:ext>
              </a:extLst>
            </p:cNvPr>
            <p:cNvSpPr/>
            <p:nvPr/>
          </p:nvSpPr>
          <p:spPr>
            <a:xfrm>
              <a:off x="6117680" y="3522987"/>
              <a:ext cx="246316" cy="557973"/>
            </a:xfrm>
            <a:custGeom>
              <a:avLst/>
              <a:gdLst>
                <a:gd name="connsiteX0" fmla="*/ 245542 w 246316"/>
                <a:gd name="connsiteY0" fmla="*/ 3090 h 557973"/>
                <a:gd name="connsiteX1" fmla="*/ 76441 w 246316"/>
                <a:gd name="connsiteY1" fmla="*/ 372608 h 557973"/>
                <a:gd name="connsiteX2" fmla="*/ 1284 w 246316"/>
                <a:gd name="connsiteY2" fmla="*/ 554235 h 557973"/>
                <a:gd name="connsiteX3" fmla="*/ 132808 w 246316"/>
                <a:gd name="connsiteY3" fmla="*/ 216032 h 557973"/>
                <a:gd name="connsiteX4" fmla="*/ 245542 w 246316"/>
                <a:gd name="connsiteY4" fmla="*/ 3090 h 55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16" h="557973">
                  <a:moveTo>
                    <a:pt x="245542" y="3090"/>
                  </a:moveTo>
                  <a:cubicBezTo>
                    <a:pt x="236148" y="29186"/>
                    <a:pt x="117151" y="280751"/>
                    <a:pt x="76441" y="372608"/>
                  </a:cubicBezTo>
                  <a:cubicBezTo>
                    <a:pt x="35731" y="464465"/>
                    <a:pt x="-8110" y="580331"/>
                    <a:pt x="1284" y="554235"/>
                  </a:cubicBezTo>
                  <a:cubicBezTo>
                    <a:pt x="10678" y="528139"/>
                    <a:pt x="88967" y="309977"/>
                    <a:pt x="132808" y="216032"/>
                  </a:cubicBezTo>
                  <a:cubicBezTo>
                    <a:pt x="176649" y="122087"/>
                    <a:pt x="254936" y="-23006"/>
                    <a:pt x="245542" y="30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 458">
              <a:extLst>
                <a:ext uri="{FF2B5EF4-FFF2-40B4-BE49-F238E27FC236}">
                  <a16:creationId xmlns:a16="http://schemas.microsoft.com/office/drawing/2014/main" id="{E9939909-0CD3-4536-E124-5E22F4E382FB}"/>
                </a:ext>
              </a:extLst>
            </p:cNvPr>
            <p:cNvSpPr/>
            <p:nvPr/>
          </p:nvSpPr>
          <p:spPr>
            <a:xfrm>
              <a:off x="5686294" y="4027202"/>
              <a:ext cx="472406" cy="629527"/>
            </a:xfrm>
            <a:custGeom>
              <a:avLst/>
              <a:gdLst>
                <a:gd name="connsiteX0" fmla="*/ 470248 w 472406"/>
                <a:gd name="connsiteY0" fmla="*/ 6179 h 629527"/>
                <a:gd name="connsiteX1" fmla="*/ 200939 w 472406"/>
                <a:gd name="connsiteY1" fmla="*/ 388223 h 629527"/>
                <a:gd name="connsiteX2" fmla="*/ 119520 w 472406"/>
                <a:gd name="connsiteY2" fmla="*/ 532272 h 629527"/>
                <a:gd name="connsiteX3" fmla="*/ 522 w 472406"/>
                <a:gd name="connsiteY3" fmla="*/ 626217 h 629527"/>
                <a:gd name="connsiteX4" fmla="*/ 169624 w 472406"/>
                <a:gd name="connsiteY4" fmla="*/ 413275 h 629527"/>
                <a:gd name="connsiteX5" fmla="*/ 319936 w 472406"/>
                <a:gd name="connsiteY5" fmla="*/ 169017 h 629527"/>
                <a:gd name="connsiteX6" fmla="*/ 470248 w 472406"/>
                <a:gd name="connsiteY6" fmla="*/ 6179 h 6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406" h="629527">
                  <a:moveTo>
                    <a:pt x="470248" y="6179"/>
                  </a:moveTo>
                  <a:cubicBezTo>
                    <a:pt x="450415" y="42713"/>
                    <a:pt x="259394" y="300541"/>
                    <a:pt x="200939" y="388223"/>
                  </a:cubicBezTo>
                  <a:cubicBezTo>
                    <a:pt x="142484" y="475905"/>
                    <a:pt x="152923" y="492606"/>
                    <a:pt x="119520" y="532272"/>
                  </a:cubicBezTo>
                  <a:cubicBezTo>
                    <a:pt x="86117" y="571938"/>
                    <a:pt x="-7829" y="646050"/>
                    <a:pt x="522" y="626217"/>
                  </a:cubicBezTo>
                  <a:cubicBezTo>
                    <a:pt x="8873" y="606384"/>
                    <a:pt x="116388" y="489475"/>
                    <a:pt x="169624" y="413275"/>
                  </a:cubicBezTo>
                  <a:cubicBezTo>
                    <a:pt x="222860" y="337075"/>
                    <a:pt x="271920" y="233735"/>
                    <a:pt x="319936" y="169017"/>
                  </a:cubicBezTo>
                  <a:cubicBezTo>
                    <a:pt x="367952" y="104299"/>
                    <a:pt x="490081" y="-30355"/>
                    <a:pt x="470248" y="61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 459">
              <a:extLst>
                <a:ext uri="{FF2B5EF4-FFF2-40B4-BE49-F238E27FC236}">
                  <a16:creationId xmlns:a16="http://schemas.microsoft.com/office/drawing/2014/main" id="{93740BCA-3315-8CA7-545E-76617C9CDAD0}"/>
                </a:ext>
              </a:extLst>
            </p:cNvPr>
            <p:cNvSpPr/>
            <p:nvPr/>
          </p:nvSpPr>
          <p:spPr>
            <a:xfrm>
              <a:off x="5398718" y="4534273"/>
              <a:ext cx="376535" cy="188089"/>
            </a:xfrm>
            <a:custGeom>
              <a:avLst/>
              <a:gdLst>
                <a:gd name="connsiteX0" fmla="*/ 0 w 376535"/>
                <a:gd name="connsiteY0" fmla="*/ 149 h 188089"/>
                <a:gd name="connsiteX1" fmla="*/ 87682 w 376535"/>
                <a:gd name="connsiteY1" fmla="*/ 150461 h 188089"/>
                <a:gd name="connsiteX2" fmla="*/ 244257 w 376535"/>
                <a:gd name="connsiteY2" fmla="*/ 137935 h 188089"/>
                <a:gd name="connsiteX3" fmla="*/ 375781 w 376535"/>
                <a:gd name="connsiteY3" fmla="*/ 69042 h 188089"/>
                <a:gd name="connsiteX4" fmla="*/ 288098 w 376535"/>
                <a:gd name="connsiteY4" fmla="*/ 144198 h 188089"/>
                <a:gd name="connsiteX5" fmla="*/ 87682 w 376535"/>
                <a:gd name="connsiteY5" fmla="*/ 181776 h 188089"/>
                <a:gd name="connsiteX6" fmla="*/ 0 w 376535"/>
                <a:gd name="connsiteY6" fmla="*/ 149 h 18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535" h="188089">
                  <a:moveTo>
                    <a:pt x="0" y="149"/>
                  </a:moveTo>
                  <a:cubicBezTo>
                    <a:pt x="0" y="-5070"/>
                    <a:pt x="46973" y="127497"/>
                    <a:pt x="87682" y="150461"/>
                  </a:cubicBezTo>
                  <a:cubicBezTo>
                    <a:pt x="128392" y="173425"/>
                    <a:pt x="196241" y="151505"/>
                    <a:pt x="244257" y="137935"/>
                  </a:cubicBezTo>
                  <a:cubicBezTo>
                    <a:pt x="292273" y="124365"/>
                    <a:pt x="368474" y="67998"/>
                    <a:pt x="375781" y="69042"/>
                  </a:cubicBezTo>
                  <a:cubicBezTo>
                    <a:pt x="383088" y="70086"/>
                    <a:pt x="336115" y="125409"/>
                    <a:pt x="288098" y="144198"/>
                  </a:cubicBezTo>
                  <a:cubicBezTo>
                    <a:pt x="240082" y="162987"/>
                    <a:pt x="134654" y="203696"/>
                    <a:pt x="87682" y="181776"/>
                  </a:cubicBezTo>
                  <a:cubicBezTo>
                    <a:pt x="40710" y="159856"/>
                    <a:pt x="0" y="5368"/>
                    <a:pt x="0" y="1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 460">
              <a:extLst>
                <a:ext uri="{FF2B5EF4-FFF2-40B4-BE49-F238E27FC236}">
                  <a16:creationId xmlns:a16="http://schemas.microsoft.com/office/drawing/2014/main" id="{8EBEEE1C-A5A9-C8B4-46FA-26D93785F622}"/>
                </a:ext>
              </a:extLst>
            </p:cNvPr>
            <p:cNvSpPr/>
            <p:nvPr/>
          </p:nvSpPr>
          <p:spPr>
            <a:xfrm>
              <a:off x="4953610" y="5006061"/>
              <a:ext cx="383322" cy="1132343"/>
            </a:xfrm>
            <a:custGeom>
              <a:avLst/>
              <a:gdLst>
                <a:gd name="connsiteX0" fmla="*/ 6697 w 383322"/>
                <a:gd name="connsiteY0" fmla="*/ 16876 h 1132343"/>
                <a:gd name="connsiteX1" fmla="*/ 38012 w 383322"/>
                <a:gd name="connsiteY1" fmla="*/ 317501 h 1132343"/>
                <a:gd name="connsiteX2" fmla="*/ 100642 w 383322"/>
                <a:gd name="connsiteY2" fmla="*/ 643177 h 1132343"/>
                <a:gd name="connsiteX3" fmla="*/ 238428 w 383322"/>
                <a:gd name="connsiteY3" fmla="*/ 918750 h 1132343"/>
                <a:gd name="connsiteX4" fmla="*/ 382478 w 383322"/>
                <a:gd name="connsiteY4" fmla="*/ 1131692 h 1132343"/>
                <a:gd name="connsiteX5" fmla="*/ 169535 w 383322"/>
                <a:gd name="connsiteY5" fmla="*/ 849857 h 1132343"/>
                <a:gd name="connsiteX6" fmla="*/ 6697 w 383322"/>
                <a:gd name="connsiteY6" fmla="*/ 16876 h 113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322" h="1132343">
                  <a:moveTo>
                    <a:pt x="6697" y="16876"/>
                  </a:moveTo>
                  <a:cubicBezTo>
                    <a:pt x="-15224" y="-71850"/>
                    <a:pt x="22355" y="213118"/>
                    <a:pt x="38012" y="317501"/>
                  </a:cubicBezTo>
                  <a:cubicBezTo>
                    <a:pt x="53669" y="421884"/>
                    <a:pt x="67239" y="542969"/>
                    <a:pt x="100642" y="643177"/>
                  </a:cubicBezTo>
                  <a:cubicBezTo>
                    <a:pt x="134045" y="743385"/>
                    <a:pt x="191455" y="837331"/>
                    <a:pt x="238428" y="918750"/>
                  </a:cubicBezTo>
                  <a:cubicBezTo>
                    <a:pt x="285401" y="1000169"/>
                    <a:pt x="393960" y="1143174"/>
                    <a:pt x="382478" y="1131692"/>
                  </a:cubicBezTo>
                  <a:cubicBezTo>
                    <a:pt x="370996" y="1120210"/>
                    <a:pt x="232165" y="1034616"/>
                    <a:pt x="169535" y="849857"/>
                  </a:cubicBezTo>
                  <a:cubicBezTo>
                    <a:pt x="106905" y="665098"/>
                    <a:pt x="28618" y="105602"/>
                    <a:pt x="6697" y="168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 461">
              <a:extLst>
                <a:ext uri="{FF2B5EF4-FFF2-40B4-BE49-F238E27FC236}">
                  <a16:creationId xmlns:a16="http://schemas.microsoft.com/office/drawing/2014/main" id="{F1D3FAD9-C2C0-5098-BF30-781C4B2E923E}"/>
                </a:ext>
              </a:extLst>
            </p:cNvPr>
            <p:cNvSpPr/>
            <p:nvPr/>
          </p:nvSpPr>
          <p:spPr>
            <a:xfrm>
              <a:off x="7097726" y="5321752"/>
              <a:ext cx="418096" cy="769795"/>
            </a:xfrm>
            <a:custGeom>
              <a:avLst/>
              <a:gdLst>
                <a:gd name="connsiteX0" fmla="*/ 417890 w 418096"/>
                <a:gd name="connsiteY0" fmla="*/ 1810 h 769795"/>
                <a:gd name="connsiteX1" fmla="*/ 60899 w 418096"/>
                <a:gd name="connsiteY1" fmla="*/ 546692 h 769795"/>
                <a:gd name="connsiteX2" fmla="*/ 4532 w 418096"/>
                <a:gd name="connsiteY2" fmla="*/ 765897 h 769795"/>
                <a:gd name="connsiteX3" fmla="*/ 111003 w 418096"/>
                <a:gd name="connsiteY3" fmla="*/ 383853 h 769795"/>
                <a:gd name="connsiteX4" fmla="*/ 417890 w 418096"/>
                <a:gd name="connsiteY4" fmla="*/ 1810 h 76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96" h="769795">
                  <a:moveTo>
                    <a:pt x="417890" y="1810"/>
                  </a:moveTo>
                  <a:cubicBezTo>
                    <a:pt x="409539" y="28950"/>
                    <a:pt x="129792" y="419344"/>
                    <a:pt x="60899" y="546692"/>
                  </a:cubicBezTo>
                  <a:cubicBezTo>
                    <a:pt x="-7994" y="674040"/>
                    <a:pt x="-3819" y="793037"/>
                    <a:pt x="4532" y="765897"/>
                  </a:cubicBezTo>
                  <a:cubicBezTo>
                    <a:pt x="12883" y="738757"/>
                    <a:pt x="43154" y="508069"/>
                    <a:pt x="111003" y="383853"/>
                  </a:cubicBezTo>
                  <a:cubicBezTo>
                    <a:pt x="178852" y="259637"/>
                    <a:pt x="426241" y="-25330"/>
                    <a:pt x="417890" y="18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 462">
              <a:extLst>
                <a:ext uri="{FF2B5EF4-FFF2-40B4-BE49-F238E27FC236}">
                  <a16:creationId xmlns:a16="http://schemas.microsoft.com/office/drawing/2014/main" id="{E47F9A20-F72C-95C8-19AB-BACA15FCB6FE}"/>
                </a:ext>
              </a:extLst>
            </p:cNvPr>
            <p:cNvSpPr/>
            <p:nvPr/>
          </p:nvSpPr>
          <p:spPr>
            <a:xfrm>
              <a:off x="6582419" y="6106279"/>
              <a:ext cx="476000" cy="689202"/>
            </a:xfrm>
            <a:custGeom>
              <a:avLst/>
              <a:gdLst>
                <a:gd name="connsiteX0" fmla="*/ 475997 w 476000"/>
                <a:gd name="connsiteY0" fmla="*/ 159 h 689202"/>
                <a:gd name="connsiteX1" fmla="*/ 175373 w 476000"/>
                <a:gd name="connsiteY1" fmla="*/ 288258 h 689202"/>
                <a:gd name="connsiteX2" fmla="*/ 8 w 476000"/>
                <a:gd name="connsiteY2" fmla="*/ 689091 h 689202"/>
                <a:gd name="connsiteX3" fmla="*/ 181636 w 476000"/>
                <a:gd name="connsiteY3" fmla="*/ 325836 h 689202"/>
                <a:gd name="connsiteX4" fmla="*/ 475997 w 476000"/>
                <a:gd name="connsiteY4" fmla="*/ 159 h 68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000" h="689202">
                  <a:moveTo>
                    <a:pt x="475997" y="159"/>
                  </a:moveTo>
                  <a:cubicBezTo>
                    <a:pt x="474953" y="-6104"/>
                    <a:pt x="254704" y="173436"/>
                    <a:pt x="175373" y="288258"/>
                  </a:cubicBezTo>
                  <a:cubicBezTo>
                    <a:pt x="96041" y="403080"/>
                    <a:pt x="-1036" y="682828"/>
                    <a:pt x="8" y="689091"/>
                  </a:cubicBezTo>
                  <a:cubicBezTo>
                    <a:pt x="1052" y="695354"/>
                    <a:pt x="103348" y="436483"/>
                    <a:pt x="181636" y="325836"/>
                  </a:cubicBezTo>
                  <a:cubicBezTo>
                    <a:pt x="259924" y="215189"/>
                    <a:pt x="477041" y="6422"/>
                    <a:pt x="475997" y="1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 463">
              <a:extLst>
                <a:ext uri="{FF2B5EF4-FFF2-40B4-BE49-F238E27FC236}">
                  <a16:creationId xmlns:a16="http://schemas.microsoft.com/office/drawing/2014/main" id="{C4095316-C69B-69B4-715A-2BA4E7F6F6FA}"/>
                </a:ext>
              </a:extLst>
            </p:cNvPr>
            <p:cNvSpPr/>
            <p:nvPr/>
          </p:nvSpPr>
          <p:spPr>
            <a:xfrm>
              <a:off x="6062560" y="4665767"/>
              <a:ext cx="234050" cy="720521"/>
            </a:xfrm>
            <a:custGeom>
              <a:avLst/>
              <a:gdLst>
                <a:gd name="connsiteX0" fmla="*/ 37 w 234050"/>
                <a:gd name="connsiteY0" fmla="*/ 178 h 720521"/>
                <a:gd name="connsiteX1" fmla="*/ 212980 w 234050"/>
                <a:gd name="connsiteY1" fmla="*/ 307066 h 720521"/>
                <a:gd name="connsiteX2" fmla="*/ 144087 w 234050"/>
                <a:gd name="connsiteY2" fmla="*/ 720425 h 720521"/>
                <a:gd name="connsiteX3" fmla="*/ 231769 w 234050"/>
                <a:gd name="connsiteY3" fmla="*/ 269488 h 720521"/>
                <a:gd name="connsiteX4" fmla="*/ 37 w 234050"/>
                <a:gd name="connsiteY4" fmla="*/ 178 h 7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50" h="720521">
                  <a:moveTo>
                    <a:pt x="37" y="178"/>
                  </a:moveTo>
                  <a:cubicBezTo>
                    <a:pt x="-3094" y="6441"/>
                    <a:pt x="188972" y="187025"/>
                    <a:pt x="212980" y="307066"/>
                  </a:cubicBezTo>
                  <a:cubicBezTo>
                    <a:pt x="236988" y="427107"/>
                    <a:pt x="140956" y="726688"/>
                    <a:pt x="144087" y="720425"/>
                  </a:cubicBezTo>
                  <a:cubicBezTo>
                    <a:pt x="147218" y="714162"/>
                    <a:pt x="250558" y="385354"/>
                    <a:pt x="231769" y="269488"/>
                  </a:cubicBezTo>
                  <a:cubicBezTo>
                    <a:pt x="212980" y="153622"/>
                    <a:pt x="3168" y="-6085"/>
                    <a:pt x="37" y="1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 464">
              <a:extLst>
                <a:ext uri="{FF2B5EF4-FFF2-40B4-BE49-F238E27FC236}">
                  <a16:creationId xmlns:a16="http://schemas.microsoft.com/office/drawing/2014/main" id="{6E26780E-042C-D8DE-6122-431014A13B22}"/>
                </a:ext>
              </a:extLst>
            </p:cNvPr>
            <p:cNvSpPr/>
            <p:nvPr/>
          </p:nvSpPr>
          <p:spPr>
            <a:xfrm>
              <a:off x="6275495" y="4683846"/>
              <a:ext cx="651493" cy="433512"/>
            </a:xfrm>
            <a:custGeom>
              <a:avLst/>
              <a:gdLst>
                <a:gd name="connsiteX0" fmla="*/ 45 w 651493"/>
                <a:gd name="connsiteY0" fmla="*/ 888 h 433512"/>
                <a:gd name="connsiteX1" fmla="*/ 413404 w 651493"/>
                <a:gd name="connsiteY1" fmla="*/ 207568 h 433512"/>
                <a:gd name="connsiteX2" fmla="*/ 651398 w 651493"/>
                <a:gd name="connsiteY2" fmla="*/ 433036 h 433512"/>
                <a:gd name="connsiteX3" fmla="*/ 388352 w 651493"/>
                <a:gd name="connsiteY3" fmla="*/ 144938 h 433512"/>
                <a:gd name="connsiteX4" fmla="*/ 45 w 651493"/>
                <a:gd name="connsiteY4" fmla="*/ 888 h 43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93" h="433512">
                  <a:moveTo>
                    <a:pt x="45" y="888"/>
                  </a:moveTo>
                  <a:cubicBezTo>
                    <a:pt x="4220" y="11326"/>
                    <a:pt x="304845" y="135543"/>
                    <a:pt x="413404" y="207568"/>
                  </a:cubicBezTo>
                  <a:cubicBezTo>
                    <a:pt x="521963" y="279593"/>
                    <a:pt x="655573" y="443474"/>
                    <a:pt x="651398" y="433036"/>
                  </a:cubicBezTo>
                  <a:cubicBezTo>
                    <a:pt x="647223" y="422598"/>
                    <a:pt x="493779" y="215919"/>
                    <a:pt x="388352" y="144938"/>
                  </a:cubicBezTo>
                  <a:cubicBezTo>
                    <a:pt x="282925" y="73957"/>
                    <a:pt x="-4130" y="-9550"/>
                    <a:pt x="45" y="8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>
              <a:extLst>
                <a:ext uri="{FF2B5EF4-FFF2-40B4-BE49-F238E27FC236}">
                  <a16:creationId xmlns:a16="http://schemas.microsoft.com/office/drawing/2014/main" id="{2EF9D635-79C3-8098-F491-F528DFD2C015}"/>
                </a:ext>
              </a:extLst>
            </p:cNvPr>
            <p:cNvSpPr/>
            <p:nvPr/>
          </p:nvSpPr>
          <p:spPr>
            <a:xfrm>
              <a:off x="7407346" y="4915790"/>
              <a:ext cx="70002" cy="459899"/>
            </a:xfrm>
            <a:custGeom>
              <a:avLst/>
              <a:gdLst>
                <a:gd name="connsiteX0" fmla="*/ 58166 w 70002"/>
                <a:gd name="connsiteY0" fmla="*/ 676 h 459899"/>
                <a:gd name="connsiteX1" fmla="*/ 20588 w 70002"/>
                <a:gd name="connsiteY1" fmla="*/ 338878 h 459899"/>
                <a:gd name="connsiteX2" fmla="*/ 1799 w 70002"/>
                <a:gd name="connsiteY2" fmla="*/ 457876 h 459899"/>
                <a:gd name="connsiteX3" fmla="*/ 64429 w 70002"/>
                <a:gd name="connsiteY3" fmla="*/ 257459 h 459899"/>
                <a:gd name="connsiteX4" fmla="*/ 58166 w 70002"/>
                <a:gd name="connsiteY4" fmla="*/ 676 h 45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2" h="459899">
                  <a:moveTo>
                    <a:pt x="58166" y="676"/>
                  </a:moveTo>
                  <a:cubicBezTo>
                    <a:pt x="50859" y="14246"/>
                    <a:pt x="29982" y="262678"/>
                    <a:pt x="20588" y="338878"/>
                  </a:cubicBezTo>
                  <a:cubicBezTo>
                    <a:pt x="11193" y="415078"/>
                    <a:pt x="-5508" y="471446"/>
                    <a:pt x="1799" y="457876"/>
                  </a:cubicBezTo>
                  <a:cubicBezTo>
                    <a:pt x="9106" y="444306"/>
                    <a:pt x="51903" y="333659"/>
                    <a:pt x="64429" y="257459"/>
                  </a:cubicBezTo>
                  <a:cubicBezTo>
                    <a:pt x="76955" y="181259"/>
                    <a:pt x="65473" y="-12894"/>
                    <a:pt x="58166" y="6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 466">
              <a:extLst>
                <a:ext uri="{FF2B5EF4-FFF2-40B4-BE49-F238E27FC236}">
                  <a16:creationId xmlns:a16="http://schemas.microsoft.com/office/drawing/2014/main" id="{B4C3B6BC-D840-6F0C-C518-A044FB5841B3}"/>
                </a:ext>
              </a:extLst>
            </p:cNvPr>
            <p:cNvSpPr/>
            <p:nvPr/>
          </p:nvSpPr>
          <p:spPr>
            <a:xfrm>
              <a:off x="6907484" y="2736371"/>
              <a:ext cx="156994" cy="445649"/>
            </a:xfrm>
            <a:custGeom>
              <a:avLst/>
              <a:gdLst>
                <a:gd name="connsiteX0" fmla="*/ 144669 w 156994"/>
                <a:gd name="connsiteY0" fmla="*/ 566 h 445649"/>
                <a:gd name="connsiteX1" fmla="*/ 94565 w 156994"/>
                <a:gd name="connsiteY1" fmla="*/ 226034 h 445649"/>
                <a:gd name="connsiteX2" fmla="*/ 620 w 156994"/>
                <a:gd name="connsiteY2" fmla="*/ 445240 h 445649"/>
                <a:gd name="connsiteX3" fmla="*/ 144669 w 156994"/>
                <a:gd name="connsiteY3" fmla="*/ 169667 h 445649"/>
                <a:gd name="connsiteX4" fmla="*/ 144669 w 156994"/>
                <a:gd name="connsiteY4" fmla="*/ 566 h 4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94" h="445649">
                  <a:moveTo>
                    <a:pt x="144669" y="566"/>
                  </a:moveTo>
                  <a:cubicBezTo>
                    <a:pt x="136318" y="9960"/>
                    <a:pt x="118573" y="151922"/>
                    <a:pt x="94565" y="226034"/>
                  </a:cubicBezTo>
                  <a:cubicBezTo>
                    <a:pt x="70557" y="300146"/>
                    <a:pt x="-7731" y="454634"/>
                    <a:pt x="620" y="445240"/>
                  </a:cubicBezTo>
                  <a:cubicBezTo>
                    <a:pt x="8971" y="435846"/>
                    <a:pt x="121705" y="238560"/>
                    <a:pt x="144669" y="169667"/>
                  </a:cubicBezTo>
                  <a:cubicBezTo>
                    <a:pt x="167633" y="100774"/>
                    <a:pt x="153020" y="-8828"/>
                    <a:pt x="144669" y="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>
              <a:extLst>
                <a:ext uri="{FF2B5EF4-FFF2-40B4-BE49-F238E27FC236}">
                  <a16:creationId xmlns:a16="http://schemas.microsoft.com/office/drawing/2014/main" id="{0D536680-8F1D-5F90-DF87-8765369AECEB}"/>
                </a:ext>
              </a:extLst>
            </p:cNvPr>
            <p:cNvSpPr/>
            <p:nvPr/>
          </p:nvSpPr>
          <p:spPr>
            <a:xfrm>
              <a:off x="6879521" y="2705614"/>
              <a:ext cx="91441" cy="319428"/>
            </a:xfrm>
            <a:custGeom>
              <a:avLst/>
              <a:gdLst>
                <a:gd name="connsiteX0" fmla="*/ 91213 w 91441"/>
                <a:gd name="connsiteY0" fmla="*/ 8 h 319428"/>
                <a:gd name="connsiteX1" fmla="*/ 28583 w 91441"/>
                <a:gd name="connsiteY1" fmla="*/ 144057 h 319428"/>
                <a:gd name="connsiteX2" fmla="*/ 16057 w 91441"/>
                <a:gd name="connsiteY2" fmla="*/ 319422 h 319428"/>
                <a:gd name="connsiteX3" fmla="*/ 3531 w 91441"/>
                <a:gd name="connsiteY3" fmla="*/ 150320 h 319428"/>
                <a:gd name="connsiteX4" fmla="*/ 91213 w 91441"/>
                <a:gd name="connsiteY4" fmla="*/ 8 h 31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1" h="319428">
                  <a:moveTo>
                    <a:pt x="91213" y="8"/>
                  </a:moveTo>
                  <a:cubicBezTo>
                    <a:pt x="95388" y="-1036"/>
                    <a:pt x="41109" y="90821"/>
                    <a:pt x="28583" y="144057"/>
                  </a:cubicBezTo>
                  <a:cubicBezTo>
                    <a:pt x="16057" y="197293"/>
                    <a:pt x="20232" y="318378"/>
                    <a:pt x="16057" y="319422"/>
                  </a:cubicBezTo>
                  <a:cubicBezTo>
                    <a:pt x="11882" y="320466"/>
                    <a:pt x="-7951" y="200424"/>
                    <a:pt x="3531" y="150320"/>
                  </a:cubicBezTo>
                  <a:cubicBezTo>
                    <a:pt x="15013" y="100216"/>
                    <a:pt x="87038" y="1052"/>
                    <a:pt x="91213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>
              <a:extLst>
                <a:ext uri="{FF2B5EF4-FFF2-40B4-BE49-F238E27FC236}">
                  <a16:creationId xmlns:a16="http://schemas.microsoft.com/office/drawing/2014/main" id="{FBC47A94-6093-E516-3310-AC0B0D72269F}"/>
                </a:ext>
              </a:extLst>
            </p:cNvPr>
            <p:cNvSpPr/>
            <p:nvPr/>
          </p:nvSpPr>
          <p:spPr>
            <a:xfrm>
              <a:off x="6983245" y="2642079"/>
              <a:ext cx="72265" cy="134421"/>
            </a:xfrm>
            <a:custGeom>
              <a:avLst/>
              <a:gdLst>
                <a:gd name="connsiteX0" fmla="*/ 15 w 72265"/>
                <a:gd name="connsiteY0" fmla="*/ 913 h 134421"/>
                <a:gd name="connsiteX1" fmla="*/ 62645 w 72265"/>
                <a:gd name="connsiteY1" fmla="*/ 132436 h 134421"/>
                <a:gd name="connsiteX2" fmla="*/ 68908 w 72265"/>
                <a:gd name="connsiteY2" fmla="*/ 76069 h 134421"/>
                <a:gd name="connsiteX3" fmla="*/ 15 w 72265"/>
                <a:gd name="connsiteY3" fmla="*/ 913 h 13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65" h="134421">
                  <a:moveTo>
                    <a:pt x="15" y="913"/>
                  </a:moveTo>
                  <a:cubicBezTo>
                    <a:pt x="-1029" y="10308"/>
                    <a:pt x="51163" y="119910"/>
                    <a:pt x="62645" y="132436"/>
                  </a:cubicBezTo>
                  <a:cubicBezTo>
                    <a:pt x="74127" y="144962"/>
                    <a:pt x="74127" y="94858"/>
                    <a:pt x="68908" y="76069"/>
                  </a:cubicBezTo>
                  <a:cubicBezTo>
                    <a:pt x="63689" y="57280"/>
                    <a:pt x="1059" y="-8482"/>
                    <a:pt x="15" y="9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>
              <a:extLst>
                <a:ext uri="{FF2B5EF4-FFF2-40B4-BE49-F238E27FC236}">
                  <a16:creationId xmlns:a16="http://schemas.microsoft.com/office/drawing/2014/main" id="{11CE735C-366C-C3B9-6F4E-CFD0EBA2D7C3}"/>
                </a:ext>
              </a:extLst>
            </p:cNvPr>
            <p:cNvSpPr/>
            <p:nvPr/>
          </p:nvSpPr>
          <p:spPr>
            <a:xfrm>
              <a:off x="6644495" y="3092225"/>
              <a:ext cx="208976" cy="70674"/>
            </a:xfrm>
            <a:custGeom>
              <a:avLst/>
              <a:gdLst>
                <a:gd name="connsiteX0" fmla="*/ 563 w 208976"/>
                <a:gd name="connsiteY0" fmla="*/ 1704 h 70674"/>
                <a:gd name="connsiteX1" fmla="*/ 113297 w 208976"/>
                <a:gd name="connsiteY1" fmla="*/ 20493 h 70674"/>
                <a:gd name="connsiteX2" fmla="*/ 207242 w 208976"/>
                <a:gd name="connsiteY2" fmla="*/ 70597 h 70674"/>
                <a:gd name="connsiteX3" fmla="*/ 163401 w 208976"/>
                <a:gd name="connsiteY3" fmla="*/ 7967 h 70674"/>
                <a:gd name="connsiteX4" fmla="*/ 563 w 208976"/>
                <a:gd name="connsiteY4" fmla="*/ 1704 h 7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6" h="70674">
                  <a:moveTo>
                    <a:pt x="563" y="1704"/>
                  </a:moveTo>
                  <a:cubicBezTo>
                    <a:pt x="-7788" y="3792"/>
                    <a:pt x="78850" y="9011"/>
                    <a:pt x="113297" y="20493"/>
                  </a:cubicBezTo>
                  <a:cubicBezTo>
                    <a:pt x="147744" y="31975"/>
                    <a:pt x="198891" y="72685"/>
                    <a:pt x="207242" y="70597"/>
                  </a:cubicBezTo>
                  <a:cubicBezTo>
                    <a:pt x="215593" y="68509"/>
                    <a:pt x="192628" y="18405"/>
                    <a:pt x="163401" y="7967"/>
                  </a:cubicBezTo>
                  <a:cubicBezTo>
                    <a:pt x="134174" y="-2471"/>
                    <a:pt x="8914" y="-384"/>
                    <a:pt x="563" y="1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>
              <a:extLst>
                <a:ext uri="{FF2B5EF4-FFF2-40B4-BE49-F238E27FC236}">
                  <a16:creationId xmlns:a16="http://schemas.microsoft.com/office/drawing/2014/main" id="{D01CAE4E-D36E-21FB-71A4-8377A64A5A14}"/>
                </a:ext>
              </a:extLst>
            </p:cNvPr>
            <p:cNvSpPr/>
            <p:nvPr/>
          </p:nvSpPr>
          <p:spPr>
            <a:xfrm>
              <a:off x="6732442" y="3168486"/>
              <a:ext cx="160931" cy="446496"/>
            </a:xfrm>
            <a:custGeom>
              <a:avLst/>
              <a:gdLst>
                <a:gd name="connsiteX0" fmla="*/ 160471 w 160931"/>
                <a:gd name="connsiteY0" fmla="*/ 326 h 446496"/>
                <a:gd name="connsiteX1" fmla="*/ 83994 w 160931"/>
                <a:gd name="connsiteY1" fmla="*/ 239732 h 446496"/>
                <a:gd name="connsiteX2" fmla="*/ 867 w 160931"/>
                <a:gd name="connsiteY2" fmla="*/ 445888 h 446496"/>
                <a:gd name="connsiteX3" fmla="*/ 47418 w 160931"/>
                <a:gd name="connsiteY3" fmla="*/ 292934 h 446496"/>
                <a:gd name="connsiteX4" fmla="*/ 160471 w 160931"/>
                <a:gd name="connsiteY4" fmla="*/ 326 h 44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31" h="446496">
                  <a:moveTo>
                    <a:pt x="160471" y="326"/>
                  </a:moveTo>
                  <a:cubicBezTo>
                    <a:pt x="166567" y="-8541"/>
                    <a:pt x="110595" y="165472"/>
                    <a:pt x="83994" y="239732"/>
                  </a:cubicBezTo>
                  <a:cubicBezTo>
                    <a:pt x="57393" y="313992"/>
                    <a:pt x="6963" y="437021"/>
                    <a:pt x="867" y="445888"/>
                  </a:cubicBezTo>
                  <a:cubicBezTo>
                    <a:pt x="-5229" y="454755"/>
                    <a:pt x="21926" y="364977"/>
                    <a:pt x="47418" y="292934"/>
                  </a:cubicBezTo>
                  <a:cubicBezTo>
                    <a:pt x="72910" y="220891"/>
                    <a:pt x="154375" y="9193"/>
                    <a:pt x="160471" y="3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>
              <a:extLst>
                <a:ext uri="{FF2B5EF4-FFF2-40B4-BE49-F238E27FC236}">
                  <a16:creationId xmlns:a16="http://schemas.microsoft.com/office/drawing/2014/main" id="{B6ABA00C-1256-B5F9-24BE-BA735EB46884}"/>
                </a:ext>
              </a:extLst>
            </p:cNvPr>
            <p:cNvSpPr/>
            <p:nvPr/>
          </p:nvSpPr>
          <p:spPr>
            <a:xfrm>
              <a:off x="6696598" y="3225336"/>
              <a:ext cx="99988" cy="239412"/>
            </a:xfrm>
            <a:custGeom>
              <a:avLst/>
              <a:gdLst>
                <a:gd name="connsiteX0" fmla="*/ 99888 w 99988"/>
                <a:gd name="connsiteY0" fmla="*/ 2 h 239412"/>
                <a:gd name="connsiteX1" fmla="*/ 40036 w 99988"/>
                <a:gd name="connsiteY1" fmla="*/ 126356 h 239412"/>
                <a:gd name="connsiteX2" fmla="*/ 135 w 99988"/>
                <a:gd name="connsiteY2" fmla="*/ 239409 h 239412"/>
                <a:gd name="connsiteX3" fmla="*/ 53337 w 99988"/>
                <a:gd name="connsiteY3" fmla="*/ 129681 h 239412"/>
                <a:gd name="connsiteX4" fmla="*/ 99888 w 99988"/>
                <a:gd name="connsiteY4" fmla="*/ 2 h 2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88" h="239412">
                  <a:moveTo>
                    <a:pt x="99888" y="2"/>
                  </a:moveTo>
                  <a:cubicBezTo>
                    <a:pt x="97671" y="-552"/>
                    <a:pt x="56661" y="86455"/>
                    <a:pt x="40036" y="126356"/>
                  </a:cubicBezTo>
                  <a:cubicBezTo>
                    <a:pt x="23410" y="166257"/>
                    <a:pt x="-2082" y="238855"/>
                    <a:pt x="135" y="239409"/>
                  </a:cubicBezTo>
                  <a:cubicBezTo>
                    <a:pt x="2352" y="239963"/>
                    <a:pt x="39483" y="167920"/>
                    <a:pt x="53337" y="129681"/>
                  </a:cubicBezTo>
                  <a:cubicBezTo>
                    <a:pt x="67191" y="91442"/>
                    <a:pt x="102105" y="556"/>
                    <a:pt x="99888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>
              <a:extLst>
                <a:ext uri="{FF2B5EF4-FFF2-40B4-BE49-F238E27FC236}">
                  <a16:creationId xmlns:a16="http://schemas.microsoft.com/office/drawing/2014/main" id="{D5106454-F5D5-A73B-6787-A5D7DDD78051}"/>
                </a:ext>
              </a:extLst>
            </p:cNvPr>
            <p:cNvSpPr/>
            <p:nvPr/>
          </p:nvSpPr>
          <p:spPr>
            <a:xfrm>
              <a:off x="6579482" y="3630267"/>
              <a:ext cx="150646" cy="469706"/>
            </a:xfrm>
            <a:custGeom>
              <a:avLst/>
              <a:gdLst>
                <a:gd name="connsiteX0" fmla="*/ 150502 w 150646"/>
                <a:gd name="connsiteY0" fmla="*/ 732 h 469706"/>
                <a:gd name="connsiteX1" fmla="*/ 30799 w 150646"/>
                <a:gd name="connsiteY1" fmla="*/ 369817 h 469706"/>
                <a:gd name="connsiteX2" fmla="*/ 873 w 150646"/>
                <a:gd name="connsiteY2" fmla="*/ 466245 h 469706"/>
                <a:gd name="connsiteX3" fmla="*/ 54074 w 150646"/>
                <a:gd name="connsiteY3" fmla="*/ 280040 h 469706"/>
                <a:gd name="connsiteX4" fmla="*/ 150502 w 150646"/>
                <a:gd name="connsiteY4" fmla="*/ 732 h 46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46" h="469706">
                  <a:moveTo>
                    <a:pt x="150502" y="732"/>
                  </a:moveTo>
                  <a:cubicBezTo>
                    <a:pt x="146623" y="15695"/>
                    <a:pt x="55737" y="292232"/>
                    <a:pt x="30799" y="369817"/>
                  </a:cubicBezTo>
                  <a:cubicBezTo>
                    <a:pt x="5861" y="447403"/>
                    <a:pt x="-3006" y="481208"/>
                    <a:pt x="873" y="466245"/>
                  </a:cubicBezTo>
                  <a:cubicBezTo>
                    <a:pt x="4752" y="451282"/>
                    <a:pt x="29136" y="355963"/>
                    <a:pt x="54074" y="280040"/>
                  </a:cubicBezTo>
                  <a:cubicBezTo>
                    <a:pt x="79012" y="204117"/>
                    <a:pt x="154381" y="-14231"/>
                    <a:pt x="150502" y="7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>
              <a:extLst>
                <a:ext uri="{FF2B5EF4-FFF2-40B4-BE49-F238E27FC236}">
                  <a16:creationId xmlns:a16="http://schemas.microsoft.com/office/drawing/2014/main" id="{523F32AF-4E9B-39AC-F97C-B0A88A50CECE}"/>
                </a:ext>
              </a:extLst>
            </p:cNvPr>
            <p:cNvSpPr/>
            <p:nvPr/>
          </p:nvSpPr>
          <p:spPr>
            <a:xfrm>
              <a:off x="6436122" y="3456859"/>
              <a:ext cx="272876" cy="77798"/>
            </a:xfrm>
            <a:custGeom>
              <a:avLst/>
              <a:gdLst>
                <a:gd name="connsiteX0" fmla="*/ 1254 w 272876"/>
                <a:gd name="connsiteY0" fmla="*/ 1236 h 77798"/>
                <a:gd name="connsiteX1" fmla="*/ 120957 w 272876"/>
                <a:gd name="connsiteY1" fmla="*/ 11211 h 77798"/>
                <a:gd name="connsiteX2" fmla="*/ 270586 w 272876"/>
                <a:gd name="connsiteY2" fmla="*/ 77713 h 77798"/>
                <a:gd name="connsiteX3" fmla="*/ 197434 w 272876"/>
                <a:gd name="connsiteY3" fmla="*/ 24511 h 77798"/>
                <a:gd name="connsiteX4" fmla="*/ 1254 w 272876"/>
                <a:gd name="connsiteY4" fmla="*/ 1236 h 7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76" h="77798">
                  <a:moveTo>
                    <a:pt x="1254" y="1236"/>
                  </a:moveTo>
                  <a:cubicBezTo>
                    <a:pt x="-11492" y="-981"/>
                    <a:pt x="76068" y="-1535"/>
                    <a:pt x="120957" y="11211"/>
                  </a:cubicBezTo>
                  <a:cubicBezTo>
                    <a:pt x="165846" y="23957"/>
                    <a:pt x="257840" y="75496"/>
                    <a:pt x="270586" y="77713"/>
                  </a:cubicBezTo>
                  <a:cubicBezTo>
                    <a:pt x="283332" y="79930"/>
                    <a:pt x="240660" y="38366"/>
                    <a:pt x="197434" y="24511"/>
                  </a:cubicBezTo>
                  <a:cubicBezTo>
                    <a:pt x="154208" y="10656"/>
                    <a:pt x="14000" y="3453"/>
                    <a:pt x="1254" y="12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>
              <a:extLst>
                <a:ext uri="{FF2B5EF4-FFF2-40B4-BE49-F238E27FC236}">
                  <a16:creationId xmlns:a16="http://schemas.microsoft.com/office/drawing/2014/main" id="{5A4422F8-22AD-6C20-8D23-7FBC363C79DF}"/>
                </a:ext>
              </a:extLst>
            </p:cNvPr>
            <p:cNvSpPr/>
            <p:nvPr/>
          </p:nvSpPr>
          <p:spPr>
            <a:xfrm>
              <a:off x="6429656" y="3530661"/>
              <a:ext cx="270856" cy="62058"/>
            </a:xfrm>
            <a:custGeom>
              <a:avLst/>
              <a:gdLst>
                <a:gd name="connsiteX0" fmla="*/ 1070 w 270856"/>
                <a:gd name="connsiteY0" fmla="*/ 586 h 62058"/>
                <a:gd name="connsiteX1" fmla="*/ 263752 w 270856"/>
                <a:gd name="connsiteY1" fmla="*/ 60437 h 62058"/>
                <a:gd name="connsiteX2" fmla="*/ 193925 w 270856"/>
                <a:gd name="connsiteY2" fmla="*/ 43812 h 62058"/>
                <a:gd name="connsiteX3" fmla="*/ 170649 w 270856"/>
                <a:gd name="connsiteY3" fmla="*/ 30511 h 62058"/>
                <a:gd name="connsiteX4" fmla="*/ 1070 w 270856"/>
                <a:gd name="connsiteY4" fmla="*/ 586 h 6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56" h="62058">
                  <a:moveTo>
                    <a:pt x="1070" y="586"/>
                  </a:moveTo>
                  <a:cubicBezTo>
                    <a:pt x="16587" y="5574"/>
                    <a:pt x="231610" y="53233"/>
                    <a:pt x="263752" y="60437"/>
                  </a:cubicBezTo>
                  <a:cubicBezTo>
                    <a:pt x="295894" y="67641"/>
                    <a:pt x="209442" y="48800"/>
                    <a:pt x="193925" y="43812"/>
                  </a:cubicBezTo>
                  <a:cubicBezTo>
                    <a:pt x="178408" y="38824"/>
                    <a:pt x="197804" y="37161"/>
                    <a:pt x="170649" y="30511"/>
                  </a:cubicBezTo>
                  <a:cubicBezTo>
                    <a:pt x="143494" y="23861"/>
                    <a:pt x="-14447" y="-4402"/>
                    <a:pt x="1070" y="5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>
              <a:extLst>
                <a:ext uri="{FF2B5EF4-FFF2-40B4-BE49-F238E27FC236}">
                  <a16:creationId xmlns:a16="http://schemas.microsoft.com/office/drawing/2014/main" id="{944A25DD-4FEE-0AA5-F177-4EEB33F13EDA}"/>
                </a:ext>
              </a:extLst>
            </p:cNvPr>
            <p:cNvSpPr/>
            <p:nvPr/>
          </p:nvSpPr>
          <p:spPr>
            <a:xfrm>
              <a:off x="6562153" y="3657581"/>
              <a:ext cx="74802" cy="315923"/>
            </a:xfrm>
            <a:custGeom>
              <a:avLst/>
              <a:gdLst>
                <a:gd name="connsiteX0" fmla="*/ 74728 w 74802"/>
                <a:gd name="connsiteY0" fmla="*/ 19 h 315923"/>
                <a:gd name="connsiteX1" fmla="*/ 18202 w 74802"/>
                <a:gd name="connsiteY1" fmla="*/ 156298 h 315923"/>
                <a:gd name="connsiteX2" fmla="*/ 11552 w 74802"/>
                <a:gd name="connsiteY2" fmla="*/ 315903 h 315923"/>
                <a:gd name="connsiteX3" fmla="*/ 4902 w 74802"/>
                <a:gd name="connsiteY3" fmla="*/ 166274 h 315923"/>
                <a:gd name="connsiteX4" fmla="*/ 74728 w 74802"/>
                <a:gd name="connsiteY4" fmla="*/ 19 h 31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02" h="315923">
                  <a:moveTo>
                    <a:pt x="74728" y="19"/>
                  </a:moveTo>
                  <a:cubicBezTo>
                    <a:pt x="76945" y="-1644"/>
                    <a:pt x="28731" y="103651"/>
                    <a:pt x="18202" y="156298"/>
                  </a:cubicBezTo>
                  <a:cubicBezTo>
                    <a:pt x="7673" y="208945"/>
                    <a:pt x="13769" y="314240"/>
                    <a:pt x="11552" y="315903"/>
                  </a:cubicBezTo>
                  <a:cubicBezTo>
                    <a:pt x="9335" y="317566"/>
                    <a:pt x="-8398" y="218367"/>
                    <a:pt x="4902" y="166274"/>
                  </a:cubicBezTo>
                  <a:cubicBezTo>
                    <a:pt x="18202" y="114181"/>
                    <a:pt x="72511" y="1682"/>
                    <a:pt x="74728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>
              <a:extLst>
                <a:ext uri="{FF2B5EF4-FFF2-40B4-BE49-F238E27FC236}">
                  <a16:creationId xmlns:a16="http://schemas.microsoft.com/office/drawing/2014/main" id="{8FA95DC5-6DA6-89ED-97CA-22E057A19AC5}"/>
                </a:ext>
              </a:extLst>
            </p:cNvPr>
            <p:cNvSpPr/>
            <p:nvPr/>
          </p:nvSpPr>
          <p:spPr>
            <a:xfrm>
              <a:off x="6234450" y="4002963"/>
              <a:ext cx="455875" cy="104428"/>
            </a:xfrm>
            <a:custGeom>
              <a:avLst/>
              <a:gdLst>
                <a:gd name="connsiteX0" fmla="*/ 95 w 455875"/>
                <a:gd name="connsiteY0" fmla="*/ 7097 h 104428"/>
                <a:gd name="connsiteX1" fmla="*/ 266103 w 455875"/>
                <a:gd name="connsiteY1" fmla="*/ 13747 h 104428"/>
                <a:gd name="connsiteX2" fmla="*/ 355880 w 455875"/>
                <a:gd name="connsiteY2" fmla="*/ 96874 h 104428"/>
                <a:gd name="connsiteX3" fmla="*/ 455633 w 455875"/>
                <a:gd name="connsiteY3" fmla="*/ 100199 h 104428"/>
                <a:gd name="connsiteX4" fmla="*/ 325954 w 455875"/>
                <a:gd name="connsiteY4" fmla="*/ 93549 h 104428"/>
                <a:gd name="connsiteX5" fmla="*/ 289378 w 455875"/>
                <a:gd name="connsiteY5" fmla="*/ 20397 h 104428"/>
                <a:gd name="connsiteX6" fmla="*/ 236177 w 455875"/>
                <a:gd name="connsiteY6" fmla="*/ 446 h 104428"/>
                <a:gd name="connsiteX7" fmla="*/ 95 w 455875"/>
                <a:gd name="connsiteY7" fmla="*/ 7097 h 1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875" h="104428">
                  <a:moveTo>
                    <a:pt x="95" y="7097"/>
                  </a:moveTo>
                  <a:cubicBezTo>
                    <a:pt x="5083" y="9314"/>
                    <a:pt x="206806" y="-1216"/>
                    <a:pt x="266103" y="13747"/>
                  </a:cubicBezTo>
                  <a:cubicBezTo>
                    <a:pt x="325400" y="28710"/>
                    <a:pt x="324292" y="82465"/>
                    <a:pt x="355880" y="96874"/>
                  </a:cubicBezTo>
                  <a:cubicBezTo>
                    <a:pt x="387468" y="111283"/>
                    <a:pt x="460621" y="100753"/>
                    <a:pt x="455633" y="100199"/>
                  </a:cubicBezTo>
                  <a:cubicBezTo>
                    <a:pt x="450645" y="99645"/>
                    <a:pt x="353663" y="106849"/>
                    <a:pt x="325954" y="93549"/>
                  </a:cubicBezTo>
                  <a:cubicBezTo>
                    <a:pt x="298245" y="80249"/>
                    <a:pt x="304341" y="35914"/>
                    <a:pt x="289378" y="20397"/>
                  </a:cubicBezTo>
                  <a:cubicBezTo>
                    <a:pt x="274415" y="4880"/>
                    <a:pt x="285499" y="2663"/>
                    <a:pt x="236177" y="446"/>
                  </a:cubicBezTo>
                  <a:cubicBezTo>
                    <a:pt x="186855" y="-1771"/>
                    <a:pt x="-4893" y="4880"/>
                    <a:pt x="95" y="70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>
              <a:extLst>
                <a:ext uri="{FF2B5EF4-FFF2-40B4-BE49-F238E27FC236}">
                  <a16:creationId xmlns:a16="http://schemas.microsoft.com/office/drawing/2014/main" id="{4C47DB60-8798-AA55-3833-D82092FB4B3C}"/>
                </a:ext>
              </a:extLst>
            </p:cNvPr>
            <p:cNvSpPr/>
            <p:nvPr/>
          </p:nvSpPr>
          <p:spPr>
            <a:xfrm>
              <a:off x="7247058" y="2603349"/>
              <a:ext cx="344263" cy="437480"/>
            </a:xfrm>
            <a:custGeom>
              <a:avLst/>
              <a:gdLst>
                <a:gd name="connsiteX0" fmla="*/ 344255 w 344263"/>
                <a:gd name="connsiteY0" fmla="*/ 2 h 437480"/>
                <a:gd name="connsiteX1" fmla="*/ 157789 w 344263"/>
                <a:gd name="connsiteY1" fmla="*/ 168538 h 437480"/>
                <a:gd name="connsiteX2" fmla="*/ 10 w 344263"/>
                <a:gd name="connsiteY2" fmla="*/ 437479 h 437480"/>
                <a:gd name="connsiteX3" fmla="*/ 164961 w 344263"/>
                <a:gd name="connsiteY3" fmla="*/ 172124 h 437480"/>
                <a:gd name="connsiteX4" fmla="*/ 344255 w 344263"/>
                <a:gd name="connsiteY4" fmla="*/ 2 h 4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263" h="437480">
                  <a:moveTo>
                    <a:pt x="344255" y="2"/>
                  </a:moveTo>
                  <a:cubicBezTo>
                    <a:pt x="343060" y="-596"/>
                    <a:pt x="215163" y="95625"/>
                    <a:pt x="157789" y="168538"/>
                  </a:cubicBezTo>
                  <a:cubicBezTo>
                    <a:pt x="100415" y="241451"/>
                    <a:pt x="-1185" y="436881"/>
                    <a:pt x="10" y="437479"/>
                  </a:cubicBezTo>
                  <a:cubicBezTo>
                    <a:pt x="1205" y="438077"/>
                    <a:pt x="112966" y="245037"/>
                    <a:pt x="164961" y="172124"/>
                  </a:cubicBezTo>
                  <a:cubicBezTo>
                    <a:pt x="216956" y="99211"/>
                    <a:pt x="345450" y="600"/>
                    <a:pt x="344255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>
              <a:extLst>
                <a:ext uri="{FF2B5EF4-FFF2-40B4-BE49-F238E27FC236}">
                  <a16:creationId xmlns:a16="http://schemas.microsoft.com/office/drawing/2014/main" id="{6DCA9837-39FA-DDCD-3A0C-16B403DCB566}"/>
                </a:ext>
              </a:extLst>
            </p:cNvPr>
            <p:cNvSpPr/>
            <p:nvPr/>
          </p:nvSpPr>
          <p:spPr>
            <a:xfrm>
              <a:off x="6915039" y="3082997"/>
              <a:ext cx="314923" cy="564981"/>
            </a:xfrm>
            <a:custGeom>
              <a:avLst/>
              <a:gdLst>
                <a:gd name="connsiteX0" fmla="*/ 314100 w 314923"/>
                <a:gd name="connsiteY0" fmla="*/ 862 h 564981"/>
                <a:gd name="connsiteX1" fmla="*/ 152735 w 314923"/>
                <a:gd name="connsiteY1" fmla="*/ 262631 h 564981"/>
                <a:gd name="connsiteX2" fmla="*/ 2128 w 314923"/>
                <a:gd name="connsiteY2" fmla="*/ 563845 h 564981"/>
                <a:gd name="connsiteX3" fmla="*/ 81017 w 314923"/>
                <a:gd name="connsiteY3" fmla="*/ 352278 h 564981"/>
                <a:gd name="connsiteX4" fmla="*/ 314100 w 314923"/>
                <a:gd name="connsiteY4" fmla="*/ 862 h 5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23" h="564981">
                  <a:moveTo>
                    <a:pt x="314100" y="862"/>
                  </a:moveTo>
                  <a:cubicBezTo>
                    <a:pt x="326053" y="-14079"/>
                    <a:pt x="204730" y="168801"/>
                    <a:pt x="152735" y="262631"/>
                  </a:cubicBezTo>
                  <a:cubicBezTo>
                    <a:pt x="100740" y="356461"/>
                    <a:pt x="14081" y="548904"/>
                    <a:pt x="2128" y="563845"/>
                  </a:cubicBezTo>
                  <a:cubicBezTo>
                    <a:pt x="-9825" y="578786"/>
                    <a:pt x="30217" y="443120"/>
                    <a:pt x="81017" y="352278"/>
                  </a:cubicBezTo>
                  <a:cubicBezTo>
                    <a:pt x="131817" y="261436"/>
                    <a:pt x="302147" y="15803"/>
                    <a:pt x="314100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>
              <a:extLst>
                <a:ext uri="{FF2B5EF4-FFF2-40B4-BE49-F238E27FC236}">
                  <a16:creationId xmlns:a16="http://schemas.microsoft.com/office/drawing/2014/main" id="{6AFF77CC-34F1-16AC-43E7-43A6693DE5E7}"/>
                </a:ext>
              </a:extLst>
            </p:cNvPr>
            <p:cNvSpPr/>
            <p:nvPr/>
          </p:nvSpPr>
          <p:spPr>
            <a:xfrm>
              <a:off x="6687560" y="3628254"/>
              <a:ext cx="226061" cy="483064"/>
            </a:xfrm>
            <a:custGeom>
              <a:avLst/>
              <a:gdLst>
                <a:gd name="connsiteX0" fmla="*/ 226021 w 226061"/>
                <a:gd name="connsiteY0" fmla="*/ 659 h 483064"/>
                <a:gd name="connsiteX1" fmla="*/ 71828 w 226061"/>
                <a:gd name="connsiteY1" fmla="*/ 352075 h 483064"/>
                <a:gd name="connsiteX2" fmla="*/ 111 w 226061"/>
                <a:gd name="connsiteY2" fmla="*/ 481167 h 483064"/>
                <a:gd name="connsiteX3" fmla="*/ 86172 w 226061"/>
                <a:gd name="connsiteY3" fmla="*/ 269600 h 483064"/>
                <a:gd name="connsiteX4" fmla="*/ 226021 w 226061"/>
                <a:gd name="connsiteY4" fmla="*/ 659 h 4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061" h="483064">
                  <a:moveTo>
                    <a:pt x="226021" y="659"/>
                  </a:moveTo>
                  <a:cubicBezTo>
                    <a:pt x="223630" y="14405"/>
                    <a:pt x="109480" y="271990"/>
                    <a:pt x="71828" y="352075"/>
                  </a:cubicBezTo>
                  <a:cubicBezTo>
                    <a:pt x="34176" y="432160"/>
                    <a:pt x="-2280" y="494913"/>
                    <a:pt x="111" y="481167"/>
                  </a:cubicBezTo>
                  <a:cubicBezTo>
                    <a:pt x="2502" y="467421"/>
                    <a:pt x="47923" y="347294"/>
                    <a:pt x="86172" y="269600"/>
                  </a:cubicBezTo>
                  <a:cubicBezTo>
                    <a:pt x="124421" y="191906"/>
                    <a:pt x="228412" y="-13087"/>
                    <a:pt x="226021" y="6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>
              <a:extLst>
                <a:ext uri="{FF2B5EF4-FFF2-40B4-BE49-F238E27FC236}">
                  <a16:creationId xmlns:a16="http://schemas.microsoft.com/office/drawing/2014/main" id="{CD09F813-72A3-D967-445E-B92179EA9415}"/>
                </a:ext>
              </a:extLst>
            </p:cNvPr>
            <p:cNvSpPr/>
            <p:nvPr/>
          </p:nvSpPr>
          <p:spPr>
            <a:xfrm>
              <a:off x="7562008" y="2617672"/>
              <a:ext cx="235105" cy="602875"/>
            </a:xfrm>
            <a:custGeom>
              <a:avLst/>
              <a:gdLst>
                <a:gd name="connsiteX0" fmla="*/ 90265 w 235105"/>
                <a:gd name="connsiteY0" fmla="*/ 22 h 602875"/>
                <a:gd name="connsiteX1" fmla="*/ 205013 w 235105"/>
                <a:gd name="connsiteY1" fmla="*/ 68154 h 602875"/>
                <a:gd name="connsiteX2" fmla="*/ 233700 w 235105"/>
                <a:gd name="connsiteY2" fmla="*/ 136286 h 602875"/>
                <a:gd name="connsiteX3" fmla="*/ 172740 w 235105"/>
                <a:gd name="connsiteY3" fmla="*/ 304822 h 602875"/>
                <a:gd name="connsiteX4" fmla="*/ 618 w 235105"/>
                <a:gd name="connsiteY4" fmla="*/ 602450 h 602875"/>
                <a:gd name="connsiteX5" fmla="*/ 118952 w 235105"/>
                <a:gd name="connsiteY5" fmla="*/ 365782 h 602875"/>
                <a:gd name="connsiteX6" fmla="*/ 219357 w 235105"/>
                <a:gd name="connsiteY6" fmla="*/ 168559 h 602875"/>
                <a:gd name="connsiteX7" fmla="*/ 187084 w 235105"/>
                <a:gd name="connsiteY7" fmla="*/ 75326 h 602875"/>
                <a:gd name="connsiteX8" fmla="*/ 90265 w 235105"/>
                <a:gd name="connsiteY8" fmla="*/ 22 h 6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105" h="602875">
                  <a:moveTo>
                    <a:pt x="90265" y="22"/>
                  </a:moveTo>
                  <a:cubicBezTo>
                    <a:pt x="93253" y="-1173"/>
                    <a:pt x="181107" y="45443"/>
                    <a:pt x="205013" y="68154"/>
                  </a:cubicBezTo>
                  <a:cubicBezTo>
                    <a:pt x="228919" y="90865"/>
                    <a:pt x="239079" y="96841"/>
                    <a:pt x="233700" y="136286"/>
                  </a:cubicBezTo>
                  <a:cubicBezTo>
                    <a:pt x="228321" y="175731"/>
                    <a:pt x="211587" y="227128"/>
                    <a:pt x="172740" y="304822"/>
                  </a:cubicBezTo>
                  <a:cubicBezTo>
                    <a:pt x="133893" y="382516"/>
                    <a:pt x="9583" y="592290"/>
                    <a:pt x="618" y="602450"/>
                  </a:cubicBezTo>
                  <a:cubicBezTo>
                    <a:pt x="-8347" y="612610"/>
                    <a:pt x="82496" y="438097"/>
                    <a:pt x="118952" y="365782"/>
                  </a:cubicBezTo>
                  <a:cubicBezTo>
                    <a:pt x="155408" y="293467"/>
                    <a:pt x="208002" y="216968"/>
                    <a:pt x="219357" y="168559"/>
                  </a:cubicBezTo>
                  <a:cubicBezTo>
                    <a:pt x="230712" y="120150"/>
                    <a:pt x="205014" y="101623"/>
                    <a:pt x="187084" y="75326"/>
                  </a:cubicBezTo>
                  <a:cubicBezTo>
                    <a:pt x="169155" y="49030"/>
                    <a:pt x="87277" y="1217"/>
                    <a:pt x="90265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>
              <a:extLst>
                <a:ext uri="{FF2B5EF4-FFF2-40B4-BE49-F238E27FC236}">
                  <a16:creationId xmlns:a16="http://schemas.microsoft.com/office/drawing/2014/main" id="{A2F94E69-39E4-9624-D06F-4DC159A8E28F}"/>
                </a:ext>
              </a:extLst>
            </p:cNvPr>
            <p:cNvSpPr/>
            <p:nvPr/>
          </p:nvSpPr>
          <p:spPr>
            <a:xfrm>
              <a:off x="7512416" y="2753214"/>
              <a:ext cx="201538" cy="321586"/>
            </a:xfrm>
            <a:custGeom>
              <a:avLst/>
              <a:gdLst>
                <a:gd name="connsiteX0" fmla="*/ 200817 w 201538"/>
                <a:gd name="connsiteY0" fmla="*/ 744 h 321586"/>
                <a:gd name="connsiteX1" fmla="*/ 107584 w 201538"/>
                <a:gd name="connsiteY1" fmla="*/ 65290 h 321586"/>
                <a:gd name="connsiteX2" fmla="*/ 50210 w 201538"/>
                <a:gd name="connsiteY2" fmla="*/ 197967 h 321586"/>
                <a:gd name="connsiteX3" fmla="*/ 8 w 201538"/>
                <a:gd name="connsiteY3" fmla="*/ 319887 h 321586"/>
                <a:gd name="connsiteX4" fmla="*/ 53796 w 201538"/>
                <a:gd name="connsiteY4" fmla="*/ 104734 h 321586"/>
                <a:gd name="connsiteX5" fmla="*/ 200817 w 201538"/>
                <a:gd name="connsiteY5" fmla="*/ 744 h 32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38" h="321586">
                  <a:moveTo>
                    <a:pt x="200817" y="744"/>
                  </a:moveTo>
                  <a:cubicBezTo>
                    <a:pt x="209782" y="-5830"/>
                    <a:pt x="132685" y="32420"/>
                    <a:pt x="107584" y="65290"/>
                  </a:cubicBezTo>
                  <a:cubicBezTo>
                    <a:pt x="82483" y="98160"/>
                    <a:pt x="68139" y="155534"/>
                    <a:pt x="50210" y="197967"/>
                  </a:cubicBezTo>
                  <a:cubicBezTo>
                    <a:pt x="32281" y="240400"/>
                    <a:pt x="-590" y="335426"/>
                    <a:pt x="8" y="319887"/>
                  </a:cubicBezTo>
                  <a:cubicBezTo>
                    <a:pt x="606" y="304348"/>
                    <a:pt x="24511" y="155534"/>
                    <a:pt x="53796" y="104734"/>
                  </a:cubicBezTo>
                  <a:cubicBezTo>
                    <a:pt x="83081" y="53934"/>
                    <a:pt x="191852" y="7318"/>
                    <a:pt x="200817" y="7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>
              <a:extLst>
                <a:ext uri="{FF2B5EF4-FFF2-40B4-BE49-F238E27FC236}">
                  <a16:creationId xmlns:a16="http://schemas.microsoft.com/office/drawing/2014/main" id="{24D6664E-725D-772D-B40C-B6433C88BCD7}"/>
                </a:ext>
              </a:extLst>
            </p:cNvPr>
            <p:cNvSpPr/>
            <p:nvPr/>
          </p:nvSpPr>
          <p:spPr>
            <a:xfrm>
              <a:off x="7286408" y="3065925"/>
              <a:ext cx="263423" cy="96849"/>
            </a:xfrm>
            <a:custGeom>
              <a:avLst/>
              <a:gdLst>
                <a:gd name="connsiteX0" fmla="*/ 105 w 263423"/>
                <a:gd name="connsiteY0" fmla="*/ 4 h 96849"/>
                <a:gd name="connsiteX1" fmla="*/ 197328 w 263423"/>
                <a:gd name="connsiteY1" fmla="*/ 71722 h 96849"/>
                <a:gd name="connsiteX2" fmla="*/ 261874 w 263423"/>
                <a:gd name="connsiteY2" fmla="*/ 96823 h 96849"/>
                <a:gd name="connsiteX3" fmla="*/ 226016 w 263423"/>
                <a:gd name="connsiteY3" fmla="*/ 68136 h 96849"/>
                <a:gd name="connsiteX4" fmla="*/ 105 w 263423"/>
                <a:gd name="connsiteY4" fmla="*/ 4 h 9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23" h="96849">
                  <a:moveTo>
                    <a:pt x="105" y="4"/>
                  </a:moveTo>
                  <a:cubicBezTo>
                    <a:pt x="-4676" y="602"/>
                    <a:pt x="153700" y="55586"/>
                    <a:pt x="197328" y="71722"/>
                  </a:cubicBezTo>
                  <a:cubicBezTo>
                    <a:pt x="240956" y="87858"/>
                    <a:pt x="257093" y="97421"/>
                    <a:pt x="261874" y="96823"/>
                  </a:cubicBezTo>
                  <a:cubicBezTo>
                    <a:pt x="266655" y="96225"/>
                    <a:pt x="261875" y="83077"/>
                    <a:pt x="226016" y="68136"/>
                  </a:cubicBezTo>
                  <a:cubicBezTo>
                    <a:pt x="190157" y="53195"/>
                    <a:pt x="4886" y="-594"/>
                    <a:pt x="105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>
              <a:extLst>
                <a:ext uri="{FF2B5EF4-FFF2-40B4-BE49-F238E27FC236}">
                  <a16:creationId xmlns:a16="http://schemas.microsoft.com/office/drawing/2014/main" id="{B7461632-E877-E63D-4FD3-887E558B1FED}"/>
                </a:ext>
              </a:extLst>
            </p:cNvPr>
            <p:cNvSpPr/>
            <p:nvPr/>
          </p:nvSpPr>
          <p:spPr>
            <a:xfrm>
              <a:off x="7339754" y="3245139"/>
              <a:ext cx="180319" cy="480674"/>
            </a:xfrm>
            <a:custGeom>
              <a:avLst/>
              <a:gdLst>
                <a:gd name="connsiteX0" fmla="*/ 179841 w 180319"/>
                <a:gd name="connsiteY0" fmla="*/ 85 h 480674"/>
                <a:gd name="connsiteX1" fmla="*/ 68679 w 180319"/>
                <a:gd name="connsiteY1" fmla="*/ 247510 h 480674"/>
                <a:gd name="connsiteX2" fmla="*/ 547 w 180319"/>
                <a:gd name="connsiteY2" fmla="*/ 480593 h 480674"/>
                <a:gd name="connsiteX3" fmla="*/ 104538 w 180319"/>
                <a:gd name="connsiteY3" fmla="*/ 222409 h 480674"/>
                <a:gd name="connsiteX4" fmla="*/ 179841 w 180319"/>
                <a:gd name="connsiteY4" fmla="*/ 85 h 48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19" h="480674">
                  <a:moveTo>
                    <a:pt x="179841" y="85"/>
                  </a:moveTo>
                  <a:cubicBezTo>
                    <a:pt x="173865" y="4268"/>
                    <a:pt x="98561" y="167425"/>
                    <a:pt x="68679" y="247510"/>
                  </a:cubicBezTo>
                  <a:cubicBezTo>
                    <a:pt x="38797" y="327595"/>
                    <a:pt x="-5429" y="484776"/>
                    <a:pt x="547" y="480593"/>
                  </a:cubicBezTo>
                  <a:cubicBezTo>
                    <a:pt x="6523" y="476410"/>
                    <a:pt x="74656" y="298310"/>
                    <a:pt x="104538" y="222409"/>
                  </a:cubicBezTo>
                  <a:cubicBezTo>
                    <a:pt x="134420" y="146508"/>
                    <a:pt x="185817" y="-4098"/>
                    <a:pt x="179841" y="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>
              <a:extLst>
                <a:ext uri="{FF2B5EF4-FFF2-40B4-BE49-F238E27FC236}">
                  <a16:creationId xmlns:a16="http://schemas.microsoft.com/office/drawing/2014/main" id="{87D9CC78-3841-EBC7-6F72-AD2251EC4137}"/>
                </a:ext>
              </a:extLst>
            </p:cNvPr>
            <p:cNvSpPr/>
            <p:nvPr/>
          </p:nvSpPr>
          <p:spPr>
            <a:xfrm>
              <a:off x="7046890" y="3476730"/>
              <a:ext cx="268573" cy="98399"/>
            </a:xfrm>
            <a:custGeom>
              <a:avLst/>
              <a:gdLst>
                <a:gd name="connsiteX0" fmla="*/ 2955 w 268573"/>
                <a:gd name="connsiteY0" fmla="*/ 8748 h 98399"/>
                <a:gd name="connsiteX1" fmla="*/ 167905 w 268573"/>
                <a:gd name="connsiteY1" fmla="*/ 30263 h 98399"/>
                <a:gd name="connsiteX2" fmla="*/ 268310 w 268573"/>
                <a:gd name="connsiteY2" fmla="*/ 98395 h 98399"/>
                <a:gd name="connsiteX3" fmla="*/ 193006 w 268573"/>
                <a:gd name="connsiteY3" fmla="*/ 26677 h 98399"/>
                <a:gd name="connsiteX4" fmla="*/ 71086 w 268573"/>
                <a:gd name="connsiteY4" fmla="*/ 1576 h 98399"/>
                <a:gd name="connsiteX5" fmla="*/ 2955 w 268573"/>
                <a:gd name="connsiteY5" fmla="*/ 8748 h 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73" h="98399">
                  <a:moveTo>
                    <a:pt x="2955" y="8748"/>
                  </a:moveTo>
                  <a:cubicBezTo>
                    <a:pt x="19092" y="13529"/>
                    <a:pt x="123679" y="15322"/>
                    <a:pt x="167905" y="30263"/>
                  </a:cubicBezTo>
                  <a:cubicBezTo>
                    <a:pt x="212131" y="45204"/>
                    <a:pt x="264127" y="98993"/>
                    <a:pt x="268310" y="98395"/>
                  </a:cubicBezTo>
                  <a:cubicBezTo>
                    <a:pt x="272493" y="97797"/>
                    <a:pt x="225877" y="42813"/>
                    <a:pt x="193006" y="26677"/>
                  </a:cubicBezTo>
                  <a:cubicBezTo>
                    <a:pt x="160135" y="10541"/>
                    <a:pt x="101566" y="6357"/>
                    <a:pt x="71086" y="1576"/>
                  </a:cubicBezTo>
                  <a:cubicBezTo>
                    <a:pt x="40606" y="-3205"/>
                    <a:pt x="-13182" y="3967"/>
                    <a:pt x="2955" y="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>
              <a:extLst>
                <a:ext uri="{FF2B5EF4-FFF2-40B4-BE49-F238E27FC236}">
                  <a16:creationId xmlns:a16="http://schemas.microsoft.com/office/drawing/2014/main" id="{EBB12ACF-B000-44A0-FE7C-74E76D2A7C49}"/>
                </a:ext>
              </a:extLst>
            </p:cNvPr>
            <p:cNvSpPr/>
            <p:nvPr/>
          </p:nvSpPr>
          <p:spPr>
            <a:xfrm>
              <a:off x="7052727" y="3560581"/>
              <a:ext cx="258759" cy="136730"/>
            </a:xfrm>
            <a:custGeom>
              <a:avLst/>
              <a:gdLst>
                <a:gd name="connsiteX0" fmla="*/ 704 w 258759"/>
                <a:gd name="connsiteY0" fmla="*/ 200 h 136730"/>
                <a:gd name="connsiteX1" fmla="*/ 147725 w 258759"/>
                <a:gd name="connsiteY1" fmla="*/ 64746 h 136730"/>
                <a:gd name="connsiteX2" fmla="*/ 255301 w 258759"/>
                <a:gd name="connsiteY2" fmla="*/ 136464 h 136730"/>
                <a:gd name="connsiteX3" fmla="*/ 212271 w 258759"/>
                <a:gd name="connsiteY3" fmla="*/ 86261 h 136730"/>
                <a:gd name="connsiteX4" fmla="*/ 704 w 258759"/>
                <a:gd name="connsiteY4" fmla="*/ 200 h 13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59" h="136730">
                  <a:moveTo>
                    <a:pt x="704" y="200"/>
                  </a:moveTo>
                  <a:cubicBezTo>
                    <a:pt x="-10054" y="-3386"/>
                    <a:pt x="105292" y="42035"/>
                    <a:pt x="147725" y="64746"/>
                  </a:cubicBezTo>
                  <a:cubicBezTo>
                    <a:pt x="190158" y="87457"/>
                    <a:pt x="244543" y="132878"/>
                    <a:pt x="255301" y="136464"/>
                  </a:cubicBezTo>
                  <a:cubicBezTo>
                    <a:pt x="266059" y="140050"/>
                    <a:pt x="251716" y="106581"/>
                    <a:pt x="212271" y="86261"/>
                  </a:cubicBezTo>
                  <a:cubicBezTo>
                    <a:pt x="172826" y="65941"/>
                    <a:pt x="11462" y="3786"/>
                    <a:pt x="704" y="2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>
              <a:extLst>
                <a:ext uri="{FF2B5EF4-FFF2-40B4-BE49-F238E27FC236}">
                  <a16:creationId xmlns:a16="http://schemas.microsoft.com/office/drawing/2014/main" id="{E3DB57D5-1E4E-4D71-DBF2-F782DC18DD16}"/>
                </a:ext>
              </a:extLst>
            </p:cNvPr>
            <p:cNvSpPr/>
            <p:nvPr/>
          </p:nvSpPr>
          <p:spPr>
            <a:xfrm>
              <a:off x="7053431" y="3728690"/>
              <a:ext cx="243840" cy="535371"/>
            </a:xfrm>
            <a:custGeom>
              <a:avLst/>
              <a:gdLst>
                <a:gd name="connsiteX0" fmla="*/ 243840 w 243840"/>
                <a:gd name="connsiteY0" fmla="*/ 628 h 535371"/>
                <a:gd name="connsiteX1" fmla="*/ 129091 w 243840"/>
                <a:gd name="connsiteY1" fmla="*/ 208609 h 535371"/>
                <a:gd name="connsiteX2" fmla="*/ 0 w 243840"/>
                <a:gd name="connsiteY2" fmla="*/ 534924 h 535371"/>
                <a:gd name="connsiteX3" fmla="*/ 129091 w 243840"/>
                <a:gd name="connsiteY3" fmla="*/ 273155 h 535371"/>
                <a:gd name="connsiteX4" fmla="*/ 243840 w 243840"/>
                <a:gd name="connsiteY4" fmla="*/ 628 h 5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535371">
                  <a:moveTo>
                    <a:pt x="243840" y="628"/>
                  </a:moveTo>
                  <a:cubicBezTo>
                    <a:pt x="243840" y="-10130"/>
                    <a:pt x="169731" y="119560"/>
                    <a:pt x="129091" y="208609"/>
                  </a:cubicBezTo>
                  <a:cubicBezTo>
                    <a:pt x="88451" y="297658"/>
                    <a:pt x="0" y="524166"/>
                    <a:pt x="0" y="534924"/>
                  </a:cubicBezTo>
                  <a:cubicBezTo>
                    <a:pt x="0" y="545682"/>
                    <a:pt x="91439" y="359814"/>
                    <a:pt x="129091" y="273155"/>
                  </a:cubicBezTo>
                  <a:cubicBezTo>
                    <a:pt x="166743" y="186496"/>
                    <a:pt x="243840" y="11386"/>
                    <a:pt x="243840" y="6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>
              <a:extLst>
                <a:ext uri="{FF2B5EF4-FFF2-40B4-BE49-F238E27FC236}">
                  <a16:creationId xmlns:a16="http://schemas.microsoft.com/office/drawing/2014/main" id="{6892DF5B-214F-3A1F-0B5C-AA060019DABC}"/>
                </a:ext>
              </a:extLst>
            </p:cNvPr>
            <p:cNvSpPr/>
            <p:nvPr/>
          </p:nvSpPr>
          <p:spPr>
            <a:xfrm>
              <a:off x="6855579" y="4025533"/>
              <a:ext cx="184761" cy="62645"/>
            </a:xfrm>
            <a:custGeom>
              <a:avLst/>
              <a:gdLst>
                <a:gd name="connsiteX0" fmla="*/ 628 w 184761"/>
                <a:gd name="connsiteY0" fmla="*/ 1413 h 62645"/>
                <a:gd name="connsiteX1" fmla="*/ 179922 w 184761"/>
                <a:gd name="connsiteY1" fmla="*/ 62373 h 62645"/>
                <a:gd name="connsiteX2" fmla="*/ 122548 w 184761"/>
                <a:gd name="connsiteY2" fmla="*/ 22928 h 62645"/>
                <a:gd name="connsiteX3" fmla="*/ 628 w 184761"/>
                <a:gd name="connsiteY3" fmla="*/ 1413 h 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61" h="62645">
                  <a:moveTo>
                    <a:pt x="628" y="1413"/>
                  </a:moveTo>
                  <a:cubicBezTo>
                    <a:pt x="10190" y="7987"/>
                    <a:pt x="159602" y="58787"/>
                    <a:pt x="179922" y="62373"/>
                  </a:cubicBezTo>
                  <a:cubicBezTo>
                    <a:pt x="200242" y="65959"/>
                    <a:pt x="151833" y="33088"/>
                    <a:pt x="122548" y="22928"/>
                  </a:cubicBezTo>
                  <a:cubicBezTo>
                    <a:pt x="93263" y="12768"/>
                    <a:pt x="-8934" y="-5161"/>
                    <a:pt x="628" y="14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>
              <a:extLst>
                <a:ext uri="{FF2B5EF4-FFF2-40B4-BE49-F238E27FC236}">
                  <a16:creationId xmlns:a16="http://schemas.microsoft.com/office/drawing/2014/main" id="{B28F4BC0-2E31-26B7-AA0A-588510D4DF07}"/>
                </a:ext>
              </a:extLst>
            </p:cNvPr>
            <p:cNvSpPr/>
            <p:nvPr/>
          </p:nvSpPr>
          <p:spPr>
            <a:xfrm>
              <a:off x="6791537" y="4109417"/>
              <a:ext cx="237941" cy="107598"/>
            </a:xfrm>
            <a:custGeom>
              <a:avLst/>
              <a:gdLst>
                <a:gd name="connsiteX0" fmla="*/ 124 w 237941"/>
                <a:gd name="connsiteY0" fmla="*/ 4 h 107598"/>
                <a:gd name="connsiteX1" fmla="*/ 168661 w 237941"/>
                <a:gd name="connsiteY1" fmla="*/ 75308 h 107598"/>
                <a:gd name="connsiteX2" fmla="*/ 236792 w 237941"/>
                <a:gd name="connsiteY2" fmla="*/ 107581 h 107598"/>
                <a:gd name="connsiteX3" fmla="*/ 197348 w 237941"/>
                <a:gd name="connsiteY3" fmla="*/ 71722 h 107598"/>
                <a:gd name="connsiteX4" fmla="*/ 124 w 237941"/>
                <a:gd name="connsiteY4" fmla="*/ 4 h 10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41" h="107598">
                  <a:moveTo>
                    <a:pt x="124" y="4"/>
                  </a:moveTo>
                  <a:cubicBezTo>
                    <a:pt x="-4657" y="602"/>
                    <a:pt x="129216" y="57379"/>
                    <a:pt x="168661" y="75308"/>
                  </a:cubicBezTo>
                  <a:cubicBezTo>
                    <a:pt x="208106" y="93237"/>
                    <a:pt x="232011" y="108179"/>
                    <a:pt x="236792" y="107581"/>
                  </a:cubicBezTo>
                  <a:cubicBezTo>
                    <a:pt x="241573" y="106983"/>
                    <a:pt x="232012" y="89054"/>
                    <a:pt x="197348" y="71722"/>
                  </a:cubicBezTo>
                  <a:cubicBezTo>
                    <a:pt x="162685" y="54390"/>
                    <a:pt x="4905" y="-594"/>
                    <a:pt x="124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>
              <a:extLst>
                <a:ext uri="{FF2B5EF4-FFF2-40B4-BE49-F238E27FC236}">
                  <a16:creationId xmlns:a16="http://schemas.microsoft.com/office/drawing/2014/main" id="{13B0A46B-204B-B184-F06B-CAFF1FB2B8A5}"/>
                </a:ext>
              </a:extLst>
            </p:cNvPr>
            <p:cNvSpPr/>
            <p:nvPr/>
          </p:nvSpPr>
          <p:spPr>
            <a:xfrm>
              <a:off x="6490311" y="3603952"/>
              <a:ext cx="112155" cy="236616"/>
            </a:xfrm>
            <a:custGeom>
              <a:avLst/>
              <a:gdLst>
                <a:gd name="connsiteX0" fmla="*/ 107713 w 112155"/>
                <a:gd name="connsiteY0" fmla="*/ 10617 h 236616"/>
                <a:gd name="connsiteX1" fmla="*/ 82611 w 112155"/>
                <a:gd name="connsiteY1" fmla="*/ 57234 h 236616"/>
                <a:gd name="connsiteX2" fmla="*/ 136 w 112155"/>
                <a:gd name="connsiteY2" fmla="*/ 236528 h 236616"/>
                <a:gd name="connsiteX3" fmla="*/ 107713 w 112155"/>
                <a:gd name="connsiteY3" fmla="*/ 10617 h 23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55" h="236616">
                  <a:moveTo>
                    <a:pt x="107713" y="10617"/>
                  </a:moveTo>
                  <a:cubicBezTo>
                    <a:pt x="121459" y="-19265"/>
                    <a:pt x="100540" y="19582"/>
                    <a:pt x="82611" y="57234"/>
                  </a:cubicBezTo>
                  <a:cubicBezTo>
                    <a:pt x="64682" y="94886"/>
                    <a:pt x="-3450" y="240711"/>
                    <a:pt x="136" y="236528"/>
                  </a:cubicBezTo>
                  <a:cubicBezTo>
                    <a:pt x="3722" y="232345"/>
                    <a:pt x="93967" y="40499"/>
                    <a:pt x="107713" y="106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>
              <a:extLst>
                <a:ext uri="{FF2B5EF4-FFF2-40B4-BE49-F238E27FC236}">
                  <a16:creationId xmlns:a16="http://schemas.microsoft.com/office/drawing/2014/main" id="{52D86C5A-03C0-9B7F-B234-9E64CFABD206}"/>
                </a:ext>
              </a:extLst>
            </p:cNvPr>
            <p:cNvSpPr/>
            <p:nvPr/>
          </p:nvSpPr>
          <p:spPr>
            <a:xfrm>
              <a:off x="7330983" y="3263151"/>
              <a:ext cx="106286" cy="197231"/>
            </a:xfrm>
            <a:custGeom>
              <a:avLst/>
              <a:gdLst>
                <a:gd name="connsiteX0" fmla="*/ 106137 w 106286"/>
                <a:gd name="connsiteY0" fmla="*/ 2 h 197231"/>
                <a:gd name="connsiteX1" fmla="*/ 30833 w 106286"/>
                <a:gd name="connsiteY1" fmla="*/ 125508 h 197231"/>
                <a:gd name="connsiteX2" fmla="*/ 5732 w 106286"/>
                <a:gd name="connsiteY2" fmla="*/ 197225 h 197231"/>
                <a:gd name="connsiteX3" fmla="*/ 9318 w 106286"/>
                <a:gd name="connsiteY3" fmla="*/ 121922 h 197231"/>
                <a:gd name="connsiteX4" fmla="*/ 106137 w 106286"/>
                <a:gd name="connsiteY4" fmla="*/ 2 h 19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6" h="197231">
                  <a:moveTo>
                    <a:pt x="106137" y="2"/>
                  </a:moveTo>
                  <a:cubicBezTo>
                    <a:pt x="109723" y="600"/>
                    <a:pt x="47567" y="92637"/>
                    <a:pt x="30833" y="125508"/>
                  </a:cubicBezTo>
                  <a:cubicBezTo>
                    <a:pt x="14099" y="158379"/>
                    <a:pt x="9318" y="197823"/>
                    <a:pt x="5732" y="197225"/>
                  </a:cubicBezTo>
                  <a:cubicBezTo>
                    <a:pt x="2146" y="196627"/>
                    <a:pt x="-6819" y="152402"/>
                    <a:pt x="9318" y="121922"/>
                  </a:cubicBezTo>
                  <a:cubicBezTo>
                    <a:pt x="25454" y="91442"/>
                    <a:pt x="102551" y="-596"/>
                    <a:pt x="106137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>
              <a:extLst>
                <a:ext uri="{FF2B5EF4-FFF2-40B4-BE49-F238E27FC236}">
                  <a16:creationId xmlns:a16="http://schemas.microsoft.com/office/drawing/2014/main" id="{F1E08D50-9E48-846E-8A41-6F9D77D285B2}"/>
                </a:ext>
              </a:extLst>
            </p:cNvPr>
            <p:cNvSpPr/>
            <p:nvPr/>
          </p:nvSpPr>
          <p:spPr>
            <a:xfrm>
              <a:off x="7648558" y="2967910"/>
              <a:ext cx="291585" cy="453706"/>
            </a:xfrm>
            <a:custGeom>
              <a:avLst/>
              <a:gdLst>
                <a:gd name="connsiteX0" fmla="*/ 290586 w 291585"/>
                <a:gd name="connsiteY0" fmla="*/ 1201 h 453706"/>
                <a:gd name="connsiteX1" fmla="*/ 211696 w 291585"/>
                <a:gd name="connsiteY1" fmla="*/ 69332 h 453706"/>
                <a:gd name="connsiteX2" fmla="*/ 129221 w 291585"/>
                <a:gd name="connsiteY2" fmla="*/ 205596 h 453706"/>
                <a:gd name="connsiteX3" fmla="*/ 129 w 291585"/>
                <a:gd name="connsiteY3" fmla="*/ 453022 h 453706"/>
                <a:gd name="connsiteX4" fmla="*/ 154322 w 291585"/>
                <a:gd name="connsiteY4" fmla="*/ 123121 h 453706"/>
                <a:gd name="connsiteX5" fmla="*/ 290586 w 291585"/>
                <a:gd name="connsiteY5" fmla="*/ 1201 h 4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585" h="453706">
                  <a:moveTo>
                    <a:pt x="290586" y="1201"/>
                  </a:moveTo>
                  <a:cubicBezTo>
                    <a:pt x="300148" y="-7764"/>
                    <a:pt x="238590" y="35266"/>
                    <a:pt x="211696" y="69332"/>
                  </a:cubicBezTo>
                  <a:cubicBezTo>
                    <a:pt x="184802" y="103398"/>
                    <a:pt x="164482" y="141648"/>
                    <a:pt x="129221" y="205596"/>
                  </a:cubicBezTo>
                  <a:cubicBezTo>
                    <a:pt x="93960" y="269544"/>
                    <a:pt x="-4054" y="466768"/>
                    <a:pt x="129" y="453022"/>
                  </a:cubicBezTo>
                  <a:cubicBezTo>
                    <a:pt x="4312" y="439276"/>
                    <a:pt x="109498" y="196632"/>
                    <a:pt x="154322" y="123121"/>
                  </a:cubicBezTo>
                  <a:cubicBezTo>
                    <a:pt x="199145" y="49610"/>
                    <a:pt x="281024" y="10166"/>
                    <a:pt x="290586" y="12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>
              <a:extLst>
                <a:ext uri="{FF2B5EF4-FFF2-40B4-BE49-F238E27FC236}">
                  <a16:creationId xmlns:a16="http://schemas.microsoft.com/office/drawing/2014/main" id="{9CBF4C69-7B4A-84F7-D340-3372CBE3EDBA}"/>
                </a:ext>
              </a:extLst>
            </p:cNvPr>
            <p:cNvSpPr/>
            <p:nvPr/>
          </p:nvSpPr>
          <p:spPr>
            <a:xfrm>
              <a:off x="7916514" y="2953878"/>
              <a:ext cx="223630" cy="709033"/>
            </a:xfrm>
            <a:custGeom>
              <a:avLst/>
              <a:gdLst>
                <a:gd name="connsiteX0" fmla="*/ 62074 w 223630"/>
                <a:gd name="connsiteY0" fmla="*/ 8061 h 709033"/>
                <a:gd name="connsiteX1" fmla="*/ 140964 w 223630"/>
                <a:gd name="connsiteY1" fmla="*/ 54677 h 709033"/>
                <a:gd name="connsiteX2" fmla="*/ 201924 w 223630"/>
                <a:gd name="connsiteY2" fmla="*/ 126395 h 709033"/>
                <a:gd name="connsiteX3" fmla="*/ 205510 w 223630"/>
                <a:gd name="connsiteY3" fmla="*/ 201698 h 709033"/>
                <a:gd name="connsiteX4" fmla="*/ 173237 w 223630"/>
                <a:gd name="connsiteY4" fmla="*/ 334376 h 709033"/>
                <a:gd name="connsiteX5" fmla="*/ 1114 w 223630"/>
                <a:gd name="connsiteY5" fmla="*/ 707308 h 709033"/>
                <a:gd name="connsiteX6" fmla="*/ 105105 w 223630"/>
                <a:gd name="connsiteY6" fmla="*/ 463468 h 709033"/>
                <a:gd name="connsiteX7" fmla="*/ 223439 w 223630"/>
                <a:gd name="connsiteY7" fmla="*/ 226800 h 709033"/>
                <a:gd name="connsiteX8" fmla="*/ 62074 w 223630"/>
                <a:gd name="connsiteY8" fmla="*/ 8061 h 70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630" h="709033">
                  <a:moveTo>
                    <a:pt x="62074" y="8061"/>
                  </a:moveTo>
                  <a:cubicBezTo>
                    <a:pt x="48328" y="-20626"/>
                    <a:pt x="117656" y="34955"/>
                    <a:pt x="140964" y="54677"/>
                  </a:cubicBezTo>
                  <a:cubicBezTo>
                    <a:pt x="164272" y="74399"/>
                    <a:pt x="191166" y="101892"/>
                    <a:pt x="201924" y="126395"/>
                  </a:cubicBezTo>
                  <a:cubicBezTo>
                    <a:pt x="212682" y="150898"/>
                    <a:pt x="210291" y="167034"/>
                    <a:pt x="205510" y="201698"/>
                  </a:cubicBezTo>
                  <a:cubicBezTo>
                    <a:pt x="200729" y="236362"/>
                    <a:pt x="207303" y="250108"/>
                    <a:pt x="173237" y="334376"/>
                  </a:cubicBezTo>
                  <a:cubicBezTo>
                    <a:pt x="139171" y="418644"/>
                    <a:pt x="12469" y="685793"/>
                    <a:pt x="1114" y="707308"/>
                  </a:cubicBezTo>
                  <a:cubicBezTo>
                    <a:pt x="-10241" y="728823"/>
                    <a:pt x="68051" y="543553"/>
                    <a:pt x="105105" y="463468"/>
                  </a:cubicBezTo>
                  <a:cubicBezTo>
                    <a:pt x="142159" y="383383"/>
                    <a:pt x="228220" y="299115"/>
                    <a:pt x="223439" y="226800"/>
                  </a:cubicBezTo>
                  <a:cubicBezTo>
                    <a:pt x="218658" y="154485"/>
                    <a:pt x="75820" y="36748"/>
                    <a:pt x="62074" y="80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>
              <a:extLst>
                <a:ext uri="{FF2B5EF4-FFF2-40B4-BE49-F238E27FC236}">
                  <a16:creationId xmlns:a16="http://schemas.microsoft.com/office/drawing/2014/main" id="{542C3033-6C25-79AB-F968-6317C23C1511}"/>
                </a:ext>
              </a:extLst>
            </p:cNvPr>
            <p:cNvSpPr/>
            <p:nvPr/>
          </p:nvSpPr>
          <p:spPr>
            <a:xfrm>
              <a:off x="7913972" y="3191391"/>
              <a:ext cx="179392" cy="294104"/>
            </a:xfrm>
            <a:custGeom>
              <a:avLst/>
              <a:gdLst>
                <a:gd name="connsiteX0" fmla="*/ 179364 w 179392"/>
                <a:gd name="connsiteY0" fmla="*/ 44 h 294104"/>
                <a:gd name="connsiteX1" fmla="*/ 68202 w 179392"/>
                <a:gd name="connsiteY1" fmla="*/ 111207 h 294104"/>
                <a:gd name="connsiteX2" fmla="*/ 70 w 179392"/>
                <a:gd name="connsiteY2" fmla="*/ 294087 h 294104"/>
                <a:gd name="connsiteX3" fmla="*/ 57444 w 179392"/>
                <a:gd name="connsiteY3" fmla="*/ 100449 h 294104"/>
                <a:gd name="connsiteX4" fmla="*/ 179364 w 179392"/>
                <a:gd name="connsiteY4" fmla="*/ 44 h 29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92" h="294104">
                  <a:moveTo>
                    <a:pt x="179364" y="44"/>
                  </a:moveTo>
                  <a:cubicBezTo>
                    <a:pt x="181157" y="1837"/>
                    <a:pt x="98084" y="62200"/>
                    <a:pt x="68202" y="111207"/>
                  </a:cubicBezTo>
                  <a:cubicBezTo>
                    <a:pt x="38320" y="160214"/>
                    <a:pt x="1863" y="295880"/>
                    <a:pt x="70" y="294087"/>
                  </a:cubicBezTo>
                  <a:cubicBezTo>
                    <a:pt x="-1723" y="292294"/>
                    <a:pt x="31147" y="149456"/>
                    <a:pt x="57444" y="100449"/>
                  </a:cubicBezTo>
                  <a:cubicBezTo>
                    <a:pt x="83740" y="51442"/>
                    <a:pt x="177571" y="-1749"/>
                    <a:pt x="179364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>
              <a:extLst>
                <a:ext uri="{FF2B5EF4-FFF2-40B4-BE49-F238E27FC236}">
                  <a16:creationId xmlns:a16="http://schemas.microsoft.com/office/drawing/2014/main" id="{051C3E91-32E7-956B-79B5-F001D698578E}"/>
                </a:ext>
              </a:extLst>
            </p:cNvPr>
            <p:cNvSpPr/>
            <p:nvPr/>
          </p:nvSpPr>
          <p:spPr>
            <a:xfrm>
              <a:off x="7686550" y="3656729"/>
              <a:ext cx="217469" cy="511532"/>
            </a:xfrm>
            <a:custGeom>
              <a:avLst/>
              <a:gdLst>
                <a:gd name="connsiteX0" fmla="*/ 216735 w 217469"/>
                <a:gd name="connsiteY0" fmla="*/ 871 h 511532"/>
                <a:gd name="connsiteX1" fmla="*/ 58956 w 217469"/>
                <a:gd name="connsiteY1" fmla="*/ 337944 h 511532"/>
                <a:gd name="connsiteX2" fmla="*/ 1582 w 217469"/>
                <a:gd name="connsiteY2" fmla="*/ 510066 h 511532"/>
                <a:gd name="connsiteX3" fmla="*/ 112744 w 217469"/>
                <a:gd name="connsiteY3" fmla="*/ 248297 h 511532"/>
                <a:gd name="connsiteX4" fmla="*/ 216735 w 217469"/>
                <a:gd name="connsiteY4" fmla="*/ 871 h 5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69" h="511532">
                  <a:moveTo>
                    <a:pt x="216735" y="871"/>
                  </a:moveTo>
                  <a:cubicBezTo>
                    <a:pt x="207770" y="15812"/>
                    <a:pt x="94815" y="253078"/>
                    <a:pt x="58956" y="337944"/>
                  </a:cubicBezTo>
                  <a:cubicBezTo>
                    <a:pt x="23097" y="422810"/>
                    <a:pt x="-7383" y="525007"/>
                    <a:pt x="1582" y="510066"/>
                  </a:cubicBezTo>
                  <a:cubicBezTo>
                    <a:pt x="10547" y="495125"/>
                    <a:pt x="75092" y="329577"/>
                    <a:pt x="112744" y="248297"/>
                  </a:cubicBezTo>
                  <a:cubicBezTo>
                    <a:pt x="150396" y="167017"/>
                    <a:pt x="225700" y="-14070"/>
                    <a:pt x="216735" y="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>
              <a:extLst>
                <a:ext uri="{FF2B5EF4-FFF2-40B4-BE49-F238E27FC236}">
                  <a16:creationId xmlns:a16="http://schemas.microsoft.com/office/drawing/2014/main" id="{C26521EC-5D68-CAD1-F2EE-038E3CE5AAA9}"/>
                </a:ext>
              </a:extLst>
            </p:cNvPr>
            <p:cNvSpPr/>
            <p:nvPr/>
          </p:nvSpPr>
          <p:spPr>
            <a:xfrm>
              <a:off x="7320798" y="4150892"/>
              <a:ext cx="360913" cy="609780"/>
            </a:xfrm>
            <a:custGeom>
              <a:avLst/>
              <a:gdLst>
                <a:gd name="connsiteX0" fmla="*/ 360162 w 360913"/>
                <a:gd name="connsiteY0" fmla="*/ 1560 h 609780"/>
                <a:gd name="connsiteX1" fmla="*/ 188040 w 360913"/>
                <a:gd name="connsiteY1" fmla="*/ 238228 h 609780"/>
                <a:gd name="connsiteX2" fmla="*/ 58948 w 360913"/>
                <a:gd name="connsiteY2" fmla="*/ 507169 h 609780"/>
                <a:gd name="connsiteX3" fmla="*/ 1574 w 360913"/>
                <a:gd name="connsiteY3" fmla="*/ 603988 h 609780"/>
                <a:gd name="connsiteX4" fmla="*/ 116322 w 360913"/>
                <a:gd name="connsiteY4" fmla="*/ 356562 h 609780"/>
                <a:gd name="connsiteX5" fmla="*/ 360162 w 360913"/>
                <a:gd name="connsiteY5" fmla="*/ 1560 h 60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913" h="609780">
                  <a:moveTo>
                    <a:pt x="360162" y="1560"/>
                  </a:moveTo>
                  <a:cubicBezTo>
                    <a:pt x="372115" y="-18162"/>
                    <a:pt x="238242" y="153960"/>
                    <a:pt x="188040" y="238228"/>
                  </a:cubicBezTo>
                  <a:cubicBezTo>
                    <a:pt x="137838" y="322496"/>
                    <a:pt x="90026" y="446209"/>
                    <a:pt x="58948" y="507169"/>
                  </a:cubicBezTo>
                  <a:cubicBezTo>
                    <a:pt x="27870" y="568129"/>
                    <a:pt x="-7988" y="629089"/>
                    <a:pt x="1574" y="603988"/>
                  </a:cubicBezTo>
                  <a:cubicBezTo>
                    <a:pt x="11136" y="578887"/>
                    <a:pt x="59545" y="456369"/>
                    <a:pt x="116322" y="356562"/>
                  </a:cubicBezTo>
                  <a:cubicBezTo>
                    <a:pt x="173099" y="256755"/>
                    <a:pt x="348209" y="21282"/>
                    <a:pt x="360162" y="15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>
              <a:extLst>
                <a:ext uri="{FF2B5EF4-FFF2-40B4-BE49-F238E27FC236}">
                  <a16:creationId xmlns:a16="http://schemas.microsoft.com/office/drawing/2014/main" id="{5B808B09-1142-D8D5-ED44-72D55B311448}"/>
                </a:ext>
              </a:extLst>
            </p:cNvPr>
            <p:cNvSpPr/>
            <p:nvPr/>
          </p:nvSpPr>
          <p:spPr>
            <a:xfrm>
              <a:off x="7680912" y="3474657"/>
              <a:ext cx="236732" cy="141762"/>
            </a:xfrm>
            <a:custGeom>
              <a:avLst/>
              <a:gdLst>
                <a:gd name="connsiteX0" fmla="*/ 48 w 236732"/>
                <a:gd name="connsiteY0" fmla="*/ 63 h 141762"/>
                <a:gd name="connsiteX1" fmla="*/ 121968 w 236732"/>
                <a:gd name="connsiteY1" fmla="*/ 53851 h 141762"/>
                <a:gd name="connsiteX2" fmla="*/ 222373 w 236732"/>
                <a:gd name="connsiteY2" fmla="*/ 114811 h 141762"/>
                <a:gd name="connsiteX3" fmla="*/ 129140 w 236732"/>
                <a:gd name="connsiteY3" fmla="*/ 118397 h 141762"/>
                <a:gd name="connsiteX4" fmla="*/ 236716 w 236732"/>
                <a:gd name="connsiteY4" fmla="*/ 139912 h 141762"/>
                <a:gd name="connsiteX5" fmla="*/ 136312 w 236732"/>
                <a:gd name="connsiteY5" fmla="*/ 64609 h 141762"/>
                <a:gd name="connsiteX6" fmla="*/ 48 w 236732"/>
                <a:gd name="connsiteY6" fmla="*/ 63 h 14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32" h="141762">
                  <a:moveTo>
                    <a:pt x="48" y="63"/>
                  </a:moveTo>
                  <a:cubicBezTo>
                    <a:pt x="-2343" y="-1730"/>
                    <a:pt x="84914" y="34726"/>
                    <a:pt x="121968" y="53851"/>
                  </a:cubicBezTo>
                  <a:cubicBezTo>
                    <a:pt x="159022" y="72976"/>
                    <a:pt x="221178" y="104053"/>
                    <a:pt x="222373" y="114811"/>
                  </a:cubicBezTo>
                  <a:cubicBezTo>
                    <a:pt x="223568" y="125569"/>
                    <a:pt x="126750" y="114214"/>
                    <a:pt x="129140" y="118397"/>
                  </a:cubicBezTo>
                  <a:cubicBezTo>
                    <a:pt x="131531" y="122581"/>
                    <a:pt x="235521" y="148877"/>
                    <a:pt x="236716" y="139912"/>
                  </a:cubicBezTo>
                  <a:cubicBezTo>
                    <a:pt x="237911" y="130947"/>
                    <a:pt x="172171" y="87320"/>
                    <a:pt x="136312" y="64609"/>
                  </a:cubicBezTo>
                  <a:cubicBezTo>
                    <a:pt x="100453" y="41899"/>
                    <a:pt x="2439" y="1856"/>
                    <a:pt x="48" y="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>
              <a:extLst>
                <a:ext uri="{FF2B5EF4-FFF2-40B4-BE49-F238E27FC236}">
                  <a16:creationId xmlns:a16="http://schemas.microsoft.com/office/drawing/2014/main" id="{F564C911-EE17-D6A2-CF29-9C6007E0BCC3}"/>
                </a:ext>
              </a:extLst>
            </p:cNvPr>
            <p:cNvSpPr/>
            <p:nvPr/>
          </p:nvSpPr>
          <p:spPr>
            <a:xfrm>
              <a:off x="7453695" y="3852376"/>
              <a:ext cx="199330" cy="164051"/>
            </a:xfrm>
            <a:custGeom>
              <a:avLst/>
              <a:gdLst>
                <a:gd name="connsiteX0" fmla="*/ 4940 w 199330"/>
                <a:gd name="connsiteY0" fmla="*/ 6033 h 164051"/>
                <a:gd name="connsiteX1" fmla="*/ 198578 w 199330"/>
                <a:gd name="connsiteY1" fmla="*/ 163812 h 164051"/>
                <a:gd name="connsiteX2" fmla="*/ 69486 w 199330"/>
                <a:gd name="connsiteY2" fmla="*/ 41892 h 164051"/>
                <a:gd name="connsiteX3" fmla="*/ 4940 w 199330"/>
                <a:gd name="connsiteY3" fmla="*/ 6033 h 16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30" h="164051">
                  <a:moveTo>
                    <a:pt x="4940" y="6033"/>
                  </a:moveTo>
                  <a:cubicBezTo>
                    <a:pt x="26455" y="26353"/>
                    <a:pt x="187820" y="157836"/>
                    <a:pt x="198578" y="163812"/>
                  </a:cubicBezTo>
                  <a:cubicBezTo>
                    <a:pt x="209336" y="169788"/>
                    <a:pt x="101759" y="62212"/>
                    <a:pt x="69486" y="41892"/>
                  </a:cubicBezTo>
                  <a:cubicBezTo>
                    <a:pt x="37213" y="21572"/>
                    <a:pt x="-16575" y="-14287"/>
                    <a:pt x="4940" y="60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>
              <a:extLst>
                <a:ext uri="{FF2B5EF4-FFF2-40B4-BE49-F238E27FC236}">
                  <a16:creationId xmlns:a16="http://schemas.microsoft.com/office/drawing/2014/main" id="{6E3813B2-0521-4F45-47AE-45598A6E7C44}"/>
                </a:ext>
              </a:extLst>
            </p:cNvPr>
            <p:cNvSpPr/>
            <p:nvPr/>
          </p:nvSpPr>
          <p:spPr>
            <a:xfrm>
              <a:off x="7404265" y="3973158"/>
              <a:ext cx="291881" cy="157778"/>
            </a:xfrm>
            <a:custGeom>
              <a:avLst/>
              <a:gdLst>
                <a:gd name="connsiteX0" fmla="*/ 582 w 291881"/>
                <a:gd name="connsiteY0" fmla="*/ 0 h 157778"/>
                <a:gd name="connsiteX1" fmla="*/ 136846 w 291881"/>
                <a:gd name="connsiteY1" fmla="*/ 107576 h 157778"/>
                <a:gd name="connsiteX2" fmla="*/ 291039 w 291881"/>
                <a:gd name="connsiteY2" fmla="*/ 157778 h 157778"/>
                <a:gd name="connsiteX3" fmla="*/ 190634 w 291881"/>
                <a:gd name="connsiteY3" fmla="*/ 107576 h 157778"/>
                <a:gd name="connsiteX4" fmla="*/ 582 w 291881"/>
                <a:gd name="connsiteY4" fmla="*/ 0 h 1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81" h="157778">
                  <a:moveTo>
                    <a:pt x="582" y="0"/>
                  </a:moveTo>
                  <a:cubicBezTo>
                    <a:pt x="-8383" y="0"/>
                    <a:pt x="88437" y="81280"/>
                    <a:pt x="136846" y="107576"/>
                  </a:cubicBezTo>
                  <a:cubicBezTo>
                    <a:pt x="185255" y="133872"/>
                    <a:pt x="282074" y="157778"/>
                    <a:pt x="291039" y="157778"/>
                  </a:cubicBezTo>
                  <a:cubicBezTo>
                    <a:pt x="300004" y="157778"/>
                    <a:pt x="235458" y="132079"/>
                    <a:pt x="190634" y="107576"/>
                  </a:cubicBezTo>
                  <a:cubicBezTo>
                    <a:pt x="145810" y="83073"/>
                    <a:pt x="9547" y="0"/>
                    <a:pt x="5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 499">
              <a:extLst>
                <a:ext uri="{FF2B5EF4-FFF2-40B4-BE49-F238E27FC236}">
                  <a16:creationId xmlns:a16="http://schemas.microsoft.com/office/drawing/2014/main" id="{C9470B72-40AA-F664-6EF9-FB16B10D5655}"/>
                </a:ext>
              </a:extLst>
            </p:cNvPr>
            <p:cNvSpPr/>
            <p:nvPr/>
          </p:nvSpPr>
          <p:spPr>
            <a:xfrm>
              <a:off x="7135877" y="4367602"/>
              <a:ext cx="223250" cy="283480"/>
            </a:xfrm>
            <a:custGeom>
              <a:avLst/>
              <a:gdLst>
                <a:gd name="connsiteX0" fmla="*/ 29 w 223250"/>
                <a:gd name="connsiteY0" fmla="*/ 3 h 283480"/>
                <a:gd name="connsiteX1" fmla="*/ 179323 w 223250"/>
                <a:gd name="connsiteY1" fmla="*/ 107579 h 283480"/>
                <a:gd name="connsiteX2" fmla="*/ 218768 w 223250"/>
                <a:gd name="connsiteY2" fmla="*/ 193640 h 283480"/>
                <a:gd name="connsiteX3" fmla="*/ 222354 w 223250"/>
                <a:gd name="connsiteY3" fmla="*/ 283287 h 283480"/>
                <a:gd name="connsiteX4" fmla="*/ 218768 w 223250"/>
                <a:gd name="connsiteY4" fmla="*/ 168539 h 283480"/>
                <a:gd name="connsiteX5" fmla="*/ 193667 w 223250"/>
                <a:gd name="connsiteY5" fmla="*/ 103993 h 283480"/>
                <a:gd name="connsiteX6" fmla="*/ 29 w 223250"/>
                <a:gd name="connsiteY6" fmla="*/ 3 h 2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50" h="283480">
                  <a:moveTo>
                    <a:pt x="29" y="3"/>
                  </a:moveTo>
                  <a:cubicBezTo>
                    <a:pt x="-2362" y="601"/>
                    <a:pt x="142867" y="75306"/>
                    <a:pt x="179323" y="107579"/>
                  </a:cubicBezTo>
                  <a:cubicBezTo>
                    <a:pt x="215779" y="139852"/>
                    <a:pt x="211596" y="164355"/>
                    <a:pt x="218768" y="193640"/>
                  </a:cubicBezTo>
                  <a:cubicBezTo>
                    <a:pt x="225940" y="222925"/>
                    <a:pt x="222354" y="287470"/>
                    <a:pt x="222354" y="283287"/>
                  </a:cubicBezTo>
                  <a:cubicBezTo>
                    <a:pt x="222354" y="279104"/>
                    <a:pt x="223549" y="198421"/>
                    <a:pt x="218768" y="168539"/>
                  </a:cubicBezTo>
                  <a:cubicBezTo>
                    <a:pt x="213987" y="138657"/>
                    <a:pt x="228330" y="134473"/>
                    <a:pt x="193667" y="103993"/>
                  </a:cubicBezTo>
                  <a:cubicBezTo>
                    <a:pt x="159004" y="73513"/>
                    <a:pt x="2420" y="-595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>
              <a:extLst>
                <a:ext uri="{FF2B5EF4-FFF2-40B4-BE49-F238E27FC236}">
                  <a16:creationId xmlns:a16="http://schemas.microsoft.com/office/drawing/2014/main" id="{12B65E88-A945-508E-D417-7D1D559F2374}"/>
                </a:ext>
              </a:extLst>
            </p:cNvPr>
            <p:cNvSpPr/>
            <p:nvPr/>
          </p:nvSpPr>
          <p:spPr>
            <a:xfrm>
              <a:off x="7343865" y="4475089"/>
              <a:ext cx="377120" cy="338447"/>
            </a:xfrm>
            <a:custGeom>
              <a:avLst/>
              <a:gdLst>
                <a:gd name="connsiteX0" fmla="*/ 22 w 377120"/>
                <a:gd name="connsiteY0" fmla="*/ 236760 h 338447"/>
                <a:gd name="connsiteX1" fmla="*/ 82497 w 377120"/>
                <a:gd name="connsiteY1" fmla="*/ 312064 h 338447"/>
                <a:gd name="connsiteX2" fmla="*/ 154215 w 377120"/>
                <a:gd name="connsiteY2" fmla="*/ 254690 h 338447"/>
                <a:gd name="connsiteX3" fmla="*/ 243862 w 377120"/>
                <a:gd name="connsiteY3" fmla="*/ 104083 h 338447"/>
                <a:gd name="connsiteX4" fmla="*/ 376540 w 377120"/>
                <a:gd name="connsiteY4" fmla="*/ 92 h 338447"/>
                <a:gd name="connsiteX5" fmla="*/ 286893 w 377120"/>
                <a:gd name="connsiteY5" fmla="*/ 89739 h 338447"/>
                <a:gd name="connsiteX6" fmla="*/ 161387 w 377120"/>
                <a:gd name="connsiteY6" fmla="*/ 286963 h 338447"/>
                <a:gd name="connsiteX7" fmla="*/ 200831 w 377120"/>
                <a:gd name="connsiteY7" fmla="*/ 179386 h 338447"/>
                <a:gd name="connsiteX8" fmla="*/ 75326 w 377120"/>
                <a:gd name="connsiteY8" fmla="*/ 337165 h 338447"/>
                <a:gd name="connsiteX9" fmla="*/ 22 w 377120"/>
                <a:gd name="connsiteY9" fmla="*/ 236760 h 33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120" h="338447">
                  <a:moveTo>
                    <a:pt x="22" y="236760"/>
                  </a:moveTo>
                  <a:cubicBezTo>
                    <a:pt x="1217" y="232576"/>
                    <a:pt x="56798" y="309076"/>
                    <a:pt x="82497" y="312064"/>
                  </a:cubicBezTo>
                  <a:cubicBezTo>
                    <a:pt x="108196" y="315052"/>
                    <a:pt x="127321" y="289354"/>
                    <a:pt x="154215" y="254690"/>
                  </a:cubicBezTo>
                  <a:cubicBezTo>
                    <a:pt x="181109" y="220026"/>
                    <a:pt x="206808" y="146516"/>
                    <a:pt x="243862" y="104083"/>
                  </a:cubicBezTo>
                  <a:cubicBezTo>
                    <a:pt x="280916" y="61650"/>
                    <a:pt x="369368" y="2483"/>
                    <a:pt x="376540" y="92"/>
                  </a:cubicBezTo>
                  <a:cubicBezTo>
                    <a:pt x="383712" y="-2299"/>
                    <a:pt x="322752" y="41927"/>
                    <a:pt x="286893" y="89739"/>
                  </a:cubicBezTo>
                  <a:cubicBezTo>
                    <a:pt x="251034" y="137551"/>
                    <a:pt x="175731" y="272022"/>
                    <a:pt x="161387" y="286963"/>
                  </a:cubicBezTo>
                  <a:cubicBezTo>
                    <a:pt x="147043" y="301904"/>
                    <a:pt x="215174" y="171019"/>
                    <a:pt x="200831" y="179386"/>
                  </a:cubicBezTo>
                  <a:cubicBezTo>
                    <a:pt x="186488" y="187753"/>
                    <a:pt x="105208" y="322822"/>
                    <a:pt x="75326" y="337165"/>
                  </a:cubicBezTo>
                  <a:cubicBezTo>
                    <a:pt x="45444" y="351508"/>
                    <a:pt x="-1173" y="240944"/>
                    <a:pt x="22" y="2367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>
              <a:extLst>
                <a:ext uri="{FF2B5EF4-FFF2-40B4-BE49-F238E27FC236}">
                  <a16:creationId xmlns:a16="http://schemas.microsoft.com/office/drawing/2014/main" id="{B05E89EA-BC47-7355-4844-5EB1DB5BDCFA}"/>
                </a:ext>
              </a:extLst>
            </p:cNvPr>
            <p:cNvSpPr/>
            <p:nvPr/>
          </p:nvSpPr>
          <p:spPr>
            <a:xfrm>
              <a:off x="7678817" y="4279706"/>
              <a:ext cx="290774" cy="228912"/>
            </a:xfrm>
            <a:custGeom>
              <a:avLst/>
              <a:gdLst>
                <a:gd name="connsiteX0" fmla="*/ 285428 w 290774"/>
                <a:gd name="connsiteY0" fmla="*/ 1838 h 228912"/>
                <a:gd name="connsiteX1" fmla="*/ 124063 w 290774"/>
                <a:gd name="connsiteY1" fmla="*/ 134515 h 228912"/>
                <a:gd name="connsiteX2" fmla="*/ 2143 w 290774"/>
                <a:gd name="connsiteY2" fmla="*/ 227748 h 228912"/>
                <a:gd name="connsiteX3" fmla="*/ 228054 w 290774"/>
                <a:gd name="connsiteY3" fmla="*/ 69969 h 228912"/>
                <a:gd name="connsiteX4" fmla="*/ 285428 w 290774"/>
                <a:gd name="connsiteY4" fmla="*/ 1838 h 22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774" h="228912">
                  <a:moveTo>
                    <a:pt x="285428" y="1838"/>
                  </a:moveTo>
                  <a:cubicBezTo>
                    <a:pt x="268096" y="12596"/>
                    <a:pt x="171277" y="96863"/>
                    <a:pt x="124063" y="134515"/>
                  </a:cubicBezTo>
                  <a:cubicBezTo>
                    <a:pt x="76849" y="172167"/>
                    <a:pt x="-15189" y="238506"/>
                    <a:pt x="2143" y="227748"/>
                  </a:cubicBezTo>
                  <a:cubicBezTo>
                    <a:pt x="19475" y="216990"/>
                    <a:pt x="179645" y="110609"/>
                    <a:pt x="228054" y="69969"/>
                  </a:cubicBezTo>
                  <a:cubicBezTo>
                    <a:pt x="276463" y="29329"/>
                    <a:pt x="302760" y="-8920"/>
                    <a:pt x="285428" y="18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>
              <a:extLst>
                <a:ext uri="{FF2B5EF4-FFF2-40B4-BE49-F238E27FC236}">
                  <a16:creationId xmlns:a16="http://schemas.microsoft.com/office/drawing/2014/main" id="{9AF46355-E7D0-1900-3C41-6BA57A2ADB3F}"/>
                </a:ext>
              </a:extLst>
            </p:cNvPr>
            <p:cNvSpPr/>
            <p:nvPr/>
          </p:nvSpPr>
          <p:spPr>
            <a:xfrm>
              <a:off x="7967531" y="3958116"/>
              <a:ext cx="323976" cy="327957"/>
            </a:xfrm>
            <a:custGeom>
              <a:avLst/>
              <a:gdLst>
                <a:gd name="connsiteX0" fmla="*/ 323029 w 323976"/>
                <a:gd name="connsiteY0" fmla="*/ 698 h 327957"/>
                <a:gd name="connsiteX1" fmla="*/ 215453 w 323976"/>
                <a:gd name="connsiteY1" fmla="*/ 65244 h 327957"/>
                <a:gd name="connsiteX2" fmla="*/ 115048 w 323976"/>
                <a:gd name="connsiteY2" fmla="*/ 179992 h 327957"/>
                <a:gd name="connsiteX3" fmla="*/ 300 w 323976"/>
                <a:gd name="connsiteY3" fmla="*/ 327013 h 327957"/>
                <a:gd name="connsiteX4" fmla="*/ 150907 w 323976"/>
                <a:gd name="connsiteY4" fmla="*/ 104689 h 327957"/>
                <a:gd name="connsiteX5" fmla="*/ 323029 w 323976"/>
                <a:gd name="connsiteY5" fmla="*/ 698 h 32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976" h="327957">
                  <a:moveTo>
                    <a:pt x="323029" y="698"/>
                  </a:moveTo>
                  <a:cubicBezTo>
                    <a:pt x="333787" y="-5876"/>
                    <a:pt x="250116" y="35362"/>
                    <a:pt x="215453" y="65244"/>
                  </a:cubicBezTo>
                  <a:cubicBezTo>
                    <a:pt x="180790" y="95126"/>
                    <a:pt x="150907" y="136364"/>
                    <a:pt x="115048" y="179992"/>
                  </a:cubicBezTo>
                  <a:cubicBezTo>
                    <a:pt x="79189" y="223620"/>
                    <a:pt x="-5676" y="339563"/>
                    <a:pt x="300" y="327013"/>
                  </a:cubicBezTo>
                  <a:cubicBezTo>
                    <a:pt x="6276" y="314463"/>
                    <a:pt x="96521" y="156086"/>
                    <a:pt x="150907" y="104689"/>
                  </a:cubicBezTo>
                  <a:cubicBezTo>
                    <a:pt x="205293" y="53292"/>
                    <a:pt x="312271" y="7272"/>
                    <a:pt x="323029" y="6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>
              <a:extLst>
                <a:ext uri="{FF2B5EF4-FFF2-40B4-BE49-F238E27FC236}">
                  <a16:creationId xmlns:a16="http://schemas.microsoft.com/office/drawing/2014/main" id="{C45C66CC-042E-4595-8580-254486E3ECFC}"/>
                </a:ext>
              </a:extLst>
            </p:cNvPr>
            <p:cNvSpPr/>
            <p:nvPr/>
          </p:nvSpPr>
          <p:spPr>
            <a:xfrm>
              <a:off x="8085210" y="3960762"/>
              <a:ext cx="315010" cy="608740"/>
            </a:xfrm>
            <a:custGeom>
              <a:avLst/>
              <a:gdLst>
                <a:gd name="connsiteX0" fmla="*/ 237623 w 315010"/>
                <a:gd name="connsiteY0" fmla="*/ 1638 h 608740"/>
                <a:gd name="connsiteX1" fmla="*/ 309341 w 315010"/>
                <a:gd name="connsiteY1" fmla="*/ 102043 h 608740"/>
                <a:gd name="connsiteX2" fmla="*/ 291411 w 315010"/>
                <a:gd name="connsiteY2" fmla="*/ 188104 h 608740"/>
                <a:gd name="connsiteX3" fmla="*/ 205350 w 315010"/>
                <a:gd name="connsiteY3" fmla="*/ 360226 h 608740"/>
                <a:gd name="connsiteX4" fmla="*/ 72672 w 315010"/>
                <a:gd name="connsiteY4" fmla="*/ 525177 h 608740"/>
                <a:gd name="connsiteX5" fmla="*/ 11712 w 315010"/>
                <a:gd name="connsiteY5" fmla="*/ 589723 h 608740"/>
                <a:gd name="connsiteX6" fmla="*/ 305755 w 315010"/>
                <a:gd name="connsiteY6" fmla="*/ 188104 h 608740"/>
                <a:gd name="connsiteX7" fmla="*/ 237623 w 315010"/>
                <a:gd name="connsiteY7" fmla="*/ 1638 h 60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010" h="608740">
                  <a:moveTo>
                    <a:pt x="237623" y="1638"/>
                  </a:moveTo>
                  <a:cubicBezTo>
                    <a:pt x="238221" y="-12705"/>
                    <a:pt x="300376" y="70965"/>
                    <a:pt x="309341" y="102043"/>
                  </a:cubicBezTo>
                  <a:cubicBezTo>
                    <a:pt x="318306" y="133121"/>
                    <a:pt x="308743" y="145074"/>
                    <a:pt x="291411" y="188104"/>
                  </a:cubicBezTo>
                  <a:cubicBezTo>
                    <a:pt x="274079" y="231134"/>
                    <a:pt x="241807" y="304047"/>
                    <a:pt x="205350" y="360226"/>
                  </a:cubicBezTo>
                  <a:cubicBezTo>
                    <a:pt x="168893" y="416405"/>
                    <a:pt x="104945" y="486928"/>
                    <a:pt x="72672" y="525177"/>
                  </a:cubicBezTo>
                  <a:cubicBezTo>
                    <a:pt x="40399" y="563426"/>
                    <a:pt x="-27135" y="645902"/>
                    <a:pt x="11712" y="589723"/>
                  </a:cubicBezTo>
                  <a:cubicBezTo>
                    <a:pt x="50559" y="533544"/>
                    <a:pt x="264517" y="286716"/>
                    <a:pt x="305755" y="188104"/>
                  </a:cubicBezTo>
                  <a:cubicBezTo>
                    <a:pt x="346993" y="89492"/>
                    <a:pt x="237025" y="15981"/>
                    <a:pt x="237623" y="16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>
              <a:extLst>
                <a:ext uri="{FF2B5EF4-FFF2-40B4-BE49-F238E27FC236}">
                  <a16:creationId xmlns:a16="http://schemas.microsoft.com/office/drawing/2014/main" id="{4A35729B-9FD1-5857-50B1-3FDABE453CFE}"/>
                </a:ext>
              </a:extLst>
            </p:cNvPr>
            <p:cNvSpPr/>
            <p:nvPr/>
          </p:nvSpPr>
          <p:spPr>
            <a:xfrm>
              <a:off x="7880992" y="4468536"/>
              <a:ext cx="284321" cy="379671"/>
            </a:xfrm>
            <a:custGeom>
              <a:avLst/>
              <a:gdLst>
                <a:gd name="connsiteX0" fmla="*/ 230274 w 284321"/>
                <a:gd name="connsiteY0" fmla="*/ 46090 h 379671"/>
                <a:gd name="connsiteX1" fmla="*/ 126283 w 284321"/>
                <a:gd name="connsiteY1" fmla="*/ 236142 h 379671"/>
                <a:gd name="connsiteX2" fmla="*/ 777 w 284321"/>
                <a:gd name="connsiteY2" fmla="*/ 379577 h 379671"/>
                <a:gd name="connsiteX3" fmla="*/ 83253 w 284321"/>
                <a:gd name="connsiteY3" fmla="*/ 254071 h 379671"/>
                <a:gd name="connsiteX4" fmla="*/ 276890 w 284321"/>
                <a:gd name="connsiteY4" fmla="*/ 17403 h 379671"/>
                <a:gd name="connsiteX5" fmla="*/ 230274 w 284321"/>
                <a:gd name="connsiteY5" fmla="*/ 46090 h 37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21" h="379671">
                  <a:moveTo>
                    <a:pt x="230274" y="46090"/>
                  </a:moveTo>
                  <a:cubicBezTo>
                    <a:pt x="205173" y="82546"/>
                    <a:pt x="164532" y="180561"/>
                    <a:pt x="126283" y="236142"/>
                  </a:cubicBezTo>
                  <a:cubicBezTo>
                    <a:pt x="88034" y="291723"/>
                    <a:pt x="7949" y="376589"/>
                    <a:pt x="777" y="379577"/>
                  </a:cubicBezTo>
                  <a:cubicBezTo>
                    <a:pt x="-6395" y="382565"/>
                    <a:pt x="37234" y="314433"/>
                    <a:pt x="83253" y="254071"/>
                  </a:cubicBezTo>
                  <a:cubicBezTo>
                    <a:pt x="129272" y="193709"/>
                    <a:pt x="251191" y="55055"/>
                    <a:pt x="276890" y="17403"/>
                  </a:cubicBezTo>
                  <a:cubicBezTo>
                    <a:pt x="302589" y="-20249"/>
                    <a:pt x="255375" y="9634"/>
                    <a:pt x="230274" y="460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>
              <a:extLst>
                <a:ext uri="{FF2B5EF4-FFF2-40B4-BE49-F238E27FC236}">
                  <a16:creationId xmlns:a16="http://schemas.microsoft.com/office/drawing/2014/main" id="{D466F1DB-168B-88BA-43C8-D4EFA79CAE44}"/>
                </a:ext>
              </a:extLst>
            </p:cNvPr>
            <p:cNvSpPr/>
            <p:nvPr/>
          </p:nvSpPr>
          <p:spPr>
            <a:xfrm>
              <a:off x="7558839" y="4825552"/>
              <a:ext cx="338446" cy="467250"/>
            </a:xfrm>
            <a:custGeom>
              <a:avLst/>
              <a:gdLst>
                <a:gd name="connsiteX0" fmla="*/ 337274 w 338446"/>
                <a:gd name="connsiteY0" fmla="*/ 1046 h 467250"/>
                <a:gd name="connsiteX1" fmla="*/ 183081 w 338446"/>
                <a:gd name="connsiteY1" fmla="*/ 155239 h 467250"/>
                <a:gd name="connsiteX2" fmla="*/ 114949 w 338446"/>
                <a:gd name="connsiteY2" fmla="*/ 255643 h 467250"/>
                <a:gd name="connsiteX3" fmla="*/ 201 w 338446"/>
                <a:gd name="connsiteY3" fmla="*/ 467210 h 467250"/>
                <a:gd name="connsiteX4" fmla="*/ 93434 w 338446"/>
                <a:gd name="connsiteY4" fmla="*/ 237714 h 467250"/>
                <a:gd name="connsiteX5" fmla="*/ 337274 w 338446"/>
                <a:gd name="connsiteY5" fmla="*/ 1046 h 46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46" h="467250">
                  <a:moveTo>
                    <a:pt x="337274" y="1046"/>
                  </a:moveTo>
                  <a:cubicBezTo>
                    <a:pt x="352215" y="-12700"/>
                    <a:pt x="220135" y="112806"/>
                    <a:pt x="183081" y="155239"/>
                  </a:cubicBezTo>
                  <a:cubicBezTo>
                    <a:pt x="146027" y="197672"/>
                    <a:pt x="145429" y="203648"/>
                    <a:pt x="114949" y="255643"/>
                  </a:cubicBezTo>
                  <a:cubicBezTo>
                    <a:pt x="84469" y="307638"/>
                    <a:pt x="3787" y="470198"/>
                    <a:pt x="201" y="467210"/>
                  </a:cubicBezTo>
                  <a:cubicBezTo>
                    <a:pt x="-3385" y="464222"/>
                    <a:pt x="41439" y="313017"/>
                    <a:pt x="93434" y="237714"/>
                  </a:cubicBezTo>
                  <a:cubicBezTo>
                    <a:pt x="145429" y="162411"/>
                    <a:pt x="322333" y="14792"/>
                    <a:pt x="337274" y="10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>
              <a:extLst>
                <a:ext uri="{FF2B5EF4-FFF2-40B4-BE49-F238E27FC236}">
                  <a16:creationId xmlns:a16="http://schemas.microsoft.com/office/drawing/2014/main" id="{F9E06D15-53BF-1E72-2709-CC1C229E5B89}"/>
                </a:ext>
              </a:extLst>
            </p:cNvPr>
            <p:cNvSpPr/>
            <p:nvPr/>
          </p:nvSpPr>
          <p:spPr>
            <a:xfrm>
              <a:off x="8193702" y="4080588"/>
              <a:ext cx="139892" cy="204885"/>
            </a:xfrm>
            <a:custGeom>
              <a:avLst/>
              <a:gdLst>
                <a:gd name="connsiteX0" fmla="*/ 139889 w 139892"/>
                <a:gd name="connsiteY0" fmla="*/ 146 h 204885"/>
                <a:gd name="connsiteX1" fmla="*/ 28726 w 139892"/>
                <a:gd name="connsiteY1" fmla="*/ 139996 h 204885"/>
                <a:gd name="connsiteX2" fmla="*/ 39 w 139892"/>
                <a:gd name="connsiteY2" fmla="*/ 204541 h 204885"/>
                <a:gd name="connsiteX3" fmla="*/ 32312 w 139892"/>
                <a:gd name="connsiteY3" fmla="*/ 114894 h 204885"/>
                <a:gd name="connsiteX4" fmla="*/ 139889 w 139892"/>
                <a:gd name="connsiteY4" fmla="*/ 146 h 20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2" h="204885">
                  <a:moveTo>
                    <a:pt x="139889" y="146"/>
                  </a:moveTo>
                  <a:cubicBezTo>
                    <a:pt x="139291" y="4330"/>
                    <a:pt x="52034" y="105930"/>
                    <a:pt x="28726" y="139996"/>
                  </a:cubicBezTo>
                  <a:cubicBezTo>
                    <a:pt x="5418" y="174062"/>
                    <a:pt x="-559" y="208725"/>
                    <a:pt x="39" y="204541"/>
                  </a:cubicBezTo>
                  <a:cubicBezTo>
                    <a:pt x="637" y="200357"/>
                    <a:pt x="11992" y="147167"/>
                    <a:pt x="32312" y="114894"/>
                  </a:cubicBezTo>
                  <a:cubicBezTo>
                    <a:pt x="52632" y="82621"/>
                    <a:pt x="140487" y="-4038"/>
                    <a:pt x="139889" y="1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>
              <a:extLst>
                <a:ext uri="{FF2B5EF4-FFF2-40B4-BE49-F238E27FC236}">
                  <a16:creationId xmlns:a16="http://schemas.microsoft.com/office/drawing/2014/main" id="{2B87A634-4AA6-D237-F51C-3F0E6C292C4E}"/>
                </a:ext>
              </a:extLst>
            </p:cNvPr>
            <p:cNvSpPr/>
            <p:nvPr/>
          </p:nvSpPr>
          <p:spPr>
            <a:xfrm>
              <a:off x="7953399" y="4352910"/>
              <a:ext cx="155867" cy="99396"/>
            </a:xfrm>
            <a:custGeom>
              <a:avLst/>
              <a:gdLst>
                <a:gd name="connsiteX0" fmla="*/ 88 w 155867"/>
                <a:gd name="connsiteY0" fmla="*/ 351 h 99396"/>
                <a:gd name="connsiteX1" fmla="*/ 147109 w 155867"/>
                <a:gd name="connsiteY1" fmla="*/ 97170 h 99396"/>
                <a:gd name="connsiteX2" fmla="*/ 125594 w 155867"/>
                <a:gd name="connsiteY2" fmla="*/ 64897 h 99396"/>
                <a:gd name="connsiteX3" fmla="*/ 88 w 155867"/>
                <a:gd name="connsiteY3" fmla="*/ 351 h 9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867" h="99396">
                  <a:moveTo>
                    <a:pt x="88" y="351"/>
                  </a:moveTo>
                  <a:cubicBezTo>
                    <a:pt x="3674" y="5730"/>
                    <a:pt x="147109" y="97170"/>
                    <a:pt x="147109" y="97170"/>
                  </a:cubicBezTo>
                  <a:cubicBezTo>
                    <a:pt x="168027" y="107928"/>
                    <a:pt x="147707" y="76850"/>
                    <a:pt x="125594" y="64897"/>
                  </a:cubicBezTo>
                  <a:cubicBezTo>
                    <a:pt x="103481" y="52944"/>
                    <a:pt x="-3498" y="-5028"/>
                    <a:pt x="88" y="3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 508">
              <a:extLst>
                <a:ext uri="{FF2B5EF4-FFF2-40B4-BE49-F238E27FC236}">
                  <a16:creationId xmlns:a16="http://schemas.microsoft.com/office/drawing/2014/main" id="{A9C4E9E9-33BD-FDDF-BD3E-9F319052F98E}"/>
                </a:ext>
              </a:extLst>
            </p:cNvPr>
            <p:cNvSpPr/>
            <p:nvPr/>
          </p:nvSpPr>
          <p:spPr>
            <a:xfrm>
              <a:off x="7734680" y="4557656"/>
              <a:ext cx="172955" cy="164951"/>
            </a:xfrm>
            <a:custGeom>
              <a:avLst/>
              <a:gdLst>
                <a:gd name="connsiteX0" fmla="*/ 68 w 172955"/>
                <a:gd name="connsiteY0" fmla="*/ 0 h 164951"/>
                <a:gd name="connsiteX1" fmla="*/ 121988 w 172955"/>
                <a:gd name="connsiteY1" fmla="*/ 71718 h 164951"/>
                <a:gd name="connsiteX2" fmla="*/ 172191 w 172955"/>
                <a:gd name="connsiteY2" fmla="*/ 164951 h 164951"/>
                <a:gd name="connsiteX3" fmla="*/ 139918 w 172955"/>
                <a:gd name="connsiteY3" fmla="*/ 71718 h 164951"/>
                <a:gd name="connsiteX4" fmla="*/ 68 w 172955"/>
                <a:gd name="connsiteY4" fmla="*/ 0 h 16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55" h="164951">
                  <a:moveTo>
                    <a:pt x="68" y="0"/>
                  </a:moveTo>
                  <a:cubicBezTo>
                    <a:pt x="-2920" y="0"/>
                    <a:pt x="93301" y="44226"/>
                    <a:pt x="121988" y="71718"/>
                  </a:cubicBezTo>
                  <a:cubicBezTo>
                    <a:pt x="150675" y="99210"/>
                    <a:pt x="169203" y="164951"/>
                    <a:pt x="172191" y="164951"/>
                  </a:cubicBezTo>
                  <a:cubicBezTo>
                    <a:pt x="175179" y="164951"/>
                    <a:pt x="170398" y="99807"/>
                    <a:pt x="139918" y="71718"/>
                  </a:cubicBezTo>
                  <a:cubicBezTo>
                    <a:pt x="109438" y="43629"/>
                    <a:pt x="3056" y="0"/>
                    <a:pt x="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>
              <a:extLst>
                <a:ext uri="{FF2B5EF4-FFF2-40B4-BE49-F238E27FC236}">
                  <a16:creationId xmlns:a16="http://schemas.microsoft.com/office/drawing/2014/main" id="{A015B8D0-1946-37EF-9D11-A02BED0D7411}"/>
                </a:ext>
              </a:extLst>
            </p:cNvPr>
            <p:cNvSpPr/>
            <p:nvPr/>
          </p:nvSpPr>
          <p:spPr>
            <a:xfrm>
              <a:off x="7719741" y="4722427"/>
              <a:ext cx="140710" cy="197480"/>
            </a:xfrm>
            <a:custGeom>
              <a:avLst/>
              <a:gdLst>
                <a:gd name="connsiteX0" fmla="*/ 140513 w 140710"/>
                <a:gd name="connsiteY0" fmla="*/ 180 h 197480"/>
                <a:gd name="connsiteX1" fmla="*/ 58038 w 140710"/>
                <a:gd name="connsiteY1" fmla="*/ 64726 h 197480"/>
                <a:gd name="connsiteX2" fmla="*/ 664 w 140710"/>
                <a:gd name="connsiteY2" fmla="*/ 197404 h 197480"/>
                <a:gd name="connsiteX3" fmla="*/ 32937 w 140710"/>
                <a:gd name="connsiteY3" fmla="*/ 82655 h 197480"/>
                <a:gd name="connsiteX4" fmla="*/ 140513 w 140710"/>
                <a:gd name="connsiteY4" fmla="*/ 180 h 1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10" h="197480">
                  <a:moveTo>
                    <a:pt x="140513" y="180"/>
                  </a:moveTo>
                  <a:cubicBezTo>
                    <a:pt x="144697" y="-2808"/>
                    <a:pt x="81346" y="31855"/>
                    <a:pt x="58038" y="64726"/>
                  </a:cubicBezTo>
                  <a:cubicBezTo>
                    <a:pt x="34730" y="97597"/>
                    <a:pt x="4847" y="194416"/>
                    <a:pt x="664" y="197404"/>
                  </a:cubicBezTo>
                  <a:cubicBezTo>
                    <a:pt x="-3520" y="200392"/>
                    <a:pt x="12617" y="114928"/>
                    <a:pt x="32937" y="82655"/>
                  </a:cubicBezTo>
                  <a:cubicBezTo>
                    <a:pt x="53257" y="50382"/>
                    <a:pt x="136329" y="3168"/>
                    <a:pt x="140513" y="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>
              <a:extLst>
                <a:ext uri="{FF2B5EF4-FFF2-40B4-BE49-F238E27FC236}">
                  <a16:creationId xmlns:a16="http://schemas.microsoft.com/office/drawing/2014/main" id="{C90D2F6C-584F-2938-FAFD-4CE377B5EED8}"/>
                </a:ext>
              </a:extLst>
            </p:cNvPr>
            <p:cNvSpPr/>
            <p:nvPr/>
          </p:nvSpPr>
          <p:spPr>
            <a:xfrm>
              <a:off x="7933799" y="4511040"/>
              <a:ext cx="98766" cy="103991"/>
            </a:xfrm>
            <a:custGeom>
              <a:avLst/>
              <a:gdLst>
                <a:gd name="connsiteX0" fmla="*/ 98577 w 98766"/>
                <a:gd name="connsiteY0" fmla="*/ 0 h 103991"/>
                <a:gd name="connsiteX1" fmla="*/ 37617 w 98766"/>
                <a:gd name="connsiteY1" fmla="*/ 39445 h 103991"/>
                <a:gd name="connsiteX2" fmla="*/ 1759 w 98766"/>
                <a:gd name="connsiteY2" fmla="*/ 103991 h 103991"/>
                <a:gd name="connsiteX3" fmla="*/ 16102 w 98766"/>
                <a:gd name="connsiteY3" fmla="*/ 39445 h 103991"/>
                <a:gd name="connsiteX4" fmla="*/ 98577 w 98766"/>
                <a:gd name="connsiteY4" fmla="*/ 0 h 1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66" h="103991">
                  <a:moveTo>
                    <a:pt x="98577" y="0"/>
                  </a:moveTo>
                  <a:cubicBezTo>
                    <a:pt x="102163" y="0"/>
                    <a:pt x="53753" y="22113"/>
                    <a:pt x="37617" y="39445"/>
                  </a:cubicBezTo>
                  <a:cubicBezTo>
                    <a:pt x="21481" y="56777"/>
                    <a:pt x="5345" y="103991"/>
                    <a:pt x="1759" y="103991"/>
                  </a:cubicBezTo>
                  <a:cubicBezTo>
                    <a:pt x="-1827" y="103991"/>
                    <a:pt x="-1230" y="53191"/>
                    <a:pt x="16102" y="39445"/>
                  </a:cubicBezTo>
                  <a:cubicBezTo>
                    <a:pt x="33434" y="25699"/>
                    <a:pt x="94991" y="0"/>
                    <a:pt x="985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>
              <a:extLst>
                <a:ext uri="{FF2B5EF4-FFF2-40B4-BE49-F238E27FC236}">
                  <a16:creationId xmlns:a16="http://schemas.microsoft.com/office/drawing/2014/main" id="{8CD80C06-7634-D785-A1A9-A0EAC00524AB}"/>
                </a:ext>
              </a:extLst>
            </p:cNvPr>
            <p:cNvSpPr/>
            <p:nvPr/>
          </p:nvSpPr>
          <p:spPr>
            <a:xfrm>
              <a:off x="8170098" y="4059212"/>
              <a:ext cx="45191" cy="114762"/>
            </a:xfrm>
            <a:custGeom>
              <a:avLst/>
              <a:gdLst>
                <a:gd name="connsiteX0" fmla="*/ 45158 w 45191"/>
                <a:gd name="connsiteY0" fmla="*/ 7 h 114762"/>
                <a:gd name="connsiteX1" fmla="*/ 9300 w 45191"/>
                <a:gd name="connsiteY1" fmla="*/ 60967 h 114762"/>
                <a:gd name="connsiteX2" fmla="*/ 9300 w 45191"/>
                <a:gd name="connsiteY2" fmla="*/ 114755 h 114762"/>
                <a:gd name="connsiteX3" fmla="*/ 2128 w 45191"/>
                <a:gd name="connsiteY3" fmla="*/ 57381 h 114762"/>
                <a:gd name="connsiteX4" fmla="*/ 45158 w 45191"/>
                <a:gd name="connsiteY4" fmla="*/ 7 h 1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91" h="114762">
                  <a:moveTo>
                    <a:pt x="45158" y="7"/>
                  </a:moveTo>
                  <a:cubicBezTo>
                    <a:pt x="46353" y="605"/>
                    <a:pt x="15276" y="41842"/>
                    <a:pt x="9300" y="60967"/>
                  </a:cubicBezTo>
                  <a:cubicBezTo>
                    <a:pt x="3324" y="80092"/>
                    <a:pt x="10495" y="115353"/>
                    <a:pt x="9300" y="114755"/>
                  </a:cubicBezTo>
                  <a:cubicBezTo>
                    <a:pt x="8105" y="114157"/>
                    <a:pt x="-5044" y="78299"/>
                    <a:pt x="2128" y="57381"/>
                  </a:cubicBezTo>
                  <a:cubicBezTo>
                    <a:pt x="9300" y="36463"/>
                    <a:pt x="43963" y="-591"/>
                    <a:pt x="45158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>
              <a:extLst>
                <a:ext uri="{FF2B5EF4-FFF2-40B4-BE49-F238E27FC236}">
                  <a16:creationId xmlns:a16="http://schemas.microsoft.com/office/drawing/2014/main" id="{3DB6D37D-3308-57FA-F67F-D7C7497E9415}"/>
                </a:ext>
              </a:extLst>
            </p:cNvPr>
            <p:cNvSpPr/>
            <p:nvPr/>
          </p:nvSpPr>
          <p:spPr>
            <a:xfrm>
              <a:off x="4864120" y="3878891"/>
              <a:ext cx="190296" cy="517746"/>
            </a:xfrm>
            <a:custGeom>
              <a:avLst/>
              <a:gdLst>
                <a:gd name="connsiteX0" fmla="*/ 154 w 190296"/>
                <a:gd name="connsiteY0" fmla="*/ 2 h 517746"/>
                <a:gd name="connsiteX1" fmla="*/ 137940 w 190296"/>
                <a:gd name="connsiteY1" fmla="*/ 221295 h 517746"/>
                <a:gd name="connsiteX2" fmla="*/ 188044 w 190296"/>
                <a:gd name="connsiteY2" fmla="*/ 517745 h 517746"/>
                <a:gd name="connsiteX3" fmla="*/ 167168 w 190296"/>
                <a:gd name="connsiteY3" fmla="*/ 217120 h 517746"/>
                <a:gd name="connsiteX4" fmla="*/ 154 w 190296"/>
                <a:gd name="connsiteY4" fmla="*/ 2 h 5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96" h="517746">
                  <a:moveTo>
                    <a:pt x="154" y="2"/>
                  </a:moveTo>
                  <a:cubicBezTo>
                    <a:pt x="-4717" y="698"/>
                    <a:pt x="106625" y="135005"/>
                    <a:pt x="137940" y="221295"/>
                  </a:cubicBezTo>
                  <a:cubicBezTo>
                    <a:pt x="169255" y="307585"/>
                    <a:pt x="183173" y="518441"/>
                    <a:pt x="188044" y="517745"/>
                  </a:cubicBezTo>
                  <a:cubicBezTo>
                    <a:pt x="192915" y="517049"/>
                    <a:pt x="191524" y="302019"/>
                    <a:pt x="167168" y="217120"/>
                  </a:cubicBezTo>
                  <a:cubicBezTo>
                    <a:pt x="142812" y="132221"/>
                    <a:pt x="5025" y="-694"/>
                    <a:pt x="15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>
              <a:extLst>
                <a:ext uri="{FF2B5EF4-FFF2-40B4-BE49-F238E27FC236}">
                  <a16:creationId xmlns:a16="http://schemas.microsoft.com/office/drawing/2014/main" id="{CC3BA13A-3995-A131-2043-2CEACF8EE6CF}"/>
                </a:ext>
              </a:extLst>
            </p:cNvPr>
            <p:cNvSpPr/>
            <p:nvPr/>
          </p:nvSpPr>
          <p:spPr>
            <a:xfrm>
              <a:off x="5005761" y="4078391"/>
              <a:ext cx="281210" cy="71923"/>
            </a:xfrm>
            <a:custGeom>
              <a:avLst/>
              <a:gdLst>
                <a:gd name="connsiteX0" fmla="*/ 475 w 281210"/>
                <a:gd name="connsiteY0" fmla="*/ 71899 h 71923"/>
                <a:gd name="connsiteX1" fmla="*/ 142436 w 281210"/>
                <a:gd name="connsiteY1" fmla="*/ 919 h 71923"/>
                <a:gd name="connsiteX2" fmla="*/ 280223 w 281210"/>
                <a:gd name="connsiteY2" fmla="*/ 30146 h 71923"/>
                <a:gd name="connsiteX3" fmla="*/ 192540 w 281210"/>
                <a:gd name="connsiteY3" fmla="*/ 9269 h 71923"/>
                <a:gd name="connsiteX4" fmla="*/ 475 w 281210"/>
                <a:gd name="connsiteY4" fmla="*/ 71899 h 7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10" h="71923">
                  <a:moveTo>
                    <a:pt x="475" y="71899"/>
                  </a:moveTo>
                  <a:cubicBezTo>
                    <a:pt x="-7876" y="70507"/>
                    <a:pt x="95811" y="7878"/>
                    <a:pt x="142436" y="919"/>
                  </a:cubicBezTo>
                  <a:cubicBezTo>
                    <a:pt x="189061" y="-6040"/>
                    <a:pt x="271872" y="28754"/>
                    <a:pt x="280223" y="30146"/>
                  </a:cubicBezTo>
                  <a:cubicBezTo>
                    <a:pt x="288574" y="31538"/>
                    <a:pt x="242644" y="4398"/>
                    <a:pt x="192540" y="9269"/>
                  </a:cubicBezTo>
                  <a:cubicBezTo>
                    <a:pt x="142436" y="14140"/>
                    <a:pt x="8826" y="73291"/>
                    <a:pt x="475" y="71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 514">
              <a:extLst>
                <a:ext uri="{FF2B5EF4-FFF2-40B4-BE49-F238E27FC236}">
                  <a16:creationId xmlns:a16="http://schemas.microsoft.com/office/drawing/2014/main" id="{03FE9CDC-6A8D-C9CB-E94C-376B9D3D334C}"/>
                </a:ext>
              </a:extLst>
            </p:cNvPr>
            <p:cNvSpPr/>
            <p:nvPr/>
          </p:nvSpPr>
          <p:spPr>
            <a:xfrm>
              <a:off x="5102107" y="4509307"/>
              <a:ext cx="50330" cy="676498"/>
            </a:xfrm>
            <a:custGeom>
              <a:avLst/>
              <a:gdLst>
                <a:gd name="connsiteX0" fmla="*/ 161 w 50330"/>
                <a:gd name="connsiteY0" fmla="*/ 63 h 676498"/>
                <a:gd name="connsiteX1" fmla="*/ 33564 w 50330"/>
                <a:gd name="connsiteY1" fmla="*/ 250583 h 676498"/>
                <a:gd name="connsiteX2" fmla="*/ 12688 w 50330"/>
                <a:gd name="connsiteY2" fmla="*/ 676468 h 676498"/>
                <a:gd name="connsiteX3" fmla="*/ 50266 w 50330"/>
                <a:gd name="connsiteY3" fmla="*/ 271460 h 676498"/>
                <a:gd name="connsiteX4" fmla="*/ 161 w 50330"/>
                <a:gd name="connsiteY4" fmla="*/ 63 h 67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0" h="676498">
                  <a:moveTo>
                    <a:pt x="161" y="63"/>
                  </a:moveTo>
                  <a:cubicBezTo>
                    <a:pt x="-2623" y="-3416"/>
                    <a:pt x="31476" y="137849"/>
                    <a:pt x="33564" y="250583"/>
                  </a:cubicBezTo>
                  <a:cubicBezTo>
                    <a:pt x="35652" y="363317"/>
                    <a:pt x="9904" y="672989"/>
                    <a:pt x="12688" y="676468"/>
                  </a:cubicBezTo>
                  <a:cubicBezTo>
                    <a:pt x="15472" y="679947"/>
                    <a:pt x="48178" y="385586"/>
                    <a:pt x="50266" y="271460"/>
                  </a:cubicBezTo>
                  <a:cubicBezTo>
                    <a:pt x="52354" y="157334"/>
                    <a:pt x="2945" y="3542"/>
                    <a:pt x="161" y="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 515">
              <a:extLst>
                <a:ext uri="{FF2B5EF4-FFF2-40B4-BE49-F238E27FC236}">
                  <a16:creationId xmlns:a16="http://schemas.microsoft.com/office/drawing/2014/main" id="{3EEF30EF-D91B-A069-4A1D-A37634F75804}"/>
                </a:ext>
              </a:extLst>
            </p:cNvPr>
            <p:cNvSpPr/>
            <p:nvPr/>
          </p:nvSpPr>
          <p:spPr>
            <a:xfrm>
              <a:off x="5276587" y="5046962"/>
              <a:ext cx="209971" cy="653317"/>
            </a:xfrm>
            <a:custGeom>
              <a:avLst/>
              <a:gdLst>
                <a:gd name="connsiteX0" fmla="*/ 1046 w 209971"/>
                <a:gd name="connsiteY0" fmla="*/ 1027 h 653317"/>
                <a:gd name="connsiteX1" fmla="*/ 42799 w 209971"/>
                <a:gd name="connsiteY1" fmla="*/ 268249 h 653317"/>
                <a:gd name="connsiteX2" fmla="*/ 209813 w 209971"/>
                <a:gd name="connsiteY2" fmla="*/ 652380 h 653317"/>
                <a:gd name="connsiteX3" fmla="*/ 72027 w 209971"/>
                <a:gd name="connsiteY3" fmla="*/ 364282 h 653317"/>
                <a:gd name="connsiteX4" fmla="*/ 1046 w 209971"/>
                <a:gd name="connsiteY4" fmla="*/ 1027 h 6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971" h="653317">
                  <a:moveTo>
                    <a:pt x="1046" y="1027"/>
                  </a:moveTo>
                  <a:cubicBezTo>
                    <a:pt x="-3825" y="-14979"/>
                    <a:pt x="8004" y="159690"/>
                    <a:pt x="42799" y="268249"/>
                  </a:cubicBezTo>
                  <a:cubicBezTo>
                    <a:pt x="77594" y="376808"/>
                    <a:pt x="204942" y="636375"/>
                    <a:pt x="209813" y="652380"/>
                  </a:cubicBezTo>
                  <a:cubicBezTo>
                    <a:pt x="214684" y="668386"/>
                    <a:pt x="106126" y="475624"/>
                    <a:pt x="72027" y="364282"/>
                  </a:cubicBezTo>
                  <a:cubicBezTo>
                    <a:pt x="37928" y="252940"/>
                    <a:pt x="5917" y="17033"/>
                    <a:pt x="1046" y="10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 516">
              <a:extLst>
                <a:ext uri="{FF2B5EF4-FFF2-40B4-BE49-F238E27FC236}">
                  <a16:creationId xmlns:a16="http://schemas.microsoft.com/office/drawing/2014/main" id="{D12112A5-A383-C137-2282-9AD1FB6AF49D}"/>
                </a:ext>
              </a:extLst>
            </p:cNvPr>
            <p:cNvSpPr/>
            <p:nvPr/>
          </p:nvSpPr>
          <p:spPr>
            <a:xfrm>
              <a:off x="5185227" y="5369053"/>
              <a:ext cx="217668" cy="668844"/>
            </a:xfrm>
            <a:custGeom>
              <a:avLst/>
              <a:gdLst>
                <a:gd name="connsiteX0" fmla="*/ 21425 w 217668"/>
                <a:gd name="connsiteY0" fmla="*/ 437 h 668844"/>
                <a:gd name="connsiteX1" fmla="*/ 17250 w 217668"/>
                <a:gd name="connsiteY1" fmla="*/ 280185 h 668844"/>
                <a:gd name="connsiteX2" fmla="*/ 217666 w 217668"/>
                <a:gd name="connsiteY2" fmla="*/ 668492 h 668844"/>
                <a:gd name="connsiteX3" fmla="*/ 13074 w 217668"/>
                <a:gd name="connsiteY3" fmla="*/ 342815 h 668844"/>
                <a:gd name="connsiteX4" fmla="*/ 21425 w 217668"/>
                <a:gd name="connsiteY4" fmla="*/ 437 h 66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668844">
                  <a:moveTo>
                    <a:pt x="21425" y="437"/>
                  </a:moveTo>
                  <a:cubicBezTo>
                    <a:pt x="22121" y="-10001"/>
                    <a:pt x="-15457" y="168843"/>
                    <a:pt x="17250" y="280185"/>
                  </a:cubicBezTo>
                  <a:cubicBezTo>
                    <a:pt x="49957" y="391528"/>
                    <a:pt x="218362" y="658054"/>
                    <a:pt x="217666" y="668492"/>
                  </a:cubicBezTo>
                  <a:cubicBezTo>
                    <a:pt x="216970" y="678930"/>
                    <a:pt x="46477" y="454853"/>
                    <a:pt x="13074" y="342815"/>
                  </a:cubicBezTo>
                  <a:cubicBezTo>
                    <a:pt x="-20329" y="230777"/>
                    <a:pt x="20729" y="10875"/>
                    <a:pt x="21425" y="4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 517">
              <a:extLst>
                <a:ext uri="{FF2B5EF4-FFF2-40B4-BE49-F238E27FC236}">
                  <a16:creationId xmlns:a16="http://schemas.microsoft.com/office/drawing/2014/main" id="{9F7A2B9C-2C17-231C-4F6C-43F795D215FC}"/>
                </a:ext>
              </a:extLst>
            </p:cNvPr>
            <p:cNvSpPr/>
            <p:nvPr/>
          </p:nvSpPr>
          <p:spPr>
            <a:xfrm>
              <a:off x="5594943" y="5644524"/>
              <a:ext cx="430897" cy="408603"/>
            </a:xfrm>
            <a:custGeom>
              <a:avLst/>
              <a:gdLst>
                <a:gd name="connsiteX0" fmla="*/ 430076 w 430897"/>
                <a:gd name="connsiteY0" fmla="*/ 539 h 408603"/>
                <a:gd name="connsiteX1" fmla="*/ 317342 w 430897"/>
                <a:gd name="connsiteY1" fmla="*/ 313690 h 408603"/>
                <a:gd name="connsiteX2" fmla="*/ 242186 w 430897"/>
                <a:gd name="connsiteY2" fmla="*/ 405547 h 408603"/>
                <a:gd name="connsiteX3" fmla="*/ 16 w 430897"/>
                <a:gd name="connsiteY3" fmla="*/ 226008 h 408603"/>
                <a:gd name="connsiteX4" fmla="*/ 254712 w 430897"/>
                <a:gd name="connsiteY4" fmla="*/ 397197 h 408603"/>
                <a:gd name="connsiteX5" fmla="*/ 430076 w 430897"/>
                <a:gd name="connsiteY5" fmla="*/ 539 h 4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897" h="408603">
                  <a:moveTo>
                    <a:pt x="430076" y="539"/>
                  </a:moveTo>
                  <a:cubicBezTo>
                    <a:pt x="440514" y="-13379"/>
                    <a:pt x="348657" y="246189"/>
                    <a:pt x="317342" y="313690"/>
                  </a:cubicBezTo>
                  <a:cubicBezTo>
                    <a:pt x="286027" y="381191"/>
                    <a:pt x="295074" y="420161"/>
                    <a:pt x="242186" y="405547"/>
                  </a:cubicBezTo>
                  <a:cubicBezTo>
                    <a:pt x="189298" y="390933"/>
                    <a:pt x="-2072" y="227400"/>
                    <a:pt x="16" y="226008"/>
                  </a:cubicBezTo>
                  <a:cubicBezTo>
                    <a:pt x="2104" y="224616"/>
                    <a:pt x="182339" y="431296"/>
                    <a:pt x="254712" y="397197"/>
                  </a:cubicBezTo>
                  <a:cubicBezTo>
                    <a:pt x="327085" y="363098"/>
                    <a:pt x="419638" y="14457"/>
                    <a:pt x="430076" y="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 518">
              <a:extLst>
                <a:ext uri="{FF2B5EF4-FFF2-40B4-BE49-F238E27FC236}">
                  <a16:creationId xmlns:a16="http://schemas.microsoft.com/office/drawing/2014/main" id="{5F106336-3B93-51C3-A245-95B56A9535DC}"/>
                </a:ext>
              </a:extLst>
            </p:cNvPr>
            <p:cNvSpPr/>
            <p:nvPr/>
          </p:nvSpPr>
          <p:spPr>
            <a:xfrm>
              <a:off x="6954103" y="5335266"/>
              <a:ext cx="282102" cy="590523"/>
            </a:xfrm>
            <a:custGeom>
              <a:avLst/>
              <a:gdLst>
                <a:gd name="connsiteX0" fmla="*/ 281765 w 282102"/>
                <a:gd name="connsiteY0" fmla="*/ 822 h 590523"/>
                <a:gd name="connsiteX1" fmla="*/ 72998 w 282102"/>
                <a:gd name="connsiteY1" fmla="*/ 268044 h 590523"/>
                <a:gd name="connsiteX2" fmla="*/ 27070 w 282102"/>
                <a:gd name="connsiteY2" fmla="*/ 589545 h 590523"/>
                <a:gd name="connsiteX3" fmla="*/ 18719 w 282102"/>
                <a:gd name="connsiteY3" fmla="*/ 355726 h 590523"/>
                <a:gd name="connsiteX4" fmla="*/ 281765 w 282102"/>
                <a:gd name="connsiteY4" fmla="*/ 822 h 59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02" h="590523">
                  <a:moveTo>
                    <a:pt x="281765" y="822"/>
                  </a:moveTo>
                  <a:cubicBezTo>
                    <a:pt x="290811" y="-13792"/>
                    <a:pt x="115447" y="169924"/>
                    <a:pt x="72998" y="268044"/>
                  </a:cubicBezTo>
                  <a:cubicBezTo>
                    <a:pt x="30549" y="366164"/>
                    <a:pt x="36116" y="574931"/>
                    <a:pt x="27070" y="589545"/>
                  </a:cubicBezTo>
                  <a:cubicBezTo>
                    <a:pt x="18024" y="604159"/>
                    <a:pt x="-23730" y="451759"/>
                    <a:pt x="18719" y="355726"/>
                  </a:cubicBezTo>
                  <a:cubicBezTo>
                    <a:pt x="61168" y="259693"/>
                    <a:pt x="272719" y="15436"/>
                    <a:pt x="281765" y="8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 519">
              <a:extLst>
                <a:ext uri="{FF2B5EF4-FFF2-40B4-BE49-F238E27FC236}">
                  <a16:creationId xmlns:a16="http://schemas.microsoft.com/office/drawing/2014/main" id="{540E8AD7-9A37-1D3F-5470-AC5717E61380}"/>
                </a:ext>
              </a:extLst>
            </p:cNvPr>
            <p:cNvSpPr/>
            <p:nvPr/>
          </p:nvSpPr>
          <p:spPr>
            <a:xfrm>
              <a:off x="6464966" y="4251213"/>
              <a:ext cx="99717" cy="308596"/>
            </a:xfrm>
            <a:custGeom>
              <a:avLst/>
              <a:gdLst>
                <a:gd name="connsiteX0" fmla="*/ 77796 w 99717"/>
                <a:gd name="connsiteY0" fmla="*/ 57740 h 308596"/>
                <a:gd name="connsiteX1" fmla="*/ 23516 w 99717"/>
                <a:gd name="connsiteY1" fmla="*/ 116195 h 308596"/>
                <a:gd name="connsiteX2" fmla="*/ 15166 w 99717"/>
                <a:gd name="connsiteY2" fmla="*/ 308261 h 308596"/>
                <a:gd name="connsiteX3" fmla="*/ 6815 w 99717"/>
                <a:gd name="connsiteY3" fmla="*/ 166299 h 308596"/>
                <a:gd name="connsiteX4" fmla="*/ 6815 w 99717"/>
                <a:gd name="connsiteY4" fmla="*/ 141247 h 308596"/>
                <a:gd name="connsiteX5" fmla="*/ 94497 w 99717"/>
                <a:gd name="connsiteY5" fmla="*/ 3461 h 308596"/>
                <a:gd name="connsiteX6" fmla="*/ 77796 w 99717"/>
                <a:gd name="connsiteY6" fmla="*/ 57740 h 30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17" h="308596">
                  <a:moveTo>
                    <a:pt x="77796" y="57740"/>
                  </a:moveTo>
                  <a:cubicBezTo>
                    <a:pt x="65966" y="76529"/>
                    <a:pt x="33954" y="74442"/>
                    <a:pt x="23516" y="116195"/>
                  </a:cubicBezTo>
                  <a:cubicBezTo>
                    <a:pt x="13078" y="157948"/>
                    <a:pt x="17949" y="299910"/>
                    <a:pt x="15166" y="308261"/>
                  </a:cubicBezTo>
                  <a:cubicBezTo>
                    <a:pt x="12383" y="316612"/>
                    <a:pt x="6815" y="166299"/>
                    <a:pt x="6815" y="166299"/>
                  </a:cubicBezTo>
                  <a:cubicBezTo>
                    <a:pt x="5423" y="138464"/>
                    <a:pt x="-7799" y="168387"/>
                    <a:pt x="6815" y="141247"/>
                  </a:cubicBezTo>
                  <a:cubicBezTo>
                    <a:pt x="21429" y="114107"/>
                    <a:pt x="79883" y="20858"/>
                    <a:pt x="94497" y="3461"/>
                  </a:cubicBezTo>
                  <a:cubicBezTo>
                    <a:pt x="109111" y="-13936"/>
                    <a:pt x="89626" y="38951"/>
                    <a:pt x="77796" y="577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>
              <a:extLst>
                <a:ext uri="{FF2B5EF4-FFF2-40B4-BE49-F238E27FC236}">
                  <a16:creationId xmlns:a16="http://schemas.microsoft.com/office/drawing/2014/main" id="{32A7C1FC-1D71-4567-5672-9C77CF20CC5C}"/>
                </a:ext>
              </a:extLst>
            </p:cNvPr>
            <p:cNvSpPr/>
            <p:nvPr/>
          </p:nvSpPr>
          <p:spPr>
            <a:xfrm>
              <a:off x="6859219" y="4442559"/>
              <a:ext cx="176435" cy="175376"/>
            </a:xfrm>
            <a:custGeom>
              <a:avLst/>
              <a:gdLst>
                <a:gd name="connsiteX0" fmla="*/ 176233 w 176435"/>
                <a:gd name="connsiteY0" fmla="*/ 5 h 175376"/>
                <a:gd name="connsiteX1" fmla="*/ 67674 w 176435"/>
                <a:gd name="connsiteY1" fmla="*/ 91863 h 175376"/>
                <a:gd name="connsiteX2" fmla="*/ 869 w 176435"/>
                <a:gd name="connsiteY2" fmla="*/ 175370 h 175376"/>
                <a:gd name="connsiteX3" fmla="*/ 38447 w 176435"/>
                <a:gd name="connsiteY3" fmla="*/ 96038 h 175376"/>
                <a:gd name="connsiteX4" fmla="*/ 176233 w 176435"/>
                <a:gd name="connsiteY4" fmla="*/ 5 h 1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35" h="175376">
                  <a:moveTo>
                    <a:pt x="176233" y="5"/>
                  </a:moveTo>
                  <a:cubicBezTo>
                    <a:pt x="181104" y="-691"/>
                    <a:pt x="96901" y="62636"/>
                    <a:pt x="67674" y="91863"/>
                  </a:cubicBezTo>
                  <a:cubicBezTo>
                    <a:pt x="38447" y="121090"/>
                    <a:pt x="5740" y="174674"/>
                    <a:pt x="869" y="175370"/>
                  </a:cubicBezTo>
                  <a:cubicBezTo>
                    <a:pt x="-4002" y="176066"/>
                    <a:pt x="12003" y="123178"/>
                    <a:pt x="38447" y="96038"/>
                  </a:cubicBezTo>
                  <a:cubicBezTo>
                    <a:pt x="64891" y="68898"/>
                    <a:pt x="171362" y="701"/>
                    <a:pt x="17623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 521">
              <a:extLst>
                <a:ext uri="{FF2B5EF4-FFF2-40B4-BE49-F238E27FC236}">
                  <a16:creationId xmlns:a16="http://schemas.microsoft.com/office/drawing/2014/main" id="{D126D0FC-47BF-56D4-2A3B-A51BBDB34387}"/>
                </a:ext>
              </a:extLst>
            </p:cNvPr>
            <p:cNvSpPr/>
            <p:nvPr/>
          </p:nvSpPr>
          <p:spPr>
            <a:xfrm>
              <a:off x="6017783" y="4128277"/>
              <a:ext cx="296571" cy="252298"/>
            </a:xfrm>
            <a:custGeom>
              <a:avLst/>
              <a:gdLst>
                <a:gd name="connsiteX0" fmla="*/ 295335 w 296571"/>
                <a:gd name="connsiteY0" fmla="*/ 1137 h 252298"/>
                <a:gd name="connsiteX1" fmla="*/ 153373 w 296571"/>
                <a:gd name="connsiteY1" fmla="*/ 80468 h 252298"/>
                <a:gd name="connsiteX2" fmla="*/ 3061 w 296571"/>
                <a:gd name="connsiteY2" fmla="*/ 251657 h 252298"/>
                <a:gd name="connsiteX3" fmla="*/ 69866 w 296571"/>
                <a:gd name="connsiteY3" fmla="*/ 134748 h 252298"/>
                <a:gd name="connsiteX4" fmla="*/ 295335 w 296571"/>
                <a:gd name="connsiteY4" fmla="*/ 1137 h 25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571" h="252298">
                  <a:moveTo>
                    <a:pt x="295335" y="1137"/>
                  </a:moveTo>
                  <a:cubicBezTo>
                    <a:pt x="309253" y="-7910"/>
                    <a:pt x="202085" y="38715"/>
                    <a:pt x="153373" y="80468"/>
                  </a:cubicBezTo>
                  <a:cubicBezTo>
                    <a:pt x="104661" y="122221"/>
                    <a:pt x="16979" y="242610"/>
                    <a:pt x="3061" y="251657"/>
                  </a:cubicBezTo>
                  <a:cubicBezTo>
                    <a:pt x="-10857" y="260704"/>
                    <a:pt x="24633" y="171630"/>
                    <a:pt x="69866" y="134748"/>
                  </a:cubicBezTo>
                  <a:cubicBezTo>
                    <a:pt x="115099" y="97866"/>
                    <a:pt x="281417" y="10184"/>
                    <a:pt x="295335" y="11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 522">
              <a:extLst>
                <a:ext uri="{FF2B5EF4-FFF2-40B4-BE49-F238E27FC236}">
                  <a16:creationId xmlns:a16="http://schemas.microsoft.com/office/drawing/2014/main" id="{2496909C-F603-F9C4-5796-1AD7625DC232}"/>
                </a:ext>
              </a:extLst>
            </p:cNvPr>
            <p:cNvSpPr/>
            <p:nvPr/>
          </p:nvSpPr>
          <p:spPr>
            <a:xfrm>
              <a:off x="7234602" y="4955943"/>
              <a:ext cx="76560" cy="225749"/>
            </a:xfrm>
            <a:custGeom>
              <a:avLst/>
              <a:gdLst>
                <a:gd name="connsiteX0" fmla="*/ 76423 w 76560"/>
                <a:gd name="connsiteY0" fmla="*/ 189 h 225749"/>
                <a:gd name="connsiteX1" fmla="*/ 26319 w 76560"/>
                <a:gd name="connsiteY1" fmla="*/ 79520 h 225749"/>
                <a:gd name="connsiteX2" fmla="*/ 1266 w 76560"/>
                <a:gd name="connsiteY2" fmla="*/ 225657 h 225749"/>
                <a:gd name="connsiteX3" fmla="*/ 9617 w 76560"/>
                <a:gd name="connsiteY3" fmla="*/ 100397 h 225749"/>
                <a:gd name="connsiteX4" fmla="*/ 76423 w 76560"/>
                <a:gd name="connsiteY4" fmla="*/ 189 h 22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60" h="225749">
                  <a:moveTo>
                    <a:pt x="76423" y="189"/>
                  </a:moveTo>
                  <a:cubicBezTo>
                    <a:pt x="79207" y="-3290"/>
                    <a:pt x="38845" y="41942"/>
                    <a:pt x="26319" y="79520"/>
                  </a:cubicBezTo>
                  <a:cubicBezTo>
                    <a:pt x="13793" y="117098"/>
                    <a:pt x="4050" y="222178"/>
                    <a:pt x="1266" y="225657"/>
                  </a:cubicBezTo>
                  <a:cubicBezTo>
                    <a:pt x="-1518" y="229136"/>
                    <a:pt x="-126" y="133800"/>
                    <a:pt x="9617" y="100397"/>
                  </a:cubicBezTo>
                  <a:cubicBezTo>
                    <a:pt x="19360" y="66994"/>
                    <a:pt x="73639" y="3668"/>
                    <a:pt x="76423" y="1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 523">
              <a:extLst>
                <a:ext uri="{FF2B5EF4-FFF2-40B4-BE49-F238E27FC236}">
                  <a16:creationId xmlns:a16="http://schemas.microsoft.com/office/drawing/2014/main" id="{EE43C4C5-FE2B-B19D-DD11-50AF1091D3BA}"/>
                </a:ext>
              </a:extLst>
            </p:cNvPr>
            <p:cNvSpPr/>
            <p:nvPr/>
          </p:nvSpPr>
          <p:spPr>
            <a:xfrm>
              <a:off x="6092598" y="5399470"/>
              <a:ext cx="120640" cy="715650"/>
            </a:xfrm>
            <a:custGeom>
              <a:avLst/>
              <a:gdLst>
                <a:gd name="connsiteX0" fmla="*/ 120312 w 120640"/>
                <a:gd name="connsiteY0" fmla="*/ 3423 h 715650"/>
                <a:gd name="connsiteX1" fmla="*/ 40980 w 120640"/>
                <a:gd name="connsiteY1" fmla="*/ 241418 h 715650"/>
                <a:gd name="connsiteX2" fmla="*/ 11753 w 120640"/>
                <a:gd name="connsiteY2" fmla="*/ 713231 h 715650"/>
                <a:gd name="connsiteX3" fmla="*/ 7577 w 120640"/>
                <a:gd name="connsiteY3" fmla="*/ 408431 h 715650"/>
                <a:gd name="connsiteX4" fmla="*/ 120312 w 120640"/>
                <a:gd name="connsiteY4" fmla="*/ 3423 h 71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40" h="715650">
                  <a:moveTo>
                    <a:pt x="120312" y="3423"/>
                  </a:moveTo>
                  <a:cubicBezTo>
                    <a:pt x="125879" y="-24413"/>
                    <a:pt x="59073" y="123117"/>
                    <a:pt x="40980" y="241418"/>
                  </a:cubicBezTo>
                  <a:cubicBezTo>
                    <a:pt x="22887" y="359719"/>
                    <a:pt x="17320" y="685396"/>
                    <a:pt x="11753" y="713231"/>
                  </a:cubicBezTo>
                  <a:cubicBezTo>
                    <a:pt x="6186" y="741067"/>
                    <a:pt x="-9124" y="521861"/>
                    <a:pt x="7577" y="408431"/>
                  </a:cubicBezTo>
                  <a:cubicBezTo>
                    <a:pt x="24278" y="295001"/>
                    <a:pt x="114745" y="31259"/>
                    <a:pt x="120312" y="34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215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男性の手のひらの写真素材 [41241130] - PIXTA" hidden="1">
            <a:extLst>
              <a:ext uri="{FF2B5EF4-FFF2-40B4-BE49-F238E27FC236}">
                <a16:creationId xmlns:a16="http://schemas.microsoft.com/office/drawing/2014/main" id="{E56DFE7B-EAAB-AA56-CE54-F7525466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393950"/>
            <a:ext cx="57150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8" name="グループ化 1037">
            <a:extLst>
              <a:ext uri="{FF2B5EF4-FFF2-40B4-BE49-F238E27FC236}">
                <a16:creationId xmlns:a16="http://schemas.microsoft.com/office/drawing/2014/main" id="{5253479F-19C7-4152-06A5-DCC9ED83E4A4}"/>
              </a:ext>
            </a:extLst>
          </p:cNvPr>
          <p:cNvGrpSpPr/>
          <p:nvPr/>
        </p:nvGrpSpPr>
        <p:grpSpPr>
          <a:xfrm>
            <a:off x="4772027" y="2603349"/>
            <a:ext cx="3628193" cy="4192132"/>
            <a:chOff x="4772027" y="2603349"/>
            <a:chExt cx="3628193" cy="4192132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DB5BDE0D-BD19-6B2C-4B32-D167CAE6D642}"/>
                </a:ext>
              </a:extLst>
            </p:cNvPr>
            <p:cNvSpPr/>
            <p:nvPr/>
          </p:nvSpPr>
          <p:spPr>
            <a:xfrm>
              <a:off x="4772027" y="3820106"/>
              <a:ext cx="200142" cy="1142320"/>
            </a:xfrm>
            <a:custGeom>
              <a:avLst/>
              <a:gdLst>
                <a:gd name="connsiteX0" fmla="*/ 389 w 200142"/>
                <a:gd name="connsiteY0" fmla="*/ 332 h 1142320"/>
                <a:gd name="connsiteX1" fmla="*/ 125650 w 200142"/>
                <a:gd name="connsiteY1" fmla="*/ 275905 h 1142320"/>
                <a:gd name="connsiteX2" fmla="*/ 194543 w 200142"/>
                <a:gd name="connsiteY2" fmla="*/ 557741 h 1142320"/>
                <a:gd name="connsiteX3" fmla="*/ 194543 w 200142"/>
                <a:gd name="connsiteY3" fmla="*/ 833313 h 1142320"/>
                <a:gd name="connsiteX4" fmla="*/ 182017 w 200142"/>
                <a:gd name="connsiteY4" fmla="*/ 1133938 h 1142320"/>
                <a:gd name="connsiteX5" fmla="*/ 169491 w 200142"/>
                <a:gd name="connsiteY5" fmla="*/ 482584 h 1142320"/>
                <a:gd name="connsiteX6" fmla="*/ 88072 w 200142"/>
                <a:gd name="connsiteY6" fmla="*/ 332272 h 1142320"/>
                <a:gd name="connsiteX7" fmla="*/ 389 w 200142"/>
                <a:gd name="connsiteY7" fmla="*/ 332 h 114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142" h="1142320">
                  <a:moveTo>
                    <a:pt x="389" y="332"/>
                  </a:moveTo>
                  <a:cubicBezTo>
                    <a:pt x="6652" y="-9062"/>
                    <a:pt x="93291" y="183004"/>
                    <a:pt x="125650" y="275905"/>
                  </a:cubicBezTo>
                  <a:cubicBezTo>
                    <a:pt x="158009" y="368806"/>
                    <a:pt x="183061" y="464840"/>
                    <a:pt x="194543" y="557741"/>
                  </a:cubicBezTo>
                  <a:cubicBezTo>
                    <a:pt x="206025" y="650642"/>
                    <a:pt x="196631" y="737280"/>
                    <a:pt x="194543" y="833313"/>
                  </a:cubicBezTo>
                  <a:cubicBezTo>
                    <a:pt x="192455" y="929346"/>
                    <a:pt x="186192" y="1192393"/>
                    <a:pt x="182017" y="1133938"/>
                  </a:cubicBezTo>
                  <a:cubicBezTo>
                    <a:pt x="177842" y="1075483"/>
                    <a:pt x="185149" y="616195"/>
                    <a:pt x="169491" y="482584"/>
                  </a:cubicBezTo>
                  <a:cubicBezTo>
                    <a:pt x="153833" y="348973"/>
                    <a:pt x="111036" y="409516"/>
                    <a:pt x="88072" y="332272"/>
                  </a:cubicBezTo>
                  <a:cubicBezTo>
                    <a:pt x="65108" y="255028"/>
                    <a:pt x="-5874" y="9726"/>
                    <a:pt x="389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8D05E2BC-9A2B-C1BB-1873-BAB4776D0993}"/>
                </a:ext>
              </a:extLst>
            </p:cNvPr>
            <p:cNvSpPr/>
            <p:nvPr/>
          </p:nvSpPr>
          <p:spPr>
            <a:xfrm>
              <a:off x="4953766" y="3713465"/>
              <a:ext cx="465061" cy="919492"/>
            </a:xfrm>
            <a:custGeom>
              <a:avLst/>
              <a:gdLst>
                <a:gd name="connsiteX0" fmla="*/ 278 w 465061"/>
                <a:gd name="connsiteY0" fmla="*/ 502 h 919492"/>
                <a:gd name="connsiteX1" fmla="*/ 288376 w 465061"/>
                <a:gd name="connsiteY1" fmla="*/ 238497 h 919492"/>
                <a:gd name="connsiteX2" fmla="*/ 401111 w 465061"/>
                <a:gd name="connsiteY2" fmla="*/ 564173 h 919492"/>
                <a:gd name="connsiteX3" fmla="*/ 463741 w 465061"/>
                <a:gd name="connsiteY3" fmla="*/ 914902 h 919492"/>
                <a:gd name="connsiteX4" fmla="*/ 344744 w 465061"/>
                <a:gd name="connsiteY4" fmla="*/ 301127 h 919492"/>
                <a:gd name="connsiteX5" fmla="*/ 278 w 465061"/>
                <a:gd name="connsiteY5" fmla="*/ 502 h 9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061" h="919492">
                  <a:moveTo>
                    <a:pt x="278" y="502"/>
                  </a:moveTo>
                  <a:cubicBezTo>
                    <a:pt x="-9117" y="-9936"/>
                    <a:pt x="221570" y="144552"/>
                    <a:pt x="288376" y="238497"/>
                  </a:cubicBezTo>
                  <a:cubicBezTo>
                    <a:pt x="355182" y="332442"/>
                    <a:pt x="371884" y="451439"/>
                    <a:pt x="401111" y="564173"/>
                  </a:cubicBezTo>
                  <a:cubicBezTo>
                    <a:pt x="430338" y="676907"/>
                    <a:pt x="473136" y="958743"/>
                    <a:pt x="463741" y="914902"/>
                  </a:cubicBezTo>
                  <a:cubicBezTo>
                    <a:pt x="454347" y="871061"/>
                    <a:pt x="415725" y="454571"/>
                    <a:pt x="344744" y="301127"/>
                  </a:cubicBezTo>
                  <a:cubicBezTo>
                    <a:pt x="273763" y="147683"/>
                    <a:pt x="9673" y="10940"/>
                    <a:pt x="278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F39C6D10-8B6B-0E09-A2C4-12F1DBE5DAC5}"/>
                </a:ext>
              </a:extLst>
            </p:cNvPr>
            <p:cNvSpPr/>
            <p:nvPr/>
          </p:nvSpPr>
          <p:spPr>
            <a:xfrm>
              <a:off x="4789909" y="3707652"/>
              <a:ext cx="230739" cy="81688"/>
            </a:xfrm>
            <a:custGeom>
              <a:avLst/>
              <a:gdLst>
                <a:gd name="connsiteX0" fmla="*/ 1296 w 230739"/>
                <a:gd name="connsiteY0" fmla="*/ 81471 h 81688"/>
                <a:gd name="connsiteX1" fmla="*/ 107768 w 230739"/>
                <a:gd name="connsiteY1" fmla="*/ 25104 h 81688"/>
                <a:gd name="connsiteX2" fmla="*/ 226765 w 230739"/>
                <a:gd name="connsiteY2" fmla="*/ 62682 h 81688"/>
                <a:gd name="connsiteX3" fmla="*/ 182924 w 230739"/>
                <a:gd name="connsiteY3" fmla="*/ 52 h 81688"/>
                <a:gd name="connsiteX4" fmla="*/ 1296 w 230739"/>
                <a:gd name="connsiteY4" fmla="*/ 81471 h 8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739" h="81688">
                  <a:moveTo>
                    <a:pt x="1296" y="81471"/>
                  </a:moveTo>
                  <a:cubicBezTo>
                    <a:pt x="-11230" y="85646"/>
                    <a:pt x="70190" y="28235"/>
                    <a:pt x="107768" y="25104"/>
                  </a:cubicBezTo>
                  <a:cubicBezTo>
                    <a:pt x="145346" y="21972"/>
                    <a:pt x="214239" y="66857"/>
                    <a:pt x="226765" y="62682"/>
                  </a:cubicBezTo>
                  <a:cubicBezTo>
                    <a:pt x="239291" y="58507"/>
                    <a:pt x="221546" y="-2036"/>
                    <a:pt x="182924" y="52"/>
                  </a:cubicBezTo>
                  <a:cubicBezTo>
                    <a:pt x="144302" y="2140"/>
                    <a:pt x="13822" y="77296"/>
                    <a:pt x="1296" y="81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C0D3FAA1-AEB4-E745-AB22-972339F562D0}"/>
                </a:ext>
              </a:extLst>
            </p:cNvPr>
            <p:cNvSpPr/>
            <p:nvPr/>
          </p:nvSpPr>
          <p:spPr>
            <a:xfrm>
              <a:off x="6588361" y="2624203"/>
              <a:ext cx="313749" cy="450937"/>
            </a:xfrm>
            <a:custGeom>
              <a:avLst/>
              <a:gdLst>
                <a:gd name="connsiteX0" fmla="*/ 313480 w 313749"/>
                <a:gd name="connsiteY0" fmla="*/ 0 h 450937"/>
                <a:gd name="connsiteX1" fmla="*/ 163168 w 313749"/>
                <a:gd name="connsiteY1" fmla="*/ 156575 h 450937"/>
                <a:gd name="connsiteX2" fmla="*/ 329 w 313749"/>
                <a:gd name="connsiteY2" fmla="*/ 450937 h 450937"/>
                <a:gd name="connsiteX3" fmla="*/ 125590 w 313749"/>
                <a:gd name="connsiteY3" fmla="*/ 156575 h 450937"/>
                <a:gd name="connsiteX4" fmla="*/ 313480 w 313749"/>
                <a:gd name="connsiteY4" fmla="*/ 0 h 45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749" h="450937">
                  <a:moveTo>
                    <a:pt x="313480" y="0"/>
                  </a:moveTo>
                  <a:cubicBezTo>
                    <a:pt x="319743" y="0"/>
                    <a:pt x="215360" y="81419"/>
                    <a:pt x="163168" y="156575"/>
                  </a:cubicBezTo>
                  <a:cubicBezTo>
                    <a:pt x="110976" y="231731"/>
                    <a:pt x="6592" y="450937"/>
                    <a:pt x="329" y="450937"/>
                  </a:cubicBezTo>
                  <a:cubicBezTo>
                    <a:pt x="-5934" y="450937"/>
                    <a:pt x="78617" y="227556"/>
                    <a:pt x="125590" y="156575"/>
                  </a:cubicBezTo>
                  <a:cubicBezTo>
                    <a:pt x="172563" y="85594"/>
                    <a:pt x="307217" y="0"/>
                    <a:pt x="31348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5BA0E54F-E34F-1F2D-1323-75CBAC64C963}"/>
                </a:ext>
              </a:extLst>
            </p:cNvPr>
            <p:cNvSpPr/>
            <p:nvPr/>
          </p:nvSpPr>
          <p:spPr>
            <a:xfrm>
              <a:off x="6362932" y="3093929"/>
              <a:ext cx="207121" cy="425885"/>
            </a:xfrm>
            <a:custGeom>
              <a:avLst/>
              <a:gdLst>
                <a:gd name="connsiteX0" fmla="*/ 206969 w 207121"/>
                <a:gd name="connsiteY0" fmla="*/ 0 h 425885"/>
                <a:gd name="connsiteX1" fmla="*/ 94235 w 207121"/>
                <a:gd name="connsiteY1" fmla="*/ 256783 h 425885"/>
                <a:gd name="connsiteX2" fmla="*/ 290 w 207121"/>
                <a:gd name="connsiteY2" fmla="*/ 425885 h 425885"/>
                <a:gd name="connsiteX3" fmla="*/ 69183 w 207121"/>
                <a:gd name="connsiteY3" fmla="*/ 256783 h 425885"/>
                <a:gd name="connsiteX4" fmla="*/ 206969 w 207121"/>
                <a:gd name="connsiteY4" fmla="*/ 0 h 4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21" h="425885">
                  <a:moveTo>
                    <a:pt x="206969" y="0"/>
                  </a:moveTo>
                  <a:cubicBezTo>
                    <a:pt x="211144" y="0"/>
                    <a:pt x="128681" y="185802"/>
                    <a:pt x="94235" y="256783"/>
                  </a:cubicBezTo>
                  <a:cubicBezTo>
                    <a:pt x="59788" y="327764"/>
                    <a:pt x="4465" y="425885"/>
                    <a:pt x="290" y="425885"/>
                  </a:cubicBezTo>
                  <a:cubicBezTo>
                    <a:pt x="-3885" y="425885"/>
                    <a:pt x="37868" y="327764"/>
                    <a:pt x="69183" y="256783"/>
                  </a:cubicBezTo>
                  <a:cubicBezTo>
                    <a:pt x="100498" y="185802"/>
                    <a:pt x="202794" y="0"/>
                    <a:pt x="206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E26E1A0-6D8F-49E9-D770-558969A4ACF6}"/>
                </a:ext>
              </a:extLst>
            </p:cNvPr>
            <p:cNvSpPr/>
            <p:nvPr/>
          </p:nvSpPr>
          <p:spPr>
            <a:xfrm>
              <a:off x="6117680" y="3522987"/>
              <a:ext cx="246316" cy="557973"/>
            </a:xfrm>
            <a:custGeom>
              <a:avLst/>
              <a:gdLst>
                <a:gd name="connsiteX0" fmla="*/ 245542 w 246316"/>
                <a:gd name="connsiteY0" fmla="*/ 3090 h 557973"/>
                <a:gd name="connsiteX1" fmla="*/ 76441 w 246316"/>
                <a:gd name="connsiteY1" fmla="*/ 372608 h 557973"/>
                <a:gd name="connsiteX2" fmla="*/ 1284 w 246316"/>
                <a:gd name="connsiteY2" fmla="*/ 554235 h 557973"/>
                <a:gd name="connsiteX3" fmla="*/ 132808 w 246316"/>
                <a:gd name="connsiteY3" fmla="*/ 216032 h 557973"/>
                <a:gd name="connsiteX4" fmla="*/ 245542 w 246316"/>
                <a:gd name="connsiteY4" fmla="*/ 3090 h 55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16" h="557973">
                  <a:moveTo>
                    <a:pt x="245542" y="3090"/>
                  </a:moveTo>
                  <a:cubicBezTo>
                    <a:pt x="236148" y="29186"/>
                    <a:pt x="117151" y="280751"/>
                    <a:pt x="76441" y="372608"/>
                  </a:cubicBezTo>
                  <a:cubicBezTo>
                    <a:pt x="35731" y="464465"/>
                    <a:pt x="-8110" y="580331"/>
                    <a:pt x="1284" y="554235"/>
                  </a:cubicBezTo>
                  <a:cubicBezTo>
                    <a:pt x="10678" y="528139"/>
                    <a:pt x="88967" y="309977"/>
                    <a:pt x="132808" y="216032"/>
                  </a:cubicBezTo>
                  <a:cubicBezTo>
                    <a:pt x="176649" y="122087"/>
                    <a:pt x="254936" y="-23006"/>
                    <a:pt x="245542" y="3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6153D28A-E719-C7FC-35B3-7CC2755882FF}"/>
                </a:ext>
              </a:extLst>
            </p:cNvPr>
            <p:cNvSpPr/>
            <p:nvPr/>
          </p:nvSpPr>
          <p:spPr>
            <a:xfrm>
              <a:off x="5686294" y="4027202"/>
              <a:ext cx="472406" cy="629527"/>
            </a:xfrm>
            <a:custGeom>
              <a:avLst/>
              <a:gdLst>
                <a:gd name="connsiteX0" fmla="*/ 470248 w 472406"/>
                <a:gd name="connsiteY0" fmla="*/ 6179 h 629527"/>
                <a:gd name="connsiteX1" fmla="*/ 200939 w 472406"/>
                <a:gd name="connsiteY1" fmla="*/ 388223 h 629527"/>
                <a:gd name="connsiteX2" fmla="*/ 119520 w 472406"/>
                <a:gd name="connsiteY2" fmla="*/ 532272 h 629527"/>
                <a:gd name="connsiteX3" fmla="*/ 522 w 472406"/>
                <a:gd name="connsiteY3" fmla="*/ 626217 h 629527"/>
                <a:gd name="connsiteX4" fmla="*/ 169624 w 472406"/>
                <a:gd name="connsiteY4" fmla="*/ 413275 h 629527"/>
                <a:gd name="connsiteX5" fmla="*/ 319936 w 472406"/>
                <a:gd name="connsiteY5" fmla="*/ 169017 h 629527"/>
                <a:gd name="connsiteX6" fmla="*/ 470248 w 472406"/>
                <a:gd name="connsiteY6" fmla="*/ 6179 h 6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406" h="629527">
                  <a:moveTo>
                    <a:pt x="470248" y="6179"/>
                  </a:moveTo>
                  <a:cubicBezTo>
                    <a:pt x="450415" y="42713"/>
                    <a:pt x="259394" y="300541"/>
                    <a:pt x="200939" y="388223"/>
                  </a:cubicBezTo>
                  <a:cubicBezTo>
                    <a:pt x="142484" y="475905"/>
                    <a:pt x="152923" y="492606"/>
                    <a:pt x="119520" y="532272"/>
                  </a:cubicBezTo>
                  <a:cubicBezTo>
                    <a:pt x="86117" y="571938"/>
                    <a:pt x="-7829" y="646050"/>
                    <a:pt x="522" y="626217"/>
                  </a:cubicBezTo>
                  <a:cubicBezTo>
                    <a:pt x="8873" y="606384"/>
                    <a:pt x="116388" y="489475"/>
                    <a:pt x="169624" y="413275"/>
                  </a:cubicBezTo>
                  <a:cubicBezTo>
                    <a:pt x="222860" y="337075"/>
                    <a:pt x="271920" y="233735"/>
                    <a:pt x="319936" y="169017"/>
                  </a:cubicBezTo>
                  <a:cubicBezTo>
                    <a:pt x="367952" y="104299"/>
                    <a:pt x="490081" y="-30355"/>
                    <a:pt x="470248" y="6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0AC71B62-F5EA-7B2F-669D-558D8E81305F}"/>
                </a:ext>
              </a:extLst>
            </p:cNvPr>
            <p:cNvSpPr/>
            <p:nvPr/>
          </p:nvSpPr>
          <p:spPr>
            <a:xfrm>
              <a:off x="5398718" y="4534273"/>
              <a:ext cx="376535" cy="188089"/>
            </a:xfrm>
            <a:custGeom>
              <a:avLst/>
              <a:gdLst>
                <a:gd name="connsiteX0" fmla="*/ 0 w 376535"/>
                <a:gd name="connsiteY0" fmla="*/ 149 h 188089"/>
                <a:gd name="connsiteX1" fmla="*/ 87682 w 376535"/>
                <a:gd name="connsiteY1" fmla="*/ 150461 h 188089"/>
                <a:gd name="connsiteX2" fmla="*/ 244257 w 376535"/>
                <a:gd name="connsiteY2" fmla="*/ 137935 h 188089"/>
                <a:gd name="connsiteX3" fmla="*/ 375781 w 376535"/>
                <a:gd name="connsiteY3" fmla="*/ 69042 h 188089"/>
                <a:gd name="connsiteX4" fmla="*/ 288098 w 376535"/>
                <a:gd name="connsiteY4" fmla="*/ 144198 h 188089"/>
                <a:gd name="connsiteX5" fmla="*/ 87682 w 376535"/>
                <a:gd name="connsiteY5" fmla="*/ 181776 h 188089"/>
                <a:gd name="connsiteX6" fmla="*/ 0 w 376535"/>
                <a:gd name="connsiteY6" fmla="*/ 149 h 18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535" h="188089">
                  <a:moveTo>
                    <a:pt x="0" y="149"/>
                  </a:moveTo>
                  <a:cubicBezTo>
                    <a:pt x="0" y="-5070"/>
                    <a:pt x="46973" y="127497"/>
                    <a:pt x="87682" y="150461"/>
                  </a:cubicBezTo>
                  <a:cubicBezTo>
                    <a:pt x="128392" y="173425"/>
                    <a:pt x="196241" y="151505"/>
                    <a:pt x="244257" y="137935"/>
                  </a:cubicBezTo>
                  <a:cubicBezTo>
                    <a:pt x="292273" y="124365"/>
                    <a:pt x="368474" y="67998"/>
                    <a:pt x="375781" y="69042"/>
                  </a:cubicBezTo>
                  <a:cubicBezTo>
                    <a:pt x="383088" y="70086"/>
                    <a:pt x="336115" y="125409"/>
                    <a:pt x="288098" y="144198"/>
                  </a:cubicBezTo>
                  <a:cubicBezTo>
                    <a:pt x="240082" y="162987"/>
                    <a:pt x="134654" y="203696"/>
                    <a:pt x="87682" y="181776"/>
                  </a:cubicBezTo>
                  <a:cubicBezTo>
                    <a:pt x="40710" y="159856"/>
                    <a:pt x="0" y="5368"/>
                    <a:pt x="0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EC31389F-F38E-6B12-616A-60F9805A17ED}"/>
                </a:ext>
              </a:extLst>
            </p:cNvPr>
            <p:cNvSpPr/>
            <p:nvPr/>
          </p:nvSpPr>
          <p:spPr>
            <a:xfrm>
              <a:off x="4953610" y="5006061"/>
              <a:ext cx="383322" cy="1132343"/>
            </a:xfrm>
            <a:custGeom>
              <a:avLst/>
              <a:gdLst>
                <a:gd name="connsiteX0" fmla="*/ 6697 w 383322"/>
                <a:gd name="connsiteY0" fmla="*/ 16876 h 1132343"/>
                <a:gd name="connsiteX1" fmla="*/ 38012 w 383322"/>
                <a:gd name="connsiteY1" fmla="*/ 317501 h 1132343"/>
                <a:gd name="connsiteX2" fmla="*/ 100642 w 383322"/>
                <a:gd name="connsiteY2" fmla="*/ 643177 h 1132343"/>
                <a:gd name="connsiteX3" fmla="*/ 238428 w 383322"/>
                <a:gd name="connsiteY3" fmla="*/ 918750 h 1132343"/>
                <a:gd name="connsiteX4" fmla="*/ 382478 w 383322"/>
                <a:gd name="connsiteY4" fmla="*/ 1131692 h 1132343"/>
                <a:gd name="connsiteX5" fmla="*/ 169535 w 383322"/>
                <a:gd name="connsiteY5" fmla="*/ 849857 h 1132343"/>
                <a:gd name="connsiteX6" fmla="*/ 6697 w 383322"/>
                <a:gd name="connsiteY6" fmla="*/ 16876 h 113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322" h="1132343">
                  <a:moveTo>
                    <a:pt x="6697" y="16876"/>
                  </a:moveTo>
                  <a:cubicBezTo>
                    <a:pt x="-15224" y="-71850"/>
                    <a:pt x="22355" y="213118"/>
                    <a:pt x="38012" y="317501"/>
                  </a:cubicBezTo>
                  <a:cubicBezTo>
                    <a:pt x="53669" y="421884"/>
                    <a:pt x="67239" y="542969"/>
                    <a:pt x="100642" y="643177"/>
                  </a:cubicBezTo>
                  <a:cubicBezTo>
                    <a:pt x="134045" y="743385"/>
                    <a:pt x="191455" y="837331"/>
                    <a:pt x="238428" y="918750"/>
                  </a:cubicBezTo>
                  <a:cubicBezTo>
                    <a:pt x="285401" y="1000169"/>
                    <a:pt x="393960" y="1143174"/>
                    <a:pt x="382478" y="1131692"/>
                  </a:cubicBezTo>
                  <a:cubicBezTo>
                    <a:pt x="370996" y="1120210"/>
                    <a:pt x="232165" y="1034616"/>
                    <a:pt x="169535" y="849857"/>
                  </a:cubicBezTo>
                  <a:cubicBezTo>
                    <a:pt x="106905" y="665098"/>
                    <a:pt x="28618" y="105602"/>
                    <a:pt x="6697" y="168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9D74A97A-1583-9051-5B99-D1364E91F2F3}"/>
                </a:ext>
              </a:extLst>
            </p:cNvPr>
            <p:cNvSpPr/>
            <p:nvPr/>
          </p:nvSpPr>
          <p:spPr>
            <a:xfrm>
              <a:off x="7097726" y="5321752"/>
              <a:ext cx="418096" cy="769795"/>
            </a:xfrm>
            <a:custGeom>
              <a:avLst/>
              <a:gdLst>
                <a:gd name="connsiteX0" fmla="*/ 417890 w 418096"/>
                <a:gd name="connsiteY0" fmla="*/ 1810 h 769795"/>
                <a:gd name="connsiteX1" fmla="*/ 60899 w 418096"/>
                <a:gd name="connsiteY1" fmla="*/ 546692 h 769795"/>
                <a:gd name="connsiteX2" fmla="*/ 4532 w 418096"/>
                <a:gd name="connsiteY2" fmla="*/ 765897 h 769795"/>
                <a:gd name="connsiteX3" fmla="*/ 111003 w 418096"/>
                <a:gd name="connsiteY3" fmla="*/ 383853 h 769795"/>
                <a:gd name="connsiteX4" fmla="*/ 417890 w 418096"/>
                <a:gd name="connsiteY4" fmla="*/ 1810 h 76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96" h="769795">
                  <a:moveTo>
                    <a:pt x="417890" y="1810"/>
                  </a:moveTo>
                  <a:cubicBezTo>
                    <a:pt x="409539" y="28950"/>
                    <a:pt x="129792" y="419344"/>
                    <a:pt x="60899" y="546692"/>
                  </a:cubicBezTo>
                  <a:cubicBezTo>
                    <a:pt x="-7994" y="674040"/>
                    <a:pt x="-3819" y="793037"/>
                    <a:pt x="4532" y="765897"/>
                  </a:cubicBezTo>
                  <a:cubicBezTo>
                    <a:pt x="12883" y="738757"/>
                    <a:pt x="43154" y="508069"/>
                    <a:pt x="111003" y="383853"/>
                  </a:cubicBezTo>
                  <a:cubicBezTo>
                    <a:pt x="178852" y="259637"/>
                    <a:pt x="426241" y="-25330"/>
                    <a:pt x="417890" y="1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8E379B61-00EF-6B23-6906-FBE8F5958376}"/>
                </a:ext>
              </a:extLst>
            </p:cNvPr>
            <p:cNvSpPr/>
            <p:nvPr/>
          </p:nvSpPr>
          <p:spPr>
            <a:xfrm>
              <a:off x="6582419" y="6106279"/>
              <a:ext cx="476000" cy="689202"/>
            </a:xfrm>
            <a:custGeom>
              <a:avLst/>
              <a:gdLst>
                <a:gd name="connsiteX0" fmla="*/ 475997 w 476000"/>
                <a:gd name="connsiteY0" fmla="*/ 159 h 689202"/>
                <a:gd name="connsiteX1" fmla="*/ 175373 w 476000"/>
                <a:gd name="connsiteY1" fmla="*/ 288258 h 689202"/>
                <a:gd name="connsiteX2" fmla="*/ 8 w 476000"/>
                <a:gd name="connsiteY2" fmla="*/ 689091 h 689202"/>
                <a:gd name="connsiteX3" fmla="*/ 181636 w 476000"/>
                <a:gd name="connsiteY3" fmla="*/ 325836 h 689202"/>
                <a:gd name="connsiteX4" fmla="*/ 475997 w 476000"/>
                <a:gd name="connsiteY4" fmla="*/ 159 h 68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000" h="689202">
                  <a:moveTo>
                    <a:pt x="475997" y="159"/>
                  </a:moveTo>
                  <a:cubicBezTo>
                    <a:pt x="474953" y="-6104"/>
                    <a:pt x="254704" y="173436"/>
                    <a:pt x="175373" y="288258"/>
                  </a:cubicBezTo>
                  <a:cubicBezTo>
                    <a:pt x="96041" y="403080"/>
                    <a:pt x="-1036" y="682828"/>
                    <a:pt x="8" y="689091"/>
                  </a:cubicBezTo>
                  <a:cubicBezTo>
                    <a:pt x="1052" y="695354"/>
                    <a:pt x="103348" y="436483"/>
                    <a:pt x="181636" y="325836"/>
                  </a:cubicBezTo>
                  <a:cubicBezTo>
                    <a:pt x="259924" y="215189"/>
                    <a:pt x="477041" y="6422"/>
                    <a:pt x="475997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834B953B-8B0F-C123-7834-32341D64B217}"/>
                </a:ext>
              </a:extLst>
            </p:cNvPr>
            <p:cNvSpPr/>
            <p:nvPr/>
          </p:nvSpPr>
          <p:spPr>
            <a:xfrm>
              <a:off x="6062560" y="4665767"/>
              <a:ext cx="234050" cy="720521"/>
            </a:xfrm>
            <a:custGeom>
              <a:avLst/>
              <a:gdLst>
                <a:gd name="connsiteX0" fmla="*/ 37 w 234050"/>
                <a:gd name="connsiteY0" fmla="*/ 178 h 720521"/>
                <a:gd name="connsiteX1" fmla="*/ 212980 w 234050"/>
                <a:gd name="connsiteY1" fmla="*/ 307066 h 720521"/>
                <a:gd name="connsiteX2" fmla="*/ 144087 w 234050"/>
                <a:gd name="connsiteY2" fmla="*/ 720425 h 720521"/>
                <a:gd name="connsiteX3" fmla="*/ 231769 w 234050"/>
                <a:gd name="connsiteY3" fmla="*/ 269488 h 720521"/>
                <a:gd name="connsiteX4" fmla="*/ 37 w 234050"/>
                <a:gd name="connsiteY4" fmla="*/ 178 h 7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50" h="720521">
                  <a:moveTo>
                    <a:pt x="37" y="178"/>
                  </a:moveTo>
                  <a:cubicBezTo>
                    <a:pt x="-3094" y="6441"/>
                    <a:pt x="188972" y="187025"/>
                    <a:pt x="212980" y="307066"/>
                  </a:cubicBezTo>
                  <a:cubicBezTo>
                    <a:pt x="236988" y="427107"/>
                    <a:pt x="140956" y="726688"/>
                    <a:pt x="144087" y="720425"/>
                  </a:cubicBezTo>
                  <a:cubicBezTo>
                    <a:pt x="147218" y="714162"/>
                    <a:pt x="250558" y="385354"/>
                    <a:pt x="231769" y="269488"/>
                  </a:cubicBezTo>
                  <a:cubicBezTo>
                    <a:pt x="212980" y="153622"/>
                    <a:pt x="3168" y="-6085"/>
                    <a:pt x="37" y="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DC0BBA43-8200-E3A9-BEF5-150E7010E4D3}"/>
                </a:ext>
              </a:extLst>
            </p:cNvPr>
            <p:cNvSpPr/>
            <p:nvPr/>
          </p:nvSpPr>
          <p:spPr>
            <a:xfrm>
              <a:off x="6275495" y="4683846"/>
              <a:ext cx="651493" cy="433512"/>
            </a:xfrm>
            <a:custGeom>
              <a:avLst/>
              <a:gdLst>
                <a:gd name="connsiteX0" fmla="*/ 45 w 651493"/>
                <a:gd name="connsiteY0" fmla="*/ 888 h 433512"/>
                <a:gd name="connsiteX1" fmla="*/ 413404 w 651493"/>
                <a:gd name="connsiteY1" fmla="*/ 207568 h 433512"/>
                <a:gd name="connsiteX2" fmla="*/ 651398 w 651493"/>
                <a:gd name="connsiteY2" fmla="*/ 433036 h 433512"/>
                <a:gd name="connsiteX3" fmla="*/ 388352 w 651493"/>
                <a:gd name="connsiteY3" fmla="*/ 144938 h 433512"/>
                <a:gd name="connsiteX4" fmla="*/ 45 w 651493"/>
                <a:gd name="connsiteY4" fmla="*/ 888 h 43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93" h="433512">
                  <a:moveTo>
                    <a:pt x="45" y="888"/>
                  </a:moveTo>
                  <a:cubicBezTo>
                    <a:pt x="4220" y="11326"/>
                    <a:pt x="304845" y="135543"/>
                    <a:pt x="413404" y="207568"/>
                  </a:cubicBezTo>
                  <a:cubicBezTo>
                    <a:pt x="521963" y="279593"/>
                    <a:pt x="655573" y="443474"/>
                    <a:pt x="651398" y="433036"/>
                  </a:cubicBezTo>
                  <a:cubicBezTo>
                    <a:pt x="647223" y="422598"/>
                    <a:pt x="493779" y="215919"/>
                    <a:pt x="388352" y="144938"/>
                  </a:cubicBezTo>
                  <a:cubicBezTo>
                    <a:pt x="282925" y="73957"/>
                    <a:pt x="-4130" y="-9550"/>
                    <a:pt x="45" y="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348C876-2A69-8FAD-7137-1E2B651861B2}"/>
                </a:ext>
              </a:extLst>
            </p:cNvPr>
            <p:cNvSpPr/>
            <p:nvPr/>
          </p:nvSpPr>
          <p:spPr>
            <a:xfrm>
              <a:off x="7407346" y="4915790"/>
              <a:ext cx="70002" cy="459899"/>
            </a:xfrm>
            <a:custGeom>
              <a:avLst/>
              <a:gdLst>
                <a:gd name="connsiteX0" fmla="*/ 58166 w 70002"/>
                <a:gd name="connsiteY0" fmla="*/ 676 h 459899"/>
                <a:gd name="connsiteX1" fmla="*/ 20588 w 70002"/>
                <a:gd name="connsiteY1" fmla="*/ 338878 h 459899"/>
                <a:gd name="connsiteX2" fmla="*/ 1799 w 70002"/>
                <a:gd name="connsiteY2" fmla="*/ 457876 h 459899"/>
                <a:gd name="connsiteX3" fmla="*/ 64429 w 70002"/>
                <a:gd name="connsiteY3" fmla="*/ 257459 h 459899"/>
                <a:gd name="connsiteX4" fmla="*/ 58166 w 70002"/>
                <a:gd name="connsiteY4" fmla="*/ 676 h 45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2" h="459899">
                  <a:moveTo>
                    <a:pt x="58166" y="676"/>
                  </a:moveTo>
                  <a:cubicBezTo>
                    <a:pt x="50859" y="14246"/>
                    <a:pt x="29982" y="262678"/>
                    <a:pt x="20588" y="338878"/>
                  </a:cubicBezTo>
                  <a:cubicBezTo>
                    <a:pt x="11193" y="415078"/>
                    <a:pt x="-5508" y="471446"/>
                    <a:pt x="1799" y="457876"/>
                  </a:cubicBezTo>
                  <a:cubicBezTo>
                    <a:pt x="9106" y="444306"/>
                    <a:pt x="51903" y="333659"/>
                    <a:pt x="64429" y="257459"/>
                  </a:cubicBezTo>
                  <a:cubicBezTo>
                    <a:pt x="76955" y="181259"/>
                    <a:pt x="65473" y="-12894"/>
                    <a:pt x="58166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2523284D-72FD-E6B8-A439-F8D447C8477B}"/>
                </a:ext>
              </a:extLst>
            </p:cNvPr>
            <p:cNvSpPr/>
            <p:nvPr/>
          </p:nvSpPr>
          <p:spPr>
            <a:xfrm>
              <a:off x="6907484" y="2736371"/>
              <a:ext cx="156994" cy="445649"/>
            </a:xfrm>
            <a:custGeom>
              <a:avLst/>
              <a:gdLst>
                <a:gd name="connsiteX0" fmla="*/ 144669 w 156994"/>
                <a:gd name="connsiteY0" fmla="*/ 566 h 445649"/>
                <a:gd name="connsiteX1" fmla="*/ 94565 w 156994"/>
                <a:gd name="connsiteY1" fmla="*/ 226034 h 445649"/>
                <a:gd name="connsiteX2" fmla="*/ 620 w 156994"/>
                <a:gd name="connsiteY2" fmla="*/ 445240 h 445649"/>
                <a:gd name="connsiteX3" fmla="*/ 144669 w 156994"/>
                <a:gd name="connsiteY3" fmla="*/ 169667 h 445649"/>
                <a:gd name="connsiteX4" fmla="*/ 144669 w 156994"/>
                <a:gd name="connsiteY4" fmla="*/ 566 h 4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94" h="445649">
                  <a:moveTo>
                    <a:pt x="144669" y="566"/>
                  </a:moveTo>
                  <a:cubicBezTo>
                    <a:pt x="136318" y="9960"/>
                    <a:pt x="118573" y="151922"/>
                    <a:pt x="94565" y="226034"/>
                  </a:cubicBezTo>
                  <a:cubicBezTo>
                    <a:pt x="70557" y="300146"/>
                    <a:pt x="-7731" y="454634"/>
                    <a:pt x="620" y="445240"/>
                  </a:cubicBezTo>
                  <a:cubicBezTo>
                    <a:pt x="8971" y="435846"/>
                    <a:pt x="121705" y="238560"/>
                    <a:pt x="144669" y="169667"/>
                  </a:cubicBezTo>
                  <a:cubicBezTo>
                    <a:pt x="167633" y="100774"/>
                    <a:pt x="153020" y="-8828"/>
                    <a:pt x="144669" y="5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0D53CD8D-EEB2-16B0-D887-50471FE73564}"/>
                </a:ext>
              </a:extLst>
            </p:cNvPr>
            <p:cNvSpPr/>
            <p:nvPr/>
          </p:nvSpPr>
          <p:spPr>
            <a:xfrm>
              <a:off x="6879521" y="2705614"/>
              <a:ext cx="91441" cy="319428"/>
            </a:xfrm>
            <a:custGeom>
              <a:avLst/>
              <a:gdLst>
                <a:gd name="connsiteX0" fmla="*/ 91213 w 91441"/>
                <a:gd name="connsiteY0" fmla="*/ 8 h 319428"/>
                <a:gd name="connsiteX1" fmla="*/ 28583 w 91441"/>
                <a:gd name="connsiteY1" fmla="*/ 144057 h 319428"/>
                <a:gd name="connsiteX2" fmla="*/ 16057 w 91441"/>
                <a:gd name="connsiteY2" fmla="*/ 319422 h 319428"/>
                <a:gd name="connsiteX3" fmla="*/ 3531 w 91441"/>
                <a:gd name="connsiteY3" fmla="*/ 150320 h 319428"/>
                <a:gd name="connsiteX4" fmla="*/ 91213 w 91441"/>
                <a:gd name="connsiteY4" fmla="*/ 8 h 31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1" h="319428">
                  <a:moveTo>
                    <a:pt x="91213" y="8"/>
                  </a:moveTo>
                  <a:cubicBezTo>
                    <a:pt x="95388" y="-1036"/>
                    <a:pt x="41109" y="90821"/>
                    <a:pt x="28583" y="144057"/>
                  </a:cubicBezTo>
                  <a:cubicBezTo>
                    <a:pt x="16057" y="197293"/>
                    <a:pt x="20232" y="318378"/>
                    <a:pt x="16057" y="319422"/>
                  </a:cubicBezTo>
                  <a:cubicBezTo>
                    <a:pt x="11882" y="320466"/>
                    <a:pt x="-7951" y="200424"/>
                    <a:pt x="3531" y="150320"/>
                  </a:cubicBezTo>
                  <a:cubicBezTo>
                    <a:pt x="15013" y="100216"/>
                    <a:pt x="87038" y="1052"/>
                    <a:pt x="9121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37021EE-9670-2278-361A-CCB1396D60B5}"/>
                </a:ext>
              </a:extLst>
            </p:cNvPr>
            <p:cNvSpPr/>
            <p:nvPr/>
          </p:nvSpPr>
          <p:spPr>
            <a:xfrm>
              <a:off x="6983245" y="2642079"/>
              <a:ext cx="72265" cy="134421"/>
            </a:xfrm>
            <a:custGeom>
              <a:avLst/>
              <a:gdLst>
                <a:gd name="connsiteX0" fmla="*/ 15 w 72265"/>
                <a:gd name="connsiteY0" fmla="*/ 913 h 134421"/>
                <a:gd name="connsiteX1" fmla="*/ 62645 w 72265"/>
                <a:gd name="connsiteY1" fmla="*/ 132436 h 134421"/>
                <a:gd name="connsiteX2" fmla="*/ 68908 w 72265"/>
                <a:gd name="connsiteY2" fmla="*/ 76069 h 134421"/>
                <a:gd name="connsiteX3" fmla="*/ 15 w 72265"/>
                <a:gd name="connsiteY3" fmla="*/ 913 h 13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65" h="134421">
                  <a:moveTo>
                    <a:pt x="15" y="913"/>
                  </a:moveTo>
                  <a:cubicBezTo>
                    <a:pt x="-1029" y="10308"/>
                    <a:pt x="51163" y="119910"/>
                    <a:pt x="62645" y="132436"/>
                  </a:cubicBezTo>
                  <a:cubicBezTo>
                    <a:pt x="74127" y="144962"/>
                    <a:pt x="74127" y="94858"/>
                    <a:pt x="68908" y="76069"/>
                  </a:cubicBezTo>
                  <a:cubicBezTo>
                    <a:pt x="63689" y="57280"/>
                    <a:pt x="1059" y="-8482"/>
                    <a:pt x="15" y="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0CED049A-8095-CC99-1791-5511D91E6408}"/>
                </a:ext>
              </a:extLst>
            </p:cNvPr>
            <p:cNvSpPr/>
            <p:nvPr/>
          </p:nvSpPr>
          <p:spPr>
            <a:xfrm>
              <a:off x="6644495" y="3092225"/>
              <a:ext cx="208976" cy="70674"/>
            </a:xfrm>
            <a:custGeom>
              <a:avLst/>
              <a:gdLst>
                <a:gd name="connsiteX0" fmla="*/ 563 w 208976"/>
                <a:gd name="connsiteY0" fmla="*/ 1704 h 70674"/>
                <a:gd name="connsiteX1" fmla="*/ 113297 w 208976"/>
                <a:gd name="connsiteY1" fmla="*/ 20493 h 70674"/>
                <a:gd name="connsiteX2" fmla="*/ 207242 w 208976"/>
                <a:gd name="connsiteY2" fmla="*/ 70597 h 70674"/>
                <a:gd name="connsiteX3" fmla="*/ 163401 w 208976"/>
                <a:gd name="connsiteY3" fmla="*/ 7967 h 70674"/>
                <a:gd name="connsiteX4" fmla="*/ 563 w 208976"/>
                <a:gd name="connsiteY4" fmla="*/ 1704 h 7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6" h="70674">
                  <a:moveTo>
                    <a:pt x="563" y="1704"/>
                  </a:moveTo>
                  <a:cubicBezTo>
                    <a:pt x="-7788" y="3792"/>
                    <a:pt x="78850" y="9011"/>
                    <a:pt x="113297" y="20493"/>
                  </a:cubicBezTo>
                  <a:cubicBezTo>
                    <a:pt x="147744" y="31975"/>
                    <a:pt x="198891" y="72685"/>
                    <a:pt x="207242" y="70597"/>
                  </a:cubicBezTo>
                  <a:cubicBezTo>
                    <a:pt x="215593" y="68509"/>
                    <a:pt x="192628" y="18405"/>
                    <a:pt x="163401" y="7967"/>
                  </a:cubicBezTo>
                  <a:cubicBezTo>
                    <a:pt x="134174" y="-2471"/>
                    <a:pt x="8914" y="-384"/>
                    <a:pt x="563" y="17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2873E63-3DFB-A764-57C0-308520C28F01}"/>
                </a:ext>
              </a:extLst>
            </p:cNvPr>
            <p:cNvSpPr/>
            <p:nvPr/>
          </p:nvSpPr>
          <p:spPr>
            <a:xfrm>
              <a:off x="6732442" y="3168486"/>
              <a:ext cx="160931" cy="446496"/>
            </a:xfrm>
            <a:custGeom>
              <a:avLst/>
              <a:gdLst>
                <a:gd name="connsiteX0" fmla="*/ 160471 w 160931"/>
                <a:gd name="connsiteY0" fmla="*/ 326 h 446496"/>
                <a:gd name="connsiteX1" fmla="*/ 83994 w 160931"/>
                <a:gd name="connsiteY1" fmla="*/ 239732 h 446496"/>
                <a:gd name="connsiteX2" fmla="*/ 867 w 160931"/>
                <a:gd name="connsiteY2" fmla="*/ 445888 h 446496"/>
                <a:gd name="connsiteX3" fmla="*/ 47418 w 160931"/>
                <a:gd name="connsiteY3" fmla="*/ 292934 h 446496"/>
                <a:gd name="connsiteX4" fmla="*/ 160471 w 160931"/>
                <a:gd name="connsiteY4" fmla="*/ 326 h 44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31" h="446496">
                  <a:moveTo>
                    <a:pt x="160471" y="326"/>
                  </a:moveTo>
                  <a:cubicBezTo>
                    <a:pt x="166567" y="-8541"/>
                    <a:pt x="110595" y="165472"/>
                    <a:pt x="83994" y="239732"/>
                  </a:cubicBezTo>
                  <a:cubicBezTo>
                    <a:pt x="57393" y="313992"/>
                    <a:pt x="6963" y="437021"/>
                    <a:pt x="867" y="445888"/>
                  </a:cubicBezTo>
                  <a:cubicBezTo>
                    <a:pt x="-5229" y="454755"/>
                    <a:pt x="21926" y="364977"/>
                    <a:pt x="47418" y="292934"/>
                  </a:cubicBezTo>
                  <a:cubicBezTo>
                    <a:pt x="72910" y="220891"/>
                    <a:pt x="154375" y="9193"/>
                    <a:pt x="16047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9506340A-A780-5CA0-F047-1D1269E90C25}"/>
                </a:ext>
              </a:extLst>
            </p:cNvPr>
            <p:cNvSpPr/>
            <p:nvPr/>
          </p:nvSpPr>
          <p:spPr>
            <a:xfrm>
              <a:off x="6696598" y="3225336"/>
              <a:ext cx="99988" cy="239412"/>
            </a:xfrm>
            <a:custGeom>
              <a:avLst/>
              <a:gdLst>
                <a:gd name="connsiteX0" fmla="*/ 99888 w 99988"/>
                <a:gd name="connsiteY0" fmla="*/ 2 h 239412"/>
                <a:gd name="connsiteX1" fmla="*/ 40036 w 99988"/>
                <a:gd name="connsiteY1" fmla="*/ 126356 h 239412"/>
                <a:gd name="connsiteX2" fmla="*/ 135 w 99988"/>
                <a:gd name="connsiteY2" fmla="*/ 239409 h 239412"/>
                <a:gd name="connsiteX3" fmla="*/ 53337 w 99988"/>
                <a:gd name="connsiteY3" fmla="*/ 129681 h 239412"/>
                <a:gd name="connsiteX4" fmla="*/ 99888 w 99988"/>
                <a:gd name="connsiteY4" fmla="*/ 2 h 2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88" h="239412">
                  <a:moveTo>
                    <a:pt x="99888" y="2"/>
                  </a:moveTo>
                  <a:cubicBezTo>
                    <a:pt x="97671" y="-552"/>
                    <a:pt x="56661" y="86455"/>
                    <a:pt x="40036" y="126356"/>
                  </a:cubicBezTo>
                  <a:cubicBezTo>
                    <a:pt x="23410" y="166257"/>
                    <a:pt x="-2082" y="238855"/>
                    <a:pt x="135" y="239409"/>
                  </a:cubicBezTo>
                  <a:cubicBezTo>
                    <a:pt x="2352" y="239963"/>
                    <a:pt x="39483" y="167920"/>
                    <a:pt x="53337" y="129681"/>
                  </a:cubicBezTo>
                  <a:cubicBezTo>
                    <a:pt x="67191" y="91442"/>
                    <a:pt x="102105" y="556"/>
                    <a:pt x="9988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54095C5F-26EF-060C-BCD0-99BB06B44684}"/>
                </a:ext>
              </a:extLst>
            </p:cNvPr>
            <p:cNvSpPr/>
            <p:nvPr/>
          </p:nvSpPr>
          <p:spPr>
            <a:xfrm>
              <a:off x="6579482" y="3630267"/>
              <a:ext cx="150646" cy="469706"/>
            </a:xfrm>
            <a:custGeom>
              <a:avLst/>
              <a:gdLst>
                <a:gd name="connsiteX0" fmla="*/ 150502 w 150646"/>
                <a:gd name="connsiteY0" fmla="*/ 732 h 469706"/>
                <a:gd name="connsiteX1" fmla="*/ 30799 w 150646"/>
                <a:gd name="connsiteY1" fmla="*/ 369817 h 469706"/>
                <a:gd name="connsiteX2" fmla="*/ 873 w 150646"/>
                <a:gd name="connsiteY2" fmla="*/ 466245 h 469706"/>
                <a:gd name="connsiteX3" fmla="*/ 54074 w 150646"/>
                <a:gd name="connsiteY3" fmla="*/ 280040 h 469706"/>
                <a:gd name="connsiteX4" fmla="*/ 150502 w 150646"/>
                <a:gd name="connsiteY4" fmla="*/ 732 h 46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46" h="469706">
                  <a:moveTo>
                    <a:pt x="150502" y="732"/>
                  </a:moveTo>
                  <a:cubicBezTo>
                    <a:pt x="146623" y="15695"/>
                    <a:pt x="55737" y="292232"/>
                    <a:pt x="30799" y="369817"/>
                  </a:cubicBezTo>
                  <a:cubicBezTo>
                    <a:pt x="5861" y="447403"/>
                    <a:pt x="-3006" y="481208"/>
                    <a:pt x="873" y="466245"/>
                  </a:cubicBezTo>
                  <a:cubicBezTo>
                    <a:pt x="4752" y="451282"/>
                    <a:pt x="29136" y="355963"/>
                    <a:pt x="54074" y="280040"/>
                  </a:cubicBezTo>
                  <a:cubicBezTo>
                    <a:pt x="79012" y="204117"/>
                    <a:pt x="154381" y="-14231"/>
                    <a:pt x="150502" y="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E381688A-EC8B-555F-51C2-0AED1499BB0F}"/>
                </a:ext>
              </a:extLst>
            </p:cNvPr>
            <p:cNvSpPr/>
            <p:nvPr/>
          </p:nvSpPr>
          <p:spPr>
            <a:xfrm>
              <a:off x="6436122" y="3456859"/>
              <a:ext cx="272876" cy="77798"/>
            </a:xfrm>
            <a:custGeom>
              <a:avLst/>
              <a:gdLst>
                <a:gd name="connsiteX0" fmla="*/ 1254 w 272876"/>
                <a:gd name="connsiteY0" fmla="*/ 1236 h 77798"/>
                <a:gd name="connsiteX1" fmla="*/ 120957 w 272876"/>
                <a:gd name="connsiteY1" fmla="*/ 11211 h 77798"/>
                <a:gd name="connsiteX2" fmla="*/ 270586 w 272876"/>
                <a:gd name="connsiteY2" fmla="*/ 77713 h 77798"/>
                <a:gd name="connsiteX3" fmla="*/ 197434 w 272876"/>
                <a:gd name="connsiteY3" fmla="*/ 24511 h 77798"/>
                <a:gd name="connsiteX4" fmla="*/ 1254 w 272876"/>
                <a:gd name="connsiteY4" fmla="*/ 1236 h 7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76" h="77798">
                  <a:moveTo>
                    <a:pt x="1254" y="1236"/>
                  </a:moveTo>
                  <a:cubicBezTo>
                    <a:pt x="-11492" y="-981"/>
                    <a:pt x="76068" y="-1535"/>
                    <a:pt x="120957" y="11211"/>
                  </a:cubicBezTo>
                  <a:cubicBezTo>
                    <a:pt x="165846" y="23957"/>
                    <a:pt x="257840" y="75496"/>
                    <a:pt x="270586" y="77713"/>
                  </a:cubicBezTo>
                  <a:cubicBezTo>
                    <a:pt x="283332" y="79930"/>
                    <a:pt x="240660" y="38366"/>
                    <a:pt x="197434" y="24511"/>
                  </a:cubicBezTo>
                  <a:cubicBezTo>
                    <a:pt x="154208" y="10656"/>
                    <a:pt x="14000" y="3453"/>
                    <a:pt x="1254" y="1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22B8142D-643E-0C9B-1DCC-E89CAA6461E9}"/>
                </a:ext>
              </a:extLst>
            </p:cNvPr>
            <p:cNvSpPr/>
            <p:nvPr/>
          </p:nvSpPr>
          <p:spPr>
            <a:xfrm>
              <a:off x="6429656" y="3530661"/>
              <a:ext cx="270856" cy="62058"/>
            </a:xfrm>
            <a:custGeom>
              <a:avLst/>
              <a:gdLst>
                <a:gd name="connsiteX0" fmla="*/ 1070 w 270856"/>
                <a:gd name="connsiteY0" fmla="*/ 586 h 62058"/>
                <a:gd name="connsiteX1" fmla="*/ 263752 w 270856"/>
                <a:gd name="connsiteY1" fmla="*/ 60437 h 62058"/>
                <a:gd name="connsiteX2" fmla="*/ 193925 w 270856"/>
                <a:gd name="connsiteY2" fmla="*/ 43812 h 62058"/>
                <a:gd name="connsiteX3" fmla="*/ 170649 w 270856"/>
                <a:gd name="connsiteY3" fmla="*/ 30511 h 62058"/>
                <a:gd name="connsiteX4" fmla="*/ 1070 w 270856"/>
                <a:gd name="connsiteY4" fmla="*/ 586 h 6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56" h="62058">
                  <a:moveTo>
                    <a:pt x="1070" y="586"/>
                  </a:moveTo>
                  <a:cubicBezTo>
                    <a:pt x="16587" y="5574"/>
                    <a:pt x="231610" y="53233"/>
                    <a:pt x="263752" y="60437"/>
                  </a:cubicBezTo>
                  <a:cubicBezTo>
                    <a:pt x="295894" y="67641"/>
                    <a:pt x="209442" y="48800"/>
                    <a:pt x="193925" y="43812"/>
                  </a:cubicBezTo>
                  <a:cubicBezTo>
                    <a:pt x="178408" y="38824"/>
                    <a:pt x="197804" y="37161"/>
                    <a:pt x="170649" y="30511"/>
                  </a:cubicBezTo>
                  <a:cubicBezTo>
                    <a:pt x="143494" y="23861"/>
                    <a:pt x="-14447" y="-4402"/>
                    <a:pt x="1070" y="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75C33E4-A179-EA82-D99B-9DA1FCBF4349}"/>
                </a:ext>
              </a:extLst>
            </p:cNvPr>
            <p:cNvSpPr/>
            <p:nvPr/>
          </p:nvSpPr>
          <p:spPr>
            <a:xfrm>
              <a:off x="6562153" y="3657581"/>
              <a:ext cx="74802" cy="315923"/>
            </a:xfrm>
            <a:custGeom>
              <a:avLst/>
              <a:gdLst>
                <a:gd name="connsiteX0" fmla="*/ 74728 w 74802"/>
                <a:gd name="connsiteY0" fmla="*/ 19 h 315923"/>
                <a:gd name="connsiteX1" fmla="*/ 18202 w 74802"/>
                <a:gd name="connsiteY1" fmla="*/ 156298 h 315923"/>
                <a:gd name="connsiteX2" fmla="*/ 11552 w 74802"/>
                <a:gd name="connsiteY2" fmla="*/ 315903 h 315923"/>
                <a:gd name="connsiteX3" fmla="*/ 4902 w 74802"/>
                <a:gd name="connsiteY3" fmla="*/ 166274 h 315923"/>
                <a:gd name="connsiteX4" fmla="*/ 74728 w 74802"/>
                <a:gd name="connsiteY4" fmla="*/ 19 h 31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02" h="315923">
                  <a:moveTo>
                    <a:pt x="74728" y="19"/>
                  </a:moveTo>
                  <a:cubicBezTo>
                    <a:pt x="76945" y="-1644"/>
                    <a:pt x="28731" y="103651"/>
                    <a:pt x="18202" y="156298"/>
                  </a:cubicBezTo>
                  <a:cubicBezTo>
                    <a:pt x="7673" y="208945"/>
                    <a:pt x="13769" y="314240"/>
                    <a:pt x="11552" y="315903"/>
                  </a:cubicBezTo>
                  <a:cubicBezTo>
                    <a:pt x="9335" y="317566"/>
                    <a:pt x="-8398" y="218367"/>
                    <a:pt x="4902" y="166274"/>
                  </a:cubicBezTo>
                  <a:cubicBezTo>
                    <a:pt x="18202" y="114181"/>
                    <a:pt x="72511" y="1682"/>
                    <a:pt x="74728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AE665060-044F-11AA-191F-BA5A14A3EB17}"/>
                </a:ext>
              </a:extLst>
            </p:cNvPr>
            <p:cNvSpPr/>
            <p:nvPr/>
          </p:nvSpPr>
          <p:spPr>
            <a:xfrm>
              <a:off x="6234450" y="4002963"/>
              <a:ext cx="455875" cy="104428"/>
            </a:xfrm>
            <a:custGeom>
              <a:avLst/>
              <a:gdLst>
                <a:gd name="connsiteX0" fmla="*/ 95 w 455875"/>
                <a:gd name="connsiteY0" fmla="*/ 7097 h 104428"/>
                <a:gd name="connsiteX1" fmla="*/ 266103 w 455875"/>
                <a:gd name="connsiteY1" fmla="*/ 13747 h 104428"/>
                <a:gd name="connsiteX2" fmla="*/ 355880 w 455875"/>
                <a:gd name="connsiteY2" fmla="*/ 96874 h 104428"/>
                <a:gd name="connsiteX3" fmla="*/ 455633 w 455875"/>
                <a:gd name="connsiteY3" fmla="*/ 100199 h 104428"/>
                <a:gd name="connsiteX4" fmla="*/ 325954 w 455875"/>
                <a:gd name="connsiteY4" fmla="*/ 93549 h 104428"/>
                <a:gd name="connsiteX5" fmla="*/ 289378 w 455875"/>
                <a:gd name="connsiteY5" fmla="*/ 20397 h 104428"/>
                <a:gd name="connsiteX6" fmla="*/ 236177 w 455875"/>
                <a:gd name="connsiteY6" fmla="*/ 446 h 104428"/>
                <a:gd name="connsiteX7" fmla="*/ 95 w 455875"/>
                <a:gd name="connsiteY7" fmla="*/ 7097 h 1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875" h="104428">
                  <a:moveTo>
                    <a:pt x="95" y="7097"/>
                  </a:moveTo>
                  <a:cubicBezTo>
                    <a:pt x="5083" y="9314"/>
                    <a:pt x="206806" y="-1216"/>
                    <a:pt x="266103" y="13747"/>
                  </a:cubicBezTo>
                  <a:cubicBezTo>
                    <a:pt x="325400" y="28710"/>
                    <a:pt x="324292" y="82465"/>
                    <a:pt x="355880" y="96874"/>
                  </a:cubicBezTo>
                  <a:cubicBezTo>
                    <a:pt x="387468" y="111283"/>
                    <a:pt x="460621" y="100753"/>
                    <a:pt x="455633" y="100199"/>
                  </a:cubicBezTo>
                  <a:cubicBezTo>
                    <a:pt x="450645" y="99645"/>
                    <a:pt x="353663" y="106849"/>
                    <a:pt x="325954" y="93549"/>
                  </a:cubicBezTo>
                  <a:cubicBezTo>
                    <a:pt x="298245" y="80249"/>
                    <a:pt x="304341" y="35914"/>
                    <a:pt x="289378" y="20397"/>
                  </a:cubicBezTo>
                  <a:cubicBezTo>
                    <a:pt x="274415" y="4880"/>
                    <a:pt x="285499" y="2663"/>
                    <a:pt x="236177" y="446"/>
                  </a:cubicBezTo>
                  <a:cubicBezTo>
                    <a:pt x="186855" y="-1771"/>
                    <a:pt x="-4893" y="4880"/>
                    <a:pt x="95" y="7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6FED992-16C5-C2FB-4826-AAB965284249}"/>
                </a:ext>
              </a:extLst>
            </p:cNvPr>
            <p:cNvSpPr/>
            <p:nvPr/>
          </p:nvSpPr>
          <p:spPr>
            <a:xfrm>
              <a:off x="7247058" y="2603349"/>
              <a:ext cx="344263" cy="437480"/>
            </a:xfrm>
            <a:custGeom>
              <a:avLst/>
              <a:gdLst>
                <a:gd name="connsiteX0" fmla="*/ 344255 w 344263"/>
                <a:gd name="connsiteY0" fmla="*/ 2 h 437480"/>
                <a:gd name="connsiteX1" fmla="*/ 157789 w 344263"/>
                <a:gd name="connsiteY1" fmla="*/ 168538 h 437480"/>
                <a:gd name="connsiteX2" fmla="*/ 10 w 344263"/>
                <a:gd name="connsiteY2" fmla="*/ 437479 h 437480"/>
                <a:gd name="connsiteX3" fmla="*/ 164961 w 344263"/>
                <a:gd name="connsiteY3" fmla="*/ 172124 h 437480"/>
                <a:gd name="connsiteX4" fmla="*/ 344255 w 344263"/>
                <a:gd name="connsiteY4" fmla="*/ 2 h 4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263" h="437480">
                  <a:moveTo>
                    <a:pt x="344255" y="2"/>
                  </a:moveTo>
                  <a:cubicBezTo>
                    <a:pt x="343060" y="-596"/>
                    <a:pt x="215163" y="95625"/>
                    <a:pt x="157789" y="168538"/>
                  </a:cubicBezTo>
                  <a:cubicBezTo>
                    <a:pt x="100415" y="241451"/>
                    <a:pt x="-1185" y="436881"/>
                    <a:pt x="10" y="437479"/>
                  </a:cubicBezTo>
                  <a:cubicBezTo>
                    <a:pt x="1205" y="438077"/>
                    <a:pt x="112966" y="245037"/>
                    <a:pt x="164961" y="172124"/>
                  </a:cubicBezTo>
                  <a:cubicBezTo>
                    <a:pt x="216956" y="99211"/>
                    <a:pt x="345450" y="600"/>
                    <a:pt x="34425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ED0E142-B2AA-AB90-E793-01FF658DADC1}"/>
                </a:ext>
              </a:extLst>
            </p:cNvPr>
            <p:cNvSpPr/>
            <p:nvPr/>
          </p:nvSpPr>
          <p:spPr>
            <a:xfrm>
              <a:off x="6915039" y="3082997"/>
              <a:ext cx="314923" cy="564981"/>
            </a:xfrm>
            <a:custGeom>
              <a:avLst/>
              <a:gdLst>
                <a:gd name="connsiteX0" fmla="*/ 314100 w 314923"/>
                <a:gd name="connsiteY0" fmla="*/ 862 h 564981"/>
                <a:gd name="connsiteX1" fmla="*/ 152735 w 314923"/>
                <a:gd name="connsiteY1" fmla="*/ 262631 h 564981"/>
                <a:gd name="connsiteX2" fmla="*/ 2128 w 314923"/>
                <a:gd name="connsiteY2" fmla="*/ 563845 h 564981"/>
                <a:gd name="connsiteX3" fmla="*/ 81017 w 314923"/>
                <a:gd name="connsiteY3" fmla="*/ 352278 h 564981"/>
                <a:gd name="connsiteX4" fmla="*/ 314100 w 314923"/>
                <a:gd name="connsiteY4" fmla="*/ 862 h 5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23" h="564981">
                  <a:moveTo>
                    <a:pt x="314100" y="862"/>
                  </a:moveTo>
                  <a:cubicBezTo>
                    <a:pt x="326053" y="-14079"/>
                    <a:pt x="204730" y="168801"/>
                    <a:pt x="152735" y="262631"/>
                  </a:cubicBezTo>
                  <a:cubicBezTo>
                    <a:pt x="100740" y="356461"/>
                    <a:pt x="14081" y="548904"/>
                    <a:pt x="2128" y="563845"/>
                  </a:cubicBezTo>
                  <a:cubicBezTo>
                    <a:pt x="-9825" y="578786"/>
                    <a:pt x="30217" y="443120"/>
                    <a:pt x="81017" y="352278"/>
                  </a:cubicBezTo>
                  <a:cubicBezTo>
                    <a:pt x="131817" y="261436"/>
                    <a:pt x="302147" y="15803"/>
                    <a:pt x="314100" y="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34DF79E0-E039-1087-F7D0-A43B824421EC}"/>
                </a:ext>
              </a:extLst>
            </p:cNvPr>
            <p:cNvSpPr/>
            <p:nvPr/>
          </p:nvSpPr>
          <p:spPr>
            <a:xfrm>
              <a:off x="6687560" y="3628254"/>
              <a:ext cx="226061" cy="483064"/>
            </a:xfrm>
            <a:custGeom>
              <a:avLst/>
              <a:gdLst>
                <a:gd name="connsiteX0" fmla="*/ 226021 w 226061"/>
                <a:gd name="connsiteY0" fmla="*/ 659 h 483064"/>
                <a:gd name="connsiteX1" fmla="*/ 71828 w 226061"/>
                <a:gd name="connsiteY1" fmla="*/ 352075 h 483064"/>
                <a:gd name="connsiteX2" fmla="*/ 111 w 226061"/>
                <a:gd name="connsiteY2" fmla="*/ 481167 h 483064"/>
                <a:gd name="connsiteX3" fmla="*/ 86172 w 226061"/>
                <a:gd name="connsiteY3" fmla="*/ 269600 h 483064"/>
                <a:gd name="connsiteX4" fmla="*/ 226021 w 226061"/>
                <a:gd name="connsiteY4" fmla="*/ 659 h 4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061" h="483064">
                  <a:moveTo>
                    <a:pt x="226021" y="659"/>
                  </a:moveTo>
                  <a:cubicBezTo>
                    <a:pt x="223630" y="14405"/>
                    <a:pt x="109480" y="271990"/>
                    <a:pt x="71828" y="352075"/>
                  </a:cubicBezTo>
                  <a:cubicBezTo>
                    <a:pt x="34176" y="432160"/>
                    <a:pt x="-2280" y="494913"/>
                    <a:pt x="111" y="481167"/>
                  </a:cubicBezTo>
                  <a:cubicBezTo>
                    <a:pt x="2502" y="467421"/>
                    <a:pt x="47923" y="347294"/>
                    <a:pt x="86172" y="269600"/>
                  </a:cubicBezTo>
                  <a:cubicBezTo>
                    <a:pt x="124421" y="191906"/>
                    <a:pt x="228412" y="-13087"/>
                    <a:pt x="226021" y="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B3D3A9C5-34DA-8DEC-C63B-F14481257F55}"/>
                </a:ext>
              </a:extLst>
            </p:cNvPr>
            <p:cNvSpPr/>
            <p:nvPr/>
          </p:nvSpPr>
          <p:spPr>
            <a:xfrm>
              <a:off x="7562008" y="2617672"/>
              <a:ext cx="235105" cy="602875"/>
            </a:xfrm>
            <a:custGeom>
              <a:avLst/>
              <a:gdLst>
                <a:gd name="connsiteX0" fmla="*/ 90265 w 235105"/>
                <a:gd name="connsiteY0" fmla="*/ 22 h 602875"/>
                <a:gd name="connsiteX1" fmla="*/ 205013 w 235105"/>
                <a:gd name="connsiteY1" fmla="*/ 68154 h 602875"/>
                <a:gd name="connsiteX2" fmla="*/ 233700 w 235105"/>
                <a:gd name="connsiteY2" fmla="*/ 136286 h 602875"/>
                <a:gd name="connsiteX3" fmla="*/ 172740 w 235105"/>
                <a:gd name="connsiteY3" fmla="*/ 304822 h 602875"/>
                <a:gd name="connsiteX4" fmla="*/ 618 w 235105"/>
                <a:gd name="connsiteY4" fmla="*/ 602450 h 602875"/>
                <a:gd name="connsiteX5" fmla="*/ 118952 w 235105"/>
                <a:gd name="connsiteY5" fmla="*/ 365782 h 602875"/>
                <a:gd name="connsiteX6" fmla="*/ 219357 w 235105"/>
                <a:gd name="connsiteY6" fmla="*/ 168559 h 602875"/>
                <a:gd name="connsiteX7" fmla="*/ 187084 w 235105"/>
                <a:gd name="connsiteY7" fmla="*/ 75326 h 602875"/>
                <a:gd name="connsiteX8" fmla="*/ 90265 w 235105"/>
                <a:gd name="connsiteY8" fmla="*/ 22 h 6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105" h="602875">
                  <a:moveTo>
                    <a:pt x="90265" y="22"/>
                  </a:moveTo>
                  <a:cubicBezTo>
                    <a:pt x="93253" y="-1173"/>
                    <a:pt x="181107" y="45443"/>
                    <a:pt x="205013" y="68154"/>
                  </a:cubicBezTo>
                  <a:cubicBezTo>
                    <a:pt x="228919" y="90865"/>
                    <a:pt x="239079" y="96841"/>
                    <a:pt x="233700" y="136286"/>
                  </a:cubicBezTo>
                  <a:cubicBezTo>
                    <a:pt x="228321" y="175731"/>
                    <a:pt x="211587" y="227128"/>
                    <a:pt x="172740" y="304822"/>
                  </a:cubicBezTo>
                  <a:cubicBezTo>
                    <a:pt x="133893" y="382516"/>
                    <a:pt x="9583" y="592290"/>
                    <a:pt x="618" y="602450"/>
                  </a:cubicBezTo>
                  <a:cubicBezTo>
                    <a:pt x="-8347" y="612610"/>
                    <a:pt x="82496" y="438097"/>
                    <a:pt x="118952" y="365782"/>
                  </a:cubicBezTo>
                  <a:cubicBezTo>
                    <a:pt x="155408" y="293467"/>
                    <a:pt x="208002" y="216968"/>
                    <a:pt x="219357" y="168559"/>
                  </a:cubicBezTo>
                  <a:cubicBezTo>
                    <a:pt x="230712" y="120150"/>
                    <a:pt x="205014" y="101623"/>
                    <a:pt x="187084" y="75326"/>
                  </a:cubicBezTo>
                  <a:cubicBezTo>
                    <a:pt x="169155" y="49030"/>
                    <a:pt x="87277" y="1217"/>
                    <a:pt x="90265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871906D-2957-C679-5347-51EDAF1BD3D6}"/>
                </a:ext>
              </a:extLst>
            </p:cNvPr>
            <p:cNvSpPr/>
            <p:nvPr/>
          </p:nvSpPr>
          <p:spPr>
            <a:xfrm>
              <a:off x="7512416" y="2753214"/>
              <a:ext cx="201538" cy="321586"/>
            </a:xfrm>
            <a:custGeom>
              <a:avLst/>
              <a:gdLst>
                <a:gd name="connsiteX0" fmla="*/ 200817 w 201538"/>
                <a:gd name="connsiteY0" fmla="*/ 744 h 321586"/>
                <a:gd name="connsiteX1" fmla="*/ 107584 w 201538"/>
                <a:gd name="connsiteY1" fmla="*/ 65290 h 321586"/>
                <a:gd name="connsiteX2" fmla="*/ 50210 w 201538"/>
                <a:gd name="connsiteY2" fmla="*/ 197967 h 321586"/>
                <a:gd name="connsiteX3" fmla="*/ 8 w 201538"/>
                <a:gd name="connsiteY3" fmla="*/ 319887 h 321586"/>
                <a:gd name="connsiteX4" fmla="*/ 53796 w 201538"/>
                <a:gd name="connsiteY4" fmla="*/ 104734 h 321586"/>
                <a:gd name="connsiteX5" fmla="*/ 200817 w 201538"/>
                <a:gd name="connsiteY5" fmla="*/ 744 h 32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38" h="321586">
                  <a:moveTo>
                    <a:pt x="200817" y="744"/>
                  </a:moveTo>
                  <a:cubicBezTo>
                    <a:pt x="209782" y="-5830"/>
                    <a:pt x="132685" y="32420"/>
                    <a:pt x="107584" y="65290"/>
                  </a:cubicBezTo>
                  <a:cubicBezTo>
                    <a:pt x="82483" y="98160"/>
                    <a:pt x="68139" y="155534"/>
                    <a:pt x="50210" y="197967"/>
                  </a:cubicBezTo>
                  <a:cubicBezTo>
                    <a:pt x="32281" y="240400"/>
                    <a:pt x="-590" y="335426"/>
                    <a:pt x="8" y="319887"/>
                  </a:cubicBezTo>
                  <a:cubicBezTo>
                    <a:pt x="606" y="304348"/>
                    <a:pt x="24511" y="155534"/>
                    <a:pt x="53796" y="104734"/>
                  </a:cubicBezTo>
                  <a:cubicBezTo>
                    <a:pt x="83081" y="53934"/>
                    <a:pt x="191852" y="7318"/>
                    <a:pt x="200817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A5DA8820-0998-CF1B-A914-16B0F6E45581}"/>
                </a:ext>
              </a:extLst>
            </p:cNvPr>
            <p:cNvSpPr/>
            <p:nvPr/>
          </p:nvSpPr>
          <p:spPr>
            <a:xfrm>
              <a:off x="7286408" y="3065925"/>
              <a:ext cx="263423" cy="96849"/>
            </a:xfrm>
            <a:custGeom>
              <a:avLst/>
              <a:gdLst>
                <a:gd name="connsiteX0" fmla="*/ 105 w 263423"/>
                <a:gd name="connsiteY0" fmla="*/ 4 h 96849"/>
                <a:gd name="connsiteX1" fmla="*/ 197328 w 263423"/>
                <a:gd name="connsiteY1" fmla="*/ 71722 h 96849"/>
                <a:gd name="connsiteX2" fmla="*/ 261874 w 263423"/>
                <a:gd name="connsiteY2" fmla="*/ 96823 h 96849"/>
                <a:gd name="connsiteX3" fmla="*/ 226016 w 263423"/>
                <a:gd name="connsiteY3" fmla="*/ 68136 h 96849"/>
                <a:gd name="connsiteX4" fmla="*/ 105 w 263423"/>
                <a:gd name="connsiteY4" fmla="*/ 4 h 9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23" h="96849">
                  <a:moveTo>
                    <a:pt x="105" y="4"/>
                  </a:moveTo>
                  <a:cubicBezTo>
                    <a:pt x="-4676" y="602"/>
                    <a:pt x="153700" y="55586"/>
                    <a:pt x="197328" y="71722"/>
                  </a:cubicBezTo>
                  <a:cubicBezTo>
                    <a:pt x="240956" y="87858"/>
                    <a:pt x="257093" y="97421"/>
                    <a:pt x="261874" y="96823"/>
                  </a:cubicBezTo>
                  <a:cubicBezTo>
                    <a:pt x="266655" y="96225"/>
                    <a:pt x="261875" y="83077"/>
                    <a:pt x="226016" y="68136"/>
                  </a:cubicBezTo>
                  <a:cubicBezTo>
                    <a:pt x="190157" y="53195"/>
                    <a:pt x="4886" y="-594"/>
                    <a:pt x="10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C81730DD-F647-A7FE-13FB-D5719CF77B90}"/>
                </a:ext>
              </a:extLst>
            </p:cNvPr>
            <p:cNvSpPr/>
            <p:nvPr/>
          </p:nvSpPr>
          <p:spPr>
            <a:xfrm>
              <a:off x="7339754" y="3245139"/>
              <a:ext cx="180319" cy="480674"/>
            </a:xfrm>
            <a:custGeom>
              <a:avLst/>
              <a:gdLst>
                <a:gd name="connsiteX0" fmla="*/ 179841 w 180319"/>
                <a:gd name="connsiteY0" fmla="*/ 85 h 480674"/>
                <a:gd name="connsiteX1" fmla="*/ 68679 w 180319"/>
                <a:gd name="connsiteY1" fmla="*/ 247510 h 480674"/>
                <a:gd name="connsiteX2" fmla="*/ 547 w 180319"/>
                <a:gd name="connsiteY2" fmla="*/ 480593 h 480674"/>
                <a:gd name="connsiteX3" fmla="*/ 104538 w 180319"/>
                <a:gd name="connsiteY3" fmla="*/ 222409 h 480674"/>
                <a:gd name="connsiteX4" fmla="*/ 179841 w 180319"/>
                <a:gd name="connsiteY4" fmla="*/ 85 h 48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19" h="480674">
                  <a:moveTo>
                    <a:pt x="179841" y="85"/>
                  </a:moveTo>
                  <a:cubicBezTo>
                    <a:pt x="173865" y="4268"/>
                    <a:pt x="98561" y="167425"/>
                    <a:pt x="68679" y="247510"/>
                  </a:cubicBezTo>
                  <a:cubicBezTo>
                    <a:pt x="38797" y="327595"/>
                    <a:pt x="-5429" y="484776"/>
                    <a:pt x="547" y="480593"/>
                  </a:cubicBezTo>
                  <a:cubicBezTo>
                    <a:pt x="6523" y="476410"/>
                    <a:pt x="74656" y="298310"/>
                    <a:pt x="104538" y="222409"/>
                  </a:cubicBezTo>
                  <a:cubicBezTo>
                    <a:pt x="134420" y="146508"/>
                    <a:pt x="185817" y="-4098"/>
                    <a:pt x="179841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15DF34D-6C37-FBE8-9E35-79B9C6966FD3}"/>
                </a:ext>
              </a:extLst>
            </p:cNvPr>
            <p:cNvSpPr/>
            <p:nvPr/>
          </p:nvSpPr>
          <p:spPr>
            <a:xfrm>
              <a:off x="7046890" y="3476730"/>
              <a:ext cx="268573" cy="98399"/>
            </a:xfrm>
            <a:custGeom>
              <a:avLst/>
              <a:gdLst>
                <a:gd name="connsiteX0" fmla="*/ 2955 w 268573"/>
                <a:gd name="connsiteY0" fmla="*/ 8748 h 98399"/>
                <a:gd name="connsiteX1" fmla="*/ 167905 w 268573"/>
                <a:gd name="connsiteY1" fmla="*/ 30263 h 98399"/>
                <a:gd name="connsiteX2" fmla="*/ 268310 w 268573"/>
                <a:gd name="connsiteY2" fmla="*/ 98395 h 98399"/>
                <a:gd name="connsiteX3" fmla="*/ 193006 w 268573"/>
                <a:gd name="connsiteY3" fmla="*/ 26677 h 98399"/>
                <a:gd name="connsiteX4" fmla="*/ 71086 w 268573"/>
                <a:gd name="connsiteY4" fmla="*/ 1576 h 98399"/>
                <a:gd name="connsiteX5" fmla="*/ 2955 w 268573"/>
                <a:gd name="connsiteY5" fmla="*/ 8748 h 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73" h="98399">
                  <a:moveTo>
                    <a:pt x="2955" y="8748"/>
                  </a:moveTo>
                  <a:cubicBezTo>
                    <a:pt x="19092" y="13529"/>
                    <a:pt x="123679" y="15322"/>
                    <a:pt x="167905" y="30263"/>
                  </a:cubicBezTo>
                  <a:cubicBezTo>
                    <a:pt x="212131" y="45204"/>
                    <a:pt x="264127" y="98993"/>
                    <a:pt x="268310" y="98395"/>
                  </a:cubicBezTo>
                  <a:cubicBezTo>
                    <a:pt x="272493" y="97797"/>
                    <a:pt x="225877" y="42813"/>
                    <a:pt x="193006" y="26677"/>
                  </a:cubicBezTo>
                  <a:cubicBezTo>
                    <a:pt x="160135" y="10541"/>
                    <a:pt x="101566" y="6357"/>
                    <a:pt x="71086" y="1576"/>
                  </a:cubicBezTo>
                  <a:cubicBezTo>
                    <a:pt x="40606" y="-3205"/>
                    <a:pt x="-13182" y="3967"/>
                    <a:pt x="2955" y="8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C4D770AA-BC7C-FB0C-6093-53675C60BC0E}"/>
                </a:ext>
              </a:extLst>
            </p:cNvPr>
            <p:cNvSpPr/>
            <p:nvPr/>
          </p:nvSpPr>
          <p:spPr>
            <a:xfrm>
              <a:off x="7052727" y="3560581"/>
              <a:ext cx="258759" cy="136730"/>
            </a:xfrm>
            <a:custGeom>
              <a:avLst/>
              <a:gdLst>
                <a:gd name="connsiteX0" fmla="*/ 704 w 258759"/>
                <a:gd name="connsiteY0" fmla="*/ 200 h 136730"/>
                <a:gd name="connsiteX1" fmla="*/ 147725 w 258759"/>
                <a:gd name="connsiteY1" fmla="*/ 64746 h 136730"/>
                <a:gd name="connsiteX2" fmla="*/ 255301 w 258759"/>
                <a:gd name="connsiteY2" fmla="*/ 136464 h 136730"/>
                <a:gd name="connsiteX3" fmla="*/ 212271 w 258759"/>
                <a:gd name="connsiteY3" fmla="*/ 86261 h 136730"/>
                <a:gd name="connsiteX4" fmla="*/ 704 w 258759"/>
                <a:gd name="connsiteY4" fmla="*/ 200 h 13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59" h="136730">
                  <a:moveTo>
                    <a:pt x="704" y="200"/>
                  </a:moveTo>
                  <a:cubicBezTo>
                    <a:pt x="-10054" y="-3386"/>
                    <a:pt x="105292" y="42035"/>
                    <a:pt x="147725" y="64746"/>
                  </a:cubicBezTo>
                  <a:cubicBezTo>
                    <a:pt x="190158" y="87457"/>
                    <a:pt x="244543" y="132878"/>
                    <a:pt x="255301" y="136464"/>
                  </a:cubicBezTo>
                  <a:cubicBezTo>
                    <a:pt x="266059" y="140050"/>
                    <a:pt x="251716" y="106581"/>
                    <a:pt x="212271" y="86261"/>
                  </a:cubicBezTo>
                  <a:cubicBezTo>
                    <a:pt x="172826" y="65941"/>
                    <a:pt x="11462" y="3786"/>
                    <a:pt x="704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08687ED7-7F0D-CD98-19AF-1A78985705AF}"/>
                </a:ext>
              </a:extLst>
            </p:cNvPr>
            <p:cNvSpPr/>
            <p:nvPr/>
          </p:nvSpPr>
          <p:spPr>
            <a:xfrm>
              <a:off x="7053431" y="3728690"/>
              <a:ext cx="243840" cy="535371"/>
            </a:xfrm>
            <a:custGeom>
              <a:avLst/>
              <a:gdLst>
                <a:gd name="connsiteX0" fmla="*/ 243840 w 243840"/>
                <a:gd name="connsiteY0" fmla="*/ 628 h 535371"/>
                <a:gd name="connsiteX1" fmla="*/ 129091 w 243840"/>
                <a:gd name="connsiteY1" fmla="*/ 208609 h 535371"/>
                <a:gd name="connsiteX2" fmla="*/ 0 w 243840"/>
                <a:gd name="connsiteY2" fmla="*/ 534924 h 535371"/>
                <a:gd name="connsiteX3" fmla="*/ 129091 w 243840"/>
                <a:gd name="connsiteY3" fmla="*/ 273155 h 535371"/>
                <a:gd name="connsiteX4" fmla="*/ 243840 w 243840"/>
                <a:gd name="connsiteY4" fmla="*/ 628 h 5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535371">
                  <a:moveTo>
                    <a:pt x="243840" y="628"/>
                  </a:moveTo>
                  <a:cubicBezTo>
                    <a:pt x="243840" y="-10130"/>
                    <a:pt x="169731" y="119560"/>
                    <a:pt x="129091" y="208609"/>
                  </a:cubicBezTo>
                  <a:cubicBezTo>
                    <a:pt x="88451" y="297658"/>
                    <a:pt x="0" y="524166"/>
                    <a:pt x="0" y="534924"/>
                  </a:cubicBezTo>
                  <a:cubicBezTo>
                    <a:pt x="0" y="545682"/>
                    <a:pt x="91439" y="359814"/>
                    <a:pt x="129091" y="273155"/>
                  </a:cubicBezTo>
                  <a:cubicBezTo>
                    <a:pt x="166743" y="186496"/>
                    <a:pt x="243840" y="11386"/>
                    <a:pt x="243840" y="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934F89A1-F86B-6D2A-0677-842E16E7536F}"/>
                </a:ext>
              </a:extLst>
            </p:cNvPr>
            <p:cNvSpPr/>
            <p:nvPr/>
          </p:nvSpPr>
          <p:spPr>
            <a:xfrm>
              <a:off x="6855579" y="4025533"/>
              <a:ext cx="184761" cy="62645"/>
            </a:xfrm>
            <a:custGeom>
              <a:avLst/>
              <a:gdLst>
                <a:gd name="connsiteX0" fmla="*/ 628 w 184761"/>
                <a:gd name="connsiteY0" fmla="*/ 1413 h 62645"/>
                <a:gd name="connsiteX1" fmla="*/ 179922 w 184761"/>
                <a:gd name="connsiteY1" fmla="*/ 62373 h 62645"/>
                <a:gd name="connsiteX2" fmla="*/ 122548 w 184761"/>
                <a:gd name="connsiteY2" fmla="*/ 22928 h 62645"/>
                <a:gd name="connsiteX3" fmla="*/ 628 w 184761"/>
                <a:gd name="connsiteY3" fmla="*/ 1413 h 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61" h="62645">
                  <a:moveTo>
                    <a:pt x="628" y="1413"/>
                  </a:moveTo>
                  <a:cubicBezTo>
                    <a:pt x="10190" y="7987"/>
                    <a:pt x="159602" y="58787"/>
                    <a:pt x="179922" y="62373"/>
                  </a:cubicBezTo>
                  <a:cubicBezTo>
                    <a:pt x="200242" y="65959"/>
                    <a:pt x="151833" y="33088"/>
                    <a:pt x="122548" y="22928"/>
                  </a:cubicBezTo>
                  <a:cubicBezTo>
                    <a:pt x="93263" y="12768"/>
                    <a:pt x="-8934" y="-5161"/>
                    <a:pt x="628" y="1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F0EA978B-B137-69CE-AC24-4C1B7BAE1171}"/>
                </a:ext>
              </a:extLst>
            </p:cNvPr>
            <p:cNvSpPr/>
            <p:nvPr/>
          </p:nvSpPr>
          <p:spPr>
            <a:xfrm>
              <a:off x="6791537" y="4109417"/>
              <a:ext cx="237941" cy="107598"/>
            </a:xfrm>
            <a:custGeom>
              <a:avLst/>
              <a:gdLst>
                <a:gd name="connsiteX0" fmla="*/ 124 w 237941"/>
                <a:gd name="connsiteY0" fmla="*/ 4 h 107598"/>
                <a:gd name="connsiteX1" fmla="*/ 168661 w 237941"/>
                <a:gd name="connsiteY1" fmla="*/ 75308 h 107598"/>
                <a:gd name="connsiteX2" fmla="*/ 236792 w 237941"/>
                <a:gd name="connsiteY2" fmla="*/ 107581 h 107598"/>
                <a:gd name="connsiteX3" fmla="*/ 197348 w 237941"/>
                <a:gd name="connsiteY3" fmla="*/ 71722 h 107598"/>
                <a:gd name="connsiteX4" fmla="*/ 124 w 237941"/>
                <a:gd name="connsiteY4" fmla="*/ 4 h 10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41" h="107598">
                  <a:moveTo>
                    <a:pt x="124" y="4"/>
                  </a:moveTo>
                  <a:cubicBezTo>
                    <a:pt x="-4657" y="602"/>
                    <a:pt x="129216" y="57379"/>
                    <a:pt x="168661" y="75308"/>
                  </a:cubicBezTo>
                  <a:cubicBezTo>
                    <a:pt x="208106" y="93237"/>
                    <a:pt x="232011" y="108179"/>
                    <a:pt x="236792" y="107581"/>
                  </a:cubicBezTo>
                  <a:cubicBezTo>
                    <a:pt x="241573" y="106983"/>
                    <a:pt x="232012" y="89054"/>
                    <a:pt x="197348" y="71722"/>
                  </a:cubicBezTo>
                  <a:cubicBezTo>
                    <a:pt x="162685" y="54390"/>
                    <a:pt x="4905" y="-594"/>
                    <a:pt x="12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F0FCE900-8180-C24B-E98A-43C1747A6D81}"/>
                </a:ext>
              </a:extLst>
            </p:cNvPr>
            <p:cNvSpPr/>
            <p:nvPr/>
          </p:nvSpPr>
          <p:spPr>
            <a:xfrm>
              <a:off x="6490311" y="3603952"/>
              <a:ext cx="112155" cy="236616"/>
            </a:xfrm>
            <a:custGeom>
              <a:avLst/>
              <a:gdLst>
                <a:gd name="connsiteX0" fmla="*/ 107713 w 112155"/>
                <a:gd name="connsiteY0" fmla="*/ 10617 h 236616"/>
                <a:gd name="connsiteX1" fmla="*/ 82611 w 112155"/>
                <a:gd name="connsiteY1" fmla="*/ 57234 h 236616"/>
                <a:gd name="connsiteX2" fmla="*/ 136 w 112155"/>
                <a:gd name="connsiteY2" fmla="*/ 236528 h 236616"/>
                <a:gd name="connsiteX3" fmla="*/ 107713 w 112155"/>
                <a:gd name="connsiteY3" fmla="*/ 10617 h 23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55" h="236616">
                  <a:moveTo>
                    <a:pt x="107713" y="10617"/>
                  </a:moveTo>
                  <a:cubicBezTo>
                    <a:pt x="121459" y="-19265"/>
                    <a:pt x="100540" y="19582"/>
                    <a:pt x="82611" y="57234"/>
                  </a:cubicBezTo>
                  <a:cubicBezTo>
                    <a:pt x="64682" y="94886"/>
                    <a:pt x="-3450" y="240711"/>
                    <a:pt x="136" y="236528"/>
                  </a:cubicBezTo>
                  <a:cubicBezTo>
                    <a:pt x="3722" y="232345"/>
                    <a:pt x="93967" y="40499"/>
                    <a:pt x="107713" y="10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FD0D81CC-A6D9-0C05-337C-1B5F431A840C}"/>
                </a:ext>
              </a:extLst>
            </p:cNvPr>
            <p:cNvSpPr/>
            <p:nvPr/>
          </p:nvSpPr>
          <p:spPr>
            <a:xfrm>
              <a:off x="7330983" y="3263151"/>
              <a:ext cx="106286" cy="197231"/>
            </a:xfrm>
            <a:custGeom>
              <a:avLst/>
              <a:gdLst>
                <a:gd name="connsiteX0" fmla="*/ 106137 w 106286"/>
                <a:gd name="connsiteY0" fmla="*/ 2 h 197231"/>
                <a:gd name="connsiteX1" fmla="*/ 30833 w 106286"/>
                <a:gd name="connsiteY1" fmla="*/ 125508 h 197231"/>
                <a:gd name="connsiteX2" fmla="*/ 5732 w 106286"/>
                <a:gd name="connsiteY2" fmla="*/ 197225 h 197231"/>
                <a:gd name="connsiteX3" fmla="*/ 9318 w 106286"/>
                <a:gd name="connsiteY3" fmla="*/ 121922 h 197231"/>
                <a:gd name="connsiteX4" fmla="*/ 106137 w 106286"/>
                <a:gd name="connsiteY4" fmla="*/ 2 h 19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6" h="197231">
                  <a:moveTo>
                    <a:pt x="106137" y="2"/>
                  </a:moveTo>
                  <a:cubicBezTo>
                    <a:pt x="109723" y="600"/>
                    <a:pt x="47567" y="92637"/>
                    <a:pt x="30833" y="125508"/>
                  </a:cubicBezTo>
                  <a:cubicBezTo>
                    <a:pt x="14099" y="158379"/>
                    <a:pt x="9318" y="197823"/>
                    <a:pt x="5732" y="197225"/>
                  </a:cubicBezTo>
                  <a:cubicBezTo>
                    <a:pt x="2146" y="196627"/>
                    <a:pt x="-6819" y="152402"/>
                    <a:pt x="9318" y="121922"/>
                  </a:cubicBezTo>
                  <a:cubicBezTo>
                    <a:pt x="25454" y="91442"/>
                    <a:pt x="102551" y="-596"/>
                    <a:pt x="10613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D5F33FAA-B61B-DD83-3A3C-58D0F25A8257}"/>
                </a:ext>
              </a:extLst>
            </p:cNvPr>
            <p:cNvSpPr/>
            <p:nvPr/>
          </p:nvSpPr>
          <p:spPr>
            <a:xfrm>
              <a:off x="7648558" y="2967910"/>
              <a:ext cx="291585" cy="453706"/>
            </a:xfrm>
            <a:custGeom>
              <a:avLst/>
              <a:gdLst>
                <a:gd name="connsiteX0" fmla="*/ 290586 w 291585"/>
                <a:gd name="connsiteY0" fmla="*/ 1201 h 453706"/>
                <a:gd name="connsiteX1" fmla="*/ 211696 w 291585"/>
                <a:gd name="connsiteY1" fmla="*/ 69332 h 453706"/>
                <a:gd name="connsiteX2" fmla="*/ 129221 w 291585"/>
                <a:gd name="connsiteY2" fmla="*/ 205596 h 453706"/>
                <a:gd name="connsiteX3" fmla="*/ 129 w 291585"/>
                <a:gd name="connsiteY3" fmla="*/ 453022 h 453706"/>
                <a:gd name="connsiteX4" fmla="*/ 154322 w 291585"/>
                <a:gd name="connsiteY4" fmla="*/ 123121 h 453706"/>
                <a:gd name="connsiteX5" fmla="*/ 290586 w 291585"/>
                <a:gd name="connsiteY5" fmla="*/ 1201 h 4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585" h="453706">
                  <a:moveTo>
                    <a:pt x="290586" y="1201"/>
                  </a:moveTo>
                  <a:cubicBezTo>
                    <a:pt x="300148" y="-7764"/>
                    <a:pt x="238590" y="35266"/>
                    <a:pt x="211696" y="69332"/>
                  </a:cubicBezTo>
                  <a:cubicBezTo>
                    <a:pt x="184802" y="103398"/>
                    <a:pt x="164482" y="141648"/>
                    <a:pt x="129221" y="205596"/>
                  </a:cubicBezTo>
                  <a:cubicBezTo>
                    <a:pt x="93960" y="269544"/>
                    <a:pt x="-4054" y="466768"/>
                    <a:pt x="129" y="453022"/>
                  </a:cubicBezTo>
                  <a:cubicBezTo>
                    <a:pt x="4312" y="439276"/>
                    <a:pt x="109498" y="196632"/>
                    <a:pt x="154322" y="123121"/>
                  </a:cubicBezTo>
                  <a:cubicBezTo>
                    <a:pt x="199145" y="49610"/>
                    <a:pt x="281024" y="10166"/>
                    <a:pt x="290586" y="1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FABD9D2C-D130-5D25-989E-04F0FD7D61E3}"/>
                </a:ext>
              </a:extLst>
            </p:cNvPr>
            <p:cNvSpPr/>
            <p:nvPr/>
          </p:nvSpPr>
          <p:spPr>
            <a:xfrm>
              <a:off x="7916514" y="2953878"/>
              <a:ext cx="223630" cy="709033"/>
            </a:xfrm>
            <a:custGeom>
              <a:avLst/>
              <a:gdLst>
                <a:gd name="connsiteX0" fmla="*/ 62074 w 223630"/>
                <a:gd name="connsiteY0" fmla="*/ 8061 h 709033"/>
                <a:gd name="connsiteX1" fmla="*/ 140964 w 223630"/>
                <a:gd name="connsiteY1" fmla="*/ 54677 h 709033"/>
                <a:gd name="connsiteX2" fmla="*/ 201924 w 223630"/>
                <a:gd name="connsiteY2" fmla="*/ 126395 h 709033"/>
                <a:gd name="connsiteX3" fmla="*/ 205510 w 223630"/>
                <a:gd name="connsiteY3" fmla="*/ 201698 h 709033"/>
                <a:gd name="connsiteX4" fmla="*/ 173237 w 223630"/>
                <a:gd name="connsiteY4" fmla="*/ 334376 h 709033"/>
                <a:gd name="connsiteX5" fmla="*/ 1114 w 223630"/>
                <a:gd name="connsiteY5" fmla="*/ 707308 h 709033"/>
                <a:gd name="connsiteX6" fmla="*/ 105105 w 223630"/>
                <a:gd name="connsiteY6" fmla="*/ 463468 h 709033"/>
                <a:gd name="connsiteX7" fmla="*/ 223439 w 223630"/>
                <a:gd name="connsiteY7" fmla="*/ 226800 h 709033"/>
                <a:gd name="connsiteX8" fmla="*/ 62074 w 223630"/>
                <a:gd name="connsiteY8" fmla="*/ 8061 h 70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630" h="709033">
                  <a:moveTo>
                    <a:pt x="62074" y="8061"/>
                  </a:moveTo>
                  <a:cubicBezTo>
                    <a:pt x="48328" y="-20626"/>
                    <a:pt x="117656" y="34955"/>
                    <a:pt x="140964" y="54677"/>
                  </a:cubicBezTo>
                  <a:cubicBezTo>
                    <a:pt x="164272" y="74399"/>
                    <a:pt x="191166" y="101892"/>
                    <a:pt x="201924" y="126395"/>
                  </a:cubicBezTo>
                  <a:cubicBezTo>
                    <a:pt x="212682" y="150898"/>
                    <a:pt x="210291" y="167034"/>
                    <a:pt x="205510" y="201698"/>
                  </a:cubicBezTo>
                  <a:cubicBezTo>
                    <a:pt x="200729" y="236362"/>
                    <a:pt x="207303" y="250108"/>
                    <a:pt x="173237" y="334376"/>
                  </a:cubicBezTo>
                  <a:cubicBezTo>
                    <a:pt x="139171" y="418644"/>
                    <a:pt x="12469" y="685793"/>
                    <a:pt x="1114" y="707308"/>
                  </a:cubicBezTo>
                  <a:cubicBezTo>
                    <a:pt x="-10241" y="728823"/>
                    <a:pt x="68051" y="543553"/>
                    <a:pt x="105105" y="463468"/>
                  </a:cubicBezTo>
                  <a:cubicBezTo>
                    <a:pt x="142159" y="383383"/>
                    <a:pt x="228220" y="299115"/>
                    <a:pt x="223439" y="226800"/>
                  </a:cubicBezTo>
                  <a:cubicBezTo>
                    <a:pt x="218658" y="154485"/>
                    <a:pt x="75820" y="36748"/>
                    <a:pt x="62074" y="8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A8CD3D33-0B87-2E99-5992-FA4594D6C0C5}"/>
                </a:ext>
              </a:extLst>
            </p:cNvPr>
            <p:cNvSpPr/>
            <p:nvPr/>
          </p:nvSpPr>
          <p:spPr>
            <a:xfrm>
              <a:off x="7913972" y="3191391"/>
              <a:ext cx="179392" cy="294104"/>
            </a:xfrm>
            <a:custGeom>
              <a:avLst/>
              <a:gdLst>
                <a:gd name="connsiteX0" fmla="*/ 179364 w 179392"/>
                <a:gd name="connsiteY0" fmla="*/ 44 h 294104"/>
                <a:gd name="connsiteX1" fmla="*/ 68202 w 179392"/>
                <a:gd name="connsiteY1" fmla="*/ 111207 h 294104"/>
                <a:gd name="connsiteX2" fmla="*/ 70 w 179392"/>
                <a:gd name="connsiteY2" fmla="*/ 294087 h 294104"/>
                <a:gd name="connsiteX3" fmla="*/ 57444 w 179392"/>
                <a:gd name="connsiteY3" fmla="*/ 100449 h 294104"/>
                <a:gd name="connsiteX4" fmla="*/ 179364 w 179392"/>
                <a:gd name="connsiteY4" fmla="*/ 44 h 29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92" h="294104">
                  <a:moveTo>
                    <a:pt x="179364" y="44"/>
                  </a:moveTo>
                  <a:cubicBezTo>
                    <a:pt x="181157" y="1837"/>
                    <a:pt x="98084" y="62200"/>
                    <a:pt x="68202" y="111207"/>
                  </a:cubicBezTo>
                  <a:cubicBezTo>
                    <a:pt x="38320" y="160214"/>
                    <a:pt x="1863" y="295880"/>
                    <a:pt x="70" y="294087"/>
                  </a:cubicBezTo>
                  <a:cubicBezTo>
                    <a:pt x="-1723" y="292294"/>
                    <a:pt x="31147" y="149456"/>
                    <a:pt x="57444" y="100449"/>
                  </a:cubicBezTo>
                  <a:cubicBezTo>
                    <a:pt x="83740" y="51442"/>
                    <a:pt x="177571" y="-1749"/>
                    <a:pt x="179364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54985C55-A6FB-D7D9-D024-A78886BAD610}"/>
                </a:ext>
              </a:extLst>
            </p:cNvPr>
            <p:cNvSpPr/>
            <p:nvPr/>
          </p:nvSpPr>
          <p:spPr>
            <a:xfrm>
              <a:off x="7686550" y="3656729"/>
              <a:ext cx="217469" cy="511532"/>
            </a:xfrm>
            <a:custGeom>
              <a:avLst/>
              <a:gdLst>
                <a:gd name="connsiteX0" fmla="*/ 216735 w 217469"/>
                <a:gd name="connsiteY0" fmla="*/ 871 h 511532"/>
                <a:gd name="connsiteX1" fmla="*/ 58956 w 217469"/>
                <a:gd name="connsiteY1" fmla="*/ 337944 h 511532"/>
                <a:gd name="connsiteX2" fmla="*/ 1582 w 217469"/>
                <a:gd name="connsiteY2" fmla="*/ 510066 h 511532"/>
                <a:gd name="connsiteX3" fmla="*/ 112744 w 217469"/>
                <a:gd name="connsiteY3" fmla="*/ 248297 h 511532"/>
                <a:gd name="connsiteX4" fmla="*/ 216735 w 217469"/>
                <a:gd name="connsiteY4" fmla="*/ 871 h 5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69" h="511532">
                  <a:moveTo>
                    <a:pt x="216735" y="871"/>
                  </a:moveTo>
                  <a:cubicBezTo>
                    <a:pt x="207770" y="15812"/>
                    <a:pt x="94815" y="253078"/>
                    <a:pt x="58956" y="337944"/>
                  </a:cubicBezTo>
                  <a:cubicBezTo>
                    <a:pt x="23097" y="422810"/>
                    <a:pt x="-7383" y="525007"/>
                    <a:pt x="1582" y="510066"/>
                  </a:cubicBezTo>
                  <a:cubicBezTo>
                    <a:pt x="10547" y="495125"/>
                    <a:pt x="75092" y="329577"/>
                    <a:pt x="112744" y="248297"/>
                  </a:cubicBezTo>
                  <a:cubicBezTo>
                    <a:pt x="150396" y="167017"/>
                    <a:pt x="225700" y="-14070"/>
                    <a:pt x="216735" y="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41E51939-12B1-1330-0410-BB14DA8DA65D}"/>
                </a:ext>
              </a:extLst>
            </p:cNvPr>
            <p:cNvSpPr/>
            <p:nvPr/>
          </p:nvSpPr>
          <p:spPr>
            <a:xfrm>
              <a:off x="7320798" y="4150892"/>
              <a:ext cx="360913" cy="609780"/>
            </a:xfrm>
            <a:custGeom>
              <a:avLst/>
              <a:gdLst>
                <a:gd name="connsiteX0" fmla="*/ 360162 w 360913"/>
                <a:gd name="connsiteY0" fmla="*/ 1560 h 609780"/>
                <a:gd name="connsiteX1" fmla="*/ 188040 w 360913"/>
                <a:gd name="connsiteY1" fmla="*/ 238228 h 609780"/>
                <a:gd name="connsiteX2" fmla="*/ 58948 w 360913"/>
                <a:gd name="connsiteY2" fmla="*/ 507169 h 609780"/>
                <a:gd name="connsiteX3" fmla="*/ 1574 w 360913"/>
                <a:gd name="connsiteY3" fmla="*/ 603988 h 609780"/>
                <a:gd name="connsiteX4" fmla="*/ 116322 w 360913"/>
                <a:gd name="connsiteY4" fmla="*/ 356562 h 609780"/>
                <a:gd name="connsiteX5" fmla="*/ 360162 w 360913"/>
                <a:gd name="connsiteY5" fmla="*/ 1560 h 60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913" h="609780">
                  <a:moveTo>
                    <a:pt x="360162" y="1560"/>
                  </a:moveTo>
                  <a:cubicBezTo>
                    <a:pt x="372115" y="-18162"/>
                    <a:pt x="238242" y="153960"/>
                    <a:pt x="188040" y="238228"/>
                  </a:cubicBezTo>
                  <a:cubicBezTo>
                    <a:pt x="137838" y="322496"/>
                    <a:pt x="90026" y="446209"/>
                    <a:pt x="58948" y="507169"/>
                  </a:cubicBezTo>
                  <a:cubicBezTo>
                    <a:pt x="27870" y="568129"/>
                    <a:pt x="-7988" y="629089"/>
                    <a:pt x="1574" y="603988"/>
                  </a:cubicBezTo>
                  <a:cubicBezTo>
                    <a:pt x="11136" y="578887"/>
                    <a:pt x="59545" y="456369"/>
                    <a:pt x="116322" y="356562"/>
                  </a:cubicBezTo>
                  <a:cubicBezTo>
                    <a:pt x="173099" y="256755"/>
                    <a:pt x="348209" y="21282"/>
                    <a:pt x="360162" y="15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A860F228-4761-6DE5-29E0-F1088B45D005}"/>
                </a:ext>
              </a:extLst>
            </p:cNvPr>
            <p:cNvSpPr/>
            <p:nvPr/>
          </p:nvSpPr>
          <p:spPr>
            <a:xfrm>
              <a:off x="7680912" y="3474657"/>
              <a:ext cx="236732" cy="141762"/>
            </a:xfrm>
            <a:custGeom>
              <a:avLst/>
              <a:gdLst>
                <a:gd name="connsiteX0" fmla="*/ 48 w 236732"/>
                <a:gd name="connsiteY0" fmla="*/ 63 h 141762"/>
                <a:gd name="connsiteX1" fmla="*/ 121968 w 236732"/>
                <a:gd name="connsiteY1" fmla="*/ 53851 h 141762"/>
                <a:gd name="connsiteX2" fmla="*/ 222373 w 236732"/>
                <a:gd name="connsiteY2" fmla="*/ 114811 h 141762"/>
                <a:gd name="connsiteX3" fmla="*/ 129140 w 236732"/>
                <a:gd name="connsiteY3" fmla="*/ 118397 h 141762"/>
                <a:gd name="connsiteX4" fmla="*/ 236716 w 236732"/>
                <a:gd name="connsiteY4" fmla="*/ 139912 h 141762"/>
                <a:gd name="connsiteX5" fmla="*/ 136312 w 236732"/>
                <a:gd name="connsiteY5" fmla="*/ 64609 h 141762"/>
                <a:gd name="connsiteX6" fmla="*/ 48 w 236732"/>
                <a:gd name="connsiteY6" fmla="*/ 63 h 14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32" h="141762">
                  <a:moveTo>
                    <a:pt x="48" y="63"/>
                  </a:moveTo>
                  <a:cubicBezTo>
                    <a:pt x="-2343" y="-1730"/>
                    <a:pt x="84914" y="34726"/>
                    <a:pt x="121968" y="53851"/>
                  </a:cubicBezTo>
                  <a:cubicBezTo>
                    <a:pt x="159022" y="72976"/>
                    <a:pt x="221178" y="104053"/>
                    <a:pt x="222373" y="114811"/>
                  </a:cubicBezTo>
                  <a:cubicBezTo>
                    <a:pt x="223568" y="125569"/>
                    <a:pt x="126750" y="114214"/>
                    <a:pt x="129140" y="118397"/>
                  </a:cubicBezTo>
                  <a:cubicBezTo>
                    <a:pt x="131531" y="122581"/>
                    <a:pt x="235521" y="148877"/>
                    <a:pt x="236716" y="139912"/>
                  </a:cubicBezTo>
                  <a:cubicBezTo>
                    <a:pt x="237911" y="130947"/>
                    <a:pt x="172171" y="87320"/>
                    <a:pt x="136312" y="64609"/>
                  </a:cubicBezTo>
                  <a:cubicBezTo>
                    <a:pt x="100453" y="41899"/>
                    <a:pt x="2439" y="1856"/>
                    <a:pt x="48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B97D4DFA-E215-AFDF-3497-EF3D37F4C9D8}"/>
                </a:ext>
              </a:extLst>
            </p:cNvPr>
            <p:cNvSpPr/>
            <p:nvPr/>
          </p:nvSpPr>
          <p:spPr>
            <a:xfrm>
              <a:off x="7453695" y="3852376"/>
              <a:ext cx="199330" cy="164051"/>
            </a:xfrm>
            <a:custGeom>
              <a:avLst/>
              <a:gdLst>
                <a:gd name="connsiteX0" fmla="*/ 4940 w 199330"/>
                <a:gd name="connsiteY0" fmla="*/ 6033 h 164051"/>
                <a:gd name="connsiteX1" fmla="*/ 198578 w 199330"/>
                <a:gd name="connsiteY1" fmla="*/ 163812 h 164051"/>
                <a:gd name="connsiteX2" fmla="*/ 69486 w 199330"/>
                <a:gd name="connsiteY2" fmla="*/ 41892 h 164051"/>
                <a:gd name="connsiteX3" fmla="*/ 4940 w 199330"/>
                <a:gd name="connsiteY3" fmla="*/ 6033 h 16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30" h="164051">
                  <a:moveTo>
                    <a:pt x="4940" y="6033"/>
                  </a:moveTo>
                  <a:cubicBezTo>
                    <a:pt x="26455" y="26353"/>
                    <a:pt x="187820" y="157836"/>
                    <a:pt x="198578" y="163812"/>
                  </a:cubicBezTo>
                  <a:cubicBezTo>
                    <a:pt x="209336" y="169788"/>
                    <a:pt x="101759" y="62212"/>
                    <a:pt x="69486" y="41892"/>
                  </a:cubicBezTo>
                  <a:cubicBezTo>
                    <a:pt x="37213" y="21572"/>
                    <a:pt x="-16575" y="-14287"/>
                    <a:pt x="4940" y="6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0AC794A-4D89-761C-0941-1B649682C164}"/>
                </a:ext>
              </a:extLst>
            </p:cNvPr>
            <p:cNvSpPr/>
            <p:nvPr/>
          </p:nvSpPr>
          <p:spPr>
            <a:xfrm>
              <a:off x="7404265" y="3973158"/>
              <a:ext cx="291881" cy="157778"/>
            </a:xfrm>
            <a:custGeom>
              <a:avLst/>
              <a:gdLst>
                <a:gd name="connsiteX0" fmla="*/ 582 w 291881"/>
                <a:gd name="connsiteY0" fmla="*/ 0 h 157778"/>
                <a:gd name="connsiteX1" fmla="*/ 136846 w 291881"/>
                <a:gd name="connsiteY1" fmla="*/ 107576 h 157778"/>
                <a:gd name="connsiteX2" fmla="*/ 291039 w 291881"/>
                <a:gd name="connsiteY2" fmla="*/ 157778 h 157778"/>
                <a:gd name="connsiteX3" fmla="*/ 190634 w 291881"/>
                <a:gd name="connsiteY3" fmla="*/ 107576 h 157778"/>
                <a:gd name="connsiteX4" fmla="*/ 582 w 291881"/>
                <a:gd name="connsiteY4" fmla="*/ 0 h 1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81" h="157778">
                  <a:moveTo>
                    <a:pt x="582" y="0"/>
                  </a:moveTo>
                  <a:cubicBezTo>
                    <a:pt x="-8383" y="0"/>
                    <a:pt x="88437" y="81280"/>
                    <a:pt x="136846" y="107576"/>
                  </a:cubicBezTo>
                  <a:cubicBezTo>
                    <a:pt x="185255" y="133872"/>
                    <a:pt x="282074" y="157778"/>
                    <a:pt x="291039" y="157778"/>
                  </a:cubicBezTo>
                  <a:cubicBezTo>
                    <a:pt x="300004" y="157778"/>
                    <a:pt x="235458" y="132079"/>
                    <a:pt x="190634" y="107576"/>
                  </a:cubicBezTo>
                  <a:cubicBezTo>
                    <a:pt x="145810" y="83073"/>
                    <a:pt x="9547" y="0"/>
                    <a:pt x="5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DE89EA1-47B6-5943-182D-3E32929FE35A}"/>
                </a:ext>
              </a:extLst>
            </p:cNvPr>
            <p:cNvSpPr/>
            <p:nvPr/>
          </p:nvSpPr>
          <p:spPr>
            <a:xfrm>
              <a:off x="7135877" y="4367602"/>
              <a:ext cx="223250" cy="283480"/>
            </a:xfrm>
            <a:custGeom>
              <a:avLst/>
              <a:gdLst>
                <a:gd name="connsiteX0" fmla="*/ 29 w 223250"/>
                <a:gd name="connsiteY0" fmla="*/ 3 h 283480"/>
                <a:gd name="connsiteX1" fmla="*/ 179323 w 223250"/>
                <a:gd name="connsiteY1" fmla="*/ 107579 h 283480"/>
                <a:gd name="connsiteX2" fmla="*/ 218768 w 223250"/>
                <a:gd name="connsiteY2" fmla="*/ 193640 h 283480"/>
                <a:gd name="connsiteX3" fmla="*/ 222354 w 223250"/>
                <a:gd name="connsiteY3" fmla="*/ 283287 h 283480"/>
                <a:gd name="connsiteX4" fmla="*/ 218768 w 223250"/>
                <a:gd name="connsiteY4" fmla="*/ 168539 h 283480"/>
                <a:gd name="connsiteX5" fmla="*/ 193667 w 223250"/>
                <a:gd name="connsiteY5" fmla="*/ 103993 h 283480"/>
                <a:gd name="connsiteX6" fmla="*/ 29 w 223250"/>
                <a:gd name="connsiteY6" fmla="*/ 3 h 2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50" h="283480">
                  <a:moveTo>
                    <a:pt x="29" y="3"/>
                  </a:moveTo>
                  <a:cubicBezTo>
                    <a:pt x="-2362" y="601"/>
                    <a:pt x="142867" y="75306"/>
                    <a:pt x="179323" y="107579"/>
                  </a:cubicBezTo>
                  <a:cubicBezTo>
                    <a:pt x="215779" y="139852"/>
                    <a:pt x="211596" y="164355"/>
                    <a:pt x="218768" y="193640"/>
                  </a:cubicBezTo>
                  <a:cubicBezTo>
                    <a:pt x="225940" y="222925"/>
                    <a:pt x="222354" y="287470"/>
                    <a:pt x="222354" y="283287"/>
                  </a:cubicBezTo>
                  <a:cubicBezTo>
                    <a:pt x="222354" y="279104"/>
                    <a:pt x="223549" y="198421"/>
                    <a:pt x="218768" y="168539"/>
                  </a:cubicBezTo>
                  <a:cubicBezTo>
                    <a:pt x="213987" y="138657"/>
                    <a:pt x="228330" y="134473"/>
                    <a:pt x="193667" y="103993"/>
                  </a:cubicBezTo>
                  <a:cubicBezTo>
                    <a:pt x="159004" y="73513"/>
                    <a:pt x="2420" y="-595"/>
                    <a:pt x="2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DAF5212B-77AE-B24B-D7D3-371D2EA5B76B}"/>
                </a:ext>
              </a:extLst>
            </p:cNvPr>
            <p:cNvSpPr/>
            <p:nvPr/>
          </p:nvSpPr>
          <p:spPr>
            <a:xfrm>
              <a:off x="7343865" y="4475089"/>
              <a:ext cx="377120" cy="338447"/>
            </a:xfrm>
            <a:custGeom>
              <a:avLst/>
              <a:gdLst>
                <a:gd name="connsiteX0" fmla="*/ 22 w 377120"/>
                <a:gd name="connsiteY0" fmla="*/ 236760 h 338447"/>
                <a:gd name="connsiteX1" fmla="*/ 82497 w 377120"/>
                <a:gd name="connsiteY1" fmla="*/ 312064 h 338447"/>
                <a:gd name="connsiteX2" fmla="*/ 154215 w 377120"/>
                <a:gd name="connsiteY2" fmla="*/ 254690 h 338447"/>
                <a:gd name="connsiteX3" fmla="*/ 243862 w 377120"/>
                <a:gd name="connsiteY3" fmla="*/ 104083 h 338447"/>
                <a:gd name="connsiteX4" fmla="*/ 376540 w 377120"/>
                <a:gd name="connsiteY4" fmla="*/ 92 h 338447"/>
                <a:gd name="connsiteX5" fmla="*/ 286893 w 377120"/>
                <a:gd name="connsiteY5" fmla="*/ 89739 h 338447"/>
                <a:gd name="connsiteX6" fmla="*/ 161387 w 377120"/>
                <a:gd name="connsiteY6" fmla="*/ 286963 h 338447"/>
                <a:gd name="connsiteX7" fmla="*/ 200831 w 377120"/>
                <a:gd name="connsiteY7" fmla="*/ 179386 h 338447"/>
                <a:gd name="connsiteX8" fmla="*/ 75326 w 377120"/>
                <a:gd name="connsiteY8" fmla="*/ 337165 h 338447"/>
                <a:gd name="connsiteX9" fmla="*/ 22 w 377120"/>
                <a:gd name="connsiteY9" fmla="*/ 236760 h 33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120" h="338447">
                  <a:moveTo>
                    <a:pt x="22" y="236760"/>
                  </a:moveTo>
                  <a:cubicBezTo>
                    <a:pt x="1217" y="232576"/>
                    <a:pt x="56798" y="309076"/>
                    <a:pt x="82497" y="312064"/>
                  </a:cubicBezTo>
                  <a:cubicBezTo>
                    <a:pt x="108196" y="315052"/>
                    <a:pt x="127321" y="289354"/>
                    <a:pt x="154215" y="254690"/>
                  </a:cubicBezTo>
                  <a:cubicBezTo>
                    <a:pt x="181109" y="220026"/>
                    <a:pt x="206808" y="146516"/>
                    <a:pt x="243862" y="104083"/>
                  </a:cubicBezTo>
                  <a:cubicBezTo>
                    <a:pt x="280916" y="61650"/>
                    <a:pt x="369368" y="2483"/>
                    <a:pt x="376540" y="92"/>
                  </a:cubicBezTo>
                  <a:cubicBezTo>
                    <a:pt x="383712" y="-2299"/>
                    <a:pt x="322752" y="41927"/>
                    <a:pt x="286893" y="89739"/>
                  </a:cubicBezTo>
                  <a:cubicBezTo>
                    <a:pt x="251034" y="137551"/>
                    <a:pt x="175731" y="272022"/>
                    <a:pt x="161387" y="286963"/>
                  </a:cubicBezTo>
                  <a:cubicBezTo>
                    <a:pt x="147043" y="301904"/>
                    <a:pt x="215174" y="171019"/>
                    <a:pt x="200831" y="179386"/>
                  </a:cubicBezTo>
                  <a:cubicBezTo>
                    <a:pt x="186488" y="187753"/>
                    <a:pt x="105208" y="322822"/>
                    <a:pt x="75326" y="337165"/>
                  </a:cubicBezTo>
                  <a:cubicBezTo>
                    <a:pt x="45444" y="351508"/>
                    <a:pt x="-1173" y="240944"/>
                    <a:pt x="22" y="236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D7EA6885-63B0-C8B4-8FF5-E2E5269239AD}"/>
                </a:ext>
              </a:extLst>
            </p:cNvPr>
            <p:cNvSpPr/>
            <p:nvPr/>
          </p:nvSpPr>
          <p:spPr>
            <a:xfrm>
              <a:off x="7678817" y="4279706"/>
              <a:ext cx="290774" cy="228912"/>
            </a:xfrm>
            <a:custGeom>
              <a:avLst/>
              <a:gdLst>
                <a:gd name="connsiteX0" fmla="*/ 285428 w 290774"/>
                <a:gd name="connsiteY0" fmla="*/ 1838 h 228912"/>
                <a:gd name="connsiteX1" fmla="*/ 124063 w 290774"/>
                <a:gd name="connsiteY1" fmla="*/ 134515 h 228912"/>
                <a:gd name="connsiteX2" fmla="*/ 2143 w 290774"/>
                <a:gd name="connsiteY2" fmla="*/ 227748 h 228912"/>
                <a:gd name="connsiteX3" fmla="*/ 228054 w 290774"/>
                <a:gd name="connsiteY3" fmla="*/ 69969 h 228912"/>
                <a:gd name="connsiteX4" fmla="*/ 285428 w 290774"/>
                <a:gd name="connsiteY4" fmla="*/ 1838 h 22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774" h="228912">
                  <a:moveTo>
                    <a:pt x="285428" y="1838"/>
                  </a:moveTo>
                  <a:cubicBezTo>
                    <a:pt x="268096" y="12596"/>
                    <a:pt x="171277" y="96863"/>
                    <a:pt x="124063" y="134515"/>
                  </a:cubicBezTo>
                  <a:cubicBezTo>
                    <a:pt x="76849" y="172167"/>
                    <a:pt x="-15189" y="238506"/>
                    <a:pt x="2143" y="227748"/>
                  </a:cubicBezTo>
                  <a:cubicBezTo>
                    <a:pt x="19475" y="216990"/>
                    <a:pt x="179645" y="110609"/>
                    <a:pt x="228054" y="69969"/>
                  </a:cubicBezTo>
                  <a:cubicBezTo>
                    <a:pt x="276463" y="29329"/>
                    <a:pt x="302760" y="-8920"/>
                    <a:pt x="285428" y="1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CB829104-6044-1C15-D629-1FB2D8BC4815}"/>
                </a:ext>
              </a:extLst>
            </p:cNvPr>
            <p:cNvSpPr/>
            <p:nvPr/>
          </p:nvSpPr>
          <p:spPr>
            <a:xfrm>
              <a:off x="7967531" y="3958116"/>
              <a:ext cx="323976" cy="327957"/>
            </a:xfrm>
            <a:custGeom>
              <a:avLst/>
              <a:gdLst>
                <a:gd name="connsiteX0" fmla="*/ 323029 w 323976"/>
                <a:gd name="connsiteY0" fmla="*/ 698 h 327957"/>
                <a:gd name="connsiteX1" fmla="*/ 215453 w 323976"/>
                <a:gd name="connsiteY1" fmla="*/ 65244 h 327957"/>
                <a:gd name="connsiteX2" fmla="*/ 115048 w 323976"/>
                <a:gd name="connsiteY2" fmla="*/ 179992 h 327957"/>
                <a:gd name="connsiteX3" fmla="*/ 300 w 323976"/>
                <a:gd name="connsiteY3" fmla="*/ 327013 h 327957"/>
                <a:gd name="connsiteX4" fmla="*/ 150907 w 323976"/>
                <a:gd name="connsiteY4" fmla="*/ 104689 h 327957"/>
                <a:gd name="connsiteX5" fmla="*/ 323029 w 323976"/>
                <a:gd name="connsiteY5" fmla="*/ 698 h 32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976" h="327957">
                  <a:moveTo>
                    <a:pt x="323029" y="698"/>
                  </a:moveTo>
                  <a:cubicBezTo>
                    <a:pt x="333787" y="-5876"/>
                    <a:pt x="250116" y="35362"/>
                    <a:pt x="215453" y="65244"/>
                  </a:cubicBezTo>
                  <a:cubicBezTo>
                    <a:pt x="180790" y="95126"/>
                    <a:pt x="150907" y="136364"/>
                    <a:pt x="115048" y="179992"/>
                  </a:cubicBezTo>
                  <a:cubicBezTo>
                    <a:pt x="79189" y="223620"/>
                    <a:pt x="-5676" y="339563"/>
                    <a:pt x="300" y="327013"/>
                  </a:cubicBezTo>
                  <a:cubicBezTo>
                    <a:pt x="6276" y="314463"/>
                    <a:pt x="96521" y="156086"/>
                    <a:pt x="150907" y="104689"/>
                  </a:cubicBezTo>
                  <a:cubicBezTo>
                    <a:pt x="205293" y="53292"/>
                    <a:pt x="312271" y="7272"/>
                    <a:pt x="323029" y="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1B4F68A9-17DD-97F7-99DE-045279FC354C}"/>
                </a:ext>
              </a:extLst>
            </p:cNvPr>
            <p:cNvSpPr/>
            <p:nvPr/>
          </p:nvSpPr>
          <p:spPr>
            <a:xfrm>
              <a:off x="8085210" y="3960762"/>
              <a:ext cx="315010" cy="608740"/>
            </a:xfrm>
            <a:custGeom>
              <a:avLst/>
              <a:gdLst>
                <a:gd name="connsiteX0" fmla="*/ 237623 w 315010"/>
                <a:gd name="connsiteY0" fmla="*/ 1638 h 608740"/>
                <a:gd name="connsiteX1" fmla="*/ 309341 w 315010"/>
                <a:gd name="connsiteY1" fmla="*/ 102043 h 608740"/>
                <a:gd name="connsiteX2" fmla="*/ 291411 w 315010"/>
                <a:gd name="connsiteY2" fmla="*/ 188104 h 608740"/>
                <a:gd name="connsiteX3" fmla="*/ 205350 w 315010"/>
                <a:gd name="connsiteY3" fmla="*/ 360226 h 608740"/>
                <a:gd name="connsiteX4" fmla="*/ 72672 w 315010"/>
                <a:gd name="connsiteY4" fmla="*/ 525177 h 608740"/>
                <a:gd name="connsiteX5" fmla="*/ 11712 w 315010"/>
                <a:gd name="connsiteY5" fmla="*/ 589723 h 608740"/>
                <a:gd name="connsiteX6" fmla="*/ 305755 w 315010"/>
                <a:gd name="connsiteY6" fmla="*/ 188104 h 608740"/>
                <a:gd name="connsiteX7" fmla="*/ 237623 w 315010"/>
                <a:gd name="connsiteY7" fmla="*/ 1638 h 60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010" h="608740">
                  <a:moveTo>
                    <a:pt x="237623" y="1638"/>
                  </a:moveTo>
                  <a:cubicBezTo>
                    <a:pt x="238221" y="-12705"/>
                    <a:pt x="300376" y="70965"/>
                    <a:pt x="309341" y="102043"/>
                  </a:cubicBezTo>
                  <a:cubicBezTo>
                    <a:pt x="318306" y="133121"/>
                    <a:pt x="308743" y="145074"/>
                    <a:pt x="291411" y="188104"/>
                  </a:cubicBezTo>
                  <a:cubicBezTo>
                    <a:pt x="274079" y="231134"/>
                    <a:pt x="241807" y="304047"/>
                    <a:pt x="205350" y="360226"/>
                  </a:cubicBezTo>
                  <a:cubicBezTo>
                    <a:pt x="168893" y="416405"/>
                    <a:pt x="104945" y="486928"/>
                    <a:pt x="72672" y="525177"/>
                  </a:cubicBezTo>
                  <a:cubicBezTo>
                    <a:pt x="40399" y="563426"/>
                    <a:pt x="-27135" y="645902"/>
                    <a:pt x="11712" y="589723"/>
                  </a:cubicBezTo>
                  <a:cubicBezTo>
                    <a:pt x="50559" y="533544"/>
                    <a:pt x="264517" y="286716"/>
                    <a:pt x="305755" y="188104"/>
                  </a:cubicBezTo>
                  <a:cubicBezTo>
                    <a:pt x="346993" y="89492"/>
                    <a:pt x="237025" y="15981"/>
                    <a:pt x="237623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71790232-05A5-17AE-852E-8A5C22899FC2}"/>
                </a:ext>
              </a:extLst>
            </p:cNvPr>
            <p:cNvSpPr/>
            <p:nvPr/>
          </p:nvSpPr>
          <p:spPr>
            <a:xfrm>
              <a:off x="7880992" y="4468536"/>
              <a:ext cx="284321" cy="379671"/>
            </a:xfrm>
            <a:custGeom>
              <a:avLst/>
              <a:gdLst>
                <a:gd name="connsiteX0" fmla="*/ 230274 w 284321"/>
                <a:gd name="connsiteY0" fmla="*/ 46090 h 379671"/>
                <a:gd name="connsiteX1" fmla="*/ 126283 w 284321"/>
                <a:gd name="connsiteY1" fmla="*/ 236142 h 379671"/>
                <a:gd name="connsiteX2" fmla="*/ 777 w 284321"/>
                <a:gd name="connsiteY2" fmla="*/ 379577 h 379671"/>
                <a:gd name="connsiteX3" fmla="*/ 83253 w 284321"/>
                <a:gd name="connsiteY3" fmla="*/ 254071 h 379671"/>
                <a:gd name="connsiteX4" fmla="*/ 276890 w 284321"/>
                <a:gd name="connsiteY4" fmla="*/ 17403 h 379671"/>
                <a:gd name="connsiteX5" fmla="*/ 230274 w 284321"/>
                <a:gd name="connsiteY5" fmla="*/ 46090 h 37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21" h="379671">
                  <a:moveTo>
                    <a:pt x="230274" y="46090"/>
                  </a:moveTo>
                  <a:cubicBezTo>
                    <a:pt x="205173" y="82546"/>
                    <a:pt x="164532" y="180561"/>
                    <a:pt x="126283" y="236142"/>
                  </a:cubicBezTo>
                  <a:cubicBezTo>
                    <a:pt x="88034" y="291723"/>
                    <a:pt x="7949" y="376589"/>
                    <a:pt x="777" y="379577"/>
                  </a:cubicBezTo>
                  <a:cubicBezTo>
                    <a:pt x="-6395" y="382565"/>
                    <a:pt x="37234" y="314433"/>
                    <a:pt x="83253" y="254071"/>
                  </a:cubicBezTo>
                  <a:cubicBezTo>
                    <a:pt x="129272" y="193709"/>
                    <a:pt x="251191" y="55055"/>
                    <a:pt x="276890" y="17403"/>
                  </a:cubicBezTo>
                  <a:cubicBezTo>
                    <a:pt x="302589" y="-20249"/>
                    <a:pt x="255375" y="9634"/>
                    <a:pt x="230274" y="46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A8811983-56FA-5085-DCB6-F908EAD9FC42}"/>
                </a:ext>
              </a:extLst>
            </p:cNvPr>
            <p:cNvSpPr/>
            <p:nvPr/>
          </p:nvSpPr>
          <p:spPr>
            <a:xfrm>
              <a:off x="7558839" y="4825552"/>
              <a:ext cx="338446" cy="467250"/>
            </a:xfrm>
            <a:custGeom>
              <a:avLst/>
              <a:gdLst>
                <a:gd name="connsiteX0" fmla="*/ 337274 w 338446"/>
                <a:gd name="connsiteY0" fmla="*/ 1046 h 467250"/>
                <a:gd name="connsiteX1" fmla="*/ 183081 w 338446"/>
                <a:gd name="connsiteY1" fmla="*/ 155239 h 467250"/>
                <a:gd name="connsiteX2" fmla="*/ 114949 w 338446"/>
                <a:gd name="connsiteY2" fmla="*/ 255643 h 467250"/>
                <a:gd name="connsiteX3" fmla="*/ 201 w 338446"/>
                <a:gd name="connsiteY3" fmla="*/ 467210 h 467250"/>
                <a:gd name="connsiteX4" fmla="*/ 93434 w 338446"/>
                <a:gd name="connsiteY4" fmla="*/ 237714 h 467250"/>
                <a:gd name="connsiteX5" fmla="*/ 337274 w 338446"/>
                <a:gd name="connsiteY5" fmla="*/ 1046 h 46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46" h="467250">
                  <a:moveTo>
                    <a:pt x="337274" y="1046"/>
                  </a:moveTo>
                  <a:cubicBezTo>
                    <a:pt x="352215" y="-12700"/>
                    <a:pt x="220135" y="112806"/>
                    <a:pt x="183081" y="155239"/>
                  </a:cubicBezTo>
                  <a:cubicBezTo>
                    <a:pt x="146027" y="197672"/>
                    <a:pt x="145429" y="203648"/>
                    <a:pt x="114949" y="255643"/>
                  </a:cubicBezTo>
                  <a:cubicBezTo>
                    <a:pt x="84469" y="307638"/>
                    <a:pt x="3787" y="470198"/>
                    <a:pt x="201" y="467210"/>
                  </a:cubicBezTo>
                  <a:cubicBezTo>
                    <a:pt x="-3385" y="464222"/>
                    <a:pt x="41439" y="313017"/>
                    <a:pt x="93434" y="237714"/>
                  </a:cubicBezTo>
                  <a:cubicBezTo>
                    <a:pt x="145429" y="162411"/>
                    <a:pt x="322333" y="14792"/>
                    <a:pt x="337274" y="10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B300BC33-BF0C-A605-DDAC-BD0C59B09047}"/>
                </a:ext>
              </a:extLst>
            </p:cNvPr>
            <p:cNvSpPr/>
            <p:nvPr/>
          </p:nvSpPr>
          <p:spPr>
            <a:xfrm>
              <a:off x="8193702" y="4080588"/>
              <a:ext cx="139892" cy="204885"/>
            </a:xfrm>
            <a:custGeom>
              <a:avLst/>
              <a:gdLst>
                <a:gd name="connsiteX0" fmla="*/ 139889 w 139892"/>
                <a:gd name="connsiteY0" fmla="*/ 146 h 204885"/>
                <a:gd name="connsiteX1" fmla="*/ 28726 w 139892"/>
                <a:gd name="connsiteY1" fmla="*/ 139996 h 204885"/>
                <a:gd name="connsiteX2" fmla="*/ 39 w 139892"/>
                <a:gd name="connsiteY2" fmla="*/ 204541 h 204885"/>
                <a:gd name="connsiteX3" fmla="*/ 32312 w 139892"/>
                <a:gd name="connsiteY3" fmla="*/ 114894 h 204885"/>
                <a:gd name="connsiteX4" fmla="*/ 139889 w 139892"/>
                <a:gd name="connsiteY4" fmla="*/ 146 h 20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2" h="204885">
                  <a:moveTo>
                    <a:pt x="139889" y="146"/>
                  </a:moveTo>
                  <a:cubicBezTo>
                    <a:pt x="139291" y="4330"/>
                    <a:pt x="52034" y="105930"/>
                    <a:pt x="28726" y="139996"/>
                  </a:cubicBezTo>
                  <a:cubicBezTo>
                    <a:pt x="5418" y="174062"/>
                    <a:pt x="-559" y="208725"/>
                    <a:pt x="39" y="204541"/>
                  </a:cubicBezTo>
                  <a:cubicBezTo>
                    <a:pt x="637" y="200357"/>
                    <a:pt x="11992" y="147167"/>
                    <a:pt x="32312" y="114894"/>
                  </a:cubicBezTo>
                  <a:cubicBezTo>
                    <a:pt x="52632" y="82621"/>
                    <a:pt x="140487" y="-4038"/>
                    <a:pt x="139889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32667867-D7C3-83AF-16B3-17F8CD1C8AED}"/>
                </a:ext>
              </a:extLst>
            </p:cNvPr>
            <p:cNvSpPr/>
            <p:nvPr/>
          </p:nvSpPr>
          <p:spPr>
            <a:xfrm>
              <a:off x="7953399" y="4352910"/>
              <a:ext cx="155867" cy="99396"/>
            </a:xfrm>
            <a:custGeom>
              <a:avLst/>
              <a:gdLst>
                <a:gd name="connsiteX0" fmla="*/ 88 w 155867"/>
                <a:gd name="connsiteY0" fmla="*/ 351 h 99396"/>
                <a:gd name="connsiteX1" fmla="*/ 147109 w 155867"/>
                <a:gd name="connsiteY1" fmla="*/ 97170 h 99396"/>
                <a:gd name="connsiteX2" fmla="*/ 125594 w 155867"/>
                <a:gd name="connsiteY2" fmla="*/ 64897 h 99396"/>
                <a:gd name="connsiteX3" fmla="*/ 88 w 155867"/>
                <a:gd name="connsiteY3" fmla="*/ 351 h 9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867" h="99396">
                  <a:moveTo>
                    <a:pt x="88" y="351"/>
                  </a:moveTo>
                  <a:cubicBezTo>
                    <a:pt x="3674" y="5730"/>
                    <a:pt x="147109" y="97170"/>
                    <a:pt x="147109" y="97170"/>
                  </a:cubicBezTo>
                  <a:cubicBezTo>
                    <a:pt x="168027" y="107928"/>
                    <a:pt x="147707" y="76850"/>
                    <a:pt x="125594" y="64897"/>
                  </a:cubicBezTo>
                  <a:cubicBezTo>
                    <a:pt x="103481" y="52944"/>
                    <a:pt x="-3498" y="-5028"/>
                    <a:pt x="88" y="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5349895-68B3-1E3F-D131-A37B2FB1F3D3}"/>
                </a:ext>
              </a:extLst>
            </p:cNvPr>
            <p:cNvSpPr/>
            <p:nvPr/>
          </p:nvSpPr>
          <p:spPr>
            <a:xfrm>
              <a:off x="7734680" y="4557656"/>
              <a:ext cx="172955" cy="164951"/>
            </a:xfrm>
            <a:custGeom>
              <a:avLst/>
              <a:gdLst>
                <a:gd name="connsiteX0" fmla="*/ 68 w 172955"/>
                <a:gd name="connsiteY0" fmla="*/ 0 h 164951"/>
                <a:gd name="connsiteX1" fmla="*/ 121988 w 172955"/>
                <a:gd name="connsiteY1" fmla="*/ 71718 h 164951"/>
                <a:gd name="connsiteX2" fmla="*/ 172191 w 172955"/>
                <a:gd name="connsiteY2" fmla="*/ 164951 h 164951"/>
                <a:gd name="connsiteX3" fmla="*/ 139918 w 172955"/>
                <a:gd name="connsiteY3" fmla="*/ 71718 h 164951"/>
                <a:gd name="connsiteX4" fmla="*/ 68 w 172955"/>
                <a:gd name="connsiteY4" fmla="*/ 0 h 16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55" h="164951">
                  <a:moveTo>
                    <a:pt x="68" y="0"/>
                  </a:moveTo>
                  <a:cubicBezTo>
                    <a:pt x="-2920" y="0"/>
                    <a:pt x="93301" y="44226"/>
                    <a:pt x="121988" y="71718"/>
                  </a:cubicBezTo>
                  <a:cubicBezTo>
                    <a:pt x="150675" y="99210"/>
                    <a:pt x="169203" y="164951"/>
                    <a:pt x="172191" y="164951"/>
                  </a:cubicBezTo>
                  <a:cubicBezTo>
                    <a:pt x="175179" y="164951"/>
                    <a:pt x="170398" y="99807"/>
                    <a:pt x="139918" y="71718"/>
                  </a:cubicBezTo>
                  <a:cubicBezTo>
                    <a:pt x="109438" y="43629"/>
                    <a:pt x="3056" y="0"/>
                    <a:pt x="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9A250EEC-C150-1960-0B33-47C6B203ABD0}"/>
                </a:ext>
              </a:extLst>
            </p:cNvPr>
            <p:cNvSpPr/>
            <p:nvPr/>
          </p:nvSpPr>
          <p:spPr>
            <a:xfrm>
              <a:off x="7719741" y="4722427"/>
              <a:ext cx="140710" cy="197480"/>
            </a:xfrm>
            <a:custGeom>
              <a:avLst/>
              <a:gdLst>
                <a:gd name="connsiteX0" fmla="*/ 140513 w 140710"/>
                <a:gd name="connsiteY0" fmla="*/ 180 h 197480"/>
                <a:gd name="connsiteX1" fmla="*/ 58038 w 140710"/>
                <a:gd name="connsiteY1" fmla="*/ 64726 h 197480"/>
                <a:gd name="connsiteX2" fmla="*/ 664 w 140710"/>
                <a:gd name="connsiteY2" fmla="*/ 197404 h 197480"/>
                <a:gd name="connsiteX3" fmla="*/ 32937 w 140710"/>
                <a:gd name="connsiteY3" fmla="*/ 82655 h 197480"/>
                <a:gd name="connsiteX4" fmla="*/ 140513 w 140710"/>
                <a:gd name="connsiteY4" fmla="*/ 180 h 1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10" h="197480">
                  <a:moveTo>
                    <a:pt x="140513" y="180"/>
                  </a:moveTo>
                  <a:cubicBezTo>
                    <a:pt x="144697" y="-2808"/>
                    <a:pt x="81346" y="31855"/>
                    <a:pt x="58038" y="64726"/>
                  </a:cubicBezTo>
                  <a:cubicBezTo>
                    <a:pt x="34730" y="97597"/>
                    <a:pt x="4847" y="194416"/>
                    <a:pt x="664" y="197404"/>
                  </a:cubicBezTo>
                  <a:cubicBezTo>
                    <a:pt x="-3520" y="200392"/>
                    <a:pt x="12617" y="114928"/>
                    <a:pt x="32937" y="82655"/>
                  </a:cubicBezTo>
                  <a:cubicBezTo>
                    <a:pt x="53257" y="50382"/>
                    <a:pt x="136329" y="3168"/>
                    <a:pt x="140513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DFF27F74-7A94-C4B0-B413-BC20ECFD32C9}"/>
                </a:ext>
              </a:extLst>
            </p:cNvPr>
            <p:cNvSpPr/>
            <p:nvPr/>
          </p:nvSpPr>
          <p:spPr>
            <a:xfrm>
              <a:off x="7933799" y="4511040"/>
              <a:ext cx="98766" cy="103991"/>
            </a:xfrm>
            <a:custGeom>
              <a:avLst/>
              <a:gdLst>
                <a:gd name="connsiteX0" fmla="*/ 98577 w 98766"/>
                <a:gd name="connsiteY0" fmla="*/ 0 h 103991"/>
                <a:gd name="connsiteX1" fmla="*/ 37617 w 98766"/>
                <a:gd name="connsiteY1" fmla="*/ 39445 h 103991"/>
                <a:gd name="connsiteX2" fmla="*/ 1759 w 98766"/>
                <a:gd name="connsiteY2" fmla="*/ 103991 h 103991"/>
                <a:gd name="connsiteX3" fmla="*/ 16102 w 98766"/>
                <a:gd name="connsiteY3" fmla="*/ 39445 h 103991"/>
                <a:gd name="connsiteX4" fmla="*/ 98577 w 98766"/>
                <a:gd name="connsiteY4" fmla="*/ 0 h 1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66" h="103991">
                  <a:moveTo>
                    <a:pt x="98577" y="0"/>
                  </a:moveTo>
                  <a:cubicBezTo>
                    <a:pt x="102163" y="0"/>
                    <a:pt x="53753" y="22113"/>
                    <a:pt x="37617" y="39445"/>
                  </a:cubicBezTo>
                  <a:cubicBezTo>
                    <a:pt x="21481" y="56777"/>
                    <a:pt x="5345" y="103991"/>
                    <a:pt x="1759" y="103991"/>
                  </a:cubicBezTo>
                  <a:cubicBezTo>
                    <a:pt x="-1827" y="103991"/>
                    <a:pt x="-1230" y="53191"/>
                    <a:pt x="16102" y="39445"/>
                  </a:cubicBezTo>
                  <a:cubicBezTo>
                    <a:pt x="33434" y="25699"/>
                    <a:pt x="94991" y="0"/>
                    <a:pt x="9857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3BF6F2D8-A404-3046-1A6D-BBE4E80044A8}"/>
                </a:ext>
              </a:extLst>
            </p:cNvPr>
            <p:cNvSpPr/>
            <p:nvPr/>
          </p:nvSpPr>
          <p:spPr>
            <a:xfrm>
              <a:off x="8170098" y="4059212"/>
              <a:ext cx="45191" cy="114762"/>
            </a:xfrm>
            <a:custGeom>
              <a:avLst/>
              <a:gdLst>
                <a:gd name="connsiteX0" fmla="*/ 45158 w 45191"/>
                <a:gd name="connsiteY0" fmla="*/ 7 h 114762"/>
                <a:gd name="connsiteX1" fmla="*/ 9300 w 45191"/>
                <a:gd name="connsiteY1" fmla="*/ 60967 h 114762"/>
                <a:gd name="connsiteX2" fmla="*/ 9300 w 45191"/>
                <a:gd name="connsiteY2" fmla="*/ 114755 h 114762"/>
                <a:gd name="connsiteX3" fmla="*/ 2128 w 45191"/>
                <a:gd name="connsiteY3" fmla="*/ 57381 h 114762"/>
                <a:gd name="connsiteX4" fmla="*/ 45158 w 45191"/>
                <a:gd name="connsiteY4" fmla="*/ 7 h 1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91" h="114762">
                  <a:moveTo>
                    <a:pt x="45158" y="7"/>
                  </a:moveTo>
                  <a:cubicBezTo>
                    <a:pt x="46353" y="605"/>
                    <a:pt x="15276" y="41842"/>
                    <a:pt x="9300" y="60967"/>
                  </a:cubicBezTo>
                  <a:cubicBezTo>
                    <a:pt x="3324" y="80092"/>
                    <a:pt x="10495" y="115353"/>
                    <a:pt x="9300" y="114755"/>
                  </a:cubicBezTo>
                  <a:cubicBezTo>
                    <a:pt x="8105" y="114157"/>
                    <a:pt x="-5044" y="78299"/>
                    <a:pt x="2128" y="57381"/>
                  </a:cubicBezTo>
                  <a:cubicBezTo>
                    <a:pt x="9300" y="36463"/>
                    <a:pt x="43963" y="-591"/>
                    <a:pt x="4515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C88A4910-D54B-D83C-B070-3E447B2A5E53}"/>
                </a:ext>
              </a:extLst>
            </p:cNvPr>
            <p:cNvSpPr/>
            <p:nvPr/>
          </p:nvSpPr>
          <p:spPr>
            <a:xfrm>
              <a:off x="4864120" y="3878891"/>
              <a:ext cx="190296" cy="517746"/>
            </a:xfrm>
            <a:custGeom>
              <a:avLst/>
              <a:gdLst>
                <a:gd name="connsiteX0" fmla="*/ 154 w 190296"/>
                <a:gd name="connsiteY0" fmla="*/ 2 h 517746"/>
                <a:gd name="connsiteX1" fmla="*/ 137940 w 190296"/>
                <a:gd name="connsiteY1" fmla="*/ 221295 h 517746"/>
                <a:gd name="connsiteX2" fmla="*/ 188044 w 190296"/>
                <a:gd name="connsiteY2" fmla="*/ 517745 h 517746"/>
                <a:gd name="connsiteX3" fmla="*/ 167168 w 190296"/>
                <a:gd name="connsiteY3" fmla="*/ 217120 h 517746"/>
                <a:gd name="connsiteX4" fmla="*/ 154 w 190296"/>
                <a:gd name="connsiteY4" fmla="*/ 2 h 5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96" h="517746">
                  <a:moveTo>
                    <a:pt x="154" y="2"/>
                  </a:moveTo>
                  <a:cubicBezTo>
                    <a:pt x="-4717" y="698"/>
                    <a:pt x="106625" y="135005"/>
                    <a:pt x="137940" y="221295"/>
                  </a:cubicBezTo>
                  <a:cubicBezTo>
                    <a:pt x="169255" y="307585"/>
                    <a:pt x="183173" y="518441"/>
                    <a:pt x="188044" y="517745"/>
                  </a:cubicBezTo>
                  <a:cubicBezTo>
                    <a:pt x="192915" y="517049"/>
                    <a:pt x="191524" y="302019"/>
                    <a:pt x="167168" y="217120"/>
                  </a:cubicBezTo>
                  <a:cubicBezTo>
                    <a:pt x="142812" y="132221"/>
                    <a:pt x="5025" y="-694"/>
                    <a:pt x="15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FFF10CD9-6A09-5F1C-11BB-AE683D657581}"/>
                </a:ext>
              </a:extLst>
            </p:cNvPr>
            <p:cNvSpPr/>
            <p:nvPr/>
          </p:nvSpPr>
          <p:spPr>
            <a:xfrm>
              <a:off x="5005761" y="4078391"/>
              <a:ext cx="281210" cy="71923"/>
            </a:xfrm>
            <a:custGeom>
              <a:avLst/>
              <a:gdLst>
                <a:gd name="connsiteX0" fmla="*/ 475 w 281210"/>
                <a:gd name="connsiteY0" fmla="*/ 71899 h 71923"/>
                <a:gd name="connsiteX1" fmla="*/ 142436 w 281210"/>
                <a:gd name="connsiteY1" fmla="*/ 919 h 71923"/>
                <a:gd name="connsiteX2" fmla="*/ 280223 w 281210"/>
                <a:gd name="connsiteY2" fmla="*/ 30146 h 71923"/>
                <a:gd name="connsiteX3" fmla="*/ 192540 w 281210"/>
                <a:gd name="connsiteY3" fmla="*/ 9269 h 71923"/>
                <a:gd name="connsiteX4" fmla="*/ 475 w 281210"/>
                <a:gd name="connsiteY4" fmla="*/ 71899 h 7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10" h="71923">
                  <a:moveTo>
                    <a:pt x="475" y="71899"/>
                  </a:moveTo>
                  <a:cubicBezTo>
                    <a:pt x="-7876" y="70507"/>
                    <a:pt x="95811" y="7878"/>
                    <a:pt x="142436" y="919"/>
                  </a:cubicBezTo>
                  <a:cubicBezTo>
                    <a:pt x="189061" y="-6040"/>
                    <a:pt x="271872" y="28754"/>
                    <a:pt x="280223" y="30146"/>
                  </a:cubicBezTo>
                  <a:cubicBezTo>
                    <a:pt x="288574" y="31538"/>
                    <a:pt x="242644" y="4398"/>
                    <a:pt x="192540" y="9269"/>
                  </a:cubicBezTo>
                  <a:cubicBezTo>
                    <a:pt x="142436" y="14140"/>
                    <a:pt x="8826" y="73291"/>
                    <a:pt x="475" y="71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AE518711-C031-EACF-8E5F-2FB193758467}"/>
                </a:ext>
              </a:extLst>
            </p:cNvPr>
            <p:cNvSpPr/>
            <p:nvPr/>
          </p:nvSpPr>
          <p:spPr>
            <a:xfrm>
              <a:off x="5102107" y="4509307"/>
              <a:ext cx="50330" cy="676498"/>
            </a:xfrm>
            <a:custGeom>
              <a:avLst/>
              <a:gdLst>
                <a:gd name="connsiteX0" fmla="*/ 161 w 50330"/>
                <a:gd name="connsiteY0" fmla="*/ 63 h 676498"/>
                <a:gd name="connsiteX1" fmla="*/ 33564 w 50330"/>
                <a:gd name="connsiteY1" fmla="*/ 250583 h 676498"/>
                <a:gd name="connsiteX2" fmla="*/ 12688 w 50330"/>
                <a:gd name="connsiteY2" fmla="*/ 676468 h 676498"/>
                <a:gd name="connsiteX3" fmla="*/ 50266 w 50330"/>
                <a:gd name="connsiteY3" fmla="*/ 271460 h 676498"/>
                <a:gd name="connsiteX4" fmla="*/ 161 w 50330"/>
                <a:gd name="connsiteY4" fmla="*/ 63 h 67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0" h="676498">
                  <a:moveTo>
                    <a:pt x="161" y="63"/>
                  </a:moveTo>
                  <a:cubicBezTo>
                    <a:pt x="-2623" y="-3416"/>
                    <a:pt x="31476" y="137849"/>
                    <a:pt x="33564" y="250583"/>
                  </a:cubicBezTo>
                  <a:cubicBezTo>
                    <a:pt x="35652" y="363317"/>
                    <a:pt x="9904" y="672989"/>
                    <a:pt x="12688" y="676468"/>
                  </a:cubicBezTo>
                  <a:cubicBezTo>
                    <a:pt x="15472" y="679947"/>
                    <a:pt x="48178" y="385586"/>
                    <a:pt x="50266" y="271460"/>
                  </a:cubicBezTo>
                  <a:cubicBezTo>
                    <a:pt x="52354" y="157334"/>
                    <a:pt x="2945" y="3542"/>
                    <a:pt x="161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444E0FF5-9254-92F9-40E1-B630B29C50FF}"/>
                </a:ext>
              </a:extLst>
            </p:cNvPr>
            <p:cNvSpPr/>
            <p:nvPr/>
          </p:nvSpPr>
          <p:spPr>
            <a:xfrm>
              <a:off x="5276587" y="5046962"/>
              <a:ext cx="209971" cy="653317"/>
            </a:xfrm>
            <a:custGeom>
              <a:avLst/>
              <a:gdLst>
                <a:gd name="connsiteX0" fmla="*/ 1046 w 209971"/>
                <a:gd name="connsiteY0" fmla="*/ 1027 h 653317"/>
                <a:gd name="connsiteX1" fmla="*/ 42799 w 209971"/>
                <a:gd name="connsiteY1" fmla="*/ 268249 h 653317"/>
                <a:gd name="connsiteX2" fmla="*/ 209813 w 209971"/>
                <a:gd name="connsiteY2" fmla="*/ 652380 h 653317"/>
                <a:gd name="connsiteX3" fmla="*/ 72027 w 209971"/>
                <a:gd name="connsiteY3" fmla="*/ 364282 h 653317"/>
                <a:gd name="connsiteX4" fmla="*/ 1046 w 209971"/>
                <a:gd name="connsiteY4" fmla="*/ 1027 h 6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971" h="653317">
                  <a:moveTo>
                    <a:pt x="1046" y="1027"/>
                  </a:moveTo>
                  <a:cubicBezTo>
                    <a:pt x="-3825" y="-14979"/>
                    <a:pt x="8004" y="159690"/>
                    <a:pt x="42799" y="268249"/>
                  </a:cubicBezTo>
                  <a:cubicBezTo>
                    <a:pt x="77594" y="376808"/>
                    <a:pt x="204942" y="636375"/>
                    <a:pt x="209813" y="652380"/>
                  </a:cubicBezTo>
                  <a:cubicBezTo>
                    <a:pt x="214684" y="668386"/>
                    <a:pt x="106126" y="475624"/>
                    <a:pt x="72027" y="364282"/>
                  </a:cubicBezTo>
                  <a:cubicBezTo>
                    <a:pt x="37928" y="252940"/>
                    <a:pt x="5917" y="17033"/>
                    <a:pt x="1046" y="1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CE186354-3578-BE3E-C68C-71D5E474276C}"/>
                </a:ext>
              </a:extLst>
            </p:cNvPr>
            <p:cNvSpPr/>
            <p:nvPr/>
          </p:nvSpPr>
          <p:spPr>
            <a:xfrm>
              <a:off x="5185227" y="5369053"/>
              <a:ext cx="217668" cy="668844"/>
            </a:xfrm>
            <a:custGeom>
              <a:avLst/>
              <a:gdLst>
                <a:gd name="connsiteX0" fmla="*/ 21425 w 217668"/>
                <a:gd name="connsiteY0" fmla="*/ 437 h 668844"/>
                <a:gd name="connsiteX1" fmla="*/ 17250 w 217668"/>
                <a:gd name="connsiteY1" fmla="*/ 280185 h 668844"/>
                <a:gd name="connsiteX2" fmla="*/ 217666 w 217668"/>
                <a:gd name="connsiteY2" fmla="*/ 668492 h 668844"/>
                <a:gd name="connsiteX3" fmla="*/ 13074 w 217668"/>
                <a:gd name="connsiteY3" fmla="*/ 342815 h 668844"/>
                <a:gd name="connsiteX4" fmla="*/ 21425 w 217668"/>
                <a:gd name="connsiteY4" fmla="*/ 437 h 66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668844">
                  <a:moveTo>
                    <a:pt x="21425" y="437"/>
                  </a:moveTo>
                  <a:cubicBezTo>
                    <a:pt x="22121" y="-10001"/>
                    <a:pt x="-15457" y="168843"/>
                    <a:pt x="17250" y="280185"/>
                  </a:cubicBezTo>
                  <a:cubicBezTo>
                    <a:pt x="49957" y="391528"/>
                    <a:pt x="218362" y="658054"/>
                    <a:pt x="217666" y="668492"/>
                  </a:cubicBezTo>
                  <a:cubicBezTo>
                    <a:pt x="216970" y="678930"/>
                    <a:pt x="46477" y="454853"/>
                    <a:pt x="13074" y="342815"/>
                  </a:cubicBezTo>
                  <a:cubicBezTo>
                    <a:pt x="-20329" y="230777"/>
                    <a:pt x="20729" y="10875"/>
                    <a:pt x="21425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FDCE363C-C9F3-9DAE-83E5-A287C084B8F1}"/>
                </a:ext>
              </a:extLst>
            </p:cNvPr>
            <p:cNvSpPr/>
            <p:nvPr/>
          </p:nvSpPr>
          <p:spPr>
            <a:xfrm>
              <a:off x="5594943" y="5644524"/>
              <a:ext cx="430897" cy="408603"/>
            </a:xfrm>
            <a:custGeom>
              <a:avLst/>
              <a:gdLst>
                <a:gd name="connsiteX0" fmla="*/ 430076 w 430897"/>
                <a:gd name="connsiteY0" fmla="*/ 539 h 408603"/>
                <a:gd name="connsiteX1" fmla="*/ 317342 w 430897"/>
                <a:gd name="connsiteY1" fmla="*/ 313690 h 408603"/>
                <a:gd name="connsiteX2" fmla="*/ 242186 w 430897"/>
                <a:gd name="connsiteY2" fmla="*/ 405547 h 408603"/>
                <a:gd name="connsiteX3" fmla="*/ 16 w 430897"/>
                <a:gd name="connsiteY3" fmla="*/ 226008 h 408603"/>
                <a:gd name="connsiteX4" fmla="*/ 254712 w 430897"/>
                <a:gd name="connsiteY4" fmla="*/ 397197 h 408603"/>
                <a:gd name="connsiteX5" fmla="*/ 430076 w 430897"/>
                <a:gd name="connsiteY5" fmla="*/ 539 h 4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897" h="408603">
                  <a:moveTo>
                    <a:pt x="430076" y="539"/>
                  </a:moveTo>
                  <a:cubicBezTo>
                    <a:pt x="440514" y="-13379"/>
                    <a:pt x="348657" y="246189"/>
                    <a:pt x="317342" y="313690"/>
                  </a:cubicBezTo>
                  <a:cubicBezTo>
                    <a:pt x="286027" y="381191"/>
                    <a:pt x="295074" y="420161"/>
                    <a:pt x="242186" y="405547"/>
                  </a:cubicBezTo>
                  <a:cubicBezTo>
                    <a:pt x="189298" y="390933"/>
                    <a:pt x="-2072" y="227400"/>
                    <a:pt x="16" y="226008"/>
                  </a:cubicBezTo>
                  <a:cubicBezTo>
                    <a:pt x="2104" y="224616"/>
                    <a:pt x="182339" y="431296"/>
                    <a:pt x="254712" y="397197"/>
                  </a:cubicBezTo>
                  <a:cubicBezTo>
                    <a:pt x="327085" y="363098"/>
                    <a:pt x="419638" y="14457"/>
                    <a:pt x="430076" y="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96E33052-385D-0A6D-A6BE-00D762495BEF}"/>
                </a:ext>
              </a:extLst>
            </p:cNvPr>
            <p:cNvSpPr/>
            <p:nvPr/>
          </p:nvSpPr>
          <p:spPr>
            <a:xfrm>
              <a:off x="6954103" y="5335266"/>
              <a:ext cx="282102" cy="590523"/>
            </a:xfrm>
            <a:custGeom>
              <a:avLst/>
              <a:gdLst>
                <a:gd name="connsiteX0" fmla="*/ 281765 w 282102"/>
                <a:gd name="connsiteY0" fmla="*/ 822 h 590523"/>
                <a:gd name="connsiteX1" fmla="*/ 72998 w 282102"/>
                <a:gd name="connsiteY1" fmla="*/ 268044 h 590523"/>
                <a:gd name="connsiteX2" fmla="*/ 27070 w 282102"/>
                <a:gd name="connsiteY2" fmla="*/ 589545 h 590523"/>
                <a:gd name="connsiteX3" fmla="*/ 18719 w 282102"/>
                <a:gd name="connsiteY3" fmla="*/ 355726 h 590523"/>
                <a:gd name="connsiteX4" fmla="*/ 281765 w 282102"/>
                <a:gd name="connsiteY4" fmla="*/ 822 h 59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02" h="590523">
                  <a:moveTo>
                    <a:pt x="281765" y="822"/>
                  </a:moveTo>
                  <a:cubicBezTo>
                    <a:pt x="290811" y="-13792"/>
                    <a:pt x="115447" y="169924"/>
                    <a:pt x="72998" y="268044"/>
                  </a:cubicBezTo>
                  <a:cubicBezTo>
                    <a:pt x="30549" y="366164"/>
                    <a:pt x="36116" y="574931"/>
                    <a:pt x="27070" y="589545"/>
                  </a:cubicBezTo>
                  <a:cubicBezTo>
                    <a:pt x="18024" y="604159"/>
                    <a:pt x="-23730" y="451759"/>
                    <a:pt x="18719" y="355726"/>
                  </a:cubicBezTo>
                  <a:cubicBezTo>
                    <a:pt x="61168" y="259693"/>
                    <a:pt x="272719" y="15436"/>
                    <a:pt x="281765" y="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FF230944-29C2-B241-C10B-AE14CAE0713B}"/>
                </a:ext>
              </a:extLst>
            </p:cNvPr>
            <p:cNvSpPr/>
            <p:nvPr/>
          </p:nvSpPr>
          <p:spPr>
            <a:xfrm>
              <a:off x="6464966" y="4251213"/>
              <a:ext cx="99717" cy="308596"/>
            </a:xfrm>
            <a:custGeom>
              <a:avLst/>
              <a:gdLst>
                <a:gd name="connsiteX0" fmla="*/ 77796 w 99717"/>
                <a:gd name="connsiteY0" fmla="*/ 57740 h 308596"/>
                <a:gd name="connsiteX1" fmla="*/ 23516 w 99717"/>
                <a:gd name="connsiteY1" fmla="*/ 116195 h 308596"/>
                <a:gd name="connsiteX2" fmla="*/ 15166 w 99717"/>
                <a:gd name="connsiteY2" fmla="*/ 308261 h 308596"/>
                <a:gd name="connsiteX3" fmla="*/ 6815 w 99717"/>
                <a:gd name="connsiteY3" fmla="*/ 166299 h 308596"/>
                <a:gd name="connsiteX4" fmla="*/ 6815 w 99717"/>
                <a:gd name="connsiteY4" fmla="*/ 141247 h 308596"/>
                <a:gd name="connsiteX5" fmla="*/ 94497 w 99717"/>
                <a:gd name="connsiteY5" fmla="*/ 3461 h 308596"/>
                <a:gd name="connsiteX6" fmla="*/ 77796 w 99717"/>
                <a:gd name="connsiteY6" fmla="*/ 57740 h 30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17" h="308596">
                  <a:moveTo>
                    <a:pt x="77796" y="57740"/>
                  </a:moveTo>
                  <a:cubicBezTo>
                    <a:pt x="65966" y="76529"/>
                    <a:pt x="33954" y="74442"/>
                    <a:pt x="23516" y="116195"/>
                  </a:cubicBezTo>
                  <a:cubicBezTo>
                    <a:pt x="13078" y="157948"/>
                    <a:pt x="17949" y="299910"/>
                    <a:pt x="15166" y="308261"/>
                  </a:cubicBezTo>
                  <a:cubicBezTo>
                    <a:pt x="12383" y="316612"/>
                    <a:pt x="6815" y="166299"/>
                    <a:pt x="6815" y="166299"/>
                  </a:cubicBezTo>
                  <a:cubicBezTo>
                    <a:pt x="5423" y="138464"/>
                    <a:pt x="-7799" y="168387"/>
                    <a:pt x="6815" y="141247"/>
                  </a:cubicBezTo>
                  <a:cubicBezTo>
                    <a:pt x="21429" y="114107"/>
                    <a:pt x="79883" y="20858"/>
                    <a:pt x="94497" y="3461"/>
                  </a:cubicBezTo>
                  <a:cubicBezTo>
                    <a:pt x="109111" y="-13936"/>
                    <a:pt x="89626" y="38951"/>
                    <a:pt x="77796" y="57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EB7BA0D8-6646-85A1-A874-AE0503B2956A}"/>
                </a:ext>
              </a:extLst>
            </p:cNvPr>
            <p:cNvSpPr/>
            <p:nvPr/>
          </p:nvSpPr>
          <p:spPr>
            <a:xfrm>
              <a:off x="6859219" y="4442559"/>
              <a:ext cx="176435" cy="175376"/>
            </a:xfrm>
            <a:custGeom>
              <a:avLst/>
              <a:gdLst>
                <a:gd name="connsiteX0" fmla="*/ 176233 w 176435"/>
                <a:gd name="connsiteY0" fmla="*/ 5 h 175376"/>
                <a:gd name="connsiteX1" fmla="*/ 67674 w 176435"/>
                <a:gd name="connsiteY1" fmla="*/ 91863 h 175376"/>
                <a:gd name="connsiteX2" fmla="*/ 869 w 176435"/>
                <a:gd name="connsiteY2" fmla="*/ 175370 h 175376"/>
                <a:gd name="connsiteX3" fmla="*/ 38447 w 176435"/>
                <a:gd name="connsiteY3" fmla="*/ 96038 h 175376"/>
                <a:gd name="connsiteX4" fmla="*/ 176233 w 176435"/>
                <a:gd name="connsiteY4" fmla="*/ 5 h 1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35" h="175376">
                  <a:moveTo>
                    <a:pt x="176233" y="5"/>
                  </a:moveTo>
                  <a:cubicBezTo>
                    <a:pt x="181104" y="-691"/>
                    <a:pt x="96901" y="62636"/>
                    <a:pt x="67674" y="91863"/>
                  </a:cubicBezTo>
                  <a:cubicBezTo>
                    <a:pt x="38447" y="121090"/>
                    <a:pt x="5740" y="174674"/>
                    <a:pt x="869" y="175370"/>
                  </a:cubicBezTo>
                  <a:cubicBezTo>
                    <a:pt x="-4002" y="176066"/>
                    <a:pt x="12003" y="123178"/>
                    <a:pt x="38447" y="96038"/>
                  </a:cubicBezTo>
                  <a:cubicBezTo>
                    <a:pt x="64891" y="68898"/>
                    <a:pt x="171362" y="701"/>
                    <a:pt x="17623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D004FEE9-3163-0766-B796-64D91395B5E3}"/>
                </a:ext>
              </a:extLst>
            </p:cNvPr>
            <p:cNvSpPr/>
            <p:nvPr/>
          </p:nvSpPr>
          <p:spPr>
            <a:xfrm>
              <a:off x="6017783" y="4128277"/>
              <a:ext cx="296571" cy="252298"/>
            </a:xfrm>
            <a:custGeom>
              <a:avLst/>
              <a:gdLst>
                <a:gd name="connsiteX0" fmla="*/ 295335 w 296571"/>
                <a:gd name="connsiteY0" fmla="*/ 1137 h 252298"/>
                <a:gd name="connsiteX1" fmla="*/ 153373 w 296571"/>
                <a:gd name="connsiteY1" fmla="*/ 80468 h 252298"/>
                <a:gd name="connsiteX2" fmla="*/ 3061 w 296571"/>
                <a:gd name="connsiteY2" fmla="*/ 251657 h 252298"/>
                <a:gd name="connsiteX3" fmla="*/ 69866 w 296571"/>
                <a:gd name="connsiteY3" fmla="*/ 134748 h 252298"/>
                <a:gd name="connsiteX4" fmla="*/ 295335 w 296571"/>
                <a:gd name="connsiteY4" fmla="*/ 1137 h 25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571" h="252298">
                  <a:moveTo>
                    <a:pt x="295335" y="1137"/>
                  </a:moveTo>
                  <a:cubicBezTo>
                    <a:pt x="309253" y="-7910"/>
                    <a:pt x="202085" y="38715"/>
                    <a:pt x="153373" y="80468"/>
                  </a:cubicBezTo>
                  <a:cubicBezTo>
                    <a:pt x="104661" y="122221"/>
                    <a:pt x="16979" y="242610"/>
                    <a:pt x="3061" y="251657"/>
                  </a:cubicBezTo>
                  <a:cubicBezTo>
                    <a:pt x="-10857" y="260704"/>
                    <a:pt x="24633" y="171630"/>
                    <a:pt x="69866" y="134748"/>
                  </a:cubicBezTo>
                  <a:cubicBezTo>
                    <a:pt x="115099" y="97866"/>
                    <a:pt x="281417" y="10184"/>
                    <a:pt x="295335" y="1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91FC6129-53BD-8813-A50A-340DFDA5B4A5}"/>
                </a:ext>
              </a:extLst>
            </p:cNvPr>
            <p:cNvSpPr/>
            <p:nvPr/>
          </p:nvSpPr>
          <p:spPr>
            <a:xfrm>
              <a:off x="7234602" y="4955943"/>
              <a:ext cx="76560" cy="225749"/>
            </a:xfrm>
            <a:custGeom>
              <a:avLst/>
              <a:gdLst>
                <a:gd name="connsiteX0" fmla="*/ 76423 w 76560"/>
                <a:gd name="connsiteY0" fmla="*/ 189 h 225749"/>
                <a:gd name="connsiteX1" fmla="*/ 26319 w 76560"/>
                <a:gd name="connsiteY1" fmla="*/ 79520 h 225749"/>
                <a:gd name="connsiteX2" fmla="*/ 1266 w 76560"/>
                <a:gd name="connsiteY2" fmla="*/ 225657 h 225749"/>
                <a:gd name="connsiteX3" fmla="*/ 9617 w 76560"/>
                <a:gd name="connsiteY3" fmla="*/ 100397 h 225749"/>
                <a:gd name="connsiteX4" fmla="*/ 76423 w 76560"/>
                <a:gd name="connsiteY4" fmla="*/ 189 h 22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60" h="225749">
                  <a:moveTo>
                    <a:pt x="76423" y="189"/>
                  </a:moveTo>
                  <a:cubicBezTo>
                    <a:pt x="79207" y="-3290"/>
                    <a:pt x="38845" y="41942"/>
                    <a:pt x="26319" y="79520"/>
                  </a:cubicBezTo>
                  <a:cubicBezTo>
                    <a:pt x="13793" y="117098"/>
                    <a:pt x="4050" y="222178"/>
                    <a:pt x="1266" y="225657"/>
                  </a:cubicBezTo>
                  <a:cubicBezTo>
                    <a:pt x="-1518" y="229136"/>
                    <a:pt x="-126" y="133800"/>
                    <a:pt x="9617" y="100397"/>
                  </a:cubicBezTo>
                  <a:cubicBezTo>
                    <a:pt x="19360" y="66994"/>
                    <a:pt x="73639" y="3668"/>
                    <a:pt x="76423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2936B874-76BD-B923-EDEA-C0C0EA70A3CC}"/>
                </a:ext>
              </a:extLst>
            </p:cNvPr>
            <p:cNvSpPr/>
            <p:nvPr/>
          </p:nvSpPr>
          <p:spPr>
            <a:xfrm>
              <a:off x="6092598" y="5399470"/>
              <a:ext cx="120640" cy="715650"/>
            </a:xfrm>
            <a:custGeom>
              <a:avLst/>
              <a:gdLst>
                <a:gd name="connsiteX0" fmla="*/ 120312 w 120640"/>
                <a:gd name="connsiteY0" fmla="*/ 3423 h 715650"/>
                <a:gd name="connsiteX1" fmla="*/ 40980 w 120640"/>
                <a:gd name="connsiteY1" fmla="*/ 241418 h 715650"/>
                <a:gd name="connsiteX2" fmla="*/ 11753 w 120640"/>
                <a:gd name="connsiteY2" fmla="*/ 713231 h 715650"/>
                <a:gd name="connsiteX3" fmla="*/ 7577 w 120640"/>
                <a:gd name="connsiteY3" fmla="*/ 408431 h 715650"/>
                <a:gd name="connsiteX4" fmla="*/ 120312 w 120640"/>
                <a:gd name="connsiteY4" fmla="*/ 3423 h 71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40" h="715650">
                  <a:moveTo>
                    <a:pt x="120312" y="3423"/>
                  </a:moveTo>
                  <a:cubicBezTo>
                    <a:pt x="125879" y="-24413"/>
                    <a:pt x="59073" y="123117"/>
                    <a:pt x="40980" y="241418"/>
                  </a:cubicBezTo>
                  <a:cubicBezTo>
                    <a:pt x="22887" y="359719"/>
                    <a:pt x="17320" y="685396"/>
                    <a:pt x="11753" y="713231"/>
                  </a:cubicBezTo>
                  <a:cubicBezTo>
                    <a:pt x="6186" y="741067"/>
                    <a:pt x="-9124" y="521861"/>
                    <a:pt x="7577" y="408431"/>
                  </a:cubicBezTo>
                  <a:cubicBezTo>
                    <a:pt x="24278" y="295001"/>
                    <a:pt x="114745" y="31259"/>
                    <a:pt x="120312" y="3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947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山の前に立っている男性&#10;&#10;中程度の精度で自動的に生成された説明" hidden="1">
            <a:extLst>
              <a:ext uri="{FF2B5EF4-FFF2-40B4-BE49-F238E27FC236}">
                <a16:creationId xmlns:a16="http://schemas.microsoft.com/office/drawing/2014/main" id="{D41685F6-484D-4ED0-1DB8-528070BB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" y="1344706"/>
            <a:ext cx="12749805" cy="7171765"/>
          </a:xfrm>
          <a:prstGeom prst="rect">
            <a:avLst/>
          </a:prstGeom>
        </p:spPr>
      </p:pic>
      <p:grpSp>
        <p:nvGrpSpPr>
          <p:cNvPr id="378" name="グループ化 377">
            <a:extLst>
              <a:ext uri="{FF2B5EF4-FFF2-40B4-BE49-F238E27FC236}">
                <a16:creationId xmlns:a16="http://schemas.microsoft.com/office/drawing/2014/main" id="{A7306044-B357-74EB-9187-8339824F5260}"/>
              </a:ext>
            </a:extLst>
          </p:cNvPr>
          <p:cNvGrpSpPr/>
          <p:nvPr/>
        </p:nvGrpSpPr>
        <p:grpSpPr>
          <a:xfrm>
            <a:off x="1012525" y="1216025"/>
            <a:ext cx="9968048" cy="7347195"/>
            <a:chOff x="1012525" y="1216025"/>
            <a:chExt cx="9968048" cy="7347195"/>
          </a:xfrm>
        </p:grpSpPr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B6DE7E2-9790-10B3-3006-CEA452F61F81}"/>
                </a:ext>
              </a:extLst>
            </p:cNvPr>
            <p:cNvSpPr/>
            <p:nvPr/>
          </p:nvSpPr>
          <p:spPr>
            <a:xfrm>
              <a:off x="6423025" y="2699921"/>
              <a:ext cx="249006" cy="87729"/>
            </a:xfrm>
            <a:custGeom>
              <a:avLst/>
              <a:gdLst>
                <a:gd name="connsiteX0" fmla="*/ 0 w 249006"/>
                <a:gd name="connsiteY0" fmla="*/ 87729 h 87729"/>
                <a:gd name="connsiteX1" fmla="*/ 69850 w 249006"/>
                <a:gd name="connsiteY1" fmla="*/ 27404 h 87729"/>
                <a:gd name="connsiteX2" fmla="*/ 247650 w 249006"/>
                <a:gd name="connsiteY2" fmla="*/ 2004 h 87729"/>
                <a:gd name="connsiteX3" fmla="*/ 149225 w 249006"/>
                <a:gd name="connsiteY3" fmla="*/ 2004 h 87729"/>
                <a:gd name="connsiteX4" fmla="*/ 101600 w 249006"/>
                <a:gd name="connsiteY4" fmla="*/ 5179 h 87729"/>
                <a:gd name="connsiteX5" fmla="*/ 50800 w 249006"/>
                <a:gd name="connsiteY5" fmla="*/ 43279 h 87729"/>
                <a:gd name="connsiteX6" fmla="*/ 0 w 249006"/>
                <a:gd name="connsiteY6" fmla="*/ 87729 h 8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006" h="87729">
                  <a:moveTo>
                    <a:pt x="0" y="87729"/>
                  </a:moveTo>
                  <a:cubicBezTo>
                    <a:pt x="3175" y="85083"/>
                    <a:pt x="28575" y="41691"/>
                    <a:pt x="69850" y="27404"/>
                  </a:cubicBezTo>
                  <a:cubicBezTo>
                    <a:pt x="111125" y="13116"/>
                    <a:pt x="234421" y="6237"/>
                    <a:pt x="247650" y="2004"/>
                  </a:cubicBezTo>
                  <a:cubicBezTo>
                    <a:pt x="260879" y="-2229"/>
                    <a:pt x="173567" y="1475"/>
                    <a:pt x="149225" y="2004"/>
                  </a:cubicBezTo>
                  <a:cubicBezTo>
                    <a:pt x="124883" y="2533"/>
                    <a:pt x="118004" y="-1700"/>
                    <a:pt x="101600" y="5179"/>
                  </a:cubicBezTo>
                  <a:cubicBezTo>
                    <a:pt x="85196" y="12058"/>
                    <a:pt x="64558" y="31108"/>
                    <a:pt x="50800" y="43279"/>
                  </a:cubicBezTo>
                  <a:lnTo>
                    <a:pt x="0" y="8772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F27FFD69-2498-9002-CA78-E2BCE567E660}"/>
                </a:ext>
              </a:extLst>
            </p:cNvPr>
            <p:cNvSpPr/>
            <p:nvPr/>
          </p:nvSpPr>
          <p:spPr>
            <a:xfrm>
              <a:off x="6661126" y="2695121"/>
              <a:ext cx="194438" cy="79850"/>
            </a:xfrm>
            <a:custGeom>
              <a:avLst/>
              <a:gdLst>
                <a:gd name="connsiteX0" fmla="*/ 24 w 194438"/>
                <a:gd name="connsiteY0" fmla="*/ 454 h 79850"/>
                <a:gd name="connsiteX1" fmla="*/ 95274 w 194438"/>
                <a:gd name="connsiteY1" fmla="*/ 57604 h 79850"/>
                <a:gd name="connsiteX2" fmla="*/ 146074 w 194438"/>
                <a:gd name="connsiteY2" fmla="*/ 60779 h 79850"/>
                <a:gd name="connsiteX3" fmla="*/ 193699 w 194438"/>
                <a:gd name="connsiteY3" fmla="*/ 57604 h 79850"/>
                <a:gd name="connsiteX4" fmla="*/ 171474 w 194438"/>
                <a:gd name="connsiteY4" fmla="*/ 67129 h 79850"/>
                <a:gd name="connsiteX5" fmla="*/ 123849 w 194438"/>
                <a:gd name="connsiteY5" fmla="*/ 79829 h 79850"/>
                <a:gd name="connsiteX6" fmla="*/ 88924 w 194438"/>
                <a:gd name="connsiteY6" fmla="*/ 63954 h 79850"/>
                <a:gd name="connsiteX7" fmla="*/ 85749 w 194438"/>
                <a:gd name="connsiteY7" fmla="*/ 32204 h 79850"/>
                <a:gd name="connsiteX8" fmla="*/ 24 w 194438"/>
                <a:gd name="connsiteY8" fmla="*/ 454 h 7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38" h="79850">
                  <a:moveTo>
                    <a:pt x="24" y="454"/>
                  </a:moveTo>
                  <a:cubicBezTo>
                    <a:pt x="1611" y="4687"/>
                    <a:pt x="70932" y="47550"/>
                    <a:pt x="95274" y="57604"/>
                  </a:cubicBezTo>
                  <a:cubicBezTo>
                    <a:pt x="119616" y="67658"/>
                    <a:pt x="129670" y="60779"/>
                    <a:pt x="146074" y="60779"/>
                  </a:cubicBezTo>
                  <a:cubicBezTo>
                    <a:pt x="162478" y="60779"/>
                    <a:pt x="189466" y="56546"/>
                    <a:pt x="193699" y="57604"/>
                  </a:cubicBezTo>
                  <a:cubicBezTo>
                    <a:pt x="197932" y="58662"/>
                    <a:pt x="183116" y="63425"/>
                    <a:pt x="171474" y="67129"/>
                  </a:cubicBezTo>
                  <a:cubicBezTo>
                    <a:pt x="159832" y="70833"/>
                    <a:pt x="137607" y="80358"/>
                    <a:pt x="123849" y="79829"/>
                  </a:cubicBezTo>
                  <a:cubicBezTo>
                    <a:pt x="110091" y="79300"/>
                    <a:pt x="95274" y="71891"/>
                    <a:pt x="88924" y="63954"/>
                  </a:cubicBezTo>
                  <a:cubicBezTo>
                    <a:pt x="82574" y="56017"/>
                    <a:pt x="96862" y="41729"/>
                    <a:pt x="85749" y="32204"/>
                  </a:cubicBezTo>
                  <a:cubicBezTo>
                    <a:pt x="74637" y="22679"/>
                    <a:pt x="-1563" y="-3779"/>
                    <a:pt x="24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A2A32D2-4DB0-AA81-F5D7-8FA493E4B82F}"/>
                </a:ext>
              </a:extLst>
            </p:cNvPr>
            <p:cNvSpPr/>
            <p:nvPr/>
          </p:nvSpPr>
          <p:spPr>
            <a:xfrm>
              <a:off x="6435696" y="2736287"/>
              <a:ext cx="365605" cy="71083"/>
            </a:xfrm>
            <a:custGeom>
              <a:avLst/>
              <a:gdLst>
                <a:gd name="connsiteX0" fmla="*/ 29 w 365605"/>
                <a:gd name="connsiteY0" fmla="*/ 64063 h 71083"/>
                <a:gd name="connsiteX1" fmla="*/ 158779 w 365605"/>
                <a:gd name="connsiteY1" fmla="*/ 51363 h 71083"/>
                <a:gd name="connsiteX2" fmla="*/ 215929 w 365605"/>
                <a:gd name="connsiteY2" fmla="*/ 51363 h 71083"/>
                <a:gd name="connsiteX3" fmla="*/ 320704 w 365605"/>
                <a:gd name="connsiteY3" fmla="*/ 563 h 71083"/>
                <a:gd name="connsiteX4" fmla="*/ 295304 w 365605"/>
                <a:gd name="connsiteY4" fmla="*/ 22788 h 71083"/>
                <a:gd name="connsiteX5" fmla="*/ 298479 w 365605"/>
                <a:gd name="connsiteY5" fmla="*/ 29138 h 71083"/>
                <a:gd name="connsiteX6" fmla="*/ 365154 w 365605"/>
                <a:gd name="connsiteY6" fmla="*/ 29138 h 71083"/>
                <a:gd name="connsiteX7" fmla="*/ 323879 w 365605"/>
                <a:gd name="connsiteY7" fmla="*/ 32313 h 71083"/>
                <a:gd name="connsiteX8" fmla="*/ 250854 w 365605"/>
                <a:gd name="connsiteY8" fmla="*/ 48188 h 71083"/>
                <a:gd name="connsiteX9" fmla="*/ 146079 w 365605"/>
                <a:gd name="connsiteY9" fmla="*/ 70413 h 71083"/>
                <a:gd name="connsiteX10" fmla="*/ 29 w 365605"/>
                <a:gd name="connsiteY10" fmla="*/ 64063 h 7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605" h="71083">
                  <a:moveTo>
                    <a:pt x="29" y="64063"/>
                  </a:moveTo>
                  <a:cubicBezTo>
                    <a:pt x="2146" y="60888"/>
                    <a:pt x="122796" y="53480"/>
                    <a:pt x="158779" y="51363"/>
                  </a:cubicBezTo>
                  <a:cubicBezTo>
                    <a:pt x="194762" y="49246"/>
                    <a:pt x="188941" y="59830"/>
                    <a:pt x="215929" y="51363"/>
                  </a:cubicBezTo>
                  <a:cubicBezTo>
                    <a:pt x="242917" y="42896"/>
                    <a:pt x="307475" y="5325"/>
                    <a:pt x="320704" y="563"/>
                  </a:cubicBezTo>
                  <a:cubicBezTo>
                    <a:pt x="333933" y="-4199"/>
                    <a:pt x="295304" y="22788"/>
                    <a:pt x="295304" y="22788"/>
                  </a:cubicBezTo>
                  <a:cubicBezTo>
                    <a:pt x="291600" y="27550"/>
                    <a:pt x="286837" y="28080"/>
                    <a:pt x="298479" y="29138"/>
                  </a:cubicBezTo>
                  <a:cubicBezTo>
                    <a:pt x="310121" y="30196"/>
                    <a:pt x="360921" y="28609"/>
                    <a:pt x="365154" y="29138"/>
                  </a:cubicBezTo>
                  <a:cubicBezTo>
                    <a:pt x="369387" y="29667"/>
                    <a:pt x="342929" y="29138"/>
                    <a:pt x="323879" y="32313"/>
                  </a:cubicBezTo>
                  <a:cubicBezTo>
                    <a:pt x="304829" y="35488"/>
                    <a:pt x="250854" y="48188"/>
                    <a:pt x="250854" y="48188"/>
                  </a:cubicBezTo>
                  <a:cubicBezTo>
                    <a:pt x="221221" y="54538"/>
                    <a:pt x="183121" y="67767"/>
                    <a:pt x="146079" y="70413"/>
                  </a:cubicBezTo>
                  <a:cubicBezTo>
                    <a:pt x="109037" y="73059"/>
                    <a:pt x="-2088" y="67238"/>
                    <a:pt x="29" y="64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63CEFC51-6A07-581D-3CF6-C0698F5144B0}"/>
                </a:ext>
              </a:extLst>
            </p:cNvPr>
            <p:cNvSpPr/>
            <p:nvPr/>
          </p:nvSpPr>
          <p:spPr>
            <a:xfrm>
              <a:off x="6467467" y="2707717"/>
              <a:ext cx="190508" cy="81079"/>
            </a:xfrm>
            <a:custGeom>
              <a:avLst/>
              <a:gdLst>
                <a:gd name="connsiteX0" fmla="*/ 155583 w 190508"/>
                <a:gd name="connsiteY0" fmla="*/ 3733 h 81079"/>
                <a:gd name="connsiteX1" fmla="*/ 190508 w 190508"/>
                <a:gd name="connsiteY1" fmla="*/ 45008 h 81079"/>
                <a:gd name="connsiteX2" fmla="*/ 155583 w 190508"/>
                <a:gd name="connsiteY2" fmla="*/ 79933 h 81079"/>
                <a:gd name="connsiteX3" fmla="*/ 88908 w 190508"/>
                <a:gd name="connsiteY3" fmla="*/ 70408 h 81079"/>
                <a:gd name="connsiteX4" fmla="*/ 38108 w 190508"/>
                <a:gd name="connsiteY4" fmla="*/ 48183 h 81079"/>
                <a:gd name="connsiteX5" fmla="*/ 8 w 190508"/>
                <a:gd name="connsiteY5" fmla="*/ 57708 h 81079"/>
                <a:gd name="connsiteX6" fmla="*/ 41283 w 190508"/>
                <a:gd name="connsiteY6" fmla="*/ 19608 h 81079"/>
                <a:gd name="connsiteX7" fmla="*/ 82558 w 190508"/>
                <a:gd name="connsiteY7" fmla="*/ 3733 h 81079"/>
                <a:gd name="connsiteX8" fmla="*/ 155583 w 190508"/>
                <a:gd name="connsiteY8" fmla="*/ 3733 h 8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8" h="81079">
                  <a:moveTo>
                    <a:pt x="155583" y="3733"/>
                  </a:moveTo>
                  <a:cubicBezTo>
                    <a:pt x="173575" y="10612"/>
                    <a:pt x="190508" y="32308"/>
                    <a:pt x="190508" y="45008"/>
                  </a:cubicBezTo>
                  <a:cubicBezTo>
                    <a:pt x="190508" y="57708"/>
                    <a:pt x="172516" y="75700"/>
                    <a:pt x="155583" y="79933"/>
                  </a:cubicBezTo>
                  <a:cubicBezTo>
                    <a:pt x="138650" y="84166"/>
                    <a:pt x="108487" y="75700"/>
                    <a:pt x="88908" y="70408"/>
                  </a:cubicBezTo>
                  <a:cubicBezTo>
                    <a:pt x="69329" y="65116"/>
                    <a:pt x="52925" y="50300"/>
                    <a:pt x="38108" y="48183"/>
                  </a:cubicBezTo>
                  <a:cubicBezTo>
                    <a:pt x="23291" y="46066"/>
                    <a:pt x="-521" y="62471"/>
                    <a:pt x="8" y="57708"/>
                  </a:cubicBezTo>
                  <a:cubicBezTo>
                    <a:pt x="537" y="52946"/>
                    <a:pt x="27525" y="28604"/>
                    <a:pt x="41283" y="19608"/>
                  </a:cubicBezTo>
                  <a:cubicBezTo>
                    <a:pt x="55041" y="10612"/>
                    <a:pt x="64566" y="6379"/>
                    <a:pt x="82558" y="3733"/>
                  </a:cubicBezTo>
                  <a:cubicBezTo>
                    <a:pt x="100550" y="1087"/>
                    <a:pt x="137591" y="-3146"/>
                    <a:pt x="155583" y="37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E28C841-0A2F-CB2B-5FAB-6E860F089CF4}"/>
                </a:ext>
              </a:extLst>
            </p:cNvPr>
            <p:cNvSpPr/>
            <p:nvPr/>
          </p:nvSpPr>
          <p:spPr>
            <a:xfrm>
              <a:off x="5603622" y="2706202"/>
              <a:ext cx="407733" cy="79602"/>
            </a:xfrm>
            <a:custGeom>
              <a:avLst/>
              <a:gdLst>
                <a:gd name="connsiteX0" fmla="*/ 253 w 407733"/>
                <a:gd name="connsiteY0" fmla="*/ 75098 h 79602"/>
                <a:gd name="connsiteX1" fmla="*/ 174878 w 407733"/>
                <a:gd name="connsiteY1" fmla="*/ 30648 h 79602"/>
                <a:gd name="connsiteX2" fmla="*/ 279653 w 407733"/>
                <a:gd name="connsiteY2" fmla="*/ 14773 h 79602"/>
                <a:gd name="connsiteX3" fmla="*/ 403478 w 407733"/>
                <a:gd name="connsiteY3" fmla="*/ 78273 h 79602"/>
                <a:gd name="connsiteX4" fmla="*/ 374903 w 407733"/>
                <a:gd name="connsiteY4" fmla="*/ 56048 h 79602"/>
                <a:gd name="connsiteX5" fmla="*/ 333628 w 407733"/>
                <a:gd name="connsiteY5" fmla="*/ 33823 h 79602"/>
                <a:gd name="connsiteX6" fmla="*/ 311403 w 407733"/>
                <a:gd name="connsiteY6" fmla="*/ 17948 h 79602"/>
                <a:gd name="connsiteX7" fmla="*/ 282828 w 407733"/>
                <a:gd name="connsiteY7" fmla="*/ 5248 h 79602"/>
                <a:gd name="connsiteX8" fmla="*/ 254253 w 407733"/>
                <a:gd name="connsiteY8" fmla="*/ 2073 h 79602"/>
                <a:gd name="connsiteX9" fmla="*/ 216153 w 407733"/>
                <a:gd name="connsiteY9" fmla="*/ 5248 h 79602"/>
                <a:gd name="connsiteX10" fmla="*/ 253 w 407733"/>
                <a:gd name="connsiteY10" fmla="*/ 75098 h 7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7733" h="79602">
                  <a:moveTo>
                    <a:pt x="253" y="75098"/>
                  </a:moveTo>
                  <a:cubicBezTo>
                    <a:pt x="-6626" y="79331"/>
                    <a:pt x="128311" y="40702"/>
                    <a:pt x="174878" y="30648"/>
                  </a:cubicBezTo>
                  <a:cubicBezTo>
                    <a:pt x="221445" y="20594"/>
                    <a:pt x="241553" y="6836"/>
                    <a:pt x="279653" y="14773"/>
                  </a:cubicBezTo>
                  <a:cubicBezTo>
                    <a:pt x="317753" y="22710"/>
                    <a:pt x="387603" y="71394"/>
                    <a:pt x="403478" y="78273"/>
                  </a:cubicBezTo>
                  <a:cubicBezTo>
                    <a:pt x="419353" y="85152"/>
                    <a:pt x="386545" y="63456"/>
                    <a:pt x="374903" y="56048"/>
                  </a:cubicBezTo>
                  <a:cubicBezTo>
                    <a:pt x="363261" y="48640"/>
                    <a:pt x="344211" y="40173"/>
                    <a:pt x="333628" y="33823"/>
                  </a:cubicBezTo>
                  <a:cubicBezTo>
                    <a:pt x="323045" y="27473"/>
                    <a:pt x="319870" y="22711"/>
                    <a:pt x="311403" y="17948"/>
                  </a:cubicBezTo>
                  <a:cubicBezTo>
                    <a:pt x="302936" y="13185"/>
                    <a:pt x="292353" y="7894"/>
                    <a:pt x="282828" y="5248"/>
                  </a:cubicBezTo>
                  <a:cubicBezTo>
                    <a:pt x="273303" y="2602"/>
                    <a:pt x="265365" y="2073"/>
                    <a:pt x="254253" y="2073"/>
                  </a:cubicBezTo>
                  <a:cubicBezTo>
                    <a:pt x="243141" y="2073"/>
                    <a:pt x="251607" y="-4277"/>
                    <a:pt x="216153" y="5248"/>
                  </a:cubicBezTo>
                  <a:cubicBezTo>
                    <a:pt x="180699" y="14773"/>
                    <a:pt x="7132" y="70865"/>
                    <a:pt x="253" y="750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00AAB766-7249-4583-B2B0-53DEEE503467}"/>
                </a:ext>
              </a:extLst>
            </p:cNvPr>
            <p:cNvSpPr/>
            <p:nvPr/>
          </p:nvSpPr>
          <p:spPr>
            <a:xfrm>
              <a:off x="5625818" y="2781180"/>
              <a:ext cx="376769" cy="35257"/>
            </a:xfrm>
            <a:custGeom>
              <a:avLst/>
              <a:gdLst>
                <a:gd name="connsiteX0" fmla="*/ 282 w 376769"/>
                <a:gd name="connsiteY0" fmla="*/ 22345 h 35257"/>
                <a:gd name="connsiteX1" fmla="*/ 60607 w 376769"/>
                <a:gd name="connsiteY1" fmla="*/ 3295 h 35257"/>
                <a:gd name="connsiteX2" fmla="*/ 184432 w 376769"/>
                <a:gd name="connsiteY2" fmla="*/ 15995 h 35257"/>
                <a:gd name="connsiteX3" fmla="*/ 257457 w 376769"/>
                <a:gd name="connsiteY3" fmla="*/ 15995 h 35257"/>
                <a:gd name="connsiteX4" fmla="*/ 298732 w 376769"/>
                <a:gd name="connsiteY4" fmla="*/ 9645 h 35257"/>
                <a:gd name="connsiteX5" fmla="*/ 374932 w 376769"/>
                <a:gd name="connsiteY5" fmla="*/ 120 h 35257"/>
                <a:gd name="connsiteX6" fmla="*/ 343182 w 376769"/>
                <a:gd name="connsiteY6" fmla="*/ 6470 h 35257"/>
                <a:gd name="connsiteX7" fmla="*/ 235232 w 376769"/>
                <a:gd name="connsiteY7" fmla="*/ 35045 h 35257"/>
                <a:gd name="connsiteX8" fmla="*/ 197132 w 376769"/>
                <a:gd name="connsiteY8" fmla="*/ 19170 h 35257"/>
                <a:gd name="connsiteX9" fmla="*/ 152682 w 376769"/>
                <a:gd name="connsiteY9" fmla="*/ 12820 h 35257"/>
                <a:gd name="connsiteX10" fmla="*/ 130457 w 376769"/>
                <a:gd name="connsiteY10" fmla="*/ 3295 h 35257"/>
                <a:gd name="connsiteX11" fmla="*/ 82832 w 376769"/>
                <a:gd name="connsiteY11" fmla="*/ 3295 h 35257"/>
                <a:gd name="connsiteX12" fmla="*/ 282 w 376769"/>
                <a:gd name="connsiteY12" fmla="*/ 22345 h 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769" h="35257">
                  <a:moveTo>
                    <a:pt x="282" y="22345"/>
                  </a:moveTo>
                  <a:cubicBezTo>
                    <a:pt x="-3422" y="22345"/>
                    <a:pt x="29915" y="4353"/>
                    <a:pt x="60607" y="3295"/>
                  </a:cubicBezTo>
                  <a:cubicBezTo>
                    <a:pt x="91299" y="2237"/>
                    <a:pt x="151624" y="13878"/>
                    <a:pt x="184432" y="15995"/>
                  </a:cubicBezTo>
                  <a:cubicBezTo>
                    <a:pt x="217240" y="18112"/>
                    <a:pt x="238407" y="17053"/>
                    <a:pt x="257457" y="15995"/>
                  </a:cubicBezTo>
                  <a:cubicBezTo>
                    <a:pt x="276507" y="14937"/>
                    <a:pt x="279153" y="12291"/>
                    <a:pt x="298732" y="9645"/>
                  </a:cubicBezTo>
                  <a:cubicBezTo>
                    <a:pt x="318311" y="6999"/>
                    <a:pt x="367524" y="649"/>
                    <a:pt x="374932" y="120"/>
                  </a:cubicBezTo>
                  <a:cubicBezTo>
                    <a:pt x="382340" y="-409"/>
                    <a:pt x="366465" y="649"/>
                    <a:pt x="343182" y="6470"/>
                  </a:cubicBezTo>
                  <a:cubicBezTo>
                    <a:pt x="319899" y="12291"/>
                    <a:pt x="259574" y="32928"/>
                    <a:pt x="235232" y="35045"/>
                  </a:cubicBezTo>
                  <a:cubicBezTo>
                    <a:pt x="210890" y="37162"/>
                    <a:pt x="210890" y="22874"/>
                    <a:pt x="197132" y="19170"/>
                  </a:cubicBezTo>
                  <a:cubicBezTo>
                    <a:pt x="183374" y="15466"/>
                    <a:pt x="163795" y="15466"/>
                    <a:pt x="152682" y="12820"/>
                  </a:cubicBezTo>
                  <a:cubicBezTo>
                    <a:pt x="141569" y="10174"/>
                    <a:pt x="142099" y="4882"/>
                    <a:pt x="130457" y="3295"/>
                  </a:cubicBezTo>
                  <a:cubicBezTo>
                    <a:pt x="118815" y="1708"/>
                    <a:pt x="100295" y="649"/>
                    <a:pt x="82832" y="3295"/>
                  </a:cubicBezTo>
                  <a:cubicBezTo>
                    <a:pt x="65369" y="5941"/>
                    <a:pt x="3986" y="22345"/>
                    <a:pt x="282" y="22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5D09464C-011B-AAB3-98E0-965B3B4592FC}"/>
                </a:ext>
              </a:extLst>
            </p:cNvPr>
            <p:cNvSpPr/>
            <p:nvPr/>
          </p:nvSpPr>
          <p:spPr>
            <a:xfrm>
              <a:off x="5786341" y="2716140"/>
              <a:ext cx="116156" cy="82308"/>
            </a:xfrm>
            <a:custGeom>
              <a:avLst/>
              <a:gdLst>
                <a:gd name="connsiteX0" fmla="*/ 93759 w 116156"/>
                <a:gd name="connsiteY0" fmla="*/ 1660 h 82308"/>
                <a:gd name="connsiteX1" fmla="*/ 115984 w 116156"/>
                <a:gd name="connsiteY1" fmla="*/ 49285 h 82308"/>
                <a:gd name="connsiteX2" fmla="*/ 84234 w 116156"/>
                <a:gd name="connsiteY2" fmla="*/ 81035 h 82308"/>
                <a:gd name="connsiteX3" fmla="*/ 46134 w 116156"/>
                <a:gd name="connsiteY3" fmla="*/ 74685 h 82308"/>
                <a:gd name="connsiteX4" fmla="*/ 17559 w 116156"/>
                <a:gd name="connsiteY4" fmla="*/ 61985 h 82308"/>
                <a:gd name="connsiteX5" fmla="*/ 4859 w 116156"/>
                <a:gd name="connsiteY5" fmla="*/ 30235 h 82308"/>
                <a:gd name="connsiteX6" fmla="*/ 1684 w 116156"/>
                <a:gd name="connsiteY6" fmla="*/ 23885 h 82308"/>
                <a:gd name="connsiteX7" fmla="*/ 30259 w 116156"/>
                <a:gd name="connsiteY7" fmla="*/ 11185 h 82308"/>
                <a:gd name="connsiteX8" fmla="*/ 93759 w 116156"/>
                <a:gd name="connsiteY8" fmla="*/ 1660 h 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156" h="82308">
                  <a:moveTo>
                    <a:pt x="93759" y="1660"/>
                  </a:moveTo>
                  <a:cubicBezTo>
                    <a:pt x="108047" y="8010"/>
                    <a:pt x="117571" y="36056"/>
                    <a:pt x="115984" y="49285"/>
                  </a:cubicBezTo>
                  <a:cubicBezTo>
                    <a:pt x="114397" y="62514"/>
                    <a:pt x="95876" y="76802"/>
                    <a:pt x="84234" y="81035"/>
                  </a:cubicBezTo>
                  <a:cubicBezTo>
                    <a:pt x="72592" y="85268"/>
                    <a:pt x="57247" y="77860"/>
                    <a:pt x="46134" y="74685"/>
                  </a:cubicBezTo>
                  <a:cubicBezTo>
                    <a:pt x="35021" y="71510"/>
                    <a:pt x="24438" y="69393"/>
                    <a:pt x="17559" y="61985"/>
                  </a:cubicBezTo>
                  <a:cubicBezTo>
                    <a:pt x="10680" y="54577"/>
                    <a:pt x="4859" y="30235"/>
                    <a:pt x="4859" y="30235"/>
                  </a:cubicBezTo>
                  <a:cubicBezTo>
                    <a:pt x="2213" y="23885"/>
                    <a:pt x="-2549" y="27060"/>
                    <a:pt x="1684" y="23885"/>
                  </a:cubicBezTo>
                  <a:cubicBezTo>
                    <a:pt x="5917" y="20710"/>
                    <a:pt x="20205" y="13302"/>
                    <a:pt x="30259" y="11185"/>
                  </a:cubicBezTo>
                  <a:cubicBezTo>
                    <a:pt x="40313" y="9068"/>
                    <a:pt x="79471" y="-4690"/>
                    <a:pt x="93759" y="16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0D30F6E5-C275-CD68-0D4A-9C4CD120D27B}"/>
                </a:ext>
              </a:extLst>
            </p:cNvPr>
            <p:cNvSpPr/>
            <p:nvPr/>
          </p:nvSpPr>
          <p:spPr>
            <a:xfrm>
              <a:off x="5821559" y="272768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C44ECEBC-685F-1240-B90E-8082A7E9CC01}"/>
                </a:ext>
              </a:extLst>
            </p:cNvPr>
            <p:cNvSpPr/>
            <p:nvPr/>
          </p:nvSpPr>
          <p:spPr>
            <a:xfrm>
              <a:off x="6524668" y="27209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CB096E91-E48B-44D2-2AF6-55B28716B041}"/>
                </a:ext>
              </a:extLst>
            </p:cNvPr>
            <p:cNvSpPr/>
            <p:nvPr/>
          </p:nvSpPr>
          <p:spPr>
            <a:xfrm>
              <a:off x="6414941" y="2653423"/>
              <a:ext cx="199899" cy="90408"/>
            </a:xfrm>
            <a:custGeom>
              <a:avLst/>
              <a:gdLst>
                <a:gd name="connsiteX0" fmla="*/ 1734 w 199899"/>
                <a:gd name="connsiteY0" fmla="*/ 89777 h 90408"/>
                <a:gd name="connsiteX1" fmla="*/ 195409 w 199899"/>
                <a:gd name="connsiteY1" fmla="*/ 4052 h 90408"/>
                <a:gd name="connsiteX2" fmla="*/ 135084 w 199899"/>
                <a:gd name="connsiteY2" fmla="*/ 16752 h 90408"/>
                <a:gd name="connsiteX3" fmla="*/ 100159 w 199899"/>
                <a:gd name="connsiteY3" fmla="*/ 42152 h 90408"/>
                <a:gd name="connsiteX4" fmla="*/ 1734 w 199899"/>
                <a:gd name="connsiteY4" fmla="*/ 89777 h 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99" h="90408">
                  <a:moveTo>
                    <a:pt x="1734" y="89777"/>
                  </a:moveTo>
                  <a:cubicBezTo>
                    <a:pt x="17609" y="83427"/>
                    <a:pt x="173184" y="16223"/>
                    <a:pt x="195409" y="4052"/>
                  </a:cubicBezTo>
                  <a:cubicBezTo>
                    <a:pt x="217634" y="-8119"/>
                    <a:pt x="150959" y="10402"/>
                    <a:pt x="135084" y="16752"/>
                  </a:cubicBezTo>
                  <a:cubicBezTo>
                    <a:pt x="119209" y="23102"/>
                    <a:pt x="116563" y="31569"/>
                    <a:pt x="100159" y="42152"/>
                  </a:cubicBezTo>
                  <a:cubicBezTo>
                    <a:pt x="83755" y="52735"/>
                    <a:pt x="-14141" y="96127"/>
                    <a:pt x="1734" y="89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7DE7094D-1AC0-DAEB-7C13-745C2D5DA171}"/>
                </a:ext>
              </a:extLst>
            </p:cNvPr>
            <p:cNvSpPr/>
            <p:nvPr/>
          </p:nvSpPr>
          <p:spPr>
            <a:xfrm>
              <a:off x="5702282" y="2681089"/>
              <a:ext cx="264883" cy="33571"/>
            </a:xfrm>
            <a:custGeom>
              <a:avLst/>
              <a:gdLst>
                <a:gd name="connsiteX0" fmla="*/ 18 w 264883"/>
                <a:gd name="connsiteY0" fmla="*/ 30361 h 33571"/>
                <a:gd name="connsiteX1" fmla="*/ 146068 w 264883"/>
                <a:gd name="connsiteY1" fmla="*/ 11311 h 33571"/>
                <a:gd name="connsiteX2" fmla="*/ 263543 w 264883"/>
                <a:gd name="connsiteY2" fmla="*/ 33536 h 33571"/>
                <a:gd name="connsiteX3" fmla="*/ 206393 w 264883"/>
                <a:gd name="connsiteY3" fmla="*/ 4961 h 33571"/>
                <a:gd name="connsiteX4" fmla="*/ 155593 w 264883"/>
                <a:gd name="connsiteY4" fmla="*/ 1786 h 33571"/>
                <a:gd name="connsiteX5" fmla="*/ 18 w 264883"/>
                <a:gd name="connsiteY5" fmla="*/ 30361 h 3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883" h="33571">
                  <a:moveTo>
                    <a:pt x="18" y="30361"/>
                  </a:moveTo>
                  <a:cubicBezTo>
                    <a:pt x="-1569" y="31948"/>
                    <a:pt x="102147" y="10782"/>
                    <a:pt x="146068" y="11311"/>
                  </a:cubicBezTo>
                  <a:cubicBezTo>
                    <a:pt x="189989" y="11840"/>
                    <a:pt x="253489" y="34594"/>
                    <a:pt x="263543" y="33536"/>
                  </a:cubicBezTo>
                  <a:cubicBezTo>
                    <a:pt x="273597" y="32478"/>
                    <a:pt x="224385" y="10253"/>
                    <a:pt x="206393" y="4961"/>
                  </a:cubicBezTo>
                  <a:cubicBezTo>
                    <a:pt x="188401" y="-331"/>
                    <a:pt x="185226" y="-1389"/>
                    <a:pt x="155593" y="1786"/>
                  </a:cubicBezTo>
                  <a:cubicBezTo>
                    <a:pt x="125960" y="4961"/>
                    <a:pt x="1605" y="28774"/>
                    <a:pt x="18" y="30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9DB46392-B1E4-6264-1273-0B2450E6BFB3}"/>
                </a:ext>
              </a:extLst>
            </p:cNvPr>
            <p:cNvSpPr/>
            <p:nvPr/>
          </p:nvSpPr>
          <p:spPr>
            <a:xfrm>
              <a:off x="6445220" y="2514035"/>
              <a:ext cx="257560" cy="76769"/>
            </a:xfrm>
            <a:custGeom>
              <a:avLst/>
              <a:gdLst>
                <a:gd name="connsiteX0" fmla="*/ 30 w 257560"/>
                <a:gd name="connsiteY0" fmla="*/ 76765 h 76769"/>
                <a:gd name="connsiteX1" fmla="*/ 123855 w 257560"/>
                <a:gd name="connsiteY1" fmla="*/ 25965 h 76769"/>
                <a:gd name="connsiteX2" fmla="*/ 101630 w 257560"/>
                <a:gd name="connsiteY2" fmla="*/ 25965 h 76769"/>
                <a:gd name="connsiteX3" fmla="*/ 174655 w 257560"/>
                <a:gd name="connsiteY3" fmla="*/ 10090 h 76769"/>
                <a:gd name="connsiteX4" fmla="*/ 257205 w 257560"/>
                <a:gd name="connsiteY4" fmla="*/ 10090 h 76769"/>
                <a:gd name="connsiteX5" fmla="*/ 203230 w 257560"/>
                <a:gd name="connsiteY5" fmla="*/ 6915 h 76769"/>
                <a:gd name="connsiteX6" fmla="*/ 171480 w 257560"/>
                <a:gd name="connsiteY6" fmla="*/ 565 h 76769"/>
                <a:gd name="connsiteX7" fmla="*/ 136555 w 257560"/>
                <a:gd name="connsiteY7" fmla="*/ 22790 h 76769"/>
                <a:gd name="connsiteX8" fmla="*/ 30 w 257560"/>
                <a:gd name="connsiteY8" fmla="*/ 76765 h 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560" h="76769">
                  <a:moveTo>
                    <a:pt x="30" y="76765"/>
                  </a:moveTo>
                  <a:cubicBezTo>
                    <a:pt x="-2087" y="77294"/>
                    <a:pt x="106922" y="34432"/>
                    <a:pt x="123855" y="25965"/>
                  </a:cubicBezTo>
                  <a:cubicBezTo>
                    <a:pt x="140788" y="17498"/>
                    <a:pt x="93163" y="28611"/>
                    <a:pt x="101630" y="25965"/>
                  </a:cubicBezTo>
                  <a:cubicBezTo>
                    <a:pt x="110097" y="23319"/>
                    <a:pt x="148726" y="12736"/>
                    <a:pt x="174655" y="10090"/>
                  </a:cubicBezTo>
                  <a:cubicBezTo>
                    <a:pt x="200584" y="7444"/>
                    <a:pt x="252443" y="10619"/>
                    <a:pt x="257205" y="10090"/>
                  </a:cubicBezTo>
                  <a:cubicBezTo>
                    <a:pt x="261968" y="9561"/>
                    <a:pt x="217517" y="8502"/>
                    <a:pt x="203230" y="6915"/>
                  </a:cubicBezTo>
                  <a:cubicBezTo>
                    <a:pt x="188943" y="5328"/>
                    <a:pt x="182593" y="-2081"/>
                    <a:pt x="171480" y="565"/>
                  </a:cubicBezTo>
                  <a:cubicBezTo>
                    <a:pt x="160367" y="3211"/>
                    <a:pt x="163543" y="9561"/>
                    <a:pt x="136555" y="22790"/>
                  </a:cubicBezTo>
                  <a:cubicBezTo>
                    <a:pt x="109568" y="36019"/>
                    <a:pt x="2147" y="76236"/>
                    <a:pt x="30" y="76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EE8DAE30-B29B-207D-6084-66E7C5CA99B3}"/>
                </a:ext>
              </a:extLst>
            </p:cNvPr>
            <p:cNvSpPr/>
            <p:nvPr/>
          </p:nvSpPr>
          <p:spPr>
            <a:xfrm>
              <a:off x="6391070" y="2460509"/>
              <a:ext cx="181649" cy="130353"/>
            </a:xfrm>
            <a:custGeom>
              <a:avLst/>
              <a:gdLst>
                <a:gd name="connsiteX0" fmla="*/ 205 w 181649"/>
                <a:gd name="connsiteY0" fmla="*/ 130291 h 130353"/>
                <a:gd name="connsiteX1" fmla="*/ 66880 w 181649"/>
                <a:gd name="connsiteY1" fmla="*/ 63616 h 130353"/>
                <a:gd name="connsiteX2" fmla="*/ 51005 w 181649"/>
                <a:gd name="connsiteY2" fmla="*/ 31866 h 130353"/>
                <a:gd name="connsiteX3" fmla="*/ 101805 w 181649"/>
                <a:gd name="connsiteY3" fmla="*/ 38216 h 130353"/>
                <a:gd name="connsiteX4" fmla="*/ 181180 w 181649"/>
                <a:gd name="connsiteY4" fmla="*/ 116 h 130353"/>
                <a:gd name="connsiteX5" fmla="*/ 136730 w 181649"/>
                <a:gd name="connsiteY5" fmla="*/ 25516 h 130353"/>
                <a:gd name="connsiteX6" fmla="*/ 92280 w 181649"/>
                <a:gd name="connsiteY6" fmla="*/ 50916 h 130353"/>
                <a:gd name="connsiteX7" fmla="*/ 205 w 181649"/>
                <a:gd name="connsiteY7" fmla="*/ 130291 h 13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649" h="130353">
                  <a:moveTo>
                    <a:pt x="205" y="130291"/>
                  </a:moveTo>
                  <a:cubicBezTo>
                    <a:pt x="-4028" y="132408"/>
                    <a:pt x="58413" y="80020"/>
                    <a:pt x="66880" y="63616"/>
                  </a:cubicBezTo>
                  <a:cubicBezTo>
                    <a:pt x="75347" y="47212"/>
                    <a:pt x="45184" y="36099"/>
                    <a:pt x="51005" y="31866"/>
                  </a:cubicBezTo>
                  <a:cubicBezTo>
                    <a:pt x="56826" y="27633"/>
                    <a:pt x="80109" y="43508"/>
                    <a:pt x="101805" y="38216"/>
                  </a:cubicBezTo>
                  <a:cubicBezTo>
                    <a:pt x="123501" y="32924"/>
                    <a:pt x="175359" y="2233"/>
                    <a:pt x="181180" y="116"/>
                  </a:cubicBezTo>
                  <a:cubicBezTo>
                    <a:pt x="187001" y="-2001"/>
                    <a:pt x="136730" y="25516"/>
                    <a:pt x="136730" y="25516"/>
                  </a:cubicBezTo>
                  <a:cubicBezTo>
                    <a:pt x="121913" y="33983"/>
                    <a:pt x="112388" y="35570"/>
                    <a:pt x="92280" y="50916"/>
                  </a:cubicBezTo>
                  <a:cubicBezTo>
                    <a:pt x="72172" y="66262"/>
                    <a:pt x="4438" y="128174"/>
                    <a:pt x="205" y="130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750D0253-45DB-9A20-CD1A-E61C13FD2E9D}"/>
                </a:ext>
              </a:extLst>
            </p:cNvPr>
            <p:cNvSpPr/>
            <p:nvPr/>
          </p:nvSpPr>
          <p:spPr>
            <a:xfrm>
              <a:off x="6591231" y="2441575"/>
              <a:ext cx="117544" cy="85861"/>
            </a:xfrm>
            <a:custGeom>
              <a:avLst/>
              <a:gdLst>
                <a:gd name="connsiteX0" fmla="*/ 69 w 117544"/>
                <a:gd name="connsiteY0" fmla="*/ 0 h 85861"/>
                <a:gd name="connsiteX1" fmla="*/ 73094 w 117544"/>
                <a:gd name="connsiteY1" fmla="*/ 38100 h 85861"/>
                <a:gd name="connsiteX2" fmla="*/ 114369 w 117544"/>
                <a:gd name="connsiteY2" fmla="*/ 22225 h 85861"/>
                <a:gd name="connsiteX3" fmla="*/ 104844 w 117544"/>
                <a:gd name="connsiteY3" fmla="*/ 41275 h 85861"/>
                <a:gd name="connsiteX4" fmla="*/ 60394 w 117544"/>
                <a:gd name="connsiteY4" fmla="*/ 85725 h 85861"/>
                <a:gd name="connsiteX5" fmla="*/ 117544 w 117544"/>
                <a:gd name="connsiteY5" fmla="*/ 25400 h 85861"/>
                <a:gd name="connsiteX6" fmla="*/ 60394 w 117544"/>
                <a:gd name="connsiteY6" fmla="*/ 38100 h 85861"/>
                <a:gd name="connsiteX7" fmla="*/ 69 w 117544"/>
                <a:gd name="connsiteY7" fmla="*/ 0 h 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544" h="85861">
                  <a:moveTo>
                    <a:pt x="69" y="0"/>
                  </a:moveTo>
                  <a:cubicBezTo>
                    <a:pt x="2186" y="0"/>
                    <a:pt x="54044" y="34396"/>
                    <a:pt x="73094" y="38100"/>
                  </a:cubicBezTo>
                  <a:cubicBezTo>
                    <a:pt x="92144" y="41804"/>
                    <a:pt x="114369" y="22225"/>
                    <a:pt x="114369" y="22225"/>
                  </a:cubicBezTo>
                  <a:cubicBezTo>
                    <a:pt x="119661" y="22754"/>
                    <a:pt x="113840" y="30692"/>
                    <a:pt x="104844" y="41275"/>
                  </a:cubicBezTo>
                  <a:cubicBezTo>
                    <a:pt x="95848" y="51858"/>
                    <a:pt x="58277" y="88371"/>
                    <a:pt x="60394" y="85725"/>
                  </a:cubicBezTo>
                  <a:cubicBezTo>
                    <a:pt x="62511" y="83079"/>
                    <a:pt x="117544" y="33337"/>
                    <a:pt x="117544" y="25400"/>
                  </a:cubicBezTo>
                  <a:cubicBezTo>
                    <a:pt x="117544" y="17463"/>
                    <a:pt x="75740" y="41275"/>
                    <a:pt x="60394" y="38100"/>
                  </a:cubicBezTo>
                  <a:cubicBezTo>
                    <a:pt x="45048" y="34925"/>
                    <a:pt x="-2048" y="0"/>
                    <a:pt x="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2EB2E99E-CE02-D9DF-6BEA-00C12CE98B28}"/>
                </a:ext>
              </a:extLst>
            </p:cNvPr>
            <p:cNvSpPr/>
            <p:nvPr/>
          </p:nvSpPr>
          <p:spPr>
            <a:xfrm>
              <a:off x="5587984" y="2438228"/>
              <a:ext cx="238676" cy="104992"/>
            </a:xfrm>
            <a:custGeom>
              <a:avLst/>
              <a:gdLst>
                <a:gd name="connsiteX0" fmla="*/ 16 w 238676"/>
                <a:gd name="connsiteY0" fmla="*/ 104947 h 104992"/>
                <a:gd name="connsiteX1" fmla="*/ 69866 w 238676"/>
                <a:gd name="connsiteY1" fmla="*/ 16047 h 104992"/>
                <a:gd name="connsiteX2" fmla="*/ 123841 w 238676"/>
                <a:gd name="connsiteY2" fmla="*/ 28747 h 104992"/>
                <a:gd name="connsiteX3" fmla="*/ 123841 w 238676"/>
                <a:gd name="connsiteY3" fmla="*/ 172 h 104992"/>
                <a:gd name="connsiteX4" fmla="*/ 238141 w 238676"/>
                <a:gd name="connsiteY4" fmla="*/ 44622 h 104992"/>
                <a:gd name="connsiteX5" fmla="*/ 165116 w 238676"/>
                <a:gd name="connsiteY5" fmla="*/ 22397 h 104992"/>
                <a:gd name="connsiteX6" fmla="*/ 127016 w 238676"/>
                <a:gd name="connsiteY6" fmla="*/ 19222 h 104992"/>
                <a:gd name="connsiteX7" fmla="*/ 73041 w 238676"/>
                <a:gd name="connsiteY7" fmla="*/ 35097 h 104992"/>
                <a:gd name="connsiteX8" fmla="*/ 76216 w 238676"/>
                <a:gd name="connsiteY8" fmla="*/ 28747 h 104992"/>
                <a:gd name="connsiteX9" fmla="*/ 16 w 238676"/>
                <a:gd name="connsiteY9" fmla="*/ 104947 h 10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676" h="104992">
                  <a:moveTo>
                    <a:pt x="16" y="104947"/>
                  </a:moveTo>
                  <a:cubicBezTo>
                    <a:pt x="-1042" y="102830"/>
                    <a:pt x="49229" y="28747"/>
                    <a:pt x="69866" y="16047"/>
                  </a:cubicBezTo>
                  <a:cubicBezTo>
                    <a:pt x="90503" y="3347"/>
                    <a:pt x="114845" y="31393"/>
                    <a:pt x="123841" y="28747"/>
                  </a:cubicBezTo>
                  <a:cubicBezTo>
                    <a:pt x="132837" y="26101"/>
                    <a:pt x="104791" y="-2474"/>
                    <a:pt x="123841" y="172"/>
                  </a:cubicBezTo>
                  <a:cubicBezTo>
                    <a:pt x="142891" y="2818"/>
                    <a:pt x="231262" y="40918"/>
                    <a:pt x="238141" y="44622"/>
                  </a:cubicBezTo>
                  <a:cubicBezTo>
                    <a:pt x="245020" y="48326"/>
                    <a:pt x="183637" y="26630"/>
                    <a:pt x="165116" y="22397"/>
                  </a:cubicBezTo>
                  <a:cubicBezTo>
                    <a:pt x="146595" y="18164"/>
                    <a:pt x="142362" y="17105"/>
                    <a:pt x="127016" y="19222"/>
                  </a:cubicBezTo>
                  <a:cubicBezTo>
                    <a:pt x="111670" y="21339"/>
                    <a:pt x="73041" y="35097"/>
                    <a:pt x="73041" y="35097"/>
                  </a:cubicBezTo>
                  <a:cubicBezTo>
                    <a:pt x="64574" y="36684"/>
                    <a:pt x="84683" y="22397"/>
                    <a:pt x="76216" y="28747"/>
                  </a:cubicBezTo>
                  <a:cubicBezTo>
                    <a:pt x="67749" y="35097"/>
                    <a:pt x="1074" y="107064"/>
                    <a:pt x="16" y="1049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13A81ED8-4C4A-B5A2-CC7D-7D9723376CBD}"/>
                </a:ext>
              </a:extLst>
            </p:cNvPr>
            <p:cNvSpPr/>
            <p:nvPr/>
          </p:nvSpPr>
          <p:spPr>
            <a:xfrm>
              <a:off x="5870575" y="2492317"/>
              <a:ext cx="131241" cy="82608"/>
            </a:xfrm>
            <a:custGeom>
              <a:avLst/>
              <a:gdLst>
                <a:gd name="connsiteX0" fmla="*/ 0 w 131241"/>
                <a:gd name="connsiteY0" fmla="*/ 58 h 82608"/>
                <a:gd name="connsiteX1" fmla="*/ 104775 w 131241"/>
                <a:gd name="connsiteY1" fmla="*/ 50858 h 82608"/>
                <a:gd name="connsiteX2" fmla="*/ 73025 w 131241"/>
                <a:gd name="connsiteY2" fmla="*/ 41333 h 82608"/>
                <a:gd name="connsiteX3" fmla="*/ 130175 w 131241"/>
                <a:gd name="connsiteY3" fmla="*/ 82608 h 82608"/>
                <a:gd name="connsiteX4" fmla="*/ 104775 w 131241"/>
                <a:gd name="connsiteY4" fmla="*/ 41333 h 82608"/>
                <a:gd name="connsiteX5" fmla="*/ 0 w 131241"/>
                <a:gd name="connsiteY5" fmla="*/ 58 h 8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41" h="82608">
                  <a:moveTo>
                    <a:pt x="0" y="58"/>
                  </a:moveTo>
                  <a:cubicBezTo>
                    <a:pt x="0" y="1645"/>
                    <a:pt x="92604" y="43979"/>
                    <a:pt x="104775" y="50858"/>
                  </a:cubicBezTo>
                  <a:cubicBezTo>
                    <a:pt x="116946" y="57737"/>
                    <a:pt x="68792" y="36041"/>
                    <a:pt x="73025" y="41333"/>
                  </a:cubicBezTo>
                  <a:cubicBezTo>
                    <a:pt x="77258" y="46625"/>
                    <a:pt x="124883" y="82608"/>
                    <a:pt x="130175" y="82608"/>
                  </a:cubicBezTo>
                  <a:cubicBezTo>
                    <a:pt x="135467" y="82608"/>
                    <a:pt x="120121" y="52975"/>
                    <a:pt x="104775" y="41333"/>
                  </a:cubicBezTo>
                  <a:cubicBezTo>
                    <a:pt x="89429" y="29691"/>
                    <a:pt x="0" y="-1529"/>
                    <a:pt x="0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4A5396BE-D15C-C42A-AE80-0563F2560CDE}"/>
                </a:ext>
              </a:extLst>
            </p:cNvPr>
            <p:cNvSpPr/>
            <p:nvPr/>
          </p:nvSpPr>
          <p:spPr>
            <a:xfrm>
              <a:off x="5597189" y="2530435"/>
              <a:ext cx="375395" cy="85790"/>
            </a:xfrm>
            <a:custGeom>
              <a:avLst/>
              <a:gdLst>
                <a:gd name="connsiteX0" fmla="*/ 336 w 375395"/>
                <a:gd name="connsiteY0" fmla="*/ 9565 h 85790"/>
                <a:gd name="connsiteX1" fmla="*/ 108286 w 375395"/>
                <a:gd name="connsiteY1" fmla="*/ 6390 h 85790"/>
                <a:gd name="connsiteX2" fmla="*/ 174961 w 375395"/>
                <a:gd name="connsiteY2" fmla="*/ 28615 h 85790"/>
                <a:gd name="connsiteX3" fmla="*/ 127336 w 375395"/>
                <a:gd name="connsiteY3" fmla="*/ 28615 h 85790"/>
                <a:gd name="connsiteX4" fmla="*/ 238461 w 375395"/>
                <a:gd name="connsiteY4" fmla="*/ 34965 h 85790"/>
                <a:gd name="connsiteX5" fmla="*/ 213061 w 375395"/>
                <a:gd name="connsiteY5" fmla="*/ 12740 h 85790"/>
                <a:gd name="connsiteX6" fmla="*/ 324186 w 375395"/>
                <a:gd name="connsiteY6" fmla="*/ 54015 h 85790"/>
                <a:gd name="connsiteX7" fmla="*/ 257511 w 375395"/>
                <a:gd name="connsiteY7" fmla="*/ 34965 h 85790"/>
                <a:gd name="connsiteX8" fmla="*/ 374986 w 375395"/>
                <a:gd name="connsiteY8" fmla="*/ 85765 h 85790"/>
                <a:gd name="connsiteX9" fmla="*/ 292436 w 375395"/>
                <a:gd name="connsiteY9" fmla="*/ 41315 h 85790"/>
                <a:gd name="connsiteX10" fmla="*/ 190836 w 375395"/>
                <a:gd name="connsiteY10" fmla="*/ 6390 h 85790"/>
                <a:gd name="connsiteX11" fmla="*/ 222586 w 375395"/>
                <a:gd name="connsiteY11" fmla="*/ 31790 h 85790"/>
                <a:gd name="connsiteX12" fmla="*/ 178136 w 375395"/>
                <a:gd name="connsiteY12" fmla="*/ 9565 h 85790"/>
                <a:gd name="connsiteX13" fmla="*/ 146386 w 375395"/>
                <a:gd name="connsiteY13" fmla="*/ 40 h 85790"/>
                <a:gd name="connsiteX14" fmla="*/ 336 w 375395"/>
                <a:gd name="connsiteY14" fmla="*/ 9565 h 8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5395" h="85790">
                  <a:moveTo>
                    <a:pt x="336" y="9565"/>
                  </a:moveTo>
                  <a:cubicBezTo>
                    <a:pt x="-6014" y="10623"/>
                    <a:pt x="79182" y="3215"/>
                    <a:pt x="108286" y="6390"/>
                  </a:cubicBezTo>
                  <a:cubicBezTo>
                    <a:pt x="137390" y="9565"/>
                    <a:pt x="171786" y="24911"/>
                    <a:pt x="174961" y="28615"/>
                  </a:cubicBezTo>
                  <a:cubicBezTo>
                    <a:pt x="178136" y="32319"/>
                    <a:pt x="116753" y="27557"/>
                    <a:pt x="127336" y="28615"/>
                  </a:cubicBezTo>
                  <a:cubicBezTo>
                    <a:pt x="137919" y="29673"/>
                    <a:pt x="224174" y="37611"/>
                    <a:pt x="238461" y="34965"/>
                  </a:cubicBezTo>
                  <a:cubicBezTo>
                    <a:pt x="252748" y="32319"/>
                    <a:pt x="198774" y="9565"/>
                    <a:pt x="213061" y="12740"/>
                  </a:cubicBezTo>
                  <a:cubicBezTo>
                    <a:pt x="227348" y="15915"/>
                    <a:pt x="316778" y="50311"/>
                    <a:pt x="324186" y="54015"/>
                  </a:cubicBezTo>
                  <a:cubicBezTo>
                    <a:pt x="331594" y="57719"/>
                    <a:pt x="249044" y="29673"/>
                    <a:pt x="257511" y="34965"/>
                  </a:cubicBezTo>
                  <a:cubicBezTo>
                    <a:pt x="265978" y="40257"/>
                    <a:pt x="369165" y="84707"/>
                    <a:pt x="374986" y="85765"/>
                  </a:cubicBezTo>
                  <a:cubicBezTo>
                    <a:pt x="380807" y="86823"/>
                    <a:pt x="323128" y="54544"/>
                    <a:pt x="292436" y="41315"/>
                  </a:cubicBezTo>
                  <a:cubicBezTo>
                    <a:pt x="261744" y="28086"/>
                    <a:pt x="202478" y="7977"/>
                    <a:pt x="190836" y="6390"/>
                  </a:cubicBezTo>
                  <a:cubicBezTo>
                    <a:pt x="179194" y="4803"/>
                    <a:pt x="224703" y="31261"/>
                    <a:pt x="222586" y="31790"/>
                  </a:cubicBezTo>
                  <a:cubicBezTo>
                    <a:pt x="220469" y="32319"/>
                    <a:pt x="190836" y="14857"/>
                    <a:pt x="178136" y="9565"/>
                  </a:cubicBezTo>
                  <a:cubicBezTo>
                    <a:pt x="165436" y="4273"/>
                    <a:pt x="174432" y="-489"/>
                    <a:pt x="146386" y="40"/>
                  </a:cubicBezTo>
                  <a:cubicBezTo>
                    <a:pt x="118340" y="569"/>
                    <a:pt x="6686" y="8507"/>
                    <a:pt x="336" y="9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FB9F420D-7936-EB2D-1D1A-B2C7158B7B26}"/>
                </a:ext>
              </a:extLst>
            </p:cNvPr>
            <p:cNvSpPr/>
            <p:nvPr/>
          </p:nvSpPr>
          <p:spPr>
            <a:xfrm>
              <a:off x="6247511" y="2691991"/>
              <a:ext cx="32728" cy="350295"/>
            </a:xfrm>
            <a:custGeom>
              <a:avLst/>
              <a:gdLst>
                <a:gd name="connsiteX0" fmla="*/ 32639 w 32728"/>
                <a:gd name="connsiteY0" fmla="*/ 409 h 350295"/>
                <a:gd name="connsiteX1" fmla="*/ 10414 w 32728"/>
                <a:gd name="connsiteY1" fmla="*/ 175034 h 350295"/>
                <a:gd name="connsiteX2" fmla="*/ 10414 w 32728"/>
                <a:gd name="connsiteY2" fmla="*/ 349659 h 350295"/>
                <a:gd name="connsiteX3" fmla="*/ 889 w 32728"/>
                <a:gd name="connsiteY3" fmla="*/ 225834 h 350295"/>
                <a:gd name="connsiteX4" fmla="*/ 32639 w 32728"/>
                <a:gd name="connsiteY4" fmla="*/ 409 h 35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28" h="350295">
                  <a:moveTo>
                    <a:pt x="32639" y="409"/>
                  </a:moveTo>
                  <a:cubicBezTo>
                    <a:pt x="34226" y="-8058"/>
                    <a:pt x="14118" y="116826"/>
                    <a:pt x="10414" y="175034"/>
                  </a:cubicBezTo>
                  <a:cubicBezTo>
                    <a:pt x="6710" y="233242"/>
                    <a:pt x="12001" y="341192"/>
                    <a:pt x="10414" y="349659"/>
                  </a:cubicBezTo>
                  <a:cubicBezTo>
                    <a:pt x="8827" y="358126"/>
                    <a:pt x="-3344" y="280338"/>
                    <a:pt x="889" y="225834"/>
                  </a:cubicBezTo>
                  <a:cubicBezTo>
                    <a:pt x="5122" y="171330"/>
                    <a:pt x="31052" y="8876"/>
                    <a:pt x="32639" y="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10089AA-0AF5-EF25-C233-E67A27806640}"/>
                </a:ext>
              </a:extLst>
            </p:cNvPr>
            <p:cNvSpPr/>
            <p:nvPr/>
          </p:nvSpPr>
          <p:spPr>
            <a:xfrm>
              <a:off x="6155602" y="2733602"/>
              <a:ext cx="32787" cy="311313"/>
            </a:xfrm>
            <a:custGeom>
              <a:avLst/>
              <a:gdLst>
                <a:gd name="connsiteX0" fmla="*/ 32473 w 32787"/>
                <a:gd name="connsiteY0" fmla="*/ 73 h 311313"/>
                <a:gd name="connsiteX1" fmla="*/ 16598 w 32787"/>
                <a:gd name="connsiteY1" fmla="*/ 168348 h 311313"/>
                <a:gd name="connsiteX2" fmla="*/ 10248 w 32787"/>
                <a:gd name="connsiteY2" fmla="*/ 209623 h 311313"/>
                <a:gd name="connsiteX3" fmla="*/ 10248 w 32787"/>
                <a:gd name="connsiteY3" fmla="*/ 311223 h 311313"/>
                <a:gd name="connsiteX4" fmla="*/ 723 w 32787"/>
                <a:gd name="connsiteY4" fmla="*/ 190573 h 311313"/>
                <a:gd name="connsiteX5" fmla="*/ 32473 w 32787"/>
                <a:gd name="connsiteY5" fmla="*/ 73 h 31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87" h="311313">
                  <a:moveTo>
                    <a:pt x="32473" y="73"/>
                  </a:moveTo>
                  <a:cubicBezTo>
                    <a:pt x="35119" y="-3631"/>
                    <a:pt x="20302" y="133423"/>
                    <a:pt x="16598" y="168348"/>
                  </a:cubicBezTo>
                  <a:cubicBezTo>
                    <a:pt x="12894" y="203273"/>
                    <a:pt x="11306" y="185811"/>
                    <a:pt x="10248" y="209623"/>
                  </a:cubicBezTo>
                  <a:cubicBezTo>
                    <a:pt x="9190" y="233435"/>
                    <a:pt x="11835" y="314398"/>
                    <a:pt x="10248" y="311223"/>
                  </a:cubicBezTo>
                  <a:cubicBezTo>
                    <a:pt x="8661" y="308048"/>
                    <a:pt x="-2981" y="238727"/>
                    <a:pt x="723" y="190573"/>
                  </a:cubicBezTo>
                  <a:cubicBezTo>
                    <a:pt x="4427" y="142419"/>
                    <a:pt x="29827" y="3777"/>
                    <a:pt x="32473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20F63933-2F51-D059-3E14-E479122F966D}"/>
                </a:ext>
              </a:extLst>
            </p:cNvPr>
            <p:cNvSpPr/>
            <p:nvPr/>
          </p:nvSpPr>
          <p:spPr>
            <a:xfrm>
              <a:off x="6264215" y="3098758"/>
              <a:ext cx="66738" cy="190615"/>
            </a:xfrm>
            <a:custGeom>
              <a:avLst/>
              <a:gdLst>
                <a:gd name="connsiteX0" fmla="*/ 60 w 66738"/>
                <a:gd name="connsiteY0" fmla="*/ 42 h 190615"/>
                <a:gd name="connsiteX1" fmla="*/ 54035 w 66738"/>
                <a:gd name="connsiteY1" fmla="*/ 107992 h 190615"/>
                <a:gd name="connsiteX2" fmla="*/ 12760 w 66738"/>
                <a:gd name="connsiteY2" fmla="*/ 190542 h 190615"/>
                <a:gd name="connsiteX3" fmla="*/ 66735 w 66738"/>
                <a:gd name="connsiteY3" fmla="*/ 120692 h 190615"/>
                <a:gd name="connsiteX4" fmla="*/ 60 w 66738"/>
                <a:gd name="connsiteY4" fmla="*/ 42 h 19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38" h="190615">
                  <a:moveTo>
                    <a:pt x="60" y="42"/>
                  </a:moveTo>
                  <a:cubicBezTo>
                    <a:pt x="-2057" y="-2075"/>
                    <a:pt x="51918" y="76242"/>
                    <a:pt x="54035" y="107992"/>
                  </a:cubicBezTo>
                  <a:cubicBezTo>
                    <a:pt x="56152" y="139742"/>
                    <a:pt x="10643" y="188425"/>
                    <a:pt x="12760" y="190542"/>
                  </a:cubicBezTo>
                  <a:cubicBezTo>
                    <a:pt x="14877" y="192659"/>
                    <a:pt x="67264" y="148738"/>
                    <a:pt x="66735" y="120692"/>
                  </a:cubicBezTo>
                  <a:cubicBezTo>
                    <a:pt x="66206" y="92646"/>
                    <a:pt x="2177" y="2159"/>
                    <a:pt x="6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1CCAF162-B894-649A-C781-02BFC69013AB}"/>
                </a:ext>
              </a:extLst>
            </p:cNvPr>
            <p:cNvSpPr/>
            <p:nvPr/>
          </p:nvSpPr>
          <p:spPr>
            <a:xfrm>
              <a:off x="6130168" y="3079545"/>
              <a:ext cx="70712" cy="204593"/>
            </a:xfrm>
            <a:custGeom>
              <a:avLst/>
              <a:gdLst>
                <a:gd name="connsiteX0" fmla="*/ 70607 w 70712"/>
                <a:gd name="connsiteY0" fmla="*/ 205 h 204593"/>
                <a:gd name="connsiteX1" fmla="*/ 16632 w 70712"/>
                <a:gd name="connsiteY1" fmla="*/ 95455 h 204593"/>
                <a:gd name="connsiteX2" fmla="*/ 19807 w 70712"/>
                <a:gd name="connsiteY2" fmla="*/ 124030 h 204593"/>
                <a:gd name="connsiteX3" fmla="*/ 61082 w 70712"/>
                <a:gd name="connsiteY3" fmla="*/ 203405 h 204593"/>
                <a:gd name="connsiteX4" fmla="*/ 29332 w 70712"/>
                <a:gd name="connsiteY4" fmla="*/ 168480 h 204593"/>
                <a:gd name="connsiteX5" fmla="*/ 757 w 70712"/>
                <a:gd name="connsiteY5" fmla="*/ 124030 h 204593"/>
                <a:gd name="connsiteX6" fmla="*/ 70607 w 70712"/>
                <a:gd name="connsiteY6" fmla="*/ 205 h 20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12" h="204593">
                  <a:moveTo>
                    <a:pt x="70607" y="205"/>
                  </a:moveTo>
                  <a:cubicBezTo>
                    <a:pt x="73253" y="-4557"/>
                    <a:pt x="25099" y="74817"/>
                    <a:pt x="16632" y="95455"/>
                  </a:cubicBezTo>
                  <a:cubicBezTo>
                    <a:pt x="8165" y="116093"/>
                    <a:pt x="12399" y="106038"/>
                    <a:pt x="19807" y="124030"/>
                  </a:cubicBezTo>
                  <a:cubicBezTo>
                    <a:pt x="27215" y="142022"/>
                    <a:pt x="59495" y="195997"/>
                    <a:pt x="61082" y="203405"/>
                  </a:cubicBezTo>
                  <a:cubicBezTo>
                    <a:pt x="62669" y="210813"/>
                    <a:pt x="39386" y="181709"/>
                    <a:pt x="29332" y="168480"/>
                  </a:cubicBezTo>
                  <a:cubicBezTo>
                    <a:pt x="19278" y="155251"/>
                    <a:pt x="-4535" y="146255"/>
                    <a:pt x="757" y="124030"/>
                  </a:cubicBezTo>
                  <a:cubicBezTo>
                    <a:pt x="6049" y="101805"/>
                    <a:pt x="67961" y="4967"/>
                    <a:pt x="70607" y="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05597756-7F1C-218D-464B-51ABB815150D}"/>
                </a:ext>
              </a:extLst>
            </p:cNvPr>
            <p:cNvSpPr/>
            <p:nvPr/>
          </p:nvSpPr>
          <p:spPr>
            <a:xfrm>
              <a:off x="5966054" y="3060305"/>
              <a:ext cx="88913" cy="156321"/>
            </a:xfrm>
            <a:custGeom>
              <a:avLst/>
              <a:gdLst>
                <a:gd name="connsiteX0" fmla="*/ 88671 w 88913"/>
                <a:gd name="connsiteY0" fmla="*/ 395 h 156321"/>
                <a:gd name="connsiteX1" fmla="*/ 28346 w 88913"/>
                <a:gd name="connsiteY1" fmla="*/ 63895 h 156321"/>
                <a:gd name="connsiteX2" fmla="*/ 15646 w 88913"/>
                <a:gd name="connsiteY2" fmla="*/ 117870 h 156321"/>
                <a:gd name="connsiteX3" fmla="*/ 15646 w 88913"/>
                <a:gd name="connsiteY3" fmla="*/ 155970 h 156321"/>
                <a:gd name="connsiteX4" fmla="*/ 2946 w 88913"/>
                <a:gd name="connsiteY4" fmla="*/ 95645 h 156321"/>
                <a:gd name="connsiteX5" fmla="*/ 88671 w 88913"/>
                <a:gd name="connsiteY5" fmla="*/ 395 h 15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13" h="156321">
                  <a:moveTo>
                    <a:pt x="88671" y="395"/>
                  </a:moveTo>
                  <a:cubicBezTo>
                    <a:pt x="92904" y="-4897"/>
                    <a:pt x="40517" y="44316"/>
                    <a:pt x="28346" y="63895"/>
                  </a:cubicBezTo>
                  <a:cubicBezTo>
                    <a:pt x="16175" y="83474"/>
                    <a:pt x="17763" y="102524"/>
                    <a:pt x="15646" y="117870"/>
                  </a:cubicBezTo>
                  <a:cubicBezTo>
                    <a:pt x="13529" y="133216"/>
                    <a:pt x="17763" y="159674"/>
                    <a:pt x="15646" y="155970"/>
                  </a:cubicBezTo>
                  <a:cubicBezTo>
                    <a:pt x="13529" y="152266"/>
                    <a:pt x="-7637" y="118399"/>
                    <a:pt x="2946" y="95645"/>
                  </a:cubicBezTo>
                  <a:cubicBezTo>
                    <a:pt x="13529" y="72891"/>
                    <a:pt x="84438" y="5687"/>
                    <a:pt x="88671" y="3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F66D98C3-9F96-B585-6042-006E19F4C58C}"/>
                </a:ext>
              </a:extLst>
            </p:cNvPr>
            <p:cNvSpPr/>
            <p:nvPr/>
          </p:nvSpPr>
          <p:spPr>
            <a:xfrm>
              <a:off x="6327662" y="3051145"/>
              <a:ext cx="41421" cy="142959"/>
            </a:xfrm>
            <a:custGeom>
              <a:avLst/>
              <a:gdLst>
                <a:gd name="connsiteX0" fmla="*/ 113 w 41421"/>
                <a:gd name="connsiteY0" fmla="*/ 30 h 142959"/>
                <a:gd name="connsiteX1" fmla="*/ 28688 w 41421"/>
                <a:gd name="connsiteY1" fmla="*/ 82580 h 142959"/>
                <a:gd name="connsiteX2" fmla="*/ 15988 w 41421"/>
                <a:gd name="connsiteY2" fmla="*/ 142905 h 142959"/>
                <a:gd name="connsiteX3" fmla="*/ 41388 w 41421"/>
                <a:gd name="connsiteY3" fmla="*/ 92105 h 142959"/>
                <a:gd name="connsiteX4" fmla="*/ 113 w 41421"/>
                <a:gd name="connsiteY4" fmla="*/ 30 h 1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21" h="142959">
                  <a:moveTo>
                    <a:pt x="113" y="30"/>
                  </a:moveTo>
                  <a:cubicBezTo>
                    <a:pt x="-2004" y="-1558"/>
                    <a:pt x="26042" y="58768"/>
                    <a:pt x="28688" y="82580"/>
                  </a:cubicBezTo>
                  <a:cubicBezTo>
                    <a:pt x="31334" y="106392"/>
                    <a:pt x="13871" y="141317"/>
                    <a:pt x="15988" y="142905"/>
                  </a:cubicBezTo>
                  <a:cubicBezTo>
                    <a:pt x="18105" y="144493"/>
                    <a:pt x="42446" y="111155"/>
                    <a:pt x="41388" y="92105"/>
                  </a:cubicBezTo>
                  <a:cubicBezTo>
                    <a:pt x="40330" y="73055"/>
                    <a:pt x="2230" y="1618"/>
                    <a:pt x="113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CAA9F465-D27E-1A8A-D2D2-1DF1C6E833B0}"/>
                </a:ext>
              </a:extLst>
            </p:cNvPr>
            <p:cNvSpPr/>
            <p:nvPr/>
          </p:nvSpPr>
          <p:spPr>
            <a:xfrm>
              <a:off x="6198489" y="2673344"/>
              <a:ext cx="46760" cy="385624"/>
            </a:xfrm>
            <a:custGeom>
              <a:avLst/>
              <a:gdLst>
                <a:gd name="connsiteX0" fmla="*/ 46736 w 46760"/>
                <a:gd name="connsiteY0" fmla="*/ 6 h 385624"/>
                <a:gd name="connsiteX1" fmla="*/ 8636 w 46760"/>
                <a:gd name="connsiteY1" fmla="*/ 196856 h 385624"/>
                <a:gd name="connsiteX2" fmla="*/ 14986 w 46760"/>
                <a:gd name="connsiteY2" fmla="*/ 384181 h 385624"/>
                <a:gd name="connsiteX3" fmla="*/ 5461 w 46760"/>
                <a:gd name="connsiteY3" fmla="*/ 279406 h 385624"/>
                <a:gd name="connsiteX4" fmla="*/ 2286 w 46760"/>
                <a:gd name="connsiteY4" fmla="*/ 203206 h 385624"/>
                <a:gd name="connsiteX5" fmla="*/ 46736 w 46760"/>
                <a:gd name="connsiteY5" fmla="*/ 6 h 38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0" h="385624">
                  <a:moveTo>
                    <a:pt x="46736" y="6"/>
                  </a:moveTo>
                  <a:cubicBezTo>
                    <a:pt x="47794" y="-1052"/>
                    <a:pt x="13928" y="132827"/>
                    <a:pt x="8636" y="196856"/>
                  </a:cubicBezTo>
                  <a:cubicBezTo>
                    <a:pt x="3344" y="260885"/>
                    <a:pt x="15515" y="370423"/>
                    <a:pt x="14986" y="384181"/>
                  </a:cubicBezTo>
                  <a:cubicBezTo>
                    <a:pt x="14457" y="397939"/>
                    <a:pt x="7578" y="309568"/>
                    <a:pt x="5461" y="279406"/>
                  </a:cubicBezTo>
                  <a:cubicBezTo>
                    <a:pt x="3344" y="249244"/>
                    <a:pt x="-3535" y="243423"/>
                    <a:pt x="2286" y="203206"/>
                  </a:cubicBezTo>
                  <a:cubicBezTo>
                    <a:pt x="8107" y="162989"/>
                    <a:pt x="45678" y="1064"/>
                    <a:pt x="4673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C4B87042-6668-6EE6-E06C-6D43FDBBC104}"/>
                </a:ext>
              </a:extLst>
            </p:cNvPr>
            <p:cNvSpPr/>
            <p:nvPr/>
          </p:nvSpPr>
          <p:spPr>
            <a:xfrm>
              <a:off x="6295789" y="2873361"/>
              <a:ext cx="16111" cy="142910"/>
            </a:xfrm>
            <a:custGeom>
              <a:avLst/>
              <a:gdLst>
                <a:gd name="connsiteX0" fmla="*/ 236 w 16111"/>
                <a:gd name="connsiteY0" fmla="*/ 14 h 142910"/>
                <a:gd name="connsiteX1" fmla="*/ 6586 w 16111"/>
                <a:gd name="connsiteY1" fmla="*/ 82564 h 142910"/>
                <a:gd name="connsiteX2" fmla="*/ 6586 w 16111"/>
                <a:gd name="connsiteY2" fmla="*/ 142889 h 142910"/>
                <a:gd name="connsiteX3" fmla="*/ 16111 w 16111"/>
                <a:gd name="connsiteY3" fmla="*/ 76214 h 142910"/>
                <a:gd name="connsiteX4" fmla="*/ 236 w 16111"/>
                <a:gd name="connsiteY4" fmla="*/ 14 h 1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1" h="142910">
                  <a:moveTo>
                    <a:pt x="236" y="14"/>
                  </a:moveTo>
                  <a:cubicBezTo>
                    <a:pt x="-1352" y="1072"/>
                    <a:pt x="5528" y="58752"/>
                    <a:pt x="6586" y="82564"/>
                  </a:cubicBezTo>
                  <a:cubicBezTo>
                    <a:pt x="7644" y="106376"/>
                    <a:pt x="4998" y="143947"/>
                    <a:pt x="6586" y="142889"/>
                  </a:cubicBezTo>
                  <a:cubicBezTo>
                    <a:pt x="8174" y="141831"/>
                    <a:pt x="16111" y="97910"/>
                    <a:pt x="16111" y="76214"/>
                  </a:cubicBezTo>
                  <a:cubicBezTo>
                    <a:pt x="16111" y="54518"/>
                    <a:pt x="1824" y="-1044"/>
                    <a:pt x="236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559793F5-09F8-B2A8-7BA2-496D3097D787}"/>
                </a:ext>
              </a:extLst>
            </p:cNvPr>
            <p:cNvSpPr/>
            <p:nvPr/>
          </p:nvSpPr>
          <p:spPr>
            <a:xfrm>
              <a:off x="6102131" y="2889239"/>
              <a:ext cx="38368" cy="215911"/>
            </a:xfrm>
            <a:custGeom>
              <a:avLst/>
              <a:gdLst>
                <a:gd name="connsiteX0" fmla="*/ 22444 w 38368"/>
                <a:gd name="connsiteY0" fmla="*/ 11 h 215911"/>
                <a:gd name="connsiteX1" fmla="*/ 25619 w 38368"/>
                <a:gd name="connsiteY1" fmla="*/ 98436 h 215911"/>
                <a:gd name="connsiteX2" fmla="*/ 16094 w 38368"/>
                <a:gd name="connsiteY2" fmla="*/ 139711 h 215911"/>
                <a:gd name="connsiteX3" fmla="*/ 219 w 38368"/>
                <a:gd name="connsiteY3" fmla="*/ 215911 h 215911"/>
                <a:gd name="connsiteX4" fmla="*/ 28794 w 38368"/>
                <a:gd name="connsiteY4" fmla="*/ 139711 h 215911"/>
                <a:gd name="connsiteX5" fmla="*/ 38319 w 38368"/>
                <a:gd name="connsiteY5" fmla="*/ 92086 h 215911"/>
                <a:gd name="connsiteX6" fmla="*/ 22444 w 38368"/>
                <a:gd name="connsiteY6" fmla="*/ 11 h 2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68" h="215911">
                  <a:moveTo>
                    <a:pt x="22444" y="11"/>
                  </a:moveTo>
                  <a:cubicBezTo>
                    <a:pt x="20327" y="1069"/>
                    <a:pt x="26677" y="75153"/>
                    <a:pt x="25619" y="98436"/>
                  </a:cubicBezTo>
                  <a:cubicBezTo>
                    <a:pt x="24561" y="121719"/>
                    <a:pt x="20327" y="120132"/>
                    <a:pt x="16094" y="139711"/>
                  </a:cubicBezTo>
                  <a:cubicBezTo>
                    <a:pt x="11861" y="159290"/>
                    <a:pt x="-1898" y="215911"/>
                    <a:pt x="219" y="215911"/>
                  </a:cubicBezTo>
                  <a:cubicBezTo>
                    <a:pt x="2336" y="215911"/>
                    <a:pt x="22444" y="160348"/>
                    <a:pt x="28794" y="139711"/>
                  </a:cubicBezTo>
                  <a:cubicBezTo>
                    <a:pt x="35144" y="119074"/>
                    <a:pt x="38848" y="111665"/>
                    <a:pt x="38319" y="92086"/>
                  </a:cubicBezTo>
                  <a:cubicBezTo>
                    <a:pt x="37790" y="72507"/>
                    <a:pt x="24561" y="-1047"/>
                    <a:pt x="22444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188100D9-2DE4-D83C-8B23-9501707A013E}"/>
                </a:ext>
              </a:extLst>
            </p:cNvPr>
            <p:cNvSpPr/>
            <p:nvPr/>
          </p:nvSpPr>
          <p:spPr>
            <a:xfrm>
              <a:off x="6432531" y="3070194"/>
              <a:ext cx="50851" cy="139787"/>
            </a:xfrm>
            <a:custGeom>
              <a:avLst/>
              <a:gdLst>
                <a:gd name="connsiteX0" fmla="*/ 19 w 50851"/>
                <a:gd name="connsiteY0" fmla="*/ 31 h 139787"/>
                <a:gd name="connsiteX1" fmla="*/ 44469 w 50851"/>
                <a:gd name="connsiteY1" fmla="*/ 85756 h 139787"/>
                <a:gd name="connsiteX2" fmla="*/ 25419 w 50851"/>
                <a:gd name="connsiteY2" fmla="*/ 139731 h 139787"/>
                <a:gd name="connsiteX3" fmla="*/ 50819 w 50851"/>
                <a:gd name="connsiteY3" fmla="*/ 76231 h 139787"/>
                <a:gd name="connsiteX4" fmla="*/ 19 w 50851"/>
                <a:gd name="connsiteY4" fmla="*/ 31 h 13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51" h="139787">
                  <a:moveTo>
                    <a:pt x="19" y="31"/>
                  </a:moveTo>
                  <a:cubicBezTo>
                    <a:pt x="-1039" y="1619"/>
                    <a:pt x="40236" y="62473"/>
                    <a:pt x="44469" y="85756"/>
                  </a:cubicBezTo>
                  <a:cubicBezTo>
                    <a:pt x="48702" y="109039"/>
                    <a:pt x="24361" y="141319"/>
                    <a:pt x="25419" y="139731"/>
                  </a:cubicBezTo>
                  <a:cubicBezTo>
                    <a:pt x="26477" y="138143"/>
                    <a:pt x="51877" y="95810"/>
                    <a:pt x="50819" y="76231"/>
                  </a:cubicBezTo>
                  <a:cubicBezTo>
                    <a:pt x="49761" y="56652"/>
                    <a:pt x="1077" y="-1557"/>
                    <a:pt x="19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47F3126E-D819-C5C7-AE7A-95C169859D01}"/>
                </a:ext>
              </a:extLst>
            </p:cNvPr>
            <p:cNvSpPr/>
            <p:nvPr/>
          </p:nvSpPr>
          <p:spPr>
            <a:xfrm>
              <a:off x="6356285" y="3196942"/>
              <a:ext cx="116484" cy="63983"/>
            </a:xfrm>
            <a:custGeom>
              <a:avLst/>
              <a:gdLst>
                <a:gd name="connsiteX0" fmla="*/ 65 w 116484"/>
                <a:gd name="connsiteY0" fmla="*/ 9808 h 63983"/>
                <a:gd name="connsiteX1" fmla="*/ 88965 w 116484"/>
                <a:gd name="connsiteY1" fmla="*/ 22508 h 63983"/>
                <a:gd name="connsiteX2" fmla="*/ 79440 w 116484"/>
                <a:gd name="connsiteY2" fmla="*/ 63783 h 63983"/>
                <a:gd name="connsiteX3" fmla="*/ 114365 w 116484"/>
                <a:gd name="connsiteY3" fmla="*/ 3458 h 63983"/>
                <a:gd name="connsiteX4" fmla="*/ 104840 w 116484"/>
                <a:gd name="connsiteY4" fmla="*/ 6633 h 63983"/>
                <a:gd name="connsiteX5" fmla="*/ 65 w 116484"/>
                <a:gd name="connsiteY5" fmla="*/ 9808 h 6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84" h="63983">
                  <a:moveTo>
                    <a:pt x="65" y="9808"/>
                  </a:moveTo>
                  <a:cubicBezTo>
                    <a:pt x="-2581" y="12454"/>
                    <a:pt x="75736" y="13512"/>
                    <a:pt x="88965" y="22508"/>
                  </a:cubicBezTo>
                  <a:cubicBezTo>
                    <a:pt x="102194" y="31504"/>
                    <a:pt x="75207" y="66958"/>
                    <a:pt x="79440" y="63783"/>
                  </a:cubicBezTo>
                  <a:cubicBezTo>
                    <a:pt x="83673" y="60608"/>
                    <a:pt x="114365" y="3458"/>
                    <a:pt x="114365" y="3458"/>
                  </a:cubicBezTo>
                  <a:cubicBezTo>
                    <a:pt x="118598" y="-6067"/>
                    <a:pt x="117011" y="7162"/>
                    <a:pt x="104840" y="6633"/>
                  </a:cubicBezTo>
                  <a:cubicBezTo>
                    <a:pt x="92669" y="6104"/>
                    <a:pt x="2711" y="7162"/>
                    <a:pt x="65" y="9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4A05ECFA-7A22-47C2-78C0-D21EEC4F07DC}"/>
                </a:ext>
              </a:extLst>
            </p:cNvPr>
            <p:cNvSpPr/>
            <p:nvPr/>
          </p:nvSpPr>
          <p:spPr>
            <a:xfrm>
              <a:off x="6051323" y="3209604"/>
              <a:ext cx="109764" cy="114886"/>
            </a:xfrm>
            <a:custGeom>
              <a:avLst/>
              <a:gdLst>
                <a:gd name="connsiteX0" fmla="*/ 227 w 109764"/>
                <a:gd name="connsiteY0" fmla="*/ 321 h 114886"/>
                <a:gd name="connsiteX1" fmla="*/ 70077 w 109764"/>
                <a:gd name="connsiteY1" fmla="*/ 44771 h 114886"/>
                <a:gd name="connsiteX2" fmla="*/ 108177 w 109764"/>
                <a:gd name="connsiteY2" fmla="*/ 114621 h 114886"/>
                <a:gd name="connsiteX3" fmla="*/ 95477 w 109764"/>
                <a:gd name="connsiteY3" fmla="*/ 66996 h 114886"/>
                <a:gd name="connsiteX4" fmla="*/ 227 w 109764"/>
                <a:gd name="connsiteY4" fmla="*/ 321 h 11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64" h="114886">
                  <a:moveTo>
                    <a:pt x="227" y="321"/>
                  </a:moveTo>
                  <a:cubicBezTo>
                    <a:pt x="-4006" y="-3383"/>
                    <a:pt x="52085" y="25721"/>
                    <a:pt x="70077" y="44771"/>
                  </a:cubicBezTo>
                  <a:cubicBezTo>
                    <a:pt x="88069" y="63821"/>
                    <a:pt x="103944" y="110917"/>
                    <a:pt x="108177" y="114621"/>
                  </a:cubicBezTo>
                  <a:cubicBezTo>
                    <a:pt x="112410" y="118325"/>
                    <a:pt x="108177" y="82342"/>
                    <a:pt x="95477" y="66996"/>
                  </a:cubicBezTo>
                  <a:cubicBezTo>
                    <a:pt x="82777" y="51650"/>
                    <a:pt x="4460" y="4025"/>
                    <a:pt x="227" y="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471F2364-0A72-C2B9-301C-CD9F64CBDF95}"/>
                </a:ext>
              </a:extLst>
            </p:cNvPr>
            <p:cNvSpPr/>
            <p:nvPr/>
          </p:nvSpPr>
          <p:spPr>
            <a:xfrm>
              <a:off x="6232439" y="3092330"/>
              <a:ext cx="31901" cy="152737"/>
            </a:xfrm>
            <a:custGeom>
              <a:avLst/>
              <a:gdLst>
                <a:gd name="connsiteX0" fmla="*/ 86 w 31901"/>
                <a:gd name="connsiteY0" fmla="*/ 120 h 152737"/>
                <a:gd name="connsiteX1" fmla="*/ 22311 w 31901"/>
                <a:gd name="connsiteY1" fmla="*/ 82670 h 152737"/>
                <a:gd name="connsiteX2" fmla="*/ 19136 w 31901"/>
                <a:gd name="connsiteY2" fmla="*/ 152520 h 152737"/>
                <a:gd name="connsiteX3" fmla="*/ 31836 w 31901"/>
                <a:gd name="connsiteY3" fmla="*/ 101720 h 152737"/>
                <a:gd name="connsiteX4" fmla="*/ 86 w 31901"/>
                <a:gd name="connsiteY4" fmla="*/ 120 h 1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1" h="152737">
                  <a:moveTo>
                    <a:pt x="86" y="120"/>
                  </a:moveTo>
                  <a:cubicBezTo>
                    <a:pt x="-1501" y="-3055"/>
                    <a:pt x="19136" y="57270"/>
                    <a:pt x="22311" y="82670"/>
                  </a:cubicBezTo>
                  <a:cubicBezTo>
                    <a:pt x="25486" y="108070"/>
                    <a:pt x="17549" y="149345"/>
                    <a:pt x="19136" y="152520"/>
                  </a:cubicBezTo>
                  <a:cubicBezTo>
                    <a:pt x="20723" y="155695"/>
                    <a:pt x="32894" y="123416"/>
                    <a:pt x="31836" y="101720"/>
                  </a:cubicBezTo>
                  <a:cubicBezTo>
                    <a:pt x="30778" y="80024"/>
                    <a:pt x="1673" y="3295"/>
                    <a:pt x="86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8D9E6DCD-E54D-A49D-B133-058A2033C230}"/>
                </a:ext>
              </a:extLst>
            </p:cNvPr>
            <p:cNvSpPr/>
            <p:nvPr/>
          </p:nvSpPr>
          <p:spPr>
            <a:xfrm>
              <a:off x="6191013" y="3066931"/>
              <a:ext cx="32159" cy="190898"/>
            </a:xfrm>
            <a:custGeom>
              <a:avLst/>
              <a:gdLst>
                <a:gd name="connsiteX0" fmla="*/ 31987 w 32159"/>
                <a:gd name="connsiteY0" fmla="*/ 119 h 190898"/>
                <a:gd name="connsiteX1" fmla="*/ 12937 w 32159"/>
                <a:gd name="connsiteY1" fmla="*/ 111244 h 190898"/>
                <a:gd name="connsiteX2" fmla="*/ 12937 w 32159"/>
                <a:gd name="connsiteY2" fmla="*/ 190619 h 190898"/>
                <a:gd name="connsiteX3" fmla="*/ 237 w 32159"/>
                <a:gd name="connsiteY3" fmla="*/ 133469 h 190898"/>
                <a:gd name="connsiteX4" fmla="*/ 31987 w 32159"/>
                <a:gd name="connsiteY4" fmla="*/ 119 h 19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9" h="190898">
                  <a:moveTo>
                    <a:pt x="31987" y="119"/>
                  </a:moveTo>
                  <a:cubicBezTo>
                    <a:pt x="34104" y="-3585"/>
                    <a:pt x="16112" y="79494"/>
                    <a:pt x="12937" y="111244"/>
                  </a:cubicBezTo>
                  <a:cubicBezTo>
                    <a:pt x="9762" y="142994"/>
                    <a:pt x="15054" y="186915"/>
                    <a:pt x="12937" y="190619"/>
                  </a:cubicBezTo>
                  <a:cubicBezTo>
                    <a:pt x="10820" y="194323"/>
                    <a:pt x="-1880" y="160457"/>
                    <a:pt x="237" y="133469"/>
                  </a:cubicBezTo>
                  <a:cubicBezTo>
                    <a:pt x="2354" y="106482"/>
                    <a:pt x="29870" y="3823"/>
                    <a:pt x="31987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36D9270C-4C63-E0EF-6F9C-4318DECF4487}"/>
                </a:ext>
              </a:extLst>
            </p:cNvPr>
            <p:cNvSpPr/>
            <p:nvPr/>
          </p:nvSpPr>
          <p:spPr>
            <a:xfrm>
              <a:off x="6102324" y="3361881"/>
              <a:ext cx="305421" cy="73489"/>
            </a:xfrm>
            <a:custGeom>
              <a:avLst/>
              <a:gdLst>
                <a:gd name="connsiteX0" fmla="*/ 26 w 305421"/>
                <a:gd name="connsiteY0" fmla="*/ 444 h 73489"/>
                <a:gd name="connsiteX1" fmla="*/ 165126 w 305421"/>
                <a:gd name="connsiteY1" fmla="*/ 35369 h 73489"/>
                <a:gd name="connsiteX2" fmla="*/ 298476 w 305421"/>
                <a:gd name="connsiteY2" fmla="*/ 444 h 73489"/>
                <a:gd name="connsiteX3" fmla="*/ 266726 w 305421"/>
                <a:gd name="connsiteY3" fmla="*/ 19494 h 73489"/>
                <a:gd name="connsiteX4" fmla="*/ 98451 w 305421"/>
                <a:gd name="connsiteY4" fmla="*/ 73469 h 73489"/>
                <a:gd name="connsiteX5" fmla="*/ 212751 w 305421"/>
                <a:gd name="connsiteY5" fmla="*/ 25844 h 73489"/>
                <a:gd name="connsiteX6" fmla="*/ 152426 w 305421"/>
                <a:gd name="connsiteY6" fmla="*/ 22669 h 73489"/>
                <a:gd name="connsiteX7" fmla="*/ 26 w 305421"/>
                <a:gd name="connsiteY7" fmla="*/ 444 h 7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421" h="73489">
                  <a:moveTo>
                    <a:pt x="26" y="444"/>
                  </a:moveTo>
                  <a:cubicBezTo>
                    <a:pt x="2143" y="2561"/>
                    <a:pt x="115384" y="35369"/>
                    <a:pt x="165126" y="35369"/>
                  </a:cubicBezTo>
                  <a:cubicBezTo>
                    <a:pt x="214868" y="35369"/>
                    <a:pt x="281543" y="3090"/>
                    <a:pt x="298476" y="444"/>
                  </a:cubicBezTo>
                  <a:cubicBezTo>
                    <a:pt x="315409" y="-2202"/>
                    <a:pt x="300063" y="7323"/>
                    <a:pt x="266726" y="19494"/>
                  </a:cubicBezTo>
                  <a:cubicBezTo>
                    <a:pt x="233389" y="31665"/>
                    <a:pt x="107447" y="72411"/>
                    <a:pt x="98451" y="73469"/>
                  </a:cubicBezTo>
                  <a:cubicBezTo>
                    <a:pt x="89455" y="74527"/>
                    <a:pt x="203755" y="34311"/>
                    <a:pt x="212751" y="25844"/>
                  </a:cubicBezTo>
                  <a:cubicBezTo>
                    <a:pt x="221747" y="17377"/>
                    <a:pt x="181001" y="25315"/>
                    <a:pt x="152426" y="22669"/>
                  </a:cubicBezTo>
                  <a:cubicBezTo>
                    <a:pt x="123851" y="20023"/>
                    <a:pt x="-2091" y="-1673"/>
                    <a:pt x="26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DE8C9966-13DB-2C4A-F4A6-66102A7BBD25}"/>
                </a:ext>
              </a:extLst>
            </p:cNvPr>
            <p:cNvSpPr/>
            <p:nvPr/>
          </p:nvSpPr>
          <p:spPr>
            <a:xfrm>
              <a:off x="5987996" y="3457535"/>
              <a:ext cx="426695" cy="58874"/>
            </a:xfrm>
            <a:custGeom>
              <a:avLst/>
              <a:gdLst>
                <a:gd name="connsiteX0" fmla="*/ 54 w 426695"/>
                <a:gd name="connsiteY0" fmla="*/ 40 h 58874"/>
                <a:gd name="connsiteX1" fmla="*/ 203254 w 426695"/>
                <a:gd name="connsiteY1" fmla="*/ 47665 h 58874"/>
                <a:gd name="connsiteX2" fmla="*/ 422329 w 426695"/>
                <a:gd name="connsiteY2" fmla="*/ 22265 h 58874"/>
                <a:gd name="connsiteX3" fmla="*/ 339779 w 426695"/>
                <a:gd name="connsiteY3" fmla="*/ 44490 h 58874"/>
                <a:gd name="connsiteX4" fmla="*/ 222304 w 426695"/>
                <a:gd name="connsiteY4" fmla="*/ 57190 h 58874"/>
                <a:gd name="connsiteX5" fmla="*/ 54 w 426695"/>
                <a:gd name="connsiteY5" fmla="*/ 40 h 5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95" h="58874">
                  <a:moveTo>
                    <a:pt x="54" y="40"/>
                  </a:moveTo>
                  <a:cubicBezTo>
                    <a:pt x="-3121" y="-1547"/>
                    <a:pt x="132875" y="43961"/>
                    <a:pt x="203254" y="47665"/>
                  </a:cubicBezTo>
                  <a:cubicBezTo>
                    <a:pt x="273633" y="51369"/>
                    <a:pt x="399575" y="22794"/>
                    <a:pt x="422329" y="22265"/>
                  </a:cubicBezTo>
                  <a:cubicBezTo>
                    <a:pt x="445083" y="21736"/>
                    <a:pt x="373116" y="38669"/>
                    <a:pt x="339779" y="44490"/>
                  </a:cubicBezTo>
                  <a:cubicBezTo>
                    <a:pt x="306442" y="50311"/>
                    <a:pt x="271517" y="63540"/>
                    <a:pt x="222304" y="57190"/>
                  </a:cubicBezTo>
                  <a:cubicBezTo>
                    <a:pt x="173091" y="50840"/>
                    <a:pt x="3229" y="1627"/>
                    <a:pt x="54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CCEBBE40-B462-5DDB-2A67-1D07FA9543BB}"/>
                </a:ext>
              </a:extLst>
            </p:cNvPr>
            <p:cNvSpPr/>
            <p:nvPr/>
          </p:nvSpPr>
          <p:spPr>
            <a:xfrm>
              <a:off x="5816042" y="3425825"/>
              <a:ext cx="476028" cy="120055"/>
            </a:xfrm>
            <a:custGeom>
              <a:avLst/>
              <a:gdLst>
                <a:gd name="connsiteX0" fmla="*/ 558 w 476028"/>
                <a:gd name="connsiteY0" fmla="*/ 0 h 120055"/>
                <a:gd name="connsiteX1" fmla="*/ 365683 w 476028"/>
                <a:gd name="connsiteY1" fmla="*/ 107950 h 120055"/>
                <a:gd name="connsiteX2" fmla="*/ 473633 w 476028"/>
                <a:gd name="connsiteY2" fmla="*/ 117475 h 120055"/>
                <a:gd name="connsiteX3" fmla="*/ 286308 w 476028"/>
                <a:gd name="connsiteY3" fmla="*/ 107950 h 120055"/>
                <a:gd name="connsiteX4" fmla="*/ 558 w 476028"/>
                <a:gd name="connsiteY4" fmla="*/ 0 h 1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028" h="120055">
                  <a:moveTo>
                    <a:pt x="558" y="0"/>
                  </a:moveTo>
                  <a:cubicBezTo>
                    <a:pt x="13787" y="0"/>
                    <a:pt x="286837" y="88371"/>
                    <a:pt x="365683" y="107950"/>
                  </a:cubicBezTo>
                  <a:cubicBezTo>
                    <a:pt x="444529" y="127529"/>
                    <a:pt x="486862" y="117475"/>
                    <a:pt x="473633" y="117475"/>
                  </a:cubicBezTo>
                  <a:cubicBezTo>
                    <a:pt x="460404" y="117475"/>
                    <a:pt x="359862" y="126471"/>
                    <a:pt x="286308" y="107950"/>
                  </a:cubicBezTo>
                  <a:cubicBezTo>
                    <a:pt x="212754" y="89429"/>
                    <a:pt x="-12671" y="0"/>
                    <a:pt x="5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11CF5134-3998-CA02-C351-3A4C26B6590F}"/>
                </a:ext>
              </a:extLst>
            </p:cNvPr>
            <p:cNvSpPr/>
            <p:nvPr/>
          </p:nvSpPr>
          <p:spPr>
            <a:xfrm>
              <a:off x="6225614" y="3431439"/>
              <a:ext cx="359005" cy="118361"/>
            </a:xfrm>
            <a:custGeom>
              <a:avLst/>
              <a:gdLst>
                <a:gd name="connsiteX0" fmla="*/ 561 w 359005"/>
                <a:gd name="connsiteY0" fmla="*/ 118211 h 118361"/>
                <a:gd name="connsiteX1" fmla="*/ 191061 w 359005"/>
                <a:gd name="connsiteY1" fmla="*/ 80111 h 118361"/>
                <a:gd name="connsiteX2" fmla="*/ 356161 w 359005"/>
                <a:gd name="connsiteY2" fmla="*/ 736 h 118361"/>
                <a:gd name="connsiteX3" fmla="*/ 292661 w 359005"/>
                <a:gd name="connsiteY3" fmla="*/ 42011 h 118361"/>
                <a:gd name="connsiteX4" fmla="*/ 254561 w 359005"/>
                <a:gd name="connsiteY4" fmla="*/ 67411 h 118361"/>
                <a:gd name="connsiteX5" fmla="*/ 561 w 359005"/>
                <a:gd name="connsiteY5" fmla="*/ 118211 h 11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05" h="118361">
                  <a:moveTo>
                    <a:pt x="561" y="118211"/>
                  </a:moveTo>
                  <a:cubicBezTo>
                    <a:pt x="-10022" y="120328"/>
                    <a:pt x="131794" y="99690"/>
                    <a:pt x="191061" y="80111"/>
                  </a:cubicBezTo>
                  <a:cubicBezTo>
                    <a:pt x="250328" y="60532"/>
                    <a:pt x="339228" y="7086"/>
                    <a:pt x="356161" y="736"/>
                  </a:cubicBezTo>
                  <a:cubicBezTo>
                    <a:pt x="373094" y="-5614"/>
                    <a:pt x="309594" y="30899"/>
                    <a:pt x="292661" y="42011"/>
                  </a:cubicBezTo>
                  <a:cubicBezTo>
                    <a:pt x="275728" y="53123"/>
                    <a:pt x="297423" y="53653"/>
                    <a:pt x="254561" y="67411"/>
                  </a:cubicBezTo>
                  <a:cubicBezTo>
                    <a:pt x="211699" y="81169"/>
                    <a:pt x="11144" y="116094"/>
                    <a:pt x="561" y="118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5DC2E80-A4FF-BEB8-02F6-27564B219EDC}"/>
                </a:ext>
              </a:extLst>
            </p:cNvPr>
            <p:cNvSpPr/>
            <p:nvPr/>
          </p:nvSpPr>
          <p:spPr>
            <a:xfrm>
              <a:off x="6076848" y="3552007"/>
              <a:ext cx="332061" cy="42916"/>
            </a:xfrm>
            <a:custGeom>
              <a:avLst/>
              <a:gdLst>
                <a:gd name="connsiteX0" fmla="*/ 102 w 332061"/>
                <a:gd name="connsiteY0" fmla="*/ 29393 h 42916"/>
                <a:gd name="connsiteX1" fmla="*/ 187427 w 332061"/>
                <a:gd name="connsiteY1" fmla="*/ 42093 h 42916"/>
                <a:gd name="connsiteX2" fmla="*/ 330302 w 332061"/>
                <a:gd name="connsiteY2" fmla="*/ 818 h 42916"/>
                <a:gd name="connsiteX3" fmla="*/ 260452 w 332061"/>
                <a:gd name="connsiteY3" fmla="*/ 16693 h 42916"/>
                <a:gd name="connsiteX4" fmla="*/ 162027 w 332061"/>
                <a:gd name="connsiteY4" fmla="*/ 42093 h 42916"/>
                <a:gd name="connsiteX5" fmla="*/ 102 w 332061"/>
                <a:gd name="connsiteY5" fmla="*/ 29393 h 4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061" h="42916">
                  <a:moveTo>
                    <a:pt x="102" y="29393"/>
                  </a:moveTo>
                  <a:cubicBezTo>
                    <a:pt x="4335" y="29393"/>
                    <a:pt x="132394" y="46856"/>
                    <a:pt x="187427" y="42093"/>
                  </a:cubicBezTo>
                  <a:cubicBezTo>
                    <a:pt x="242460" y="37330"/>
                    <a:pt x="318131" y="5051"/>
                    <a:pt x="330302" y="818"/>
                  </a:cubicBezTo>
                  <a:cubicBezTo>
                    <a:pt x="342473" y="-3415"/>
                    <a:pt x="288498" y="9814"/>
                    <a:pt x="260452" y="16693"/>
                  </a:cubicBezTo>
                  <a:cubicBezTo>
                    <a:pt x="232406" y="23572"/>
                    <a:pt x="199598" y="38389"/>
                    <a:pt x="162027" y="42093"/>
                  </a:cubicBezTo>
                  <a:cubicBezTo>
                    <a:pt x="124456" y="45797"/>
                    <a:pt x="-4131" y="29393"/>
                    <a:pt x="102" y="29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7176E187-B142-929B-E5ED-89D99EB8217D}"/>
                </a:ext>
              </a:extLst>
            </p:cNvPr>
            <p:cNvSpPr/>
            <p:nvPr/>
          </p:nvSpPr>
          <p:spPr>
            <a:xfrm>
              <a:off x="6037125" y="3546458"/>
              <a:ext cx="195117" cy="59907"/>
            </a:xfrm>
            <a:custGeom>
              <a:avLst/>
              <a:gdLst>
                <a:gd name="connsiteX0" fmla="*/ 1725 w 195117"/>
                <a:gd name="connsiteY0" fmla="*/ 17 h 59907"/>
                <a:gd name="connsiteX1" fmla="*/ 189050 w 195117"/>
                <a:gd name="connsiteY1" fmla="*/ 57167 h 59907"/>
                <a:gd name="connsiteX2" fmla="*/ 144600 w 195117"/>
                <a:gd name="connsiteY2" fmla="*/ 50817 h 59907"/>
                <a:gd name="connsiteX3" fmla="*/ 96975 w 195117"/>
                <a:gd name="connsiteY3" fmla="*/ 50817 h 59907"/>
                <a:gd name="connsiteX4" fmla="*/ 1725 w 195117"/>
                <a:gd name="connsiteY4" fmla="*/ 17 h 5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17" h="59907">
                  <a:moveTo>
                    <a:pt x="1725" y="17"/>
                  </a:moveTo>
                  <a:cubicBezTo>
                    <a:pt x="17071" y="1075"/>
                    <a:pt x="165238" y="48700"/>
                    <a:pt x="189050" y="57167"/>
                  </a:cubicBezTo>
                  <a:cubicBezTo>
                    <a:pt x="212862" y="65634"/>
                    <a:pt x="159946" y="51875"/>
                    <a:pt x="144600" y="50817"/>
                  </a:cubicBezTo>
                  <a:cubicBezTo>
                    <a:pt x="129254" y="49759"/>
                    <a:pt x="116025" y="56638"/>
                    <a:pt x="96975" y="50817"/>
                  </a:cubicBezTo>
                  <a:cubicBezTo>
                    <a:pt x="77925" y="44996"/>
                    <a:pt x="-13621" y="-1041"/>
                    <a:pt x="172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294C3124-158F-3461-3709-176D2C0C539A}"/>
                </a:ext>
              </a:extLst>
            </p:cNvPr>
            <p:cNvSpPr/>
            <p:nvPr/>
          </p:nvSpPr>
          <p:spPr>
            <a:xfrm>
              <a:off x="6009864" y="3575047"/>
              <a:ext cx="157200" cy="72278"/>
            </a:xfrm>
            <a:custGeom>
              <a:avLst/>
              <a:gdLst>
                <a:gd name="connsiteX0" fmla="*/ 411 w 157200"/>
                <a:gd name="connsiteY0" fmla="*/ 3 h 72278"/>
                <a:gd name="connsiteX1" fmla="*/ 152811 w 157200"/>
                <a:gd name="connsiteY1" fmla="*/ 66678 h 72278"/>
                <a:gd name="connsiteX2" fmla="*/ 108361 w 157200"/>
                <a:gd name="connsiteY2" fmla="*/ 63503 h 72278"/>
                <a:gd name="connsiteX3" fmla="*/ 411 w 157200"/>
                <a:gd name="connsiteY3" fmla="*/ 3 h 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00" h="72278">
                  <a:moveTo>
                    <a:pt x="411" y="3"/>
                  </a:moveTo>
                  <a:cubicBezTo>
                    <a:pt x="7819" y="532"/>
                    <a:pt x="134819" y="56095"/>
                    <a:pt x="152811" y="66678"/>
                  </a:cubicBezTo>
                  <a:cubicBezTo>
                    <a:pt x="170803" y="77261"/>
                    <a:pt x="128998" y="70911"/>
                    <a:pt x="108361" y="63503"/>
                  </a:cubicBezTo>
                  <a:cubicBezTo>
                    <a:pt x="87724" y="56095"/>
                    <a:pt x="-6997" y="-526"/>
                    <a:pt x="41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48C745FB-511B-2E0A-B369-5794F6A7985C}"/>
                </a:ext>
              </a:extLst>
            </p:cNvPr>
            <p:cNvSpPr/>
            <p:nvPr/>
          </p:nvSpPr>
          <p:spPr>
            <a:xfrm>
              <a:off x="6205866" y="3530330"/>
              <a:ext cx="294786" cy="127773"/>
            </a:xfrm>
            <a:custGeom>
              <a:avLst/>
              <a:gdLst>
                <a:gd name="connsiteX0" fmla="*/ 293359 w 294786"/>
                <a:gd name="connsiteY0" fmla="*/ 270 h 127773"/>
                <a:gd name="connsiteX1" fmla="*/ 188584 w 294786"/>
                <a:gd name="connsiteY1" fmla="*/ 63770 h 127773"/>
                <a:gd name="connsiteX2" fmla="*/ 1259 w 294786"/>
                <a:gd name="connsiteY2" fmla="*/ 127270 h 127773"/>
                <a:gd name="connsiteX3" fmla="*/ 115559 w 294786"/>
                <a:gd name="connsiteY3" fmla="*/ 89170 h 127773"/>
                <a:gd name="connsiteX4" fmla="*/ 293359 w 294786"/>
                <a:gd name="connsiteY4" fmla="*/ 270 h 12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86" h="127773">
                  <a:moveTo>
                    <a:pt x="293359" y="270"/>
                  </a:moveTo>
                  <a:cubicBezTo>
                    <a:pt x="305530" y="-3963"/>
                    <a:pt x="237267" y="42603"/>
                    <a:pt x="188584" y="63770"/>
                  </a:cubicBezTo>
                  <a:cubicBezTo>
                    <a:pt x="139901" y="84937"/>
                    <a:pt x="13430" y="123037"/>
                    <a:pt x="1259" y="127270"/>
                  </a:cubicBezTo>
                  <a:cubicBezTo>
                    <a:pt x="-10912" y="131503"/>
                    <a:pt x="67934" y="108220"/>
                    <a:pt x="115559" y="89170"/>
                  </a:cubicBezTo>
                  <a:cubicBezTo>
                    <a:pt x="163184" y="70120"/>
                    <a:pt x="281188" y="4503"/>
                    <a:pt x="293359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DB387D59-71F5-3004-33C3-3848AF78871D}"/>
                </a:ext>
              </a:extLst>
            </p:cNvPr>
            <p:cNvSpPr/>
            <p:nvPr/>
          </p:nvSpPr>
          <p:spPr>
            <a:xfrm>
              <a:off x="5702300" y="3049093"/>
              <a:ext cx="194440" cy="176895"/>
            </a:xfrm>
            <a:custGeom>
              <a:avLst/>
              <a:gdLst>
                <a:gd name="connsiteX0" fmla="*/ 193675 w 194440"/>
                <a:gd name="connsiteY0" fmla="*/ 2082 h 176895"/>
                <a:gd name="connsiteX1" fmla="*/ 95250 w 194440"/>
                <a:gd name="connsiteY1" fmla="*/ 40182 h 176895"/>
                <a:gd name="connsiteX2" fmla="*/ 38100 w 194440"/>
                <a:gd name="connsiteY2" fmla="*/ 119557 h 176895"/>
                <a:gd name="connsiteX3" fmla="*/ 0 w 194440"/>
                <a:gd name="connsiteY3" fmla="*/ 176707 h 176895"/>
                <a:gd name="connsiteX4" fmla="*/ 38100 w 194440"/>
                <a:gd name="connsiteY4" fmla="*/ 100507 h 176895"/>
                <a:gd name="connsiteX5" fmla="*/ 193675 w 194440"/>
                <a:gd name="connsiteY5" fmla="*/ 2082 h 17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0" h="176895">
                  <a:moveTo>
                    <a:pt x="193675" y="2082"/>
                  </a:moveTo>
                  <a:cubicBezTo>
                    <a:pt x="203200" y="-7972"/>
                    <a:pt x="121179" y="20603"/>
                    <a:pt x="95250" y="40182"/>
                  </a:cubicBezTo>
                  <a:cubicBezTo>
                    <a:pt x="69321" y="59761"/>
                    <a:pt x="53975" y="96803"/>
                    <a:pt x="38100" y="119557"/>
                  </a:cubicBezTo>
                  <a:cubicBezTo>
                    <a:pt x="22225" y="142311"/>
                    <a:pt x="0" y="179882"/>
                    <a:pt x="0" y="176707"/>
                  </a:cubicBezTo>
                  <a:cubicBezTo>
                    <a:pt x="0" y="173532"/>
                    <a:pt x="9525" y="130669"/>
                    <a:pt x="38100" y="100507"/>
                  </a:cubicBezTo>
                  <a:cubicBezTo>
                    <a:pt x="66675" y="70345"/>
                    <a:pt x="184150" y="12136"/>
                    <a:pt x="193675" y="20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AB62B916-9184-D6B4-62C4-3E4F8663F41B}"/>
                </a:ext>
              </a:extLst>
            </p:cNvPr>
            <p:cNvSpPr/>
            <p:nvPr/>
          </p:nvSpPr>
          <p:spPr>
            <a:xfrm>
              <a:off x="5635447" y="3320710"/>
              <a:ext cx="60508" cy="204047"/>
            </a:xfrm>
            <a:custGeom>
              <a:avLst/>
              <a:gdLst>
                <a:gd name="connsiteX0" fmla="*/ 178 w 60508"/>
                <a:gd name="connsiteY0" fmla="*/ 340 h 204047"/>
                <a:gd name="connsiteX1" fmla="*/ 9703 w 60508"/>
                <a:gd name="connsiteY1" fmla="*/ 98765 h 204047"/>
                <a:gd name="connsiteX2" fmla="*/ 60503 w 60508"/>
                <a:gd name="connsiteY2" fmla="*/ 203540 h 204047"/>
                <a:gd name="connsiteX3" fmla="*/ 12878 w 60508"/>
                <a:gd name="connsiteY3" fmla="*/ 133690 h 204047"/>
                <a:gd name="connsiteX4" fmla="*/ 178 w 60508"/>
                <a:gd name="connsiteY4" fmla="*/ 340 h 20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8" h="204047">
                  <a:moveTo>
                    <a:pt x="178" y="340"/>
                  </a:moveTo>
                  <a:cubicBezTo>
                    <a:pt x="-351" y="-5481"/>
                    <a:pt x="-351" y="64898"/>
                    <a:pt x="9703" y="98765"/>
                  </a:cubicBezTo>
                  <a:cubicBezTo>
                    <a:pt x="19757" y="132632"/>
                    <a:pt x="59974" y="197719"/>
                    <a:pt x="60503" y="203540"/>
                  </a:cubicBezTo>
                  <a:cubicBezTo>
                    <a:pt x="61032" y="209361"/>
                    <a:pt x="21874" y="163853"/>
                    <a:pt x="12878" y="133690"/>
                  </a:cubicBezTo>
                  <a:cubicBezTo>
                    <a:pt x="3882" y="103528"/>
                    <a:pt x="707" y="6161"/>
                    <a:pt x="178" y="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F6770CFB-1342-95CC-A2A6-5E469AF835A3}"/>
                </a:ext>
              </a:extLst>
            </p:cNvPr>
            <p:cNvSpPr/>
            <p:nvPr/>
          </p:nvSpPr>
          <p:spPr>
            <a:xfrm>
              <a:off x="6613399" y="3089209"/>
              <a:ext cx="170252" cy="219703"/>
            </a:xfrm>
            <a:custGeom>
              <a:avLst/>
              <a:gdLst>
                <a:gd name="connsiteX0" fmla="*/ 126 w 170252"/>
                <a:gd name="connsiteY0" fmla="*/ 66 h 219703"/>
                <a:gd name="connsiteX1" fmla="*/ 127126 w 170252"/>
                <a:gd name="connsiteY1" fmla="*/ 111191 h 219703"/>
                <a:gd name="connsiteX2" fmla="*/ 168401 w 170252"/>
                <a:gd name="connsiteY2" fmla="*/ 219141 h 219703"/>
                <a:gd name="connsiteX3" fmla="*/ 162051 w 170252"/>
                <a:gd name="connsiteY3" fmla="*/ 152466 h 219703"/>
                <a:gd name="connsiteX4" fmla="*/ 152526 w 170252"/>
                <a:gd name="connsiteY4" fmla="*/ 127066 h 219703"/>
                <a:gd name="connsiteX5" fmla="*/ 126 w 170252"/>
                <a:gd name="connsiteY5" fmla="*/ 66 h 21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252" h="219703">
                  <a:moveTo>
                    <a:pt x="126" y="66"/>
                  </a:moveTo>
                  <a:cubicBezTo>
                    <a:pt x="-4107" y="-2580"/>
                    <a:pt x="99080" y="74679"/>
                    <a:pt x="127126" y="111191"/>
                  </a:cubicBezTo>
                  <a:cubicBezTo>
                    <a:pt x="155172" y="147703"/>
                    <a:pt x="162580" y="212262"/>
                    <a:pt x="168401" y="219141"/>
                  </a:cubicBezTo>
                  <a:cubicBezTo>
                    <a:pt x="174222" y="226020"/>
                    <a:pt x="164697" y="167812"/>
                    <a:pt x="162051" y="152466"/>
                  </a:cubicBezTo>
                  <a:cubicBezTo>
                    <a:pt x="159405" y="137120"/>
                    <a:pt x="177397" y="152995"/>
                    <a:pt x="152526" y="127066"/>
                  </a:cubicBezTo>
                  <a:cubicBezTo>
                    <a:pt x="127655" y="101137"/>
                    <a:pt x="4359" y="2712"/>
                    <a:pt x="126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5E7C9DCE-D679-90B6-1760-8FC6957EB753}"/>
                </a:ext>
              </a:extLst>
            </p:cNvPr>
            <p:cNvSpPr/>
            <p:nvPr/>
          </p:nvSpPr>
          <p:spPr>
            <a:xfrm>
              <a:off x="6708771" y="3403153"/>
              <a:ext cx="69941" cy="156451"/>
            </a:xfrm>
            <a:custGeom>
              <a:avLst/>
              <a:gdLst>
                <a:gd name="connsiteX0" fmla="*/ 69854 w 69941"/>
                <a:gd name="connsiteY0" fmla="*/ 447 h 156451"/>
                <a:gd name="connsiteX1" fmla="*/ 57154 w 69941"/>
                <a:gd name="connsiteY1" fmla="*/ 63947 h 156451"/>
                <a:gd name="connsiteX2" fmla="*/ 4 w 69941"/>
                <a:gd name="connsiteY2" fmla="*/ 156022 h 156451"/>
                <a:gd name="connsiteX3" fmla="*/ 53979 w 69941"/>
                <a:gd name="connsiteY3" fmla="*/ 95697 h 156451"/>
                <a:gd name="connsiteX4" fmla="*/ 69854 w 69941"/>
                <a:gd name="connsiteY4" fmla="*/ 447 h 15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41" h="156451">
                  <a:moveTo>
                    <a:pt x="69854" y="447"/>
                  </a:moveTo>
                  <a:cubicBezTo>
                    <a:pt x="70383" y="-4845"/>
                    <a:pt x="68796" y="38018"/>
                    <a:pt x="57154" y="63947"/>
                  </a:cubicBezTo>
                  <a:cubicBezTo>
                    <a:pt x="45512" y="89876"/>
                    <a:pt x="533" y="150730"/>
                    <a:pt x="4" y="156022"/>
                  </a:cubicBezTo>
                  <a:cubicBezTo>
                    <a:pt x="-525" y="161314"/>
                    <a:pt x="42337" y="116334"/>
                    <a:pt x="53979" y="95697"/>
                  </a:cubicBezTo>
                  <a:cubicBezTo>
                    <a:pt x="65621" y="75060"/>
                    <a:pt x="69325" y="5739"/>
                    <a:pt x="69854" y="4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7AE1E8E9-E3DE-F249-B497-0DEEFE9C777B}"/>
                </a:ext>
              </a:extLst>
            </p:cNvPr>
            <p:cNvSpPr/>
            <p:nvPr/>
          </p:nvSpPr>
          <p:spPr>
            <a:xfrm>
              <a:off x="5517565" y="2930233"/>
              <a:ext cx="25985" cy="197414"/>
            </a:xfrm>
            <a:custGeom>
              <a:avLst/>
              <a:gdLst>
                <a:gd name="connsiteX0" fmla="*/ 16460 w 25985"/>
                <a:gd name="connsiteY0" fmla="*/ 292 h 197414"/>
                <a:gd name="connsiteX1" fmla="*/ 585 w 25985"/>
                <a:gd name="connsiteY1" fmla="*/ 82842 h 197414"/>
                <a:gd name="connsiteX2" fmla="*/ 25985 w 25985"/>
                <a:gd name="connsiteY2" fmla="*/ 197142 h 197414"/>
                <a:gd name="connsiteX3" fmla="*/ 585 w 25985"/>
                <a:gd name="connsiteY3" fmla="*/ 111417 h 197414"/>
                <a:gd name="connsiteX4" fmla="*/ 16460 w 25985"/>
                <a:gd name="connsiteY4" fmla="*/ 292 h 1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5" h="197414">
                  <a:moveTo>
                    <a:pt x="16460" y="292"/>
                  </a:moveTo>
                  <a:cubicBezTo>
                    <a:pt x="16460" y="-4470"/>
                    <a:pt x="-1003" y="50034"/>
                    <a:pt x="585" y="82842"/>
                  </a:cubicBezTo>
                  <a:cubicBezTo>
                    <a:pt x="2172" y="115650"/>
                    <a:pt x="25985" y="192380"/>
                    <a:pt x="25985" y="197142"/>
                  </a:cubicBezTo>
                  <a:cubicBezTo>
                    <a:pt x="25985" y="201904"/>
                    <a:pt x="4818" y="143167"/>
                    <a:pt x="585" y="111417"/>
                  </a:cubicBezTo>
                  <a:cubicBezTo>
                    <a:pt x="-3648" y="79667"/>
                    <a:pt x="16460" y="5054"/>
                    <a:pt x="16460" y="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BEEEB229-A6FC-7C92-61FC-AC85C697BA94}"/>
                </a:ext>
              </a:extLst>
            </p:cNvPr>
            <p:cNvSpPr/>
            <p:nvPr/>
          </p:nvSpPr>
          <p:spPr>
            <a:xfrm>
              <a:off x="6822838" y="2952678"/>
              <a:ext cx="41535" cy="162055"/>
            </a:xfrm>
            <a:custGeom>
              <a:avLst/>
              <a:gdLst>
                <a:gd name="connsiteX0" fmla="*/ 38337 w 41535"/>
                <a:gd name="connsiteY0" fmla="*/ 72 h 162055"/>
                <a:gd name="connsiteX1" fmla="*/ 6587 w 41535"/>
                <a:gd name="connsiteY1" fmla="*/ 69922 h 162055"/>
                <a:gd name="connsiteX2" fmla="*/ 41512 w 41535"/>
                <a:gd name="connsiteY2" fmla="*/ 161997 h 162055"/>
                <a:gd name="connsiteX3" fmla="*/ 237 w 41535"/>
                <a:gd name="connsiteY3" fmla="*/ 82622 h 162055"/>
                <a:gd name="connsiteX4" fmla="*/ 38337 w 41535"/>
                <a:gd name="connsiteY4" fmla="*/ 72 h 16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5" h="162055">
                  <a:moveTo>
                    <a:pt x="38337" y="72"/>
                  </a:moveTo>
                  <a:cubicBezTo>
                    <a:pt x="39395" y="-2045"/>
                    <a:pt x="6058" y="42935"/>
                    <a:pt x="6587" y="69922"/>
                  </a:cubicBezTo>
                  <a:cubicBezTo>
                    <a:pt x="7116" y="96909"/>
                    <a:pt x="42570" y="159880"/>
                    <a:pt x="41512" y="161997"/>
                  </a:cubicBezTo>
                  <a:cubicBezTo>
                    <a:pt x="40454" y="164114"/>
                    <a:pt x="3941" y="108551"/>
                    <a:pt x="237" y="82622"/>
                  </a:cubicBezTo>
                  <a:cubicBezTo>
                    <a:pt x="-3467" y="56693"/>
                    <a:pt x="37279" y="2189"/>
                    <a:pt x="38337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DF0D2A49-E0AE-B180-2B34-75937140004E}"/>
                </a:ext>
              </a:extLst>
            </p:cNvPr>
            <p:cNvSpPr/>
            <p:nvPr/>
          </p:nvSpPr>
          <p:spPr>
            <a:xfrm>
              <a:off x="6078601" y="2774938"/>
              <a:ext cx="46034" cy="184177"/>
            </a:xfrm>
            <a:custGeom>
              <a:avLst/>
              <a:gdLst>
                <a:gd name="connsiteX0" fmla="*/ 45974 w 46034"/>
                <a:gd name="connsiteY0" fmla="*/ 12 h 184177"/>
                <a:gd name="connsiteX1" fmla="*/ 11049 w 46034"/>
                <a:gd name="connsiteY1" fmla="*/ 98437 h 184177"/>
                <a:gd name="connsiteX2" fmla="*/ 7874 w 46034"/>
                <a:gd name="connsiteY2" fmla="*/ 184162 h 184177"/>
                <a:gd name="connsiteX3" fmla="*/ 1524 w 46034"/>
                <a:gd name="connsiteY3" fmla="*/ 104787 h 184177"/>
                <a:gd name="connsiteX4" fmla="*/ 45974 w 46034"/>
                <a:gd name="connsiteY4" fmla="*/ 12 h 18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34" h="184177">
                  <a:moveTo>
                    <a:pt x="45974" y="12"/>
                  </a:moveTo>
                  <a:cubicBezTo>
                    <a:pt x="47562" y="-1046"/>
                    <a:pt x="17399" y="67745"/>
                    <a:pt x="11049" y="98437"/>
                  </a:cubicBezTo>
                  <a:cubicBezTo>
                    <a:pt x="4699" y="129129"/>
                    <a:pt x="9462" y="183104"/>
                    <a:pt x="7874" y="184162"/>
                  </a:cubicBezTo>
                  <a:cubicBezTo>
                    <a:pt x="6286" y="185220"/>
                    <a:pt x="-3768" y="132304"/>
                    <a:pt x="1524" y="104787"/>
                  </a:cubicBezTo>
                  <a:cubicBezTo>
                    <a:pt x="6816" y="77270"/>
                    <a:pt x="44386" y="1070"/>
                    <a:pt x="45974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6E7536D2-F5AB-A704-D41B-04B2CC224FF6}"/>
                </a:ext>
              </a:extLst>
            </p:cNvPr>
            <p:cNvSpPr/>
            <p:nvPr/>
          </p:nvSpPr>
          <p:spPr>
            <a:xfrm>
              <a:off x="6279910" y="2662129"/>
              <a:ext cx="68433" cy="214022"/>
            </a:xfrm>
            <a:custGeom>
              <a:avLst/>
              <a:gdLst>
                <a:gd name="connsiteX0" fmla="*/ 240 w 68433"/>
                <a:gd name="connsiteY0" fmla="*/ 1696 h 214022"/>
                <a:gd name="connsiteX1" fmla="*/ 66915 w 68433"/>
                <a:gd name="connsiteY1" fmla="*/ 211246 h 214022"/>
                <a:gd name="connsiteX2" fmla="*/ 44690 w 68433"/>
                <a:gd name="connsiteY2" fmla="*/ 115996 h 214022"/>
                <a:gd name="connsiteX3" fmla="*/ 240 w 68433"/>
                <a:gd name="connsiteY3" fmla="*/ 1696 h 2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33" h="214022">
                  <a:moveTo>
                    <a:pt x="240" y="1696"/>
                  </a:moveTo>
                  <a:cubicBezTo>
                    <a:pt x="3944" y="17571"/>
                    <a:pt x="59507" y="192196"/>
                    <a:pt x="66915" y="211246"/>
                  </a:cubicBezTo>
                  <a:cubicBezTo>
                    <a:pt x="74323" y="230296"/>
                    <a:pt x="52628" y="146159"/>
                    <a:pt x="44690" y="115996"/>
                  </a:cubicBezTo>
                  <a:cubicBezTo>
                    <a:pt x="36752" y="85833"/>
                    <a:pt x="-3464" y="-14179"/>
                    <a:pt x="240" y="1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99533F73-CEF2-FEA2-241B-EEB8A10A361D}"/>
                </a:ext>
              </a:extLst>
            </p:cNvPr>
            <p:cNvSpPr/>
            <p:nvPr/>
          </p:nvSpPr>
          <p:spPr>
            <a:xfrm>
              <a:off x="5618522" y="2816181"/>
              <a:ext cx="363188" cy="28112"/>
            </a:xfrm>
            <a:custGeom>
              <a:avLst/>
              <a:gdLst>
                <a:gd name="connsiteX0" fmla="*/ 1228 w 363188"/>
                <a:gd name="connsiteY0" fmla="*/ 25444 h 28112"/>
                <a:gd name="connsiteX1" fmla="*/ 150453 w 363188"/>
                <a:gd name="connsiteY1" fmla="*/ 12744 h 28112"/>
                <a:gd name="connsiteX2" fmla="*/ 245703 w 363188"/>
                <a:gd name="connsiteY2" fmla="*/ 19094 h 28112"/>
                <a:gd name="connsiteX3" fmla="*/ 363178 w 363188"/>
                <a:gd name="connsiteY3" fmla="*/ 44 h 28112"/>
                <a:gd name="connsiteX4" fmla="*/ 239353 w 363188"/>
                <a:gd name="connsiteY4" fmla="*/ 25444 h 28112"/>
                <a:gd name="connsiteX5" fmla="*/ 1228 w 363188"/>
                <a:gd name="connsiteY5" fmla="*/ 25444 h 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88" h="28112">
                  <a:moveTo>
                    <a:pt x="1228" y="25444"/>
                  </a:moveTo>
                  <a:cubicBezTo>
                    <a:pt x="-13589" y="23327"/>
                    <a:pt x="109707" y="13802"/>
                    <a:pt x="150453" y="12744"/>
                  </a:cubicBezTo>
                  <a:cubicBezTo>
                    <a:pt x="191199" y="11686"/>
                    <a:pt x="210249" y="21211"/>
                    <a:pt x="245703" y="19094"/>
                  </a:cubicBezTo>
                  <a:cubicBezTo>
                    <a:pt x="281157" y="16977"/>
                    <a:pt x="364236" y="-1014"/>
                    <a:pt x="363178" y="44"/>
                  </a:cubicBezTo>
                  <a:cubicBezTo>
                    <a:pt x="362120" y="1102"/>
                    <a:pt x="292799" y="20682"/>
                    <a:pt x="239353" y="25444"/>
                  </a:cubicBezTo>
                  <a:cubicBezTo>
                    <a:pt x="185907" y="30206"/>
                    <a:pt x="16045" y="27561"/>
                    <a:pt x="1228" y="25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61FE78C9-D3E9-D4C4-54C0-AF79F14CB593}"/>
                </a:ext>
              </a:extLst>
            </p:cNvPr>
            <p:cNvSpPr/>
            <p:nvPr/>
          </p:nvSpPr>
          <p:spPr>
            <a:xfrm>
              <a:off x="6425691" y="2806694"/>
              <a:ext cx="290997" cy="40143"/>
            </a:xfrm>
            <a:custGeom>
              <a:avLst/>
              <a:gdLst>
                <a:gd name="connsiteX0" fmla="*/ 509 w 290997"/>
                <a:gd name="connsiteY0" fmla="*/ 31756 h 40143"/>
                <a:gd name="connsiteX1" fmla="*/ 165609 w 290997"/>
                <a:gd name="connsiteY1" fmla="*/ 34931 h 40143"/>
                <a:gd name="connsiteX2" fmla="*/ 289434 w 290997"/>
                <a:gd name="connsiteY2" fmla="*/ 6 h 40143"/>
                <a:gd name="connsiteX3" fmla="*/ 222759 w 290997"/>
                <a:gd name="connsiteY3" fmla="*/ 38106 h 40143"/>
                <a:gd name="connsiteX4" fmla="*/ 509 w 290997"/>
                <a:gd name="connsiteY4" fmla="*/ 31756 h 4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97" h="40143">
                  <a:moveTo>
                    <a:pt x="509" y="31756"/>
                  </a:moveTo>
                  <a:cubicBezTo>
                    <a:pt x="-9016" y="31227"/>
                    <a:pt x="117455" y="40223"/>
                    <a:pt x="165609" y="34931"/>
                  </a:cubicBezTo>
                  <a:cubicBezTo>
                    <a:pt x="213763" y="29639"/>
                    <a:pt x="279909" y="-523"/>
                    <a:pt x="289434" y="6"/>
                  </a:cubicBezTo>
                  <a:cubicBezTo>
                    <a:pt x="298959" y="535"/>
                    <a:pt x="263505" y="31227"/>
                    <a:pt x="222759" y="38106"/>
                  </a:cubicBezTo>
                  <a:cubicBezTo>
                    <a:pt x="182013" y="44985"/>
                    <a:pt x="10034" y="32285"/>
                    <a:pt x="509" y="317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E65F75BF-2EFE-B2DC-A57C-968895D0B9EF}"/>
                </a:ext>
              </a:extLst>
            </p:cNvPr>
            <p:cNvSpPr/>
            <p:nvPr/>
          </p:nvSpPr>
          <p:spPr>
            <a:xfrm>
              <a:off x="5622925" y="2949467"/>
              <a:ext cx="270740" cy="19497"/>
            </a:xfrm>
            <a:custGeom>
              <a:avLst/>
              <a:gdLst>
                <a:gd name="connsiteX0" fmla="*/ 0 w 270740"/>
                <a:gd name="connsiteY0" fmla="*/ 12808 h 19497"/>
                <a:gd name="connsiteX1" fmla="*/ 127000 w 270740"/>
                <a:gd name="connsiteY1" fmla="*/ 108 h 19497"/>
                <a:gd name="connsiteX2" fmla="*/ 269875 w 270740"/>
                <a:gd name="connsiteY2" fmla="*/ 19158 h 19497"/>
                <a:gd name="connsiteX3" fmla="*/ 190500 w 270740"/>
                <a:gd name="connsiteY3" fmla="*/ 12808 h 19497"/>
                <a:gd name="connsiteX4" fmla="*/ 0 w 270740"/>
                <a:gd name="connsiteY4" fmla="*/ 12808 h 1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40" h="19497">
                  <a:moveTo>
                    <a:pt x="0" y="12808"/>
                  </a:moveTo>
                  <a:cubicBezTo>
                    <a:pt x="41010" y="5929"/>
                    <a:pt x="82021" y="-950"/>
                    <a:pt x="127000" y="108"/>
                  </a:cubicBezTo>
                  <a:cubicBezTo>
                    <a:pt x="171979" y="1166"/>
                    <a:pt x="259292" y="17041"/>
                    <a:pt x="269875" y="19158"/>
                  </a:cubicBezTo>
                  <a:cubicBezTo>
                    <a:pt x="280458" y="21275"/>
                    <a:pt x="190500" y="12808"/>
                    <a:pt x="190500" y="12808"/>
                  </a:cubicBezTo>
                  <a:lnTo>
                    <a:pt x="0" y="128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807787D-90F5-21B4-DE99-BEF74949F64B}"/>
                </a:ext>
              </a:extLst>
            </p:cNvPr>
            <p:cNvSpPr/>
            <p:nvPr/>
          </p:nvSpPr>
          <p:spPr>
            <a:xfrm>
              <a:off x="6644829" y="2925988"/>
              <a:ext cx="195043" cy="74547"/>
            </a:xfrm>
            <a:custGeom>
              <a:avLst/>
              <a:gdLst>
                <a:gd name="connsiteX0" fmla="*/ 446 w 195043"/>
                <a:gd name="connsiteY0" fmla="*/ 74387 h 74547"/>
                <a:gd name="connsiteX1" fmla="*/ 89346 w 195043"/>
                <a:gd name="connsiteY1" fmla="*/ 23587 h 74547"/>
                <a:gd name="connsiteX2" fmla="*/ 194121 w 195043"/>
                <a:gd name="connsiteY2" fmla="*/ 20412 h 74547"/>
                <a:gd name="connsiteX3" fmla="*/ 143321 w 195043"/>
                <a:gd name="connsiteY3" fmla="*/ 10887 h 74547"/>
                <a:gd name="connsiteX4" fmla="*/ 127446 w 195043"/>
                <a:gd name="connsiteY4" fmla="*/ 4537 h 74547"/>
                <a:gd name="connsiteX5" fmla="*/ 446 w 195043"/>
                <a:gd name="connsiteY5" fmla="*/ 74387 h 7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43" h="74547">
                  <a:moveTo>
                    <a:pt x="446" y="74387"/>
                  </a:moveTo>
                  <a:cubicBezTo>
                    <a:pt x="-5904" y="77562"/>
                    <a:pt x="57067" y="32583"/>
                    <a:pt x="89346" y="23587"/>
                  </a:cubicBezTo>
                  <a:cubicBezTo>
                    <a:pt x="121625" y="14591"/>
                    <a:pt x="185125" y="22529"/>
                    <a:pt x="194121" y="20412"/>
                  </a:cubicBezTo>
                  <a:cubicBezTo>
                    <a:pt x="203117" y="18295"/>
                    <a:pt x="143321" y="10887"/>
                    <a:pt x="143321" y="10887"/>
                  </a:cubicBezTo>
                  <a:cubicBezTo>
                    <a:pt x="132208" y="8241"/>
                    <a:pt x="151788" y="-7634"/>
                    <a:pt x="127446" y="4537"/>
                  </a:cubicBezTo>
                  <a:cubicBezTo>
                    <a:pt x="103104" y="16708"/>
                    <a:pt x="6796" y="71212"/>
                    <a:pt x="446" y="74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5125C531-22D2-5EB7-D5C5-85E2D9DA9505}"/>
                </a:ext>
              </a:extLst>
            </p:cNvPr>
            <p:cNvSpPr/>
            <p:nvPr/>
          </p:nvSpPr>
          <p:spPr>
            <a:xfrm>
              <a:off x="5628966" y="2870109"/>
              <a:ext cx="349310" cy="41422"/>
            </a:xfrm>
            <a:custGeom>
              <a:avLst/>
              <a:gdLst>
                <a:gd name="connsiteX0" fmla="*/ 309 w 349310"/>
                <a:gd name="connsiteY0" fmla="*/ 35016 h 41422"/>
                <a:gd name="connsiteX1" fmla="*/ 238434 w 349310"/>
                <a:gd name="connsiteY1" fmla="*/ 9616 h 41422"/>
                <a:gd name="connsiteX2" fmla="*/ 346384 w 349310"/>
                <a:gd name="connsiteY2" fmla="*/ 41366 h 41422"/>
                <a:gd name="connsiteX3" fmla="*/ 292409 w 349310"/>
                <a:gd name="connsiteY3" fmla="*/ 91 h 41422"/>
                <a:gd name="connsiteX4" fmla="*/ 309 w 349310"/>
                <a:gd name="connsiteY4" fmla="*/ 35016 h 4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310" h="41422">
                  <a:moveTo>
                    <a:pt x="309" y="35016"/>
                  </a:moveTo>
                  <a:cubicBezTo>
                    <a:pt x="-8687" y="36603"/>
                    <a:pt x="180755" y="8558"/>
                    <a:pt x="238434" y="9616"/>
                  </a:cubicBezTo>
                  <a:cubicBezTo>
                    <a:pt x="296113" y="10674"/>
                    <a:pt x="337388" y="42953"/>
                    <a:pt x="346384" y="41366"/>
                  </a:cubicBezTo>
                  <a:cubicBezTo>
                    <a:pt x="355380" y="39779"/>
                    <a:pt x="345326" y="2208"/>
                    <a:pt x="292409" y="91"/>
                  </a:cubicBezTo>
                  <a:cubicBezTo>
                    <a:pt x="239492" y="-2026"/>
                    <a:pt x="9305" y="33429"/>
                    <a:pt x="309" y="350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FA321CE-FFFF-3444-F1DB-A235E95C49D6}"/>
                </a:ext>
              </a:extLst>
            </p:cNvPr>
            <p:cNvSpPr/>
            <p:nvPr/>
          </p:nvSpPr>
          <p:spPr>
            <a:xfrm>
              <a:off x="6521450" y="2851150"/>
              <a:ext cx="346613" cy="63500"/>
            </a:xfrm>
            <a:custGeom>
              <a:avLst/>
              <a:gdLst>
                <a:gd name="connsiteX0" fmla="*/ 0 w 346613"/>
                <a:gd name="connsiteY0" fmla="*/ 63500 h 63500"/>
                <a:gd name="connsiteX1" fmla="*/ 196850 w 346613"/>
                <a:gd name="connsiteY1" fmla="*/ 0 h 63500"/>
                <a:gd name="connsiteX2" fmla="*/ 346075 w 346613"/>
                <a:gd name="connsiteY2" fmla="*/ 19050 h 63500"/>
                <a:gd name="connsiteX3" fmla="*/ 244475 w 346613"/>
                <a:gd name="connsiteY3" fmla="*/ 6350 h 63500"/>
                <a:gd name="connsiteX4" fmla="*/ 180975 w 346613"/>
                <a:gd name="connsiteY4" fmla="*/ 12700 h 63500"/>
                <a:gd name="connsiteX5" fmla="*/ 0 w 346613"/>
                <a:gd name="connsiteY5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613" h="63500">
                  <a:moveTo>
                    <a:pt x="0" y="63500"/>
                  </a:moveTo>
                  <a:cubicBezTo>
                    <a:pt x="69585" y="35454"/>
                    <a:pt x="139171" y="7408"/>
                    <a:pt x="196850" y="0"/>
                  </a:cubicBezTo>
                  <a:lnTo>
                    <a:pt x="346075" y="19050"/>
                  </a:lnTo>
                  <a:cubicBezTo>
                    <a:pt x="354012" y="20108"/>
                    <a:pt x="271992" y="7408"/>
                    <a:pt x="244475" y="6350"/>
                  </a:cubicBezTo>
                  <a:cubicBezTo>
                    <a:pt x="216958" y="5292"/>
                    <a:pt x="219604" y="2646"/>
                    <a:pt x="180975" y="12700"/>
                  </a:cubicBezTo>
                  <a:cubicBezTo>
                    <a:pt x="142346" y="22754"/>
                    <a:pt x="77523" y="44714"/>
                    <a:pt x="0" y="63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FA02C156-2974-5C48-31EA-35F1D7FD0171}"/>
                </a:ext>
              </a:extLst>
            </p:cNvPr>
            <p:cNvSpPr/>
            <p:nvPr/>
          </p:nvSpPr>
          <p:spPr>
            <a:xfrm>
              <a:off x="6340471" y="2911158"/>
              <a:ext cx="58097" cy="118251"/>
            </a:xfrm>
            <a:custGeom>
              <a:avLst/>
              <a:gdLst>
                <a:gd name="connsiteX0" fmla="*/ 4 w 58097"/>
                <a:gd name="connsiteY0" fmla="*/ 317 h 118251"/>
                <a:gd name="connsiteX1" fmla="*/ 53979 w 58097"/>
                <a:gd name="connsiteY1" fmla="*/ 76517 h 118251"/>
                <a:gd name="connsiteX2" fmla="*/ 53979 w 58097"/>
                <a:gd name="connsiteY2" fmla="*/ 117792 h 118251"/>
                <a:gd name="connsiteX3" fmla="*/ 50804 w 58097"/>
                <a:gd name="connsiteY3" fmla="*/ 51117 h 118251"/>
                <a:gd name="connsiteX4" fmla="*/ 4 w 58097"/>
                <a:gd name="connsiteY4" fmla="*/ 317 h 11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7" h="118251">
                  <a:moveTo>
                    <a:pt x="4" y="317"/>
                  </a:moveTo>
                  <a:cubicBezTo>
                    <a:pt x="533" y="4550"/>
                    <a:pt x="44983" y="56938"/>
                    <a:pt x="53979" y="76517"/>
                  </a:cubicBezTo>
                  <a:cubicBezTo>
                    <a:pt x="62975" y="96096"/>
                    <a:pt x="54508" y="122025"/>
                    <a:pt x="53979" y="117792"/>
                  </a:cubicBezTo>
                  <a:cubicBezTo>
                    <a:pt x="53450" y="113559"/>
                    <a:pt x="55566" y="66992"/>
                    <a:pt x="50804" y="51117"/>
                  </a:cubicBezTo>
                  <a:cubicBezTo>
                    <a:pt x="46042" y="35242"/>
                    <a:pt x="-525" y="-3916"/>
                    <a:pt x="4" y="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8F97C0BF-7272-9DC2-6F18-B5DE2F2ABE25}"/>
                </a:ext>
              </a:extLst>
            </p:cNvPr>
            <p:cNvSpPr/>
            <p:nvPr/>
          </p:nvSpPr>
          <p:spPr>
            <a:xfrm>
              <a:off x="6388052" y="2838114"/>
              <a:ext cx="187630" cy="136956"/>
            </a:xfrm>
            <a:custGeom>
              <a:avLst/>
              <a:gdLst>
                <a:gd name="connsiteX0" fmla="*/ 48 w 187630"/>
                <a:gd name="connsiteY0" fmla="*/ 336 h 136956"/>
                <a:gd name="connsiteX1" fmla="*/ 60373 w 187630"/>
                <a:gd name="connsiteY1" fmla="*/ 98761 h 136956"/>
                <a:gd name="connsiteX2" fmla="*/ 187373 w 187630"/>
                <a:gd name="connsiteY2" fmla="*/ 136861 h 136956"/>
                <a:gd name="connsiteX3" fmla="*/ 92123 w 187630"/>
                <a:gd name="connsiteY3" fmla="*/ 108286 h 136956"/>
                <a:gd name="connsiteX4" fmla="*/ 50848 w 187630"/>
                <a:gd name="connsiteY4" fmla="*/ 67011 h 136956"/>
                <a:gd name="connsiteX5" fmla="*/ 48 w 187630"/>
                <a:gd name="connsiteY5" fmla="*/ 336 h 13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30" h="136956">
                  <a:moveTo>
                    <a:pt x="48" y="336"/>
                  </a:moveTo>
                  <a:cubicBezTo>
                    <a:pt x="1635" y="5628"/>
                    <a:pt x="29152" y="76007"/>
                    <a:pt x="60373" y="98761"/>
                  </a:cubicBezTo>
                  <a:cubicBezTo>
                    <a:pt x="91594" y="121515"/>
                    <a:pt x="187373" y="136861"/>
                    <a:pt x="187373" y="136861"/>
                  </a:cubicBezTo>
                  <a:cubicBezTo>
                    <a:pt x="192665" y="138448"/>
                    <a:pt x="114877" y="119928"/>
                    <a:pt x="92123" y="108286"/>
                  </a:cubicBezTo>
                  <a:cubicBezTo>
                    <a:pt x="69369" y="96644"/>
                    <a:pt x="65665" y="80240"/>
                    <a:pt x="50848" y="67011"/>
                  </a:cubicBezTo>
                  <a:cubicBezTo>
                    <a:pt x="36031" y="53782"/>
                    <a:pt x="-1539" y="-4956"/>
                    <a:pt x="48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40ED4945-134E-E61A-76C2-BEA648A851DA}"/>
                </a:ext>
              </a:extLst>
            </p:cNvPr>
            <p:cNvSpPr/>
            <p:nvPr/>
          </p:nvSpPr>
          <p:spPr>
            <a:xfrm>
              <a:off x="5402808" y="2931437"/>
              <a:ext cx="61530" cy="300751"/>
            </a:xfrm>
            <a:custGeom>
              <a:avLst/>
              <a:gdLst>
                <a:gd name="connsiteX0" fmla="*/ 1042 w 61530"/>
                <a:gd name="connsiteY0" fmla="*/ 2263 h 300751"/>
                <a:gd name="connsiteX1" fmla="*/ 10567 w 61530"/>
                <a:gd name="connsiteY1" fmla="*/ 116563 h 300751"/>
                <a:gd name="connsiteX2" fmla="*/ 61367 w 61530"/>
                <a:gd name="connsiteY2" fmla="*/ 297538 h 300751"/>
                <a:gd name="connsiteX3" fmla="*/ 26442 w 61530"/>
                <a:gd name="connsiteY3" fmla="*/ 218163 h 300751"/>
                <a:gd name="connsiteX4" fmla="*/ 1042 w 61530"/>
                <a:gd name="connsiteY4" fmla="*/ 2263 h 30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0" h="300751">
                  <a:moveTo>
                    <a:pt x="1042" y="2263"/>
                  </a:moveTo>
                  <a:cubicBezTo>
                    <a:pt x="-1604" y="-14670"/>
                    <a:pt x="513" y="67351"/>
                    <a:pt x="10567" y="116563"/>
                  </a:cubicBezTo>
                  <a:cubicBezTo>
                    <a:pt x="20621" y="165776"/>
                    <a:pt x="58721" y="280605"/>
                    <a:pt x="61367" y="297538"/>
                  </a:cubicBezTo>
                  <a:cubicBezTo>
                    <a:pt x="64013" y="314471"/>
                    <a:pt x="33850" y="261025"/>
                    <a:pt x="26442" y="218163"/>
                  </a:cubicBezTo>
                  <a:cubicBezTo>
                    <a:pt x="19034" y="175301"/>
                    <a:pt x="3688" y="19196"/>
                    <a:pt x="1042" y="2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8B5A2F71-39A2-3CCE-C38C-DFD27427FA8A}"/>
                </a:ext>
              </a:extLst>
            </p:cNvPr>
            <p:cNvSpPr/>
            <p:nvPr/>
          </p:nvSpPr>
          <p:spPr>
            <a:xfrm>
              <a:off x="6930916" y="2955877"/>
              <a:ext cx="45483" cy="200126"/>
            </a:xfrm>
            <a:custGeom>
              <a:avLst/>
              <a:gdLst>
                <a:gd name="connsiteX0" fmla="*/ 28684 w 45483"/>
                <a:gd name="connsiteY0" fmla="*/ 48 h 200126"/>
                <a:gd name="connsiteX1" fmla="*/ 31859 w 45483"/>
                <a:gd name="connsiteY1" fmla="*/ 107998 h 200126"/>
                <a:gd name="connsiteX2" fmla="*/ 109 w 45483"/>
                <a:gd name="connsiteY2" fmla="*/ 200073 h 200126"/>
                <a:gd name="connsiteX3" fmla="*/ 44559 w 45483"/>
                <a:gd name="connsiteY3" fmla="*/ 95298 h 200126"/>
                <a:gd name="connsiteX4" fmla="*/ 28684 w 45483"/>
                <a:gd name="connsiteY4" fmla="*/ 48 h 20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3" h="200126">
                  <a:moveTo>
                    <a:pt x="28684" y="48"/>
                  </a:moveTo>
                  <a:cubicBezTo>
                    <a:pt x="26567" y="2165"/>
                    <a:pt x="36621" y="74661"/>
                    <a:pt x="31859" y="107998"/>
                  </a:cubicBezTo>
                  <a:cubicBezTo>
                    <a:pt x="27097" y="141335"/>
                    <a:pt x="-2008" y="202190"/>
                    <a:pt x="109" y="200073"/>
                  </a:cubicBezTo>
                  <a:cubicBezTo>
                    <a:pt x="2226" y="197956"/>
                    <a:pt x="39267" y="124931"/>
                    <a:pt x="44559" y="95298"/>
                  </a:cubicBezTo>
                  <a:cubicBezTo>
                    <a:pt x="49851" y="65665"/>
                    <a:pt x="30801" y="-2069"/>
                    <a:pt x="2868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27493A66-FB53-8966-2AA5-A4DD2FE0ADB7}"/>
                </a:ext>
              </a:extLst>
            </p:cNvPr>
            <p:cNvSpPr/>
            <p:nvPr/>
          </p:nvSpPr>
          <p:spPr>
            <a:xfrm>
              <a:off x="5421040" y="2479637"/>
              <a:ext cx="55855" cy="260664"/>
            </a:xfrm>
            <a:custGeom>
              <a:avLst/>
              <a:gdLst>
                <a:gd name="connsiteX0" fmla="*/ 55835 w 55855"/>
                <a:gd name="connsiteY0" fmla="*/ 38 h 260664"/>
                <a:gd name="connsiteX1" fmla="*/ 11385 w 55855"/>
                <a:gd name="connsiteY1" fmla="*/ 117513 h 260664"/>
                <a:gd name="connsiteX2" fmla="*/ 20910 w 55855"/>
                <a:gd name="connsiteY2" fmla="*/ 260388 h 260664"/>
                <a:gd name="connsiteX3" fmla="*/ 1860 w 55855"/>
                <a:gd name="connsiteY3" fmla="*/ 152438 h 260664"/>
                <a:gd name="connsiteX4" fmla="*/ 5035 w 55855"/>
                <a:gd name="connsiteY4" fmla="*/ 104813 h 260664"/>
                <a:gd name="connsiteX5" fmla="*/ 55835 w 55855"/>
                <a:gd name="connsiteY5" fmla="*/ 38 h 26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55" h="260664">
                  <a:moveTo>
                    <a:pt x="55835" y="38"/>
                  </a:moveTo>
                  <a:cubicBezTo>
                    <a:pt x="56893" y="2155"/>
                    <a:pt x="17206" y="74121"/>
                    <a:pt x="11385" y="117513"/>
                  </a:cubicBezTo>
                  <a:cubicBezTo>
                    <a:pt x="5564" y="160905"/>
                    <a:pt x="22497" y="254567"/>
                    <a:pt x="20910" y="260388"/>
                  </a:cubicBezTo>
                  <a:cubicBezTo>
                    <a:pt x="19322" y="266209"/>
                    <a:pt x="4506" y="178367"/>
                    <a:pt x="1860" y="152438"/>
                  </a:cubicBezTo>
                  <a:cubicBezTo>
                    <a:pt x="-786" y="126509"/>
                    <a:pt x="-1315" y="126509"/>
                    <a:pt x="5035" y="104813"/>
                  </a:cubicBezTo>
                  <a:cubicBezTo>
                    <a:pt x="11385" y="83117"/>
                    <a:pt x="54777" y="-2079"/>
                    <a:pt x="55835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47C23E5E-C629-87AA-ED18-B5ED2C50AA13}"/>
                </a:ext>
              </a:extLst>
            </p:cNvPr>
            <p:cNvSpPr/>
            <p:nvPr/>
          </p:nvSpPr>
          <p:spPr>
            <a:xfrm>
              <a:off x="6892846" y="2378073"/>
              <a:ext cx="106269" cy="234955"/>
            </a:xfrm>
            <a:custGeom>
              <a:avLst/>
              <a:gdLst>
                <a:gd name="connsiteX0" fmla="*/ 79 w 106269"/>
                <a:gd name="connsiteY0" fmla="*/ 2 h 234955"/>
                <a:gd name="connsiteX1" fmla="*/ 79454 w 106269"/>
                <a:gd name="connsiteY1" fmla="*/ 127002 h 234955"/>
                <a:gd name="connsiteX2" fmla="*/ 104854 w 106269"/>
                <a:gd name="connsiteY2" fmla="*/ 234952 h 234955"/>
                <a:gd name="connsiteX3" fmla="*/ 95329 w 106269"/>
                <a:gd name="connsiteY3" fmla="*/ 130177 h 234955"/>
                <a:gd name="connsiteX4" fmla="*/ 79 w 106269"/>
                <a:gd name="connsiteY4" fmla="*/ 2 h 23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69" h="234955">
                  <a:moveTo>
                    <a:pt x="79" y="2"/>
                  </a:moveTo>
                  <a:cubicBezTo>
                    <a:pt x="-2567" y="-527"/>
                    <a:pt x="61992" y="87844"/>
                    <a:pt x="79454" y="127002"/>
                  </a:cubicBezTo>
                  <a:cubicBezTo>
                    <a:pt x="96916" y="166160"/>
                    <a:pt x="102208" y="234423"/>
                    <a:pt x="104854" y="234952"/>
                  </a:cubicBezTo>
                  <a:cubicBezTo>
                    <a:pt x="107500" y="235481"/>
                    <a:pt x="107500" y="166160"/>
                    <a:pt x="95329" y="130177"/>
                  </a:cubicBezTo>
                  <a:cubicBezTo>
                    <a:pt x="83158" y="94194"/>
                    <a:pt x="2725" y="531"/>
                    <a:pt x="7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89C4C424-6E9D-7DEB-5958-8D0908D9683F}"/>
                </a:ext>
              </a:extLst>
            </p:cNvPr>
            <p:cNvSpPr/>
            <p:nvPr/>
          </p:nvSpPr>
          <p:spPr>
            <a:xfrm>
              <a:off x="6094358" y="3802585"/>
              <a:ext cx="365543" cy="49174"/>
            </a:xfrm>
            <a:custGeom>
              <a:avLst/>
              <a:gdLst>
                <a:gd name="connsiteX0" fmla="*/ 1642 w 365543"/>
                <a:gd name="connsiteY0" fmla="*/ 1065 h 49174"/>
                <a:gd name="connsiteX1" fmla="*/ 265167 w 365543"/>
                <a:gd name="connsiteY1" fmla="*/ 48690 h 49174"/>
                <a:gd name="connsiteX2" fmla="*/ 363592 w 365543"/>
                <a:gd name="connsiteY2" fmla="*/ 26465 h 49174"/>
                <a:gd name="connsiteX3" fmla="*/ 325492 w 365543"/>
                <a:gd name="connsiteY3" fmla="*/ 39165 h 49174"/>
                <a:gd name="connsiteX4" fmla="*/ 261992 w 365543"/>
                <a:gd name="connsiteY4" fmla="*/ 39165 h 49174"/>
                <a:gd name="connsiteX5" fmla="*/ 157217 w 365543"/>
                <a:gd name="connsiteY5" fmla="*/ 16940 h 49174"/>
                <a:gd name="connsiteX6" fmla="*/ 1642 w 365543"/>
                <a:gd name="connsiteY6" fmla="*/ 1065 h 4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543" h="49174">
                  <a:moveTo>
                    <a:pt x="1642" y="1065"/>
                  </a:moveTo>
                  <a:cubicBezTo>
                    <a:pt x="19634" y="6357"/>
                    <a:pt x="204842" y="44457"/>
                    <a:pt x="265167" y="48690"/>
                  </a:cubicBezTo>
                  <a:cubicBezTo>
                    <a:pt x="325492" y="52923"/>
                    <a:pt x="353538" y="28052"/>
                    <a:pt x="363592" y="26465"/>
                  </a:cubicBezTo>
                  <a:cubicBezTo>
                    <a:pt x="373646" y="24878"/>
                    <a:pt x="342425" y="37048"/>
                    <a:pt x="325492" y="39165"/>
                  </a:cubicBezTo>
                  <a:cubicBezTo>
                    <a:pt x="308559" y="41282"/>
                    <a:pt x="290038" y="42869"/>
                    <a:pt x="261992" y="39165"/>
                  </a:cubicBezTo>
                  <a:cubicBezTo>
                    <a:pt x="233946" y="35461"/>
                    <a:pt x="195846" y="22232"/>
                    <a:pt x="157217" y="16940"/>
                  </a:cubicBezTo>
                  <a:cubicBezTo>
                    <a:pt x="118588" y="11648"/>
                    <a:pt x="-16350" y="-4227"/>
                    <a:pt x="1642" y="1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2405DC75-D960-FBE7-3EB8-B4F7D21B9EBB}"/>
                </a:ext>
              </a:extLst>
            </p:cNvPr>
            <p:cNvSpPr/>
            <p:nvPr/>
          </p:nvSpPr>
          <p:spPr>
            <a:xfrm>
              <a:off x="5504928" y="3320166"/>
              <a:ext cx="102285" cy="273113"/>
            </a:xfrm>
            <a:custGeom>
              <a:avLst/>
              <a:gdLst>
                <a:gd name="connsiteX0" fmla="*/ 522 w 102285"/>
                <a:gd name="connsiteY0" fmla="*/ 884 h 273113"/>
                <a:gd name="connsiteX1" fmla="*/ 25922 w 102285"/>
                <a:gd name="connsiteY1" fmla="*/ 140584 h 273113"/>
                <a:gd name="connsiteX2" fmla="*/ 102122 w 102285"/>
                <a:gd name="connsiteY2" fmla="*/ 270759 h 273113"/>
                <a:gd name="connsiteX3" fmla="*/ 44972 w 102285"/>
                <a:gd name="connsiteY3" fmla="*/ 210434 h 273113"/>
                <a:gd name="connsiteX4" fmla="*/ 522 w 102285"/>
                <a:gd name="connsiteY4" fmla="*/ 884 h 27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85" h="273113">
                  <a:moveTo>
                    <a:pt x="522" y="884"/>
                  </a:moveTo>
                  <a:cubicBezTo>
                    <a:pt x="-2653" y="-10758"/>
                    <a:pt x="8989" y="95605"/>
                    <a:pt x="25922" y="140584"/>
                  </a:cubicBezTo>
                  <a:cubicBezTo>
                    <a:pt x="42855" y="185563"/>
                    <a:pt x="98947" y="259117"/>
                    <a:pt x="102122" y="270759"/>
                  </a:cubicBezTo>
                  <a:cubicBezTo>
                    <a:pt x="105297" y="282401"/>
                    <a:pt x="61376" y="249063"/>
                    <a:pt x="44972" y="210434"/>
                  </a:cubicBezTo>
                  <a:cubicBezTo>
                    <a:pt x="28568" y="171805"/>
                    <a:pt x="3697" y="12526"/>
                    <a:pt x="522" y="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D69290BC-3811-25A3-5D0B-02DFF66414CB}"/>
                </a:ext>
              </a:extLst>
            </p:cNvPr>
            <p:cNvSpPr/>
            <p:nvPr/>
          </p:nvSpPr>
          <p:spPr>
            <a:xfrm>
              <a:off x="6819885" y="3174901"/>
              <a:ext cx="187524" cy="371575"/>
            </a:xfrm>
            <a:custGeom>
              <a:avLst/>
              <a:gdLst>
                <a:gd name="connsiteX0" fmla="*/ 187340 w 187524"/>
                <a:gd name="connsiteY0" fmla="*/ 99 h 371575"/>
                <a:gd name="connsiteX1" fmla="*/ 104790 w 187524"/>
                <a:gd name="connsiteY1" fmla="*/ 158849 h 371575"/>
                <a:gd name="connsiteX2" fmla="*/ 85740 w 187524"/>
                <a:gd name="connsiteY2" fmla="*/ 187424 h 371575"/>
                <a:gd name="connsiteX3" fmla="*/ 15 w 187524"/>
                <a:gd name="connsiteY3" fmla="*/ 371574 h 371575"/>
                <a:gd name="connsiteX4" fmla="*/ 79390 w 187524"/>
                <a:gd name="connsiteY4" fmla="*/ 184249 h 371575"/>
                <a:gd name="connsiteX5" fmla="*/ 187340 w 187524"/>
                <a:gd name="connsiteY5" fmla="*/ 99 h 3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524" h="371575">
                  <a:moveTo>
                    <a:pt x="187340" y="99"/>
                  </a:moveTo>
                  <a:cubicBezTo>
                    <a:pt x="191573" y="-4134"/>
                    <a:pt x="121723" y="127628"/>
                    <a:pt x="104790" y="158849"/>
                  </a:cubicBezTo>
                  <a:cubicBezTo>
                    <a:pt x="87857" y="190070"/>
                    <a:pt x="103202" y="151970"/>
                    <a:pt x="85740" y="187424"/>
                  </a:cubicBezTo>
                  <a:cubicBezTo>
                    <a:pt x="68278" y="222878"/>
                    <a:pt x="1073" y="372103"/>
                    <a:pt x="15" y="371574"/>
                  </a:cubicBezTo>
                  <a:cubicBezTo>
                    <a:pt x="-1043" y="371045"/>
                    <a:pt x="51344" y="243516"/>
                    <a:pt x="79390" y="184249"/>
                  </a:cubicBezTo>
                  <a:cubicBezTo>
                    <a:pt x="107436" y="124982"/>
                    <a:pt x="183107" y="4332"/>
                    <a:pt x="187340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8CAD8339-A7D4-5476-ECB6-26D553932B59}"/>
                </a:ext>
              </a:extLst>
            </p:cNvPr>
            <p:cNvSpPr/>
            <p:nvPr/>
          </p:nvSpPr>
          <p:spPr>
            <a:xfrm>
              <a:off x="6368905" y="3863961"/>
              <a:ext cx="197412" cy="73485"/>
            </a:xfrm>
            <a:custGeom>
              <a:avLst/>
              <a:gdLst>
                <a:gd name="connsiteX0" fmla="*/ 196995 w 197412"/>
                <a:gd name="connsiteY0" fmla="*/ 14 h 73485"/>
                <a:gd name="connsiteX1" fmla="*/ 139845 w 197412"/>
                <a:gd name="connsiteY1" fmla="*/ 69864 h 73485"/>
                <a:gd name="connsiteX2" fmla="*/ 145 w 197412"/>
                <a:gd name="connsiteY2" fmla="*/ 63514 h 73485"/>
                <a:gd name="connsiteX3" fmla="*/ 114445 w 197412"/>
                <a:gd name="connsiteY3" fmla="*/ 63514 h 73485"/>
                <a:gd name="connsiteX4" fmla="*/ 196995 w 197412"/>
                <a:gd name="connsiteY4" fmla="*/ 14 h 7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12" h="73485">
                  <a:moveTo>
                    <a:pt x="196995" y="14"/>
                  </a:moveTo>
                  <a:cubicBezTo>
                    <a:pt x="201228" y="1072"/>
                    <a:pt x="172653" y="59281"/>
                    <a:pt x="139845" y="69864"/>
                  </a:cubicBezTo>
                  <a:cubicBezTo>
                    <a:pt x="107037" y="80447"/>
                    <a:pt x="4378" y="64572"/>
                    <a:pt x="145" y="63514"/>
                  </a:cubicBezTo>
                  <a:cubicBezTo>
                    <a:pt x="-4088" y="62456"/>
                    <a:pt x="85341" y="69335"/>
                    <a:pt x="114445" y="63514"/>
                  </a:cubicBezTo>
                  <a:cubicBezTo>
                    <a:pt x="143549" y="57693"/>
                    <a:pt x="192762" y="-1044"/>
                    <a:pt x="196995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6C13B8AC-7CA0-2DE9-27E5-2620D20EA775}"/>
                </a:ext>
              </a:extLst>
            </p:cNvPr>
            <p:cNvSpPr/>
            <p:nvPr/>
          </p:nvSpPr>
          <p:spPr>
            <a:xfrm>
              <a:off x="7029413" y="2587586"/>
              <a:ext cx="191593" cy="57207"/>
            </a:xfrm>
            <a:custGeom>
              <a:avLst/>
              <a:gdLst>
                <a:gd name="connsiteX0" fmla="*/ 37 w 191593"/>
                <a:gd name="connsiteY0" fmla="*/ 57189 h 57207"/>
                <a:gd name="connsiteX1" fmla="*/ 117512 w 191593"/>
                <a:gd name="connsiteY1" fmla="*/ 39 h 57207"/>
                <a:gd name="connsiteX2" fmla="*/ 190537 w 191593"/>
                <a:gd name="connsiteY2" fmla="*/ 47664 h 57207"/>
                <a:gd name="connsiteX3" fmla="*/ 158787 w 191593"/>
                <a:gd name="connsiteY3" fmla="*/ 12739 h 57207"/>
                <a:gd name="connsiteX4" fmla="*/ 130212 w 191593"/>
                <a:gd name="connsiteY4" fmla="*/ 6389 h 57207"/>
                <a:gd name="connsiteX5" fmla="*/ 37 w 191593"/>
                <a:gd name="connsiteY5" fmla="*/ 57189 h 5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593" h="57207">
                  <a:moveTo>
                    <a:pt x="37" y="57189"/>
                  </a:moveTo>
                  <a:cubicBezTo>
                    <a:pt x="-2080" y="56131"/>
                    <a:pt x="85762" y="1627"/>
                    <a:pt x="117512" y="39"/>
                  </a:cubicBezTo>
                  <a:cubicBezTo>
                    <a:pt x="149262" y="-1549"/>
                    <a:pt x="183658" y="45547"/>
                    <a:pt x="190537" y="47664"/>
                  </a:cubicBezTo>
                  <a:cubicBezTo>
                    <a:pt x="197416" y="49781"/>
                    <a:pt x="168841" y="19618"/>
                    <a:pt x="158787" y="12739"/>
                  </a:cubicBezTo>
                  <a:cubicBezTo>
                    <a:pt x="148733" y="5860"/>
                    <a:pt x="152437" y="-1019"/>
                    <a:pt x="130212" y="6389"/>
                  </a:cubicBezTo>
                  <a:cubicBezTo>
                    <a:pt x="107987" y="13797"/>
                    <a:pt x="2154" y="58247"/>
                    <a:pt x="37" y="57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92FDF0DF-1E1A-BB5C-E34F-2E9766EDFFF1}"/>
                </a:ext>
              </a:extLst>
            </p:cNvPr>
            <p:cNvSpPr/>
            <p:nvPr/>
          </p:nvSpPr>
          <p:spPr>
            <a:xfrm>
              <a:off x="7066018" y="2619369"/>
              <a:ext cx="129274" cy="89529"/>
            </a:xfrm>
            <a:custGeom>
              <a:avLst/>
              <a:gdLst>
                <a:gd name="connsiteX0" fmla="*/ 1532 w 129274"/>
                <a:gd name="connsiteY0" fmla="*/ 88906 h 89529"/>
                <a:gd name="connsiteX1" fmla="*/ 96782 w 129274"/>
                <a:gd name="connsiteY1" fmla="*/ 9531 h 89529"/>
                <a:gd name="connsiteX2" fmla="*/ 128532 w 129274"/>
                <a:gd name="connsiteY2" fmla="*/ 47631 h 89529"/>
                <a:gd name="connsiteX3" fmla="*/ 112657 w 129274"/>
                <a:gd name="connsiteY3" fmla="*/ 6 h 89529"/>
                <a:gd name="connsiteX4" fmla="*/ 42807 w 129274"/>
                <a:gd name="connsiteY4" fmla="*/ 44456 h 89529"/>
                <a:gd name="connsiteX5" fmla="*/ 1532 w 129274"/>
                <a:gd name="connsiteY5" fmla="*/ 88906 h 8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74" h="89529">
                  <a:moveTo>
                    <a:pt x="1532" y="88906"/>
                  </a:moveTo>
                  <a:cubicBezTo>
                    <a:pt x="10528" y="83085"/>
                    <a:pt x="75616" y="16410"/>
                    <a:pt x="96782" y="9531"/>
                  </a:cubicBezTo>
                  <a:cubicBezTo>
                    <a:pt x="117948" y="2652"/>
                    <a:pt x="125886" y="49218"/>
                    <a:pt x="128532" y="47631"/>
                  </a:cubicBezTo>
                  <a:cubicBezTo>
                    <a:pt x="131178" y="46043"/>
                    <a:pt x="126945" y="535"/>
                    <a:pt x="112657" y="6"/>
                  </a:cubicBezTo>
                  <a:cubicBezTo>
                    <a:pt x="98370" y="-523"/>
                    <a:pt x="60269" y="30698"/>
                    <a:pt x="42807" y="44456"/>
                  </a:cubicBezTo>
                  <a:cubicBezTo>
                    <a:pt x="25345" y="58214"/>
                    <a:pt x="-7464" y="94727"/>
                    <a:pt x="1532" y="88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09327430-EF87-1122-3755-BD719C722B2B}"/>
                </a:ext>
              </a:extLst>
            </p:cNvPr>
            <p:cNvSpPr/>
            <p:nvPr/>
          </p:nvSpPr>
          <p:spPr>
            <a:xfrm>
              <a:off x="7199899" y="2693884"/>
              <a:ext cx="56240" cy="392615"/>
            </a:xfrm>
            <a:custGeom>
              <a:avLst/>
              <a:gdLst>
                <a:gd name="connsiteX0" fmla="*/ 54976 w 56240"/>
                <a:gd name="connsiteY0" fmla="*/ 1691 h 392615"/>
                <a:gd name="connsiteX1" fmla="*/ 42276 w 56240"/>
                <a:gd name="connsiteY1" fmla="*/ 128691 h 392615"/>
                <a:gd name="connsiteX2" fmla="*/ 23226 w 56240"/>
                <a:gd name="connsiteY2" fmla="*/ 217591 h 392615"/>
                <a:gd name="connsiteX3" fmla="*/ 7351 w 56240"/>
                <a:gd name="connsiteY3" fmla="*/ 309666 h 392615"/>
                <a:gd name="connsiteX4" fmla="*/ 1001 w 56240"/>
                <a:gd name="connsiteY4" fmla="*/ 392216 h 392615"/>
                <a:gd name="connsiteX5" fmla="*/ 1001 w 56240"/>
                <a:gd name="connsiteY5" fmla="*/ 274741 h 392615"/>
                <a:gd name="connsiteX6" fmla="*/ 10526 w 56240"/>
                <a:gd name="connsiteY6" fmla="*/ 227116 h 392615"/>
                <a:gd name="connsiteX7" fmla="*/ 54976 w 56240"/>
                <a:gd name="connsiteY7" fmla="*/ 1691 h 3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40" h="392615">
                  <a:moveTo>
                    <a:pt x="54976" y="1691"/>
                  </a:moveTo>
                  <a:cubicBezTo>
                    <a:pt x="60268" y="-14713"/>
                    <a:pt x="47568" y="92708"/>
                    <a:pt x="42276" y="128691"/>
                  </a:cubicBezTo>
                  <a:cubicBezTo>
                    <a:pt x="36984" y="164674"/>
                    <a:pt x="29047" y="187428"/>
                    <a:pt x="23226" y="217591"/>
                  </a:cubicBezTo>
                  <a:cubicBezTo>
                    <a:pt x="17405" y="247754"/>
                    <a:pt x="11055" y="280562"/>
                    <a:pt x="7351" y="309666"/>
                  </a:cubicBezTo>
                  <a:cubicBezTo>
                    <a:pt x="3647" y="338770"/>
                    <a:pt x="2059" y="398037"/>
                    <a:pt x="1001" y="392216"/>
                  </a:cubicBezTo>
                  <a:cubicBezTo>
                    <a:pt x="-57" y="386395"/>
                    <a:pt x="-586" y="302258"/>
                    <a:pt x="1001" y="274741"/>
                  </a:cubicBezTo>
                  <a:cubicBezTo>
                    <a:pt x="2588" y="247224"/>
                    <a:pt x="2059" y="266804"/>
                    <a:pt x="10526" y="227116"/>
                  </a:cubicBezTo>
                  <a:cubicBezTo>
                    <a:pt x="18993" y="187429"/>
                    <a:pt x="49684" y="18095"/>
                    <a:pt x="54976" y="16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8D3E2DCA-555D-4A4E-DBF1-984EBB5FD425}"/>
                </a:ext>
              </a:extLst>
            </p:cNvPr>
            <p:cNvSpPr/>
            <p:nvPr/>
          </p:nvSpPr>
          <p:spPr>
            <a:xfrm>
              <a:off x="7067876" y="3063353"/>
              <a:ext cx="136959" cy="222798"/>
            </a:xfrm>
            <a:custGeom>
              <a:avLst/>
              <a:gdLst>
                <a:gd name="connsiteX0" fmla="*/ 136199 w 136959"/>
                <a:gd name="connsiteY0" fmla="*/ 522 h 222798"/>
                <a:gd name="connsiteX1" fmla="*/ 59999 w 136959"/>
                <a:gd name="connsiteY1" fmla="*/ 117997 h 222798"/>
                <a:gd name="connsiteX2" fmla="*/ 15549 w 136959"/>
                <a:gd name="connsiteY2" fmla="*/ 175147 h 222798"/>
                <a:gd name="connsiteX3" fmla="*/ 6024 w 136959"/>
                <a:gd name="connsiteY3" fmla="*/ 222772 h 222798"/>
                <a:gd name="connsiteX4" fmla="*/ 9199 w 136959"/>
                <a:gd name="connsiteY4" fmla="*/ 168797 h 222798"/>
                <a:gd name="connsiteX5" fmla="*/ 136199 w 136959"/>
                <a:gd name="connsiteY5" fmla="*/ 522 h 22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959" h="222798">
                  <a:moveTo>
                    <a:pt x="136199" y="522"/>
                  </a:moveTo>
                  <a:cubicBezTo>
                    <a:pt x="144666" y="-7945"/>
                    <a:pt x="80107" y="88893"/>
                    <a:pt x="59999" y="117997"/>
                  </a:cubicBezTo>
                  <a:cubicBezTo>
                    <a:pt x="39891" y="147101"/>
                    <a:pt x="24545" y="157685"/>
                    <a:pt x="15549" y="175147"/>
                  </a:cubicBezTo>
                  <a:cubicBezTo>
                    <a:pt x="6553" y="192610"/>
                    <a:pt x="7082" y="223830"/>
                    <a:pt x="6024" y="222772"/>
                  </a:cubicBezTo>
                  <a:cubicBezTo>
                    <a:pt x="4966" y="221714"/>
                    <a:pt x="-8793" y="202134"/>
                    <a:pt x="9199" y="168797"/>
                  </a:cubicBezTo>
                  <a:cubicBezTo>
                    <a:pt x="27191" y="135460"/>
                    <a:pt x="127732" y="8989"/>
                    <a:pt x="136199" y="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C511513F-3E9B-9307-CFD8-BF3CE4220FB5}"/>
                </a:ext>
              </a:extLst>
            </p:cNvPr>
            <p:cNvSpPr/>
            <p:nvPr/>
          </p:nvSpPr>
          <p:spPr>
            <a:xfrm>
              <a:off x="7166095" y="2695568"/>
              <a:ext cx="42173" cy="309175"/>
            </a:xfrm>
            <a:custGeom>
              <a:avLst/>
              <a:gdLst>
                <a:gd name="connsiteX0" fmla="*/ 41155 w 42173"/>
                <a:gd name="connsiteY0" fmla="*/ 7 h 309175"/>
                <a:gd name="connsiteX1" fmla="*/ 34805 w 42173"/>
                <a:gd name="connsiteY1" fmla="*/ 158757 h 309175"/>
                <a:gd name="connsiteX2" fmla="*/ 3055 w 42173"/>
                <a:gd name="connsiteY2" fmla="*/ 263532 h 309175"/>
                <a:gd name="connsiteX3" fmla="*/ 3055 w 42173"/>
                <a:gd name="connsiteY3" fmla="*/ 304807 h 309175"/>
                <a:gd name="connsiteX4" fmla="*/ 18930 w 42173"/>
                <a:gd name="connsiteY4" fmla="*/ 165107 h 309175"/>
                <a:gd name="connsiteX5" fmla="*/ 41155 w 42173"/>
                <a:gd name="connsiteY5" fmla="*/ 7 h 30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73" h="309175">
                  <a:moveTo>
                    <a:pt x="41155" y="7"/>
                  </a:moveTo>
                  <a:cubicBezTo>
                    <a:pt x="43801" y="-1051"/>
                    <a:pt x="41155" y="114836"/>
                    <a:pt x="34805" y="158757"/>
                  </a:cubicBezTo>
                  <a:cubicBezTo>
                    <a:pt x="28455" y="202678"/>
                    <a:pt x="8347" y="239190"/>
                    <a:pt x="3055" y="263532"/>
                  </a:cubicBezTo>
                  <a:cubicBezTo>
                    <a:pt x="-2237" y="287874"/>
                    <a:pt x="409" y="321211"/>
                    <a:pt x="3055" y="304807"/>
                  </a:cubicBezTo>
                  <a:cubicBezTo>
                    <a:pt x="5701" y="288403"/>
                    <a:pt x="10993" y="213261"/>
                    <a:pt x="18930" y="165107"/>
                  </a:cubicBezTo>
                  <a:cubicBezTo>
                    <a:pt x="26867" y="116953"/>
                    <a:pt x="38509" y="1065"/>
                    <a:pt x="4115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12E85073-FE6D-BB0C-C98B-2F2A24860304}"/>
                </a:ext>
              </a:extLst>
            </p:cNvPr>
            <p:cNvSpPr/>
            <p:nvPr/>
          </p:nvSpPr>
          <p:spPr>
            <a:xfrm>
              <a:off x="7116344" y="2685992"/>
              <a:ext cx="65893" cy="277081"/>
            </a:xfrm>
            <a:custGeom>
              <a:avLst/>
              <a:gdLst>
                <a:gd name="connsiteX0" fmla="*/ 5181 w 65893"/>
                <a:gd name="connsiteY0" fmla="*/ 58 h 277081"/>
                <a:gd name="connsiteX1" fmla="*/ 5181 w 65893"/>
                <a:gd name="connsiteY1" fmla="*/ 130233 h 277081"/>
                <a:gd name="connsiteX2" fmla="*/ 62331 w 65893"/>
                <a:gd name="connsiteY2" fmla="*/ 273108 h 277081"/>
                <a:gd name="connsiteX3" fmla="*/ 55981 w 65893"/>
                <a:gd name="connsiteY3" fmla="*/ 225483 h 277081"/>
                <a:gd name="connsiteX4" fmla="*/ 24231 w 65893"/>
                <a:gd name="connsiteY4" fmla="*/ 101658 h 277081"/>
                <a:gd name="connsiteX5" fmla="*/ 36931 w 65893"/>
                <a:gd name="connsiteY5" fmla="*/ 190558 h 277081"/>
                <a:gd name="connsiteX6" fmla="*/ 27406 w 65893"/>
                <a:gd name="connsiteY6" fmla="*/ 146108 h 277081"/>
                <a:gd name="connsiteX7" fmla="*/ 5181 w 65893"/>
                <a:gd name="connsiteY7" fmla="*/ 58 h 27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3" h="277081">
                  <a:moveTo>
                    <a:pt x="5181" y="58"/>
                  </a:moveTo>
                  <a:cubicBezTo>
                    <a:pt x="1477" y="-2588"/>
                    <a:pt x="-4344" y="84725"/>
                    <a:pt x="5181" y="130233"/>
                  </a:cubicBezTo>
                  <a:cubicBezTo>
                    <a:pt x="14706" y="175741"/>
                    <a:pt x="53864" y="257233"/>
                    <a:pt x="62331" y="273108"/>
                  </a:cubicBezTo>
                  <a:cubicBezTo>
                    <a:pt x="70798" y="288983"/>
                    <a:pt x="62331" y="254058"/>
                    <a:pt x="55981" y="225483"/>
                  </a:cubicBezTo>
                  <a:cubicBezTo>
                    <a:pt x="49631" y="196908"/>
                    <a:pt x="27406" y="107479"/>
                    <a:pt x="24231" y="101658"/>
                  </a:cubicBezTo>
                  <a:cubicBezTo>
                    <a:pt x="21056" y="95837"/>
                    <a:pt x="36402" y="183150"/>
                    <a:pt x="36931" y="190558"/>
                  </a:cubicBezTo>
                  <a:cubicBezTo>
                    <a:pt x="37460" y="197966"/>
                    <a:pt x="32698" y="176270"/>
                    <a:pt x="27406" y="146108"/>
                  </a:cubicBezTo>
                  <a:cubicBezTo>
                    <a:pt x="22114" y="115946"/>
                    <a:pt x="8885" y="2704"/>
                    <a:pt x="5181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109433CE-4EB1-852D-3702-694FD81B84A4}"/>
                </a:ext>
              </a:extLst>
            </p:cNvPr>
            <p:cNvSpPr/>
            <p:nvPr/>
          </p:nvSpPr>
          <p:spPr>
            <a:xfrm>
              <a:off x="7042019" y="2825749"/>
              <a:ext cx="101968" cy="234955"/>
            </a:xfrm>
            <a:custGeom>
              <a:avLst/>
              <a:gdLst>
                <a:gd name="connsiteX0" fmla="*/ 44581 w 101968"/>
                <a:gd name="connsiteY0" fmla="*/ 1 h 234955"/>
                <a:gd name="connsiteX1" fmla="*/ 98556 w 101968"/>
                <a:gd name="connsiteY1" fmla="*/ 136526 h 234955"/>
                <a:gd name="connsiteX2" fmla="*/ 85856 w 101968"/>
                <a:gd name="connsiteY2" fmla="*/ 168276 h 234955"/>
                <a:gd name="connsiteX3" fmla="*/ 131 w 101968"/>
                <a:gd name="connsiteY3" fmla="*/ 234951 h 234955"/>
                <a:gd name="connsiteX4" fmla="*/ 66806 w 101968"/>
                <a:gd name="connsiteY4" fmla="*/ 171451 h 234955"/>
                <a:gd name="connsiteX5" fmla="*/ 89031 w 101968"/>
                <a:gd name="connsiteY5" fmla="*/ 139701 h 234955"/>
                <a:gd name="connsiteX6" fmla="*/ 44581 w 101968"/>
                <a:gd name="connsiteY6" fmla="*/ 1 h 23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68" h="234955">
                  <a:moveTo>
                    <a:pt x="44581" y="1"/>
                  </a:moveTo>
                  <a:cubicBezTo>
                    <a:pt x="46168" y="-528"/>
                    <a:pt x="91677" y="108480"/>
                    <a:pt x="98556" y="136526"/>
                  </a:cubicBezTo>
                  <a:cubicBezTo>
                    <a:pt x="105435" y="164572"/>
                    <a:pt x="102260" y="151872"/>
                    <a:pt x="85856" y="168276"/>
                  </a:cubicBezTo>
                  <a:cubicBezTo>
                    <a:pt x="69452" y="184680"/>
                    <a:pt x="3306" y="234422"/>
                    <a:pt x="131" y="234951"/>
                  </a:cubicBezTo>
                  <a:cubicBezTo>
                    <a:pt x="-3044" y="235480"/>
                    <a:pt x="51989" y="187326"/>
                    <a:pt x="66806" y="171451"/>
                  </a:cubicBezTo>
                  <a:cubicBezTo>
                    <a:pt x="81623" y="155576"/>
                    <a:pt x="93264" y="164043"/>
                    <a:pt x="89031" y="139701"/>
                  </a:cubicBezTo>
                  <a:cubicBezTo>
                    <a:pt x="84798" y="115359"/>
                    <a:pt x="42994" y="530"/>
                    <a:pt x="4458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E223A235-C6C9-E63B-DBFC-E6ECFAA1D657}"/>
                </a:ext>
              </a:extLst>
            </p:cNvPr>
            <p:cNvSpPr/>
            <p:nvPr/>
          </p:nvSpPr>
          <p:spPr>
            <a:xfrm>
              <a:off x="7015570" y="3070121"/>
              <a:ext cx="49068" cy="217699"/>
            </a:xfrm>
            <a:custGeom>
              <a:avLst/>
              <a:gdLst>
                <a:gd name="connsiteX0" fmla="*/ 32930 w 49068"/>
                <a:gd name="connsiteY0" fmla="*/ 104 h 217699"/>
                <a:gd name="connsiteX1" fmla="*/ 10705 w 49068"/>
                <a:gd name="connsiteY1" fmla="*/ 136629 h 217699"/>
                <a:gd name="connsiteX2" fmla="*/ 48805 w 49068"/>
                <a:gd name="connsiteY2" fmla="*/ 216004 h 217699"/>
                <a:gd name="connsiteX3" fmla="*/ 26580 w 49068"/>
                <a:gd name="connsiteY3" fmla="*/ 187429 h 217699"/>
                <a:gd name="connsiteX4" fmla="*/ 7530 w 49068"/>
                <a:gd name="connsiteY4" fmla="*/ 146154 h 217699"/>
                <a:gd name="connsiteX5" fmla="*/ 1180 w 49068"/>
                <a:gd name="connsiteY5" fmla="*/ 114404 h 217699"/>
                <a:gd name="connsiteX6" fmla="*/ 32930 w 49068"/>
                <a:gd name="connsiteY6" fmla="*/ 104 h 21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68" h="217699">
                  <a:moveTo>
                    <a:pt x="32930" y="104"/>
                  </a:moveTo>
                  <a:cubicBezTo>
                    <a:pt x="34517" y="3808"/>
                    <a:pt x="8059" y="100646"/>
                    <a:pt x="10705" y="136629"/>
                  </a:cubicBezTo>
                  <a:cubicBezTo>
                    <a:pt x="13351" y="172612"/>
                    <a:pt x="46159" y="207537"/>
                    <a:pt x="48805" y="216004"/>
                  </a:cubicBezTo>
                  <a:cubicBezTo>
                    <a:pt x="51451" y="224471"/>
                    <a:pt x="33459" y="199071"/>
                    <a:pt x="26580" y="187429"/>
                  </a:cubicBezTo>
                  <a:cubicBezTo>
                    <a:pt x="19701" y="175787"/>
                    <a:pt x="11763" y="158325"/>
                    <a:pt x="7530" y="146154"/>
                  </a:cubicBezTo>
                  <a:cubicBezTo>
                    <a:pt x="3297" y="133983"/>
                    <a:pt x="-2524" y="136100"/>
                    <a:pt x="1180" y="114404"/>
                  </a:cubicBezTo>
                  <a:cubicBezTo>
                    <a:pt x="4884" y="92708"/>
                    <a:pt x="31343" y="-3600"/>
                    <a:pt x="32930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8F346814-6939-B333-18B9-FC3FDB73412D}"/>
                </a:ext>
              </a:extLst>
            </p:cNvPr>
            <p:cNvSpPr/>
            <p:nvPr/>
          </p:nvSpPr>
          <p:spPr>
            <a:xfrm>
              <a:off x="7086572" y="3025648"/>
              <a:ext cx="95281" cy="80163"/>
            </a:xfrm>
            <a:custGeom>
              <a:avLst/>
              <a:gdLst>
                <a:gd name="connsiteX0" fmla="*/ 95278 w 95281"/>
                <a:gd name="connsiteY0" fmla="*/ 127 h 80163"/>
                <a:gd name="connsiteX1" fmla="*/ 22253 w 95281"/>
                <a:gd name="connsiteY1" fmla="*/ 63627 h 80163"/>
                <a:gd name="connsiteX2" fmla="*/ 28 w 95281"/>
                <a:gd name="connsiteY2" fmla="*/ 79502 h 80163"/>
                <a:gd name="connsiteX3" fmla="*/ 25428 w 95281"/>
                <a:gd name="connsiteY3" fmla="*/ 47752 h 80163"/>
                <a:gd name="connsiteX4" fmla="*/ 95278 w 95281"/>
                <a:gd name="connsiteY4" fmla="*/ 127 h 8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81" h="80163">
                  <a:moveTo>
                    <a:pt x="95278" y="127"/>
                  </a:moveTo>
                  <a:cubicBezTo>
                    <a:pt x="94749" y="2773"/>
                    <a:pt x="38128" y="50398"/>
                    <a:pt x="22253" y="63627"/>
                  </a:cubicBezTo>
                  <a:cubicBezTo>
                    <a:pt x="6378" y="76856"/>
                    <a:pt x="-501" y="82148"/>
                    <a:pt x="28" y="79502"/>
                  </a:cubicBezTo>
                  <a:cubicBezTo>
                    <a:pt x="557" y="76856"/>
                    <a:pt x="11670" y="58865"/>
                    <a:pt x="25428" y="47752"/>
                  </a:cubicBezTo>
                  <a:cubicBezTo>
                    <a:pt x="39186" y="36639"/>
                    <a:pt x="95807" y="-2519"/>
                    <a:pt x="95278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D9A427C5-3AAF-3356-74AC-A29FFE75611F}"/>
                </a:ext>
              </a:extLst>
            </p:cNvPr>
            <p:cNvSpPr/>
            <p:nvPr/>
          </p:nvSpPr>
          <p:spPr>
            <a:xfrm>
              <a:off x="7045187" y="2659548"/>
              <a:ext cx="12940" cy="209533"/>
            </a:xfrm>
            <a:custGeom>
              <a:avLst/>
              <a:gdLst>
                <a:gd name="connsiteX0" fmla="*/ 6488 w 12940"/>
                <a:gd name="connsiteY0" fmla="*/ 1102 h 209533"/>
                <a:gd name="connsiteX1" fmla="*/ 12838 w 12940"/>
                <a:gd name="connsiteY1" fmla="*/ 93177 h 209533"/>
                <a:gd name="connsiteX2" fmla="*/ 9663 w 12940"/>
                <a:gd name="connsiteY2" fmla="*/ 207477 h 209533"/>
                <a:gd name="connsiteX3" fmla="*/ 138 w 12940"/>
                <a:gd name="connsiteY3" fmla="*/ 156677 h 209533"/>
                <a:gd name="connsiteX4" fmla="*/ 6488 w 12940"/>
                <a:gd name="connsiteY4" fmla="*/ 1102 h 20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0" h="209533">
                  <a:moveTo>
                    <a:pt x="6488" y="1102"/>
                  </a:moveTo>
                  <a:cubicBezTo>
                    <a:pt x="8605" y="-9481"/>
                    <a:pt x="12309" y="58781"/>
                    <a:pt x="12838" y="93177"/>
                  </a:cubicBezTo>
                  <a:cubicBezTo>
                    <a:pt x="13367" y="127573"/>
                    <a:pt x="11780" y="196894"/>
                    <a:pt x="9663" y="207477"/>
                  </a:cubicBezTo>
                  <a:cubicBezTo>
                    <a:pt x="7546" y="218060"/>
                    <a:pt x="1196" y="185781"/>
                    <a:pt x="138" y="156677"/>
                  </a:cubicBezTo>
                  <a:cubicBezTo>
                    <a:pt x="-920" y="127573"/>
                    <a:pt x="4371" y="11685"/>
                    <a:pt x="6488" y="1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91F97CCC-BC3C-A674-6EF1-5DA6161704C1}"/>
                </a:ext>
              </a:extLst>
            </p:cNvPr>
            <p:cNvSpPr/>
            <p:nvPr/>
          </p:nvSpPr>
          <p:spPr>
            <a:xfrm>
              <a:off x="7010400" y="2475980"/>
              <a:ext cx="35076" cy="505401"/>
            </a:xfrm>
            <a:custGeom>
              <a:avLst/>
              <a:gdLst>
                <a:gd name="connsiteX0" fmla="*/ 34925 w 35076"/>
                <a:gd name="connsiteY0" fmla="*/ 520 h 505401"/>
                <a:gd name="connsiteX1" fmla="*/ 12700 w 35076"/>
                <a:gd name="connsiteY1" fmla="*/ 184670 h 505401"/>
                <a:gd name="connsiteX2" fmla="*/ 12700 w 35076"/>
                <a:gd name="connsiteY2" fmla="*/ 244995 h 505401"/>
                <a:gd name="connsiteX3" fmla="*/ 28575 w 35076"/>
                <a:gd name="connsiteY3" fmla="*/ 422795 h 505401"/>
                <a:gd name="connsiteX4" fmla="*/ 31750 w 35076"/>
                <a:gd name="connsiteY4" fmla="*/ 505345 h 505401"/>
                <a:gd name="connsiteX5" fmla="*/ 28575 w 35076"/>
                <a:gd name="connsiteY5" fmla="*/ 432320 h 505401"/>
                <a:gd name="connsiteX6" fmla="*/ 0 w 35076"/>
                <a:gd name="connsiteY6" fmla="*/ 248170 h 505401"/>
                <a:gd name="connsiteX7" fmla="*/ 34925 w 35076"/>
                <a:gd name="connsiteY7" fmla="*/ 520 h 5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76" h="505401">
                  <a:moveTo>
                    <a:pt x="34925" y="520"/>
                  </a:moveTo>
                  <a:cubicBezTo>
                    <a:pt x="37042" y="-10063"/>
                    <a:pt x="16404" y="143924"/>
                    <a:pt x="12700" y="184670"/>
                  </a:cubicBezTo>
                  <a:cubicBezTo>
                    <a:pt x="8996" y="225416"/>
                    <a:pt x="10054" y="205308"/>
                    <a:pt x="12700" y="244995"/>
                  </a:cubicBezTo>
                  <a:cubicBezTo>
                    <a:pt x="15346" y="284682"/>
                    <a:pt x="25400" y="379403"/>
                    <a:pt x="28575" y="422795"/>
                  </a:cubicBezTo>
                  <a:cubicBezTo>
                    <a:pt x="31750" y="466187"/>
                    <a:pt x="31750" y="503758"/>
                    <a:pt x="31750" y="505345"/>
                  </a:cubicBezTo>
                  <a:cubicBezTo>
                    <a:pt x="31750" y="506932"/>
                    <a:pt x="33867" y="475182"/>
                    <a:pt x="28575" y="432320"/>
                  </a:cubicBezTo>
                  <a:cubicBezTo>
                    <a:pt x="23283" y="389458"/>
                    <a:pt x="0" y="315903"/>
                    <a:pt x="0" y="248170"/>
                  </a:cubicBezTo>
                  <a:cubicBezTo>
                    <a:pt x="0" y="180437"/>
                    <a:pt x="32808" y="11103"/>
                    <a:pt x="34925" y="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BA2F98A3-A663-F45F-D022-AB030C1FE546}"/>
                </a:ext>
              </a:extLst>
            </p:cNvPr>
            <p:cNvSpPr/>
            <p:nvPr/>
          </p:nvSpPr>
          <p:spPr>
            <a:xfrm>
              <a:off x="5343326" y="2528756"/>
              <a:ext cx="35395" cy="476349"/>
            </a:xfrm>
            <a:custGeom>
              <a:avLst/>
              <a:gdLst>
                <a:gd name="connsiteX0" fmla="*/ 35124 w 35395"/>
                <a:gd name="connsiteY0" fmla="*/ 1719 h 476349"/>
                <a:gd name="connsiteX1" fmla="*/ 16074 w 35395"/>
                <a:gd name="connsiteY1" fmla="*/ 176344 h 476349"/>
                <a:gd name="connsiteX2" fmla="*/ 9724 w 35395"/>
                <a:gd name="connsiteY2" fmla="*/ 296994 h 476349"/>
                <a:gd name="connsiteX3" fmla="*/ 16074 w 35395"/>
                <a:gd name="connsiteY3" fmla="*/ 430344 h 476349"/>
                <a:gd name="connsiteX4" fmla="*/ 16074 w 35395"/>
                <a:gd name="connsiteY4" fmla="*/ 468444 h 476349"/>
                <a:gd name="connsiteX5" fmla="*/ 199 w 35395"/>
                <a:gd name="connsiteY5" fmla="*/ 290644 h 476349"/>
                <a:gd name="connsiteX6" fmla="*/ 35124 w 35395"/>
                <a:gd name="connsiteY6" fmla="*/ 1719 h 47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5" h="476349">
                  <a:moveTo>
                    <a:pt x="35124" y="1719"/>
                  </a:moveTo>
                  <a:cubicBezTo>
                    <a:pt x="37770" y="-17331"/>
                    <a:pt x="20307" y="127132"/>
                    <a:pt x="16074" y="176344"/>
                  </a:cubicBezTo>
                  <a:cubicBezTo>
                    <a:pt x="11841" y="225557"/>
                    <a:pt x="9724" y="254661"/>
                    <a:pt x="9724" y="296994"/>
                  </a:cubicBezTo>
                  <a:cubicBezTo>
                    <a:pt x="9724" y="339327"/>
                    <a:pt x="15016" y="401769"/>
                    <a:pt x="16074" y="430344"/>
                  </a:cubicBezTo>
                  <a:cubicBezTo>
                    <a:pt x="17132" y="458919"/>
                    <a:pt x="18720" y="491727"/>
                    <a:pt x="16074" y="468444"/>
                  </a:cubicBezTo>
                  <a:cubicBezTo>
                    <a:pt x="13428" y="445161"/>
                    <a:pt x="-1918" y="363669"/>
                    <a:pt x="199" y="290644"/>
                  </a:cubicBezTo>
                  <a:cubicBezTo>
                    <a:pt x="2316" y="217619"/>
                    <a:pt x="32478" y="20769"/>
                    <a:pt x="35124" y="17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AD25C46E-ADC4-F756-FE08-E6C4D57559C8}"/>
                </a:ext>
              </a:extLst>
            </p:cNvPr>
            <p:cNvSpPr/>
            <p:nvPr/>
          </p:nvSpPr>
          <p:spPr>
            <a:xfrm>
              <a:off x="5076741" y="2613586"/>
              <a:ext cx="269968" cy="132828"/>
            </a:xfrm>
            <a:custGeom>
              <a:avLst/>
              <a:gdLst>
                <a:gd name="connsiteX0" fmla="*/ 269959 w 269968"/>
                <a:gd name="connsiteY0" fmla="*/ 132789 h 132828"/>
                <a:gd name="connsiteX1" fmla="*/ 158834 w 269968"/>
                <a:gd name="connsiteY1" fmla="*/ 21664 h 132828"/>
                <a:gd name="connsiteX2" fmla="*/ 130259 w 269968"/>
                <a:gd name="connsiteY2" fmla="*/ 2614 h 132828"/>
                <a:gd name="connsiteX3" fmla="*/ 79459 w 269968"/>
                <a:gd name="connsiteY3" fmla="*/ 12139 h 132828"/>
                <a:gd name="connsiteX4" fmla="*/ 84 w 269968"/>
                <a:gd name="connsiteY4" fmla="*/ 110564 h 132828"/>
                <a:gd name="connsiteX5" fmla="*/ 95334 w 269968"/>
                <a:gd name="connsiteY5" fmla="*/ 18489 h 132828"/>
                <a:gd name="connsiteX6" fmla="*/ 114384 w 269968"/>
                <a:gd name="connsiteY6" fmla="*/ 12139 h 132828"/>
                <a:gd name="connsiteX7" fmla="*/ 165184 w 269968"/>
                <a:gd name="connsiteY7" fmla="*/ 34364 h 132828"/>
                <a:gd name="connsiteX8" fmla="*/ 269959 w 269968"/>
                <a:gd name="connsiteY8" fmla="*/ 132789 h 1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68" h="132828">
                  <a:moveTo>
                    <a:pt x="269959" y="132789"/>
                  </a:moveTo>
                  <a:cubicBezTo>
                    <a:pt x="268901" y="130672"/>
                    <a:pt x="182117" y="43360"/>
                    <a:pt x="158834" y="21664"/>
                  </a:cubicBezTo>
                  <a:cubicBezTo>
                    <a:pt x="135551" y="-32"/>
                    <a:pt x="143488" y="4201"/>
                    <a:pt x="130259" y="2614"/>
                  </a:cubicBezTo>
                  <a:cubicBezTo>
                    <a:pt x="117030" y="1027"/>
                    <a:pt x="101155" y="-5853"/>
                    <a:pt x="79459" y="12139"/>
                  </a:cubicBezTo>
                  <a:cubicBezTo>
                    <a:pt x="57763" y="30131"/>
                    <a:pt x="-2562" y="109506"/>
                    <a:pt x="84" y="110564"/>
                  </a:cubicBezTo>
                  <a:cubicBezTo>
                    <a:pt x="2730" y="111622"/>
                    <a:pt x="95334" y="18489"/>
                    <a:pt x="95334" y="18489"/>
                  </a:cubicBezTo>
                  <a:cubicBezTo>
                    <a:pt x="114384" y="2085"/>
                    <a:pt x="102742" y="9493"/>
                    <a:pt x="114384" y="12139"/>
                  </a:cubicBezTo>
                  <a:cubicBezTo>
                    <a:pt x="126026" y="14785"/>
                    <a:pt x="144546" y="18489"/>
                    <a:pt x="165184" y="34364"/>
                  </a:cubicBezTo>
                  <a:cubicBezTo>
                    <a:pt x="185821" y="50239"/>
                    <a:pt x="271017" y="134906"/>
                    <a:pt x="269959" y="132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264E945E-56E3-7493-156C-0C8DF18EF71C}"/>
                </a:ext>
              </a:extLst>
            </p:cNvPr>
            <p:cNvSpPr/>
            <p:nvPr/>
          </p:nvSpPr>
          <p:spPr>
            <a:xfrm>
              <a:off x="5200271" y="2675762"/>
              <a:ext cx="144346" cy="195140"/>
            </a:xfrm>
            <a:custGeom>
              <a:avLst/>
              <a:gdLst>
                <a:gd name="connsiteX0" fmla="*/ 379 w 144346"/>
                <a:gd name="connsiteY0" fmla="*/ 763 h 195140"/>
                <a:gd name="connsiteX1" fmla="*/ 92454 w 144346"/>
                <a:gd name="connsiteY1" fmla="*/ 73788 h 195140"/>
                <a:gd name="connsiteX2" fmla="*/ 140079 w 144346"/>
                <a:gd name="connsiteY2" fmla="*/ 194438 h 195140"/>
                <a:gd name="connsiteX3" fmla="*/ 130554 w 144346"/>
                <a:gd name="connsiteY3" fmla="*/ 118238 h 195140"/>
                <a:gd name="connsiteX4" fmla="*/ 379 w 144346"/>
                <a:gd name="connsiteY4" fmla="*/ 763 h 19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46" h="195140">
                  <a:moveTo>
                    <a:pt x="379" y="763"/>
                  </a:moveTo>
                  <a:cubicBezTo>
                    <a:pt x="-5971" y="-6645"/>
                    <a:pt x="69171" y="41509"/>
                    <a:pt x="92454" y="73788"/>
                  </a:cubicBezTo>
                  <a:cubicBezTo>
                    <a:pt x="115737" y="106067"/>
                    <a:pt x="133729" y="187030"/>
                    <a:pt x="140079" y="194438"/>
                  </a:cubicBezTo>
                  <a:cubicBezTo>
                    <a:pt x="146429" y="201846"/>
                    <a:pt x="147487" y="148930"/>
                    <a:pt x="130554" y="118238"/>
                  </a:cubicBezTo>
                  <a:cubicBezTo>
                    <a:pt x="113621" y="87546"/>
                    <a:pt x="6729" y="8171"/>
                    <a:pt x="379" y="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4180CB51-9023-0E8E-FA46-80C49F550F99}"/>
                </a:ext>
              </a:extLst>
            </p:cNvPr>
            <p:cNvSpPr/>
            <p:nvPr/>
          </p:nvSpPr>
          <p:spPr>
            <a:xfrm>
              <a:off x="5104085" y="2687112"/>
              <a:ext cx="52115" cy="453509"/>
            </a:xfrm>
            <a:custGeom>
              <a:avLst/>
              <a:gdLst>
                <a:gd name="connsiteX0" fmla="*/ 20365 w 52115"/>
                <a:gd name="connsiteY0" fmla="*/ 2113 h 453509"/>
                <a:gd name="connsiteX1" fmla="*/ 4490 w 52115"/>
                <a:gd name="connsiteY1" fmla="*/ 94188 h 453509"/>
                <a:gd name="connsiteX2" fmla="*/ 1315 w 52115"/>
                <a:gd name="connsiteY2" fmla="*/ 183088 h 453509"/>
                <a:gd name="connsiteX3" fmla="*/ 23540 w 52115"/>
                <a:gd name="connsiteY3" fmla="*/ 335488 h 453509"/>
                <a:gd name="connsiteX4" fmla="*/ 52115 w 52115"/>
                <a:gd name="connsiteY4" fmla="*/ 452963 h 453509"/>
                <a:gd name="connsiteX5" fmla="*/ 23540 w 52115"/>
                <a:gd name="connsiteY5" fmla="*/ 287863 h 453509"/>
                <a:gd name="connsiteX6" fmla="*/ 14015 w 52115"/>
                <a:gd name="connsiteY6" fmla="*/ 189438 h 453509"/>
                <a:gd name="connsiteX7" fmla="*/ 20365 w 52115"/>
                <a:gd name="connsiteY7" fmla="*/ 2113 h 45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15" h="453509">
                  <a:moveTo>
                    <a:pt x="20365" y="2113"/>
                  </a:moveTo>
                  <a:cubicBezTo>
                    <a:pt x="18777" y="-13762"/>
                    <a:pt x="7665" y="64025"/>
                    <a:pt x="4490" y="94188"/>
                  </a:cubicBezTo>
                  <a:cubicBezTo>
                    <a:pt x="1315" y="124351"/>
                    <a:pt x="-1860" y="142871"/>
                    <a:pt x="1315" y="183088"/>
                  </a:cubicBezTo>
                  <a:cubicBezTo>
                    <a:pt x="4490" y="223305"/>
                    <a:pt x="15073" y="290509"/>
                    <a:pt x="23540" y="335488"/>
                  </a:cubicBezTo>
                  <a:cubicBezTo>
                    <a:pt x="32007" y="380467"/>
                    <a:pt x="52115" y="460900"/>
                    <a:pt x="52115" y="452963"/>
                  </a:cubicBezTo>
                  <a:cubicBezTo>
                    <a:pt x="52115" y="445026"/>
                    <a:pt x="29890" y="331784"/>
                    <a:pt x="23540" y="287863"/>
                  </a:cubicBezTo>
                  <a:cubicBezTo>
                    <a:pt x="17190" y="243942"/>
                    <a:pt x="15073" y="232300"/>
                    <a:pt x="14015" y="189438"/>
                  </a:cubicBezTo>
                  <a:cubicBezTo>
                    <a:pt x="12957" y="146576"/>
                    <a:pt x="21953" y="17988"/>
                    <a:pt x="20365" y="2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F672EE6D-C383-F158-E316-45A4F96F1283}"/>
                </a:ext>
              </a:extLst>
            </p:cNvPr>
            <p:cNvSpPr/>
            <p:nvPr/>
          </p:nvSpPr>
          <p:spPr>
            <a:xfrm>
              <a:off x="5089499" y="2748966"/>
              <a:ext cx="51623" cy="377707"/>
            </a:xfrm>
            <a:custGeom>
              <a:avLst/>
              <a:gdLst>
                <a:gd name="connsiteX0" fmla="*/ 26 w 51623"/>
                <a:gd name="connsiteY0" fmla="*/ 584 h 377707"/>
                <a:gd name="connsiteX1" fmla="*/ 9551 w 51623"/>
                <a:gd name="connsiteY1" fmla="*/ 133934 h 377707"/>
                <a:gd name="connsiteX2" fmla="*/ 15901 w 51623"/>
                <a:gd name="connsiteY2" fmla="*/ 200609 h 377707"/>
                <a:gd name="connsiteX3" fmla="*/ 50826 w 51623"/>
                <a:gd name="connsiteY3" fmla="*/ 375234 h 377707"/>
                <a:gd name="connsiteX4" fmla="*/ 38126 w 51623"/>
                <a:gd name="connsiteY4" fmla="*/ 295859 h 377707"/>
                <a:gd name="connsiteX5" fmla="*/ 12726 w 51623"/>
                <a:gd name="connsiteY5" fmla="*/ 191084 h 377707"/>
                <a:gd name="connsiteX6" fmla="*/ 26 w 51623"/>
                <a:gd name="connsiteY6" fmla="*/ 584 h 37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23" h="377707">
                  <a:moveTo>
                    <a:pt x="26" y="584"/>
                  </a:moveTo>
                  <a:cubicBezTo>
                    <a:pt x="-503" y="-8941"/>
                    <a:pt x="6905" y="100597"/>
                    <a:pt x="9551" y="133934"/>
                  </a:cubicBezTo>
                  <a:cubicBezTo>
                    <a:pt x="12197" y="167272"/>
                    <a:pt x="9022" y="160392"/>
                    <a:pt x="15901" y="200609"/>
                  </a:cubicBezTo>
                  <a:cubicBezTo>
                    <a:pt x="22780" y="240826"/>
                    <a:pt x="47122" y="359359"/>
                    <a:pt x="50826" y="375234"/>
                  </a:cubicBezTo>
                  <a:cubicBezTo>
                    <a:pt x="54530" y="391109"/>
                    <a:pt x="44476" y="326551"/>
                    <a:pt x="38126" y="295859"/>
                  </a:cubicBezTo>
                  <a:cubicBezTo>
                    <a:pt x="31776" y="265167"/>
                    <a:pt x="16959" y="236592"/>
                    <a:pt x="12726" y="191084"/>
                  </a:cubicBezTo>
                  <a:cubicBezTo>
                    <a:pt x="8493" y="145576"/>
                    <a:pt x="555" y="10109"/>
                    <a:pt x="26" y="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615026CB-DD22-CAD6-B48A-271F87200B75}"/>
                </a:ext>
              </a:extLst>
            </p:cNvPr>
            <p:cNvSpPr/>
            <p:nvPr/>
          </p:nvSpPr>
          <p:spPr>
            <a:xfrm>
              <a:off x="5352396" y="3054109"/>
              <a:ext cx="41954" cy="257600"/>
            </a:xfrm>
            <a:custGeom>
              <a:avLst/>
              <a:gdLst>
                <a:gd name="connsiteX0" fmla="*/ 19704 w 41954"/>
                <a:gd name="connsiteY0" fmla="*/ 241 h 257600"/>
                <a:gd name="connsiteX1" fmla="*/ 7004 w 41954"/>
                <a:gd name="connsiteY1" fmla="*/ 105016 h 257600"/>
                <a:gd name="connsiteX2" fmla="*/ 41929 w 41954"/>
                <a:gd name="connsiteY2" fmla="*/ 257416 h 257600"/>
                <a:gd name="connsiteX3" fmla="*/ 654 w 41954"/>
                <a:gd name="connsiteY3" fmla="*/ 133591 h 257600"/>
                <a:gd name="connsiteX4" fmla="*/ 19704 w 41954"/>
                <a:gd name="connsiteY4" fmla="*/ 241 h 2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54" h="257600">
                  <a:moveTo>
                    <a:pt x="19704" y="241"/>
                  </a:moveTo>
                  <a:cubicBezTo>
                    <a:pt x="20762" y="-4521"/>
                    <a:pt x="3300" y="62153"/>
                    <a:pt x="7004" y="105016"/>
                  </a:cubicBezTo>
                  <a:cubicBezTo>
                    <a:pt x="10708" y="147879"/>
                    <a:pt x="42987" y="252654"/>
                    <a:pt x="41929" y="257416"/>
                  </a:cubicBezTo>
                  <a:cubicBezTo>
                    <a:pt x="40871" y="262178"/>
                    <a:pt x="5416" y="173279"/>
                    <a:pt x="654" y="133591"/>
                  </a:cubicBezTo>
                  <a:cubicBezTo>
                    <a:pt x="-4109" y="93904"/>
                    <a:pt x="18646" y="5003"/>
                    <a:pt x="19704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B4D8D7DE-595B-78A6-DCD9-D55AF51FB7B1}"/>
                </a:ext>
              </a:extLst>
            </p:cNvPr>
            <p:cNvSpPr/>
            <p:nvPr/>
          </p:nvSpPr>
          <p:spPr>
            <a:xfrm>
              <a:off x="5186992" y="3187480"/>
              <a:ext cx="188300" cy="133842"/>
            </a:xfrm>
            <a:custGeom>
              <a:avLst/>
              <a:gdLst>
                <a:gd name="connsiteX0" fmla="*/ 958 w 188300"/>
                <a:gd name="connsiteY0" fmla="*/ 220 h 133842"/>
                <a:gd name="connsiteX1" fmla="*/ 45408 w 188300"/>
                <a:gd name="connsiteY1" fmla="*/ 60545 h 133842"/>
                <a:gd name="connsiteX2" fmla="*/ 118433 w 188300"/>
                <a:gd name="connsiteY2" fmla="*/ 120870 h 133842"/>
                <a:gd name="connsiteX3" fmla="*/ 188283 w 188300"/>
                <a:gd name="connsiteY3" fmla="*/ 133570 h 133842"/>
                <a:gd name="connsiteX4" fmla="*/ 112083 w 188300"/>
                <a:gd name="connsiteY4" fmla="*/ 114520 h 133842"/>
                <a:gd name="connsiteX5" fmla="*/ 86683 w 188300"/>
                <a:gd name="connsiteY5" fmla="*/ 82770 h 133842"/>
                <a:gd name="connsiteX6" fmla="*/ 958 w 188300"/>
                <a:gd name="connsiteY6" fmla="*/ 220 h 1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00" h="133842">
                  <a:moveTo>
                    <a:pt x="958" y="220"/>
                  </a:moveTo>
                  <a:cubicBezTo>
                    <a:pt x="-5921" y="-3484"/>
                    <a:pt x="25829" y="40437"/>
                    <a:pt x="45408" y="60545"/>
                  </a:cubicBezTo>
                  <a:cubicBezTo>
                    <a:pt x="64987" y="80653"/>
                    <a:pt x="94621" y="108699"/>
                    <a:pt x="118433" y="120870"/>
                  </a:cubicBezTo>
                  <a:cubicBezTo>
                    <a:pt x="142246" y="133041"/>
                    <a:pt x="189341" y="134628"/>
                    <a:pt x="188283" y="133570"/>
                  </a:cubicBezTo>
                  <a:cubicBezTo>
                    <a:pt x="187225" y="132512"/>
                    <a:pt x="129016" y="122987"/>
                    <a:pt x="112083" y="114520"/>
                  </a:cubicBezTo>
                  <a:cubicBezTo>
                    <a:pt x="95150" y="106053"/>
                    <a:pt x="100970" y="100232"/>
                    <a:pt x="86683" y="82770"/>
                  </a:cubicBezTo>
                  <a:cubicBezTo>
                    <a:pt x="72396" y="65308"/>
                    <a:pt x="7837" y="3924"/>
                    <a:pt x="958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9F1E6763-BC6E-F9A0-7995-33BF90F3F6F4}"/>
                </a:ext>
              </a:extLst>
            </p:cNvPr>
            <p:cNvSpPr/>
            <p:nvPr/>
          </p:nvSpPr>
          <p:spPr>
            <a:xfrm>
              <a:off x="5155934" y="2739977"/>
              <a:ext cx="57465" cy="273128"/>
            </a:xfrm>
            <a:custGeom>
              <a:avLst/>
              <a:gdLst>
                <a:gd name="connsiteX0" fmla="*/ 57416 w 57465"/>
                <a:gd name="connsiteY0" fmla="*/ 48 h 273128"/>
                <a:gd name="connsiteX1" fmla="*/ 12966 w 57465"/>
                <a:gd name="connsiteY1" fmla="*/ 111173 h 273128"/>
                <a:gd name="connsiteX2" fmla="*/ 3441 w 57465"/>
                <a:gd name="connsiteY2" fmla="*/ 273098 h 273128"/>
                <a:gd name="connsiteX3" fmla="*/ 3441 w 57465"/>
                <a:gd name="connsiteY3" fmla="*/ 123873 h 273128"/>
                <a:gd name="connsiteX4" fmla="*/ 57416 w 57465"/>
                <a:gd name="connsiteY4" fmla="*/ 48 h 2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65" h="273128">
                  <a:moveTo>
                    <a:pt x="57416" y="48"/>
                  </a:moveTo>
                  <a:cubicBezTo>
                    <a:pt x="59004" y="-2069"/>
                    <a:pt x="21962" y="65665"/>
                    <a:pt x="12966" y="111173"/>
                  </a:cubicBezTo>
                  <a:cubicBezTo>
                    <a:pt x="3970" y="156681"/>
                    <a:pt x="5029" y="270981"/>
                    <a:pt x="3441" y="273098"/>
                  </a:cubicBezTo>
                  <a:cubicBezTo>
                    <a:pt x="1853" y="275215"/>
                    <a:pt x="-3438" y="167265"/>
                    <a:pt x="3441" y="123873"/>
                  </a:cubicBezTo>
                  <a:cubicBezTo>
                    <a:pt x="10320" y="80481"/>
                    <a:pt x="55828" y="2165"/>
                    <a:pt x="57416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F52A7D0D-AB2E-45C3-39DA-728A212A3D6E}"/>
                </a:ext>
              </a:extLst>
            </p:cNvPr>
            <p:cNvSpPr/>
            <p:nvPr/>
          </p:nvSpPr>
          <p:spPr>
            <a:xfrm>
              <a:off x="5184603" y="2843386"/>
              <a:ext cx="41510" cy="284014"/>
            </a:xfrm>
            <a:custGeom>
              <a:avLst/>
              <a:gdLst>
                <a:gd name="connsiteX0" fmla="*/ 28747 w 41510"/>
                <a:gd name="connsiteY0" fmla="*/ 1414 h 284014"/>
                <a:gd name="connsiteX1" fmla="*/ 16047 w 41510"/>
                <a:gd name="connsiteY1" fmla="*/ 118889 h 284014"/>
                <a:gd name="connsiteX2" fmla="*/ 12872 w 41510"/>
                <a:gd name="connsiteY2" fmla="*/ 160164 h 284014"/>
                <a:gd name="connsiteX3" fmla="*/ 9697 w 41510"/>
                <a:gd name="connsiteY3" fmla="*/ 201439 h 284014"/>
                <a:gd name="connsiteX4" fmla="*/ 41447 w 41510"/>
                <a:gd name="connsiteY4" fmla="*/ 283989 h 284014"/>
                <a:gd name="connsiteX5" fmla="*/ 172 w 41510"/>
                <a:gd name="connsiteY5" fmla="*/ 207789 h 284014"/>
                <a:gd name="connsiteX6" fmla="*/ 28747 w 41510"/>
                <a:gd name="connsiteY6" fmla="*/ 1414 h 28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10" h="284014">
                  <a:moveTo>
                    <a:pt x="28747" y="1414"/>
                  </a:moveTo>
                  <a:cubicBezTo>
                    <a:pt x="31393" y="-13403"/>
                    <a:pt x="18693" y="92431"/>
                    <a:pt x="16047" y="118889"/>
                  </a:cubicBezTo>
                  <a:cubicBezTo>
                    <a:pt x="13401" y="145347"/>
                    <a:pt x="12872" y="160164"/>
                    <a:pt x="12872" y="160164"/>
                  </a:cubicBezTo>
                  <a:cubicBezTo>
                    <a:pt x="11814" y="173922"/>
                    <a:pt x="4935" y="180802"/>
                    <a:pt x="9697" y="201439"/>
                  </a:cubicBezTo>
                  <a:cubicBezTo>
                    <a:pt x="14459" y="222076"/>
                    <a:pt x="43035" y="282931"/>
                    <a:pt x="41447" y="283989"/>
                  </a:cubicBezTo>
                  <a:cubicBezTo>
                    <a:pt x="39859" y="285047"/>
                    <a:pt x="2818" y="252768"/>
                    <a:pt x="172" y="207789"/>
                  </a:cubicBezTo>
                  <a:cubicBezTo>
                    <a:pt x="-2474" y="162810"/>
                    <a:pt x="26101" y="16231"/>
                    <a:pt x="28747" y="1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180FA7B1-C264-336E-D71A-5D0BE03DE890}"/>
                </a:ext>
              </a:extLst>
            </p:cNvPr>
            <p:cNvSpPr/>
            <p:nvPr/>
          </p:nvSpPr>
          <p:spPr>
            <a:xfrm>
              <a:off x="5225289" y="2844766"/>
              <a:ext cx="105536" cy="63550"/>
            </a:xfrm>
            <a:custGeom>
              <a:avLst/>
              <a:gdLst>
                <a:gd name="connsiteX0" fmla="*/ 105536 w 105536"/>
                <a:gd name="connsiteY0" fmla="*/ 54009 h 63550"/>
                <a:gd name="connsiteX1" fmla="*/ 70611 w 105536"/>
                <a:gd name="connsiteY1" fmla="*/ 34 h 63550"/>
                <a:gd name="connsiteX2" fmla="*/ 761 w 105536"/>
                <a:gd name="connsiteY2" fmla="*/ 63534 h 63550"/>
                <a:gd name="connsiteX3" fmla="*/ 35686 w 105536"/>
                <a:gd name="connsiteY3" fmla="*/ 6384 h 63550"/>
                <a:gd name="connsiteX4" fmla="*/ 70611 w 105536"/>
                <a:gd name="connsiteY4" fmla="*/ 12734 h 63550"/>
                <a:gd name="connsiteX5" fmla="*/ 105536 w 105536"/>
                <a:gd name="connsiteY5" fmla="*/ 54009 h 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536" h="63550">
                  <a:moveTo>
                    <a:pt x="105536" y="54009"/>
                  </a:moveTo>
                  <a:cubicBezTo>
                    <a:pt x="105536" y="51892"/>
                    <a:pt x="88073" y="-1553"/>
                    <a:pt x="70611" y="34"/>
                  </a:cubicBezTo>
                  <a:cubicBezTo>
                    <a:pt x="53149" y="1621"/>
                    <a:pt x="6582" y="62476"/>
                    <a:pt x="761" y="63534"/>
                  </a:cubicBezTo>
                  <a:cubicBezTo>
                    <a:pt x="-5060" y="64592"/>
                    <a:pt x="24044" y="14851"/>
                    <a:pt x="35686" y="6384"/>
                  </a:cubicBezTo>
                  <a:cubicBezTo>
                    <a:pt x="47328" y="-2083"/>
                    <a:pt x="57911" y="4797"/>
                    <a:pt x="70611" y="12734"/>
                  </a:cubicBezTo>
                  <a:cubicBezTo>
                    <a:pt x="83311" y="20671"/>
                    <a:pt x="105536" y="56126"/>
                    <a:pt x="105536" y="54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B4C6923F-6841-24D7-6B89-B2E1970DF4AC}"/>
                </a:ext>
              </a:extLst>
            </p:cNvPr>
            <p:cNvSpPr/>
            <p:nvPr/>
          </p:nvSpPr>
          <p:spPr>
            <a:xfrm>
              <a:off x="5241599" y="2977973"/>
              <a:ext cx="123151" cy="144611"/>
            </a:xfrm>
            <a:custGeom>
              <a:avLst/>
              <a:gdLst>
                <a:gd name="connsiteX0" fmla="*/ 326 w 123151"/>
                <a:gd name="connsiteY0" fmla="*/ 177 h 144611"/>
                <a:gd name="connsiteX1" fmla="*/ 22551 w 123151"/>
                <a:gd name="connsiteY1" fmla="*/ 92252 h 144611"/>
                <a:gd name="connsiteX2" fmla="*/ 120976 w 123151"/>
                <a:gd name="connsiteY2" fmla="*/ 143052 h 144611"/>
                <a:gd name="connsiteX3" fmla="*/ 86051 w 123151"/>
                <a:gd name="connsiteY3" fmla="*/ 130352 h 144611"/>
                <a:gd name="connsiteX4" fmla="*/ 32076 w 123151"/>
                <a:gd name="connsiteY4" fmla="*/ 117652 h 144611"/>
                <a:gd name="connsiteX5" fmla="*/ 326 w 123151"/>
                <a:gd name="connsiteY5" fmla="*/ 177 h 14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151" h="144611">
                  <a:moveTo>
                    <a:pt x="326" y="177"/>
                  </a:moveTo>
                  <a:cubicBezTo>
                    <a:pt x="-1261" y="-4056"/>
                    <a:pt x="2443" y="68440"/>
                    <a:pt x="22551" y="92252"/>
                  </a:cubicBezTo>
                  <a:cubicBezTo>
                    <a:pt x="42659" y="116064"/>
                    <a:pt x="110393" y="136702"/>
                    <a:pt x="120976" y="143052"/>
                  </a:cubicBezTo>
                  <a:cubicBezTo>
                    <a:pt x="131559" y="149402"/>
                    <a:pt x="100868" y="134585"/>
                    <a:pt x="86051" y="130352"/>
                  </a:cubicBezTo>
                  <a:cubicBezTo>
                    <a:pt x="71234" y="126119"/>
                    <a:pt x="46363" y="137760"/>
                    <a:pt x="32076" y="117652"/>
                  </a:cubicBezTo>
                  <a:cubicBezTo>
                    <a:pt x="17789" y="97544"/>
                    <a:pt x="1913" y="4410"/>
                    <a:pt x="326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73FDAC52-BBD1-D419-C1C1-7AB4619E0B81}"/>
                </a:ext>
              </a:extLst>
            </p:cNvPr>
            <p:cNvSpPr/>
            <p:nvPr/>
          </p:nvSpPr>
          <p:spPr>
            <a:xfrm>
              <a:off x="5281927" y="3139830"/>
              <a:ext cx="36462" cy="111755"/>
            </a:xfrm>
            <a:custGeom>
              <a:avLst/>
              <a:gdLst>
                <a:gd name="connsiteX0" fmla="*/ 36198 w 36462"/>
                <a:gd name="connsiteY0" fmla="*/ 245 h 111755"/>
                <a:gd name="connsiteX1" fmla="*/ 17148 w 36462"/>
                <a:gd name="connsiteY1" fmla="*/ 54220 h 111755"/>
                <a:gd name="connsiteX2" fmla="*/ 13973 w 36462"/>
                <a:gd name="connsiteY2" fmla="*/ 111370 h 111755"/>
                <a:gd name="connsiteX3" fmla="*/ 1273 w 36462"/>
                <a:gd name="connsiteY3" fmla="*/ 76445 h 111755"/>
                <a:gd name="connsiteX4" fmla="*/ 36198 w 36462"/>
                <a:gd name="connsiteY4" fmla="*/ 245 h 11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2" h="111755">
                  <a:moveTo>
                    <a:pt x="36198" y="245"/>
                  </a:moveTo>
                  <a:cubicBezTo>
                    <a:pt x="38844" y="-3459"/>
                    <a:pt x="20852" y="35699"/>
                    <a:pt x="17148" y="54220"/>
                  </a:cubicBezTo>
                  <a:cubicBezTo>
                    <a:pt x="13444" y="72741"/>
                    <a:pt x="16619" y="107666"/>
                    <a:pt x="13973" y="111370"/>
                  </a:cubicBezTo>
                  <a:cubicBezTo>
                    <a:pt x="11327" y="115074"/>
                    <a:pt x="-4548" y="91262"/>
                    <a:pt x="1273" y="76445"/>
                  </a:cubicBezTo>
                  <a:cubicBezTo>
                    <a:pt x="7094" y="61628"/>
                    <a:pt x="33552" y="3949"/>
                    <a:pt x="36198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206BD658-D789-59F6-7AE0-A8DCD09C66F8}"/>
                </a:ext>
              </a:extLst>
            </p:cNvPr>
            <p:cNvSpPr/>
            <p:nvPr/>
          </p:nvSpPr>
          <p:spPr>
            <a:xfrm>
              <a:off x="5467239" y="2031997"/>
              <a:ext cx="41448" cy="231780"/>
            </a:xfrm>
            <a:custGeom>
              <a:avLst/>
              <a:gdLst>
                <a:gd name="connsiteX0" fmla="*/ 41386 w 41448"/>
                <a:gd name="connsiteY0" fmla="*/ 3 h 231780"/>
                <a:gd name="connsiteX1" fmla="*/ 9636 w 41448"/>
                <a:gd name="connsiteY1" fmla="*/ 92078 h 231780"/>
                <a:gd name="connsiteX2" fmla="*/ 15986 w 41448"/>
                <a:gd name="connsiteY2" fmla="*/ 231778 h 231780"/>
                <a:gd name="connsiteX3" fmla="*/ 111 w 41448"/>
                <a:gd name="connsiteY3" fmla="*/ 95253 h 231780"/>
                <a:gd name="connsiteX4" fmla="*/ 41386 w 41448"/>
                <a:gd name="connsiteY4" fmla="*/ 3 h 23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48" h="231780">
                  <a:moveTo>
                    <a:pt x="41386" y="3"/>
                  </a:moveTo>
                  <a:cubicBezTo>
                    <a:pt x="42973" y="-526"/>
                    <a:pt x="13869" y="53449"/>
                    <a:pt x="9636" y="92078"/>
                  </a:cubicBezTo>
                  <a:cubicBezTo>
                    <a:pt x="5403" y="130707"/>
                    <a:pt x="17573" y="231249"/>
                    <a:pt x="15986" y="231778"/>
                  </a:cubicBezTo>
                  <a:cubicBezTo>
                    <a:pt x="14399" y="232307"/>
                    <a:pt x="-1477" y="133353"/>
                    <a:pt x="111" y="95253"/>
                  </a:cubicBezTo>
                  <a:cubicBezTo>
                    <a:pt x="1699" y="57153"/>
                    <a:pt x="39799" y="532"/>
                    <a:pt x="4138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0536481B-1125-92CE-D97B-B08880B26F41}"/>
                </a:ext>
              </a:extLst>
            </p:cNvPr>
            <p:cNvSpPr/>
            <p:nvPr/>
          </p:nvSpPr>
          <p:spPr>
            <a:xfrm>
              <a:off x="6683346" y="1981183"/>
              <a:ext cx="96224" cy="228661"/>
            </a:xfrm>
            <a:custGeom>
              <a:avLst/>
              <a:gdLst>
                <a:gd name="connsiteX0" fmla="*/ 29 w 96224"/>
                <a:gd name="connsiteY0" fmla="*/ 17 h 228661"/>
                <a:gd name="connsiteX1" fmla="*/ 76229 w 96224"/>
                <a:gd name="connsiteY1" fmla="*/ 146067 h 228661"/>
                <a:gd name="connsiteX2" fmla="*/ 95279 w 96224"/>
                <a:gd name="connsiteY2" fmla="*/ 228617 h 228661"/>
                <a:gd name="connsiteX3" fmla="*/ 85754 w 96224"/>
                <a:gd name="connsiteY3" fmla="*/ 155592 h 228661"/>
                <a:gd name="connsiteX4" fmla="*/ 29 w 96224"/>
                <a:gd name="connsiteY4" fmla="*/ 17 h 2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24" h="228661">
                  <a:moveTo>
                    <a:pt x="29" y="17"/>
                  </a:moveTo>
                  <a:cubicBezTo>
                    <a:pt x="-1558" y="-1570"/>
                    <a:pt x="60354" y="107967"/>
                    <a:pt x="76229" y="146067"/>
                  </a:cubicBezTo>
                  <a:cubicBezTo>
                    <a:pt x="92104" y="184167"/>
                    <a:pt x="93692" y="227030"/>
                    <a:pt x="95279" y="228617"/>
                  </a:cubicBezTo>
                  <a:cubicBezTo>
                    <a:pt x="96866" y="230204"/>
                    <a:pt x="97925" y="189459"/>
                    <a:pt x="85754" y="155592"/>
                  </a:cubicBezTo>
                  <a:cubicBezTo>
                    <a:pt x="73583" y="121725"/>
                    <a:pt x="1616" y="1604"/>
                    <a:pt x="29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E710DB35-24B4-5810-A4ED-D8D27EA9D098}"/>
                </a:ext>
              </a:extLst>
            </p:cNvPr>
            <p:cNvSpPr/>
            <p:nvPr/>
          </p:nvSpPr>
          <p:spPr>
            <a:xfrm>
              <a:off x="5962226" y="1952625"/>
              <a:ext cx="38551" cy="190500"/>
            </a:xfrm>
            <a:custGeom>
              <a:avLst/>
              <a:gdLst>
                <a:gd name="connsiteX0" fmla="*/ 38524 w 38551"/>
                <a:gd name="connsiteY0" fmla="*/ 0 h 190500"/>
                <a:gd name="connsiteX1" fmla="*/ 6774 w 38551"/>
                <a:gd name="connsiteY1" fmla="*/ 117475 h 190500"/>
                <a:gd name="connsiteX2" fmla="*/ 19474 w 38551"/>
                <a:gd name="connsiteY2" fmla="*/ 190500 h 190500"/>
                <a:gd name="connsiteX3" fmla="*/ 424 w 38551"/>
                <a:gd name="connsiteY3" fmla="*/ 117475 h 190500"/>
                <a:gd name="connsiteX4" fmla="*/ 38524 w 38551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51" h="190500">
                  <a:moveTo>
                    <a:pt x="38524" y="0"/>
                  </a:moveTo>
                  <a:cubicBezTo>
                    <a:pt x="39582" y="0"/>
                    <a:pt x="9949" y="85725"/>
                    <a:pt x="6774" y="117475"/>
                  </a:cubicBezTo>
                  <a:cubicBezTo>
                    <a:pt x="3599" y="149225"/>
                    <a:pt x="20532" y="190500"/>
                    <a:pt x="19474" y="190500"/>
                  </a:cubicBezTo>
                  <a:cubicBezTo>
                    <a:pt x="18416" y="190500"/>
                    <a:pt x="-3280" y="146050"/>
                    <a:pt x="424" y="117475"/>
                  </a:cubicBezTo>
                  <a:cubicBezTo>
                    <a:pt x="4128" y="88900"/>
                    <a:pt x="37466" y="0"/>
                    <a:pt x="385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AF00D31D-FDB6-9541-F87C-4AF44441645E}"/>
                </a:ext>
              </a:extLst>
            </p:cNvPr>
            <p:cNvSpPr/>
            <p:nvPr/>
          </p:nvSpPr>
          <p:spPr>
            <a:xfrm>
              <a:off x="6245181" y="1892300"/>
              <a:ext cx="100564" cy="238125"/>
            </a:xfrm>
            <a:custGeom>
              <a:avLst/>
              <a:gdLst>
                <a:gd name="connsiteX0" fmla="*/ 44 w 100564"/>
                <a:gd name="connsiteY0" fmla="*/ 0 h 238125"/>
                <a:gd name="connsiteX1" fmla="*/ 85769 w 100564"/>
                <a:gd name="connsiteY1" fmla="*/ 149225 h 238125"/>
                <a:gd name="connsiteX2" fmla="*/ 82594 w 100564"/>
                <a:gd name="connsiteY2" fmla="*/ 238125 h 238125"/>
                <a:gd name="connsiteX3" fmla="*/ 98469 w 100564"/>
                <a:gd name="connsiteY3" fmla="*/ 149225 h 238125"/>
                <a:gd name="connsiteX4" fmla="*/ 44 w 100564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64" h="238125">
                  <a:moveTo>
                    <a:pt x="44" y="0"/>
                  </a:moveTo>
                  <a:cubicBezTo>
                    <a:pt x="-2073" y="0"/>
                    <a:pt x="72011" y="109538"/>
                    <a:pt x="85769" y="149225"/>
                  </a:cubicBezTo>
                  <a:cubicBezTo>
                    <a:pt x="99527" y="188912"/>
                    <a:pt x="80477" y="238125"/>
                    <a:pt x="82594" y="238125"/>
                  </a:cubicBezTo>
                  <a:cubicBezTo>
                    <a:pt x="84711" y="238125"/>
                    <a:pt x="107465" y="186796"/>
                    <a:pt x="98469" y="149225"/>
                  </a:cubicBezTo>
                  <a:cubicBezTo>
                    <a:pt x="89473" y="111654"/>
                    <a:pt x="2161" y="0"/>
                    <a:pt x="4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A4A572FF-E363-2978-4EE6-3D7F5383FEA4}"/>
                </a:ext>
              </a:extLst>
            </p:cNvPr>
            <p:cNvSpPr/>
            <p:nvPr/>
          </p:nvSpPr>
          <p:spPr>
            <a:xfrm>
              <a:off x="5338292" y="1925077"/>
              <a:ext cx="110335" cy="665737"/>
            </a:xfrm>
            <a:custGeom>
              <a:avLst/>
              <a:gdLst>
                <a:gd name="connsiteX0" fmla="*/ 110008 w 110335"/>
                <a:gd name="connsiteY0" fmla="*/ 2148 h 665737"/>
                <a:gd name="connsiteX1" fmla="*/ 8408 w 110335"/>
                <a:gd name="connsiteY1" fmla="*/ 252973 h 665737"/>
                <a:gd name="connsiteX2" fmla="*/ 30633 w 110335"/>
                <a:gd name="connsiteY2" fmla="*/ 176773 h 665737"/>
                <a:gd name="connsiteX3" fmla="*/ 33808 w 110335"/>
                <a:gd name="connsiteY3" fmla="*/ 379973 h 665737"/>
                <a:gd name="connsiteX4" fmla="*/ 36983 w 110335"/>
                <a:gd name="connsiteY4" fmla="*/ 284723 h 665737"/>
                <a:gd name="connsiteX5" fmla="*/ 11583 w 110335"/>
                <a:gd name="connsiteY5" fmla="*/ 459348 h 665737"/>
                <a:gd name="connsiteX6" fmla="*/ 17933 w 110335"/>
                <a:gd name="connsiteY6" fmla="*/ 583173 h 665737"/>
                <a:gd name="connsiteX7" fmla="*/ 11583 w 110335"/>
                <a:gd name="connsiteY7" fmla="*/ 522848 h 665737"/>
                <a:gd name="connsiteX8" fmla="*/ 2058 w 110335"/>
                <a:gd name="connsiteY8" fmla="*/ 665723 h 665737"/>
                <a:gd name="connsiteX9" fmla="*/ 2058 w 110335"/>
                <a:gd name="connsiteY9" fmla="*/ 513323 h 665737"/>
                <a:gd name="connsiteX10" fmla="*/ 24283 w 110335"/>
                <a:gd name="connsiteY10" fmla="*/ 287898 h 665737"/>
                <a:gd name="connsiteX11" fmla="*/ 40158 w 110335"/>
                <a:gd name="connsiteY11" fmla="*/ 138673 h 665737"/>
                <a:gd name="connsiteX12" fmla="*/ 110008 w 110335"/>
                <a:gd name="connsiteY12" fmla="*/ 2148 h 66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335" h="665737">
                  <a:moveTo>
                    <a:pt x="110008" y="2148"/>
                  </a:moveTo>
                  <a:cubicBezTo>
                    <a:pt x="104716" y="21198"/>
                    <a:pt x="21637" y="223869"/>
                    <a:pt x="8408" y="252973"/>
                  </a:cubicBezTo>
                  <a:cubicBezTo>
                    <a:pt x="-4821" y="282077"/>
                    <a:pt x="26400" y="155606"/>
                    <a:pt x="30633" y="176773"/>
                  </a:cubicBezTo>
                  <a:cubicBezTo>
                    <a:pt x="34866" y="197940"/>
                    <a:pt x="32750" y="361982"/>
                    <a:pt x="33808" y="379973"/>
                  </a:cubicBezTo>
                  <a:cubicBezTo>
                    <a:pt x="34866" y="397964"/>
                    <a:pt x="40687" y="271494"/>
                    <a:pt x="36983" y="284723"/>
                  </a:cubicBezTo>
                  <a:cubicBezTo>
                    <a:pt x="33279" y="297952"/>
                    <a:pt x="14758" y="409606"/>
                    <a:pt x="11583" y="459348"/>
                  </a:cubicBezTo>
                  <a:cubicBezTo>
                    <a:pt x="8408" y="509090"/>
                    <a:pt x="17933" y="572590"/>
                    <a:pt x="17933" y="583173"/>
                  </a:cubicBezTo>
                  <a:cubicBezTo>
                    <a:pt x="17933" y="593756"/>
                    <a:pt x="14229" y="509090"/>
                    <a:pt x="11583" y="522848"/>
                  </a:cubicBezTo>
                  <a:cubicBezTo>
                    <a:pt x="8937" y="536606"/>
                    <a:pt x="3645" y="667310"/>
                    <a:pt x="2058" y="665723"/>
                  </a:cubicBezTo>
                  <a:cubicBezTo>
                    <a:pt x="471" y="664136"/>
                    <a:pt x="-1646" y="576294"/>
                    <a:pt x="2058" y="513323"/>
                  </a:cubicBezTo>
                  <a:cubicBezTo>
                    <a:pt x="5762" y="450352"/>
                    <a:pt x="17933" y="350340"/>
                    <a:pt x="24283" y="287898"/>
                  </a:cubicBezTo>
                  <a:cubicBezTo>
                    <a:pt x="30633" y="225456"/>
                    <a:pt x="25341" y="181535"/>
                    <a:pt x="40158" y="138673"/>
                  </a:cubicBezTo>
                  <a:cubicBezTo>
                    <a:pt x="54975" y="95811"/>
                    <a:pt x="115300" y="-16902"/>
                    <a:pt x="110008" y="2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2BDDF989-637E-47F6-F552-AA4D5B728678}"/>
                </a:ext>
              </a:extLst>
            </p:cNvPr>
            <p:cNvSpPr/>
            <p:nvPr/>
          </p:nvSpPr>
          <p:spPr>
            <a:xfrm>
              <a:off x="5262239" y="2146300"/>
              <a:ext cx="65480" cy="544198"/>
            </a:xfrm>
            <a:custGeom>
              <a:avLst/>
              <a:gdLst>
                <a:gd name="connsiteX0" fmla="*/ 65411 w 65480"/>
                <a:gd name="connsiteY0" fmla="*/ 0 h 544198"/>
                <a:gd name="connsiteX1" fmla="*/ 14611 w 65480"/>
                <a:gd name="connsiteY1" fmla="*/ 254000 h 544198"/>
                <a:gd name="connsiteX2" fmla="*/ 30486 w 65480"/>
                <a:gd name="connsiteY2" fmla="*/ 149225 h 544198"/>
                <a:gd name="connsiteX3" fmla="*/ 8261 w 65480"/>
                <a:gd name="connsiteY3" fmla="*/ 250825 h 544198"/>
                <a:gd name="connsiteX4" fmla="*/ 17786 w 65480"/>
                <a:gd name="connsiteY4" fmla="*/ 390525 h 544198"/>
                <a:gd name="connsiteX5" fmla="*/ 11436 w 65480"/>
                <a:gd name="connsiteY5" fmla="*/ 304800 h 544198"/>
                <a:gd name="connsiteX6" fmla="*/ 30486 w 65480"/>
                <a:gd name="connsiteY6" fmla="*/ 536575 h 544198"/>
                <a:gd name="connsiteX7" fmla="*/ 17786 w 65480"/>
                <a:gd name="connsiteY7" fmla="*/ 466725 h 544198"/>
                <a:gd name="connsiteX8" fmla="*/ 1911 w 65480"/>
                <a:gd name="connsiteY8" fmla="*/ 254000 h 544198"/>
                <a:gd name="connsiteX9" fmla="*/ 65411 w 65480"/>
                <a:gd name="connsiteY9" fmla="*/ 0 h 54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80" h="544198">
                  <a:moveTo>
                    <a:pt x="65411" y="0"/>
                  </a:moveTo>
                  <a:cubicBezTo>
                    <a:pt x="67528" y="0"/>
                    <a:pt x="20432" y="229129"/>
                    <a:pt x="14611" y="254000"/>
                  </a:cubicBezTo>
                  <a:cubicBezTo>
                    <a:pt x="8790" y="278871"/>
                    <a:pt x="31544" y="149754"/>
                    <a:pt x="30486" y="149225"/>
                  </a:cubicBezTo>
                  <a:cubicBezTo>
                    <a:pt x="29428" y="148696"/>
                    <a:pt x="10378" y="210608"/>
                    <a:pt x="8261" y="250825"/>
                  </a:cubicBezTo>
                  <a:cubicBezTo>
                    <a:pt x="6144" y="291042"/>
                    <a:pt x="17257" y="381529"/>
                    <a:pt x="17786" y="390525"/>
                  </a:cubicBezTo>
                  <a:cubicBezTo>
                    <a:pt x="18315" y="399521"/>
                    <a:pt x="9319" y="280458"/>
                    <a:pt x="11436" y="304800"/>
                  </a:cubicBezTo>
                  <a:cubicBezTo>
                    <a:pt x="13553" y="329142"/>
                    <a:pt x="29428" y="509588"/>
                    <a:pt x="30486" y="536575"/>
                  </a:cubicBezTo>
                  <a:cubicBezTo>
                    <a:pt x="31544" y="563562"/>
                    <a:pt x="22548" y="513821"/>
                    <a:pt x="17786" y="466725"/>
                  </a:cubicBezTo>
                  <a:cubicBezTo>
                    <a:pt x="13024" y="419629"/>
                    <a:pt x="-6027" y="328083"/>
                    <a:pt x="1911" y="254000"/>
                  </a:cubicBezTo>
                  <a:cubicBezTo>
                    <a:pt x="9849" y="179917"/>
                    <a:pt x="63294" y="0"/>
                    <a:pt x="654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37A6EDBA-C321-864B-96DC-1A211097191A}"/>
                </a:ext>
              </a:extLst>
            </p:cNvPr>
            <p:cNvSpPr/>
            <p:nvPr/>
          </p:nvSpPr>
          <p:spPr>
            <a:xfrm>
              <a:off x="6911559" y="1958182"/>
              <a:ext cx="102460" cy="516173"/>
            </a:xfrm>
            <a:custGeom>
              <a:avLst/>
              <a:gdLst>
                <a:gd name="connsiteX0" fmla="*/ 416 w 102460"/>
                <a:gd name="connsiteY0" fmla="*/ 793 h 516173"/>
                <a:gd name="connsiteX1" fmla="*/ 38516 w 102460"/>
                <a:gd name="connsiteY1" fmla="*/ 210343 h 516173"/>
                <a:gd name="connsiteX2" fmla="*/ 32166 w 102460"/>
                <a:gd name="connsiteY2" fmla="*/ 162718 h 516173"/>
                <a:gd name="connsiteX3" fmla="*/ 73441 w 102460"/>
                <a:gd name="connsiteY3" fmla="*/ 384968 h 516173"/>
                <a:gd name="connsiteX4" fmla="*/ 79791 w 102460"/>
                <a:gd name="connsiteY4" fmla="*/ 337343 h 516173"/>
                <a:gd name="connsiteX5" fmla="*/ 102016 w 102460"/>
                <a:gd name="connsiteY5" fmla="*/ 511968 h 516173"/>
                <a:gd name="connsiteX6" fmla="*/ 92491 w 102460"/>
                <a:gd name="connsiteY6" fmla="*/ 448468 h 516173"/>
                <a:gd name="connsiteX7" fmla="*/ 67091 w 102460"/>
                <a:gd name="connsiteY7" fmla="*/ 299243 h 516173"/>
                <a:gd name="connsiteX8" fmla="*/ 416 w 102460"/>
                <a:gd name="connsiteY8" fmla="*/ 793 h 51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60" h="516173">
                  <a:moveTo>
                    <a:pt x="416" y="793"/>
                  </a:moveTo>
                  <a:cubicBezTo>
                    <a:pt x="-4347" y="-14024"/>
                    <a:pt x="33224" y="183356"/>
                    <a:pt x="38516" y="210343"/>
                  </a:cubicBezTo>
                  <a:cubicBezTo>
                    <a:pt x="43808" y="237331"/>
                    <a:pt x="26345" y="133614"/>
                    <a:pt x="32166" y="162718"/>
                  </a:cubicBezTo>
                  <a:cubicBezTo>
                    <a:pt x="37987" y="191822"/>
                    <a:pt x="65504" y="355864"/>
                    <a:pt x="73441" y="384968"/>
                  </a:cubicBezTo>
                  <a:cubicBezTo>
                    <a:pt x="81378" y="414072"/>
                    <a:pt x="75029" y="316176"/>
                    <a:pt x="79791" y="337343"/>
                  </a:cubicBezTo>
                  <a:cubicBezTo>
                    <a:pt x="84553" y="358510"/>
                    <a:pt x="99899" y="493447"/>
                    <a:pt x="102016" y="511968"/>
                  </a:cubicBezTo>
                  <a:cubicBezTo>
                    <a:pt x="104133" y="530489"/>
                    <a:pt x="98312" y="483922"/>
                    <a:pt x="92491" y="448468"/>
                  </a:cubicBezTo>
                  <a:cubicBezTo>
                    <a:pt x="86670" y="413014"/>
                    <a:pt x="80849" y="369622"/>
                    <a:pt x="67091" y="299243"/>
                  </a:cubicBezTo>
                  <a:cubicBezTo>
                    <a:pt x="53333" y="228864"/>
                    <a:pt x="5179" y="15610"/>
                    <a:pt x="416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B6F9FA7A-897C-69C4-C2B7-AB4945E24576}"/>
                </a:ext>
              </a:extLst>
            </p:cNvPr>
            <p:cNvSpPr/>
            <p:nvPr/>
          </p:nvSpPr>
          <p:spPr>
            <a:xfrm>
              <a:off x="7001445" y="2274397"/>
              <a:ext cx="38148" cy="439408"/>
            </a:xfrm>
            <a:custGeom>
              <a:avLst/>
              <a:gdLst>
                <a:gd name="connsiteX0" fmla="*/ 34355 w 38148"/>
                <a:gd name="connsiteY0" fmla="*/ 2078 h 439408"/>
                <a:gd name="connsiteX1" fmla="*/ 8955 w 38148"/>
                <a:gd name="connsiteY1" fmla="*/ 294178 h 439408"/>
                <a:gd name="connsiteX2" fmla="*/ 8955 w 38148"/>
                <a:gd name="connsiteY2" fmla="*/ 252903 h 439408"/>
                <a:gd name="connsiteX3" fmla="*/ 2605 w 38148"/>
                <a:gd name="connsiteY3" fmla="*/ 437053 h 439408"/>
                <a:gd name="connsiteX4" fmla="*/ 2605 w 38148"/>
                <a:gd name="connsiteY4" fmla="*/ 344978 h 439408"/>
                <a:gd name="connsiteX5" fmla="*/ 34355 w 38148"/>
                <a:gd name="connsiteY5" fmla="*/ 170353 h 439408"/>
                <a:gd name="connsiteX6" fmla="*/ 34355 w 38148"/>
                <a:gd name="connsiteY6" fmla="*/ 2078 h 43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48" h="439408">
                  <a:moveTo>
                    <a:pt x="34355" y="2078"/>
                  </a:moveTo>
                  <a:cubicBezTo>
                    <a:pt x="30122" y="22715"/>
                    <a:pt x="13188" y="252374"/>
                    <a:pt x="8955" y="294178"/>
                  </a:cubicBezTo>
                  <a:cubicBezTo>
                    <a:pt x="4722" y="335982"/>
                    <a:pt x="10013" y="229091"/>
                    <a:pt x="8955" y="252903"/>
                  </a:cubicBezTo>
                  <a:cubicBezTo>
                    <a:pt x="7897" y="276715"/>
                    <a:pt x="3663" y="421707"/>
                    <a:pt x="2605" y="437053"/>
                  </a:cubicBezTo>
                  <a:cubicBezTo>
                    <a:pt x="1547" y="452399"/>
                    <a:pt x="-2687" y="389428"/>
                    <a:pt x="2605" y="344978"/>
                  </a:cubicBezTo>
                  <a:cubicBezTo>
                    <a:pt x="7897" y="300528"/>
                    <a:pt x="28534" y="220624"/>
                    <a:pt x="34355" y="170353"/>
                  </a:cubicBezTo>
                  <a:cubicBezTo>
                    <a:pt x="40176" y="120082"/>
                    <a:pt x="38588" y="-18559"/>
                    <a:pt x="34355" y="2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8CA973CA-4D54-446E-6A89-23A2DD96E8CC}"/>
                </a:ext>
              </a:extLst>
            </p:cNvPr>
            <p:cNvSpPr/>
            <p:nvPr/>
          </p:nvSpPr>
          <p:spPr>
            <a:xfrm>
              <a:off x="6956425" y="1926275"/>
              <a:ext cx="95255" cy="359757"/>
            </a:xfrm>
            <a:custGeom>
              <a:avLst/>
              <a:gdLst>
                <a:gd name="connsiteX0" fmla="*/ 0 w 95255"/>
                <a:gd name="connsiteY0" fmla="*/ 950 h 359757"/>
                <a:gd name="connsiteX1" fmla="*/ 50800 w 95255"/>
                <a:gd name="connsiteY1" fmla="*/ 232725 h 359757"/>
                <a:gd name="connsiteX2" fmla="*/ 44450 w 95255"/>
                <a:gd name="connsiteY2" fmla="*/ 153350 h 359757"/>
                <a:gd name="connsiteX3" fmla="*/ 95250 w 95255"/>
                <a:gd name="connsiteY3" fmla="*/ 359725 h 359757"/>
                <a:gd name="connsiteX4" fmla="*/ 47625 w 95255"/>
                <a:gd name="connsiteY4" fmla="*/ 169225 h 359757"/>
                <a:gd name="connsiteX5" fmla="*/ 50800 w 95255"/>
                <a:gd name="connsiteY5" fmla="*/ 150175 h 359757"/>
                <a:gd name="connsiteX6" fmla="*/ 0 w 95255"/>
                <a:gd name="connsiteY6" fmla="*/ 950 h 3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5" h="359757">
                  <a:moveTo>
                    <a:pt x="0" y="950"/>
                  </a:moveTo>
                  <a:cubicBezTo>
                    <a:pt x="0" y="14708"/>
                    <a:pt x="43392" y="207325"/>
                    <a:pt x="50800" y="232725"/>
                  </a:cubicBezTo>
                  <a:cubicBezTo>
                    <a:pt x="58208" y="258125"/>
                    <a:pt x="37042" y="132183"/>
                    <a:pt x="44450" y="153350"/>
                  </a:cubicBezTo>
                  <a:cubicBezTo>
                    <a:pt x="51858" y="174517"/>
                    <a:pt x="94721" y="357079"/>
                    <a:pt x="95250" y="359725"/>
                  </a:cubicBezTo>
                  <a:cubicBezTo>
                    <a:pt x="95779" y="362371"/>
                    <a:pt x="55033" y="204150"/>
                    <a:pt x="47625" y="169225"/>
                  </a:cubicBezTo>
                  <a:cubicBezTo>
                    <a:pt x="40217" y="134300"/>
                    <a:pt x="57679" y="173458"/>
                    <a:pt x="50800" y="150175"/>
                  </a:cubicBezTo>
                  <a:cubicBezTo>
                    <a:pt x="43921" y="126892"/>
                    <a:pt x="0" y="-12808"/>
                    <a:pt x="0" y="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808113B2-EBA6-759D-4E10-50B8B5E71B16}"/>
                </a:ext>
              </a:extLst>
            </p:cNvPr>
            <p:cNvSpPr/>
            <p:nvPr/>
          </p:nvSpPr>
          <p:spPr>
            <a:xfrm>
              <a:off x="5432407" y="1707879"/>
              <a:ext cx="449080" cy="244842"/>
            </a:xfrm>
            <a:custGeom>
              <a:avLst/>
              <a:gdLst>
                <a:gd name="connsiteX0" fmla="*/ 18 w 449080"/>
                <a:gd name="connsiteY0" fmla="*/ 244746 h 244842"/>
                <a:gd name="connsiteX1" fmla="*/ 117493 w 449080"/>
                <a:gd name="connsiteY1" fmla="*/ 124096 h 244842"/>
                <a:gd name="connsiteX2" fmla="*/ 104793 w 449080"/>
                <a:gd name="connsiteY2" fmla="*/ 174896 h 244842"/>
                <a:gd name="connsiteX3" fmla="*/ 209568 w 449080"/>
                <a:gd name="connsiteY3" fmla="*/ 82821 h 244842"/>
                <a:gd name="connsiteX4" fmla="*/ 187343 w 449080"/>
                <a:gd name="connsiteY4" fmla="*/ 139971 h 244842"/>
                <a:gd name="connsiteX5" fmla="*/ 257193 w 449080"/>
                <a:gd name="connsiteY5" fmla="*/ 60596 h 244842"/>
                <a:gd name="connsiteX6" fmla="*/ 234968 w 449080"/>
                <a:gd name="connsiteY6" fmla="*/ 101871 h 244842"/>
                <a:gd name="connsiteX7" fmla="*/ 346093 w 449080"/>
                <a:gd name="connsiteY7" fmla="*/ 38371 h 244842"/>
                <a:gd name="connsiteX8" fmla="*/ 314343 w 449080"/>
                <a:gd name="connsiteY8" fmla="*/ 76471 h 244842"/>
                <a:gd name="connsiteX9" fmla="*/ 447693 w 449080"/>
                <a:gd name="connsiteY9" fmla="*/ 271 h 244842"/>
                <a:gd name="connsiteX10" fmla="*/ 381018 w 449080"/>
                <a:gd name="connsiteY10" fmla="*/ 51071 h 244842"/>
                <a:gd name="connsiteX11" fmla="*/ 333393 w 449080"/>
                <a:gd name="connsiteY11" fmla="*/ 51071 h 244842"/>
                <a:gd name="connsiteX12" fmla="*/ 212743 w 449080"/>
                <a:gd name="connsiteY12" fmla="*/ 92346 h 244842"/>
                <a:gd name="connsiteX13" fmla="*/ 263543 w 449080"/>
                <a:gd name="connsiteY13" fmla="*/ 66946 h 244842"/>
                <a:gd name="connsiteX14" fmla="*/ 127018 w 449080"/>
                <a:gd name="connsiteY14" fmla="*/ 143146 h 244842"/>
                <a:gd name="connsiteX15" fmla="*/ 18 w 449080"/>
                <a:gd name="connsiteY15" fmla="*/ 244746 h 2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9080" h="244842">
                  <a:moveTo>
                    <a:pt x="18" y="244746"/>
                  </a:moveTo>
                  <a:cubicBezTo>
                    <a:pt x="-1569" y="241571"/>
                    <a:pt x="100031" y="135738"/>
                    <a:pt x="117493" y="124096"/>
                  </a:cubicBezTo>
                  <a:cubicBezTo>
                    <a:pt x="134955" y="112454"/>
                    <a:pt x="89447" y="181775"/>
                    <a:pt x="104793" y="174896"/>
                  </a:cubicBezTo>
                  <a:cubicBezTo>
                    <a:pt x="120139" y="168017"/>
                    <a:pt x="195810" y="88642"/>
                    <a:pt x="209568" y="82821"/>
                  </a:cubicBezTo>
                  <a:cubicBezTo>
                    <a:pt x="223326" y="77000"/>
                    <a:pt x="179406" y="143675"/>
                    <a:pt x="187343" y="139971"/>
                  </a:cubicBezTo>
                  <a:cubicBezTo>
                    <a:pt x="195280" y="136267"/>
                    <a:pt x="249256" y="66946"/>
                    <a:pt x="257193" y="60596"/>
                  </a:cubicBezTo>
                  <a:cubicBezTo>
                    <a:pt x="265130" y="54246"/>
                    <a:pt x="220151" y="105575"/>
                    <a:pt x="234968" y="101871"/>
                  </a:cubicBezTo>
                  <a:cubicBezTo>
                    <a:pt x="249785" y="98167"/>
                    <a:pt x="332864" y="42604"/>
                    <a:pt x="346093" y="38371"/>
                  </a:cubicBezTo>
                  <a:cubicBezTo>
                    <a:pt x="359322" y="34138"/>
                    <a:pt x="297410" y="82821"/>
                    <a:pt x="314343" y="76471"/>
                  </a:cubicBezTo>
                  <a:cubicBezTo>
                    <a:pt x="331276" y="70121"/>
                    <a:pt x="436581" y="4504"/>
                    <a:pt x="447693" y="271"/>
                  </a:cubicBezTo>
                  <a:cubicBezTo>
                    <a:pt x="458806" y="-3962"/>
                    <a:pt x="400068" y="42604"/>
                    <a:pt x="381018" y="51071"/>
                  </a:cubicBezTo>
                  <a:cubicBezTo>
                    <a:pt x="361968" y="59538"/>
                    <a:pt x="361439" y="44192"/>
                    <a:pt x="333393" y="51071"/>
                  </a:cubicBezTo>
                  <a:cubicBezTo>
                    <a:pt x="305347" y="57950"/>
                    <a:pt x="224385" y="89700"/>
                    <a:pt x="212743" y="92346"/>
                  </a:cubicBezTo>
                  <a:cubicBezTo>
                    <a:pt x="201101" y="94992"/>
                    <a:pt x="277831" y="58479"/>
                    <a:pt x="263543" y="66946"/>
                  </a:cubicBezTo>
                  <a:cubicBezTo>
                    <a:pt x="249255" y="75413"/>
                    <a:pt x="168293" y="114571"/>
                    <a:pt x="127018" y="143146"/>
                  </a:cubicBezTo>
                  <a:cubicBezTo>
                    <a:pt x="85743" y="171721"/>
                    <a:pt x="1605" y="247921"/>
                    <a:pt x="18" y="244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18923AB2-4277-F984-D8BC-1AE7E34CF049}"/>
                </a:ext>
              </a:extLst>
            </p:cNvPr>
            <p:cNvSpPr/>
            <p:nvPr/>
          </p:nvSpPr>
          <p:spPr>
            <a:xfrm>
              <a:off x="5921308" y="1669576"/>
              <a:ext cx="187613" cy="133882"/>
            </a:xfrm>
            <a:custGeom>
              <a:avLst/>
              <a:gdLst>
                <a:gd name="connsiteX0" fmla="*/ 67 w 187613"/>
                <a:gd name="connsiteY0" fmla="*/ 474 h 133882"/>
                <a:gd name="connsiteX1" fmla="*/ 104842 w 187613"/>
                <a:gd name="connsiteY1" fmla="*/ 9999 h 133882"/>
                <a:gd name="connsiteX2" fmla="*/ 95317 w 187613"/>
                <a:gd name="connsiteY2" fmla="*/ 38574 h 133882"/>
                <a:gd name="connsiteX3" fmla="*/ 171517 w 187613"/>
                <a:gd name="connsiteY3" fmla="*/ 102074 h 133882"/>
                <a:gd name="connsiteX4" fmla="*/ 123892 w 187613"/>
                <a:gd name="connsiteY4" fmla="*/ 98899 h 133882"/>
                <a:gd name="connsiteX5" fmla="*/ 187392 w 187613"/>
                <a:gd name="connsiteY5" fmla="*/ 133824 h 133882"/>
                <a:gd name="connsiteX6" fmla="*/ 142942 w 187613"/>
                <a:gd name="connsiteY6" fmla="*/ 89374 h 133882"/>
                <a:gd name="connsiteX7" fmla="*/ 92142 w 187613"/>
                <a:gd name="connsiteY7" fmla="*/ 41749 h 133882"/>
                <a:gd name="connsiteX8" fmla="*/ 88967 w 187613"/>
                <a:gd name="connsiteY8" fmla="*/ 22699 h 133882"/>
                <a:gd name="connsiteX9" fmla="*/ 67 w 187613"/>
                <a:gd name="connsiteY9" fmla="*/ 474 h 1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613" h="133882">
                  <a:moveTo>
                    <a:pt x="67" y="474"/>
                  </a:moveTo>
                  <a:cubicBezTo>
                    <a:pt x="2713" y="-1643"/>
                    <a:pt x="88967" y="3649"/>
                    <a:pt x="104842" y="9999"/>
                  </a:cubicBezTo>
                  <a:cubicBezTo>
                    <a:pt x="120717" y="16349"/>
                    <a:pt x="84205" y="23228"/>
                    <a:pt x="95317" y="38574"/>
                  </a:cubicBezTo>
                  <a:cubicBezTo>
                    <a:pt x="106429" y="53920"/>
                    <a:pt x="166755" y="92020"/>
                    <a:pt x="171517" y="102074"/>
                  </a:cubicBezTo>
                  <a:cubicBezTo>
                    <a:pt x="176280" y="112128"/>
                    <a:pt x="121246" y="93607"/>
                    <a:pt x="123892" y="98899"/>
                  </a:cubicBezTo>
                  <a:cubicBezTo>
                    <a:pt x="126538" y="104191"/>
                    <a:pt x="184217" y="135411"/>
                    <a:pt x="187392" y="133824"/>
                  </a:cubicBezTo>
                  <a:cubicBezTo>
                    <a:pt x="190567" y="132237"/>
                    <a:pt x="158817" y="104720"/>
                    <a:pt x="142942" y="89374"/>
                  </a:cubicBezTo>
                  <a:cubicBezTo>
                    <a:pt x="127067" y="74028"/>
                    <a:pt x="92142" y="41749"/>
                    <a:pt x="92142" y="41749"/>
                  </a:cubicBezTo>
                  <a:cubicBezTo>
                    <a:pt x="83146" y="30637"/>
                    <a:pt x="104313" y="26932"/>
                    <a:pt x="88967" y="22699"/>
                  </a:cubicBezTo>
                  <a:cubicBezTo>
                    <a:pt x="73621" y="18466"/>
                    <a:pt x="-2579" y="2591"/>
                    <a:pt x="67" y="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C67BF1F5-E83D-A468-86A7-000AA2E415F6}"/>
                </a:ext>
              </a:extLst>
            </p:cNvPr>
            <p:cNvSpPr/>
            <p:nvPr/>
          </p:nvSpPr>
          <p:spPr>
            <a:xfrm>
              <a:off x="6216345" y="1604740"/>
              <a:ext cx="327514" cy="145078"/>
            </a:xfrm>
            <a:custGeom>
              <a:avLst/>
              <a:gdLst>
                <a:gd name="connsiteX0" fmla="*/ 305 w 327514"/>
                <a:gd name="connsiteY0" fmla="*/ 144685 h 145078"/>
                <a:gd name="connsiteX1" fmla="*/ 108255 w 327514"/>
                <a:gd name="connsiteY1" fmla="*/ 87535 h 145078"/>
                <a:gd name="connsiteX2" fmla="*/ 82855 w 327514"/>
                <a:gd name="connsiteY2" fmla="*/ 87535 h 145078"/>
                <a:gd name="connsiteX3" fmla="*/ 130480 w 327514"/>
                <a:gd name="connsiteY3" fmla="*/ 46260 h 145078"/>
                <a:gd name="connsiteX4" fmla="*/ 63805 w 327514"/>
                <a:gd name="connsiteY4" fmla="*/ 46260 h 145078"/>
                <a:gd name="connsiteX5" fmla="*/ 193980 w 327514"/>
                <a:gd name="connsiteY5" fmla="*/ 14510 h 145078"/>
                <a:gd name="connsiteX6" fmla="*/ 155880 w 327514"/>
                <a:gd name="connsiteY6" fmla="*/ 8160 h 145078"/>
                <a:gd name="connsiteX7" fmla="*/ 327330 w 327514"/>
                <a:gd name="connsiteY7" fmla="*/ 1810 h 145078"/>
                <a:gd name="connsiteX8" fmla="*/ 187630 w 327514"/>
                <a:gd name="connsiteY8" fmla="*/ 4985 h 145078"/>
                <a:gd name="connsiteX9" fmla="*/ 117780 w 327514"/>
                <a:gd name="connsiteY9" fmla="*/ 52610 h 145078"/>
                <a:gd name="connsiteX10" fmla="*/ 76505 w 327514"/>
                <a:gd name="connsiteY10" fmla="*/ 109760 h 145078"/>
                <a:gd name="connsiteX11" fmla="*/ 305 w 327514"/>
                <a:gd name="connsiteY11" fmla="*/ 144685 h 1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514" h="145078">
                  <a:moveTo>
                    <a:pt x="305" y="144685"/>
                  </a:moveTo>
                  <a:cubicBezTo>
                    <a:pt x="5597" y="140981"/>
                    <a:pt x="94497" y="97060"/>
                    <a:pt x="108255" y="87535"/>
                  </a:cubicBezTo>
                  <a:cubicBezTo>
                    <a:pt x="122013" y="78010"/>
                    <a:pt x="79151" y="94414"/>
                    <a:pt x="82855" y="87535"/>
                  </a:cubicBezTo>
                  <a:cubicBezTo>
                    <a:pt x="86559" y="80656"/>
                    <a:pt x="133655" y="53139"/>
                    <a:pt x="130480" y="46260"/>
                  </a:cubicBezTo>
                  <a:cubicBezTo>
                    <a:pt x="127305" y="39381"/>
                    <a:pt x="53222" y="51552"/>
                    <a:pt x="63805" y="46260"/>
                  </a:cubicBezTo>
                  <a:cubicBezTo>
                    <a:pt x="74388" y="40968"/>
                    <a:pt x="178634" y="20860"/>
                    <a:pt x="193980" y="14510"/>
                  </a:cubicBezTo>
                  <a:cubicBezTo>
                    <a:pt x="209326" y="8160"/>
                    <a:pt x="133655" y="10277"/>
                    <a:pt x="155880" y="8160"/>
                  </a:cubicBezTo>
                  <a:cubicBezTo>
                    <a:pt x="178105" y="6043"/>
                    <a:pt x="322038" y="2339"/>
                    <a:pt x="327330" y="1810"/>
                  </a:cubicBezTo>
                  <a:cubicBezTo>
                    <a:pt x="332622" y="1281"/>
                    <a:pt x="222555" y="-3482"/>
                    <a:pt x="187630" y="4985"/>
                  </a:cubicBezTo>
                  <a:cubicBezTo>
                    <a:pt x="152705" y="13452"/>
                    <a:pt x="136301" y="35147"/>
                    <a:pt x="117780" y="52610"/>
                  </a:cubicBezTo>
                  <a:cubicBezTo>
                    <a:pt x="99259" y="70072"/>
                    <a:pt x="92909" y="94414"/>
                    <a:pt x="76505" y="109760"/>
                  </a:cubicBezTo>
                  <a:cubicBezTo>
                    <a:pt x="60101" y="125106"/>
                    <a:pt x="-4987" y="148389"/>
                    <a:pt x="305" y="144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BA56AE38-B700-A377-E1A0-88C5EBB0E627}"/>
                </a:ext>
              </a:extLst>
            </p:cNvPr>
            <p:cNvSpPr/>
            <p:nvPr/>
          </p:nvSpPr>
          <p:spPr>
            <a:xfrm>
              <a:off x="6114309" y="1711167"/>
              <a:ext cx="156759" cy="85987"/>
            </a:xfrm>
            <a:custGeom>
              <a:avLst/>
              <a:gdLst>
                <a:gd name="connsiteX0" fmla="*/ 156316 w 156759"/>
                <a:gd name="connsiteY0" fmla="*/ 158 h 85987"/>
                <a:gd name="connsiteX1" fmla="*/ 83291 w 156759"/>
                <a:gd name="connsiteY1" fmla="*/ 31908 h 85987"/>
                <a:gd name="connsiteX2" fmla="*/ 741 w 156759"/>
                <a:gd name="connsiteY2" fmla="*/ 85883 h 85987"/>
                <a:gd name="connsiteX3" fmla="*/ 48366 w 156759"/>
                <a:gd name="connsiteY3" fmla="*/ 44608 h 85987"/>
                <a:gd name="connsiteX4" fmla="*/ 156316 w 156759"/>
                <a:gd name="connsiteY4" fmla="*/ 158 h 8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59" h="85987">
                  <a:moveTo>
                    <a:pt x="156316" y="158"/>
                  </a:moveTo>
                  <a:cubicBezTo>
                    <a:pt x="162137" y="-1959"/>
                    <a:pt x="109220" y="17621"/>
                    <a:pt x="83291" y="31908"/>
                  </a:cubicBezTo>
                  <a:cubicBezTo>
                    <a:pt x="57362" y="46195"/>
                    <a:pt x="6562" y="83766"/>
                    <a:pt x="741" y="85883"/>
                  </a:cubicBezTo>
                  <a:cubicBezTo>
                    <a:pt x="-5080" y="88000"/>
                    <a:pt x="24553" y="57308"/>
                    <a:pt x="48366" y="44608"/>
                  </a:cubicBezTo>
                  <a:cubicBezTo>
                    <a:pt x="72178" y="31908"/>
                    <a:pt x="150495" y="2275"/>
                    <a:pt x="156316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A56731D4-0D33-3828-5B8C-C28586F34BEC}"/>
                </a:ext>
              </a:extLst>
            </p:cNvPr>
            <p:cNvSpPr/>
            <p:nvPr/>
          </p:nvSpPr>
          <p:spPr>
            <a:xfrm>
              <a:off x="6571191" y="1678483"/>
              <a:ext cx="334448" cy="267809"/>
            </a:xfrm>
            <a:custGeom>
              <a:avLst/>
              <a:gdLst>
                <a:gd name="connsiteX0" fmla="*/ 1059 w 334448"/>
                <a:gd name="connsiteY0" fmla="*/ 1092 h 267809"/>
                <a:gd name="connsiteX1" fmla="*/ 131234 w 334448"/>
                <a:gd name="connsiteY1" fmla="*/ 70942 h 267809"/>
                <a:gd name="connsiteX2" fmla="*/ 83609 w 334448"/>
                <a:gd name="connsiteY2" fmla="*/ 29667 h 267809"/>
                <a:gd name="connsiteX3" fmla="*/ 213784 w 334448"/>
                <a:gd name="connsiteY3" fmla="*/ 150317 h 267809"/>
                <a:gd name="connsiteX4" fmla="*/ 204259 w 334448"/>
                <a:gd name="connsiteY4" fmla="*/ 105867 h 267809"/>
                <a:gd name="connsiteX5" fmla="*/ 274109 w 334448"/>
                <a:gd name="connsiteY5" fmla="*/ 220167 h 267809"/>
                <a:gd name="connsiteX6" fmla="*/ 267759 w 334448"/>
                <a:gd name="connsiteY6" fmla="*/ 150317 h 267809"/>
                <a:gd name="connsiteX7" fmla="*/ 334434 w 334448"/>
                <a:gd name="connsiteY7" fmla="*/ 267792 h 267809"/>
                <a:gd name="connsiteX8" fmla="*/ 261409 w 334448"/>
                <a:gd name="connsiteY8" fmla="*/ 159842 h 267809"/>
                <a:gd name="connsiteX9" fmla="*/ 251884 w 334448"/>
                <a:gd name="connsiteY9" fmla="*/ 153492 h 267809"/>
                <a:gd name="connsiteX10" fmla="*/ 188384 w 334448"/>
                <a:gd name="connsiteY10" fmla="*/ 105867 h 267809"/>
                <a:gd name="connsiteX11" fmla="*/ 74084 w 334448"/>
                <a:gd name="connsiteY11" fmla="*/ 32842 h 267809"/>
                <a:gd name="connsiteX12" fmla="*/ 1059 w 334448"/>
                <a:gd name="connsiteY12" fmla="*/ 1092 h 26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448" h="267809">
                  <a:moveTo>
                    <a:pt x="1059" y="1092"/>
                  </a:moveTo>
                  <a:cubicBezTo>
                    <a:pt x="10584" y="7442"/>
                    <a:pt x="117476" y="66180"/>
                    <a:pt x="131234" y="70942"/>
                  </a:cubicBezTo>
                  <a:cubicBezTo>
                    <a:pt x="144992" y="75704"/>
                    <a:pt x="69851" y="16438"/>
                    <a:pt x="83609" y="29667"/>
                  </a:cubicBezTo>
                  <a:cubicBezTo>
                    <a:pt x="97367" y="42896"/>
                    <a:pt x="193676" y="137617"/>
                    <a:pt x="213784" y="150317"/>
                  </a:cubicBezTo>
                  <a:cubicBezTo>
                    <a:pt x="233892" y="163017"/>
                    <a:pt x="194205" y="94225"/>
                    <a:pt x="204259" y="105867"/>
                  </a:cubicBezTo>
                  <a:cubicBezTo>
                    <a:pt x="214313" y="117509"/>
                    <a:pt x="263526" y="212759"/>
                    <a:pt x="274109" y="220167"/>
                  </a:cubicBezTo>
                  <a:cubicBezTo>
                    <a:pt x="284692" y="227575"/>
                    <a:pt x="257705" y="142380"/>
                    <a:pt x="267759" y="150317"/>
                  </a:cubicBezTo>
                  <a:cubicBezTo>
                    <a:pt x="277813" y="158254"/>
                    <a:pt x="335492" y="266204"/>
                    <a:pt x="334434" y="267792"/>
                  </a:cubicBezTo>
                  <a:cubicBezTo>
                    <a:pt x="333376" y="269380"/>
                    <a:pt x="261409" y="159842"/>
                    <a:pt x="261409" y="159842"/>
                  </a:cubicBezTo>
                  <a:cubicBezTo>
                    <a:pt x="247651" y="140792"/>
                    <a:pt x="264055" y="162488"/>
                    <a:pt x="251884" y="153492"/>
                  </a:cubicBezTo>
                  <a:cubicBezTo>
                    <a:pt x="239713" y="144496"/>
                    <a:pt x="218017" y="125975"/>
                    <a:pt x="188384" y="105867"/>
                  </a:cubicBezTo>
                  <a:cubicBezTo>
                    <a:pt x="158751" y="85759"/>
                    <a:pt x="99484" y="48188"/>
                    <a:pt x="74084" y="32842"/>
                  </a:cubicBezTo>
                  <a:cubicBezTo>
                    <a:pt x="48684" y="17496"/>
                    <a:pt x="-8466" y="-5258"/>
                    <a:pt x="1059" y="1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112B1FB9-663D-670C-D38D-13586670AB78}"/>
                </a:ext>
              </a:extLst>
            </p:cNvPr>
            <p:cNvSpPr/>
            <p:nvPr/>
          </p:nvSpPr>
          <p:spPr>
            <a:xfrm>
              <a:off x="5553184" y="1348839"/>
              <a:ext cx="320568" cy="262328"/>
            </a:xfrm>
            <a:custGeom>
              <a:avLst/>
              <a:gdLst>
                <a:gd name="connsiteX0" fmla="*/ 320566 w 320568"/>
                <a:gd name="connsiteY0" fmla="*/ 536 h 262328"/>
                <a:gd name="connsiteX1" fmla="*/ 203091 w 320568"/>
                <a:gd name="connsiteY1" fmla="*/ 67211 h 262328"/>
                <a:gd name="connsiteX2" fmla="*/ 222141 w 320568"/>
                <a:gd name="connsiteY2" fmla="*/ 73561 h 262328"/>
                <a:gd name="connsiteX3" fmla="*/ 164991 w 320568"/>
                <a:gd name="connsiteY3" fmla="*/ 156111 h 262328"/>
                <a:gd name="connsiteX4" fmla="*/ 155466 w 320568"/>
                <a:gd name="connsiteY4" fmla="*/ 105311 h 262328"/>
                <a:gd name="connsiteX5" fmla="*/ 145941 w 320568"/>
                <a:gd name="connsiteY5" fmla="*/ 168811 h 262328"/>
                <a:gd name="connsiteX6" fmla="*/ 98316 w 320568"/>
                <a:gd name="connsiteY6" fmla="*/ 133886 h 262328"/>
                <a:gd name="connsiteX7" fmla="*/ 91966 w 320568"/>
                <a:gd name="connsiteY7" fmla="*/ 187861 h 262328"/>
                <a:gd name="connsiteX8" fmla="*/ 41166 w 320568"/>
                <a:gd name="connsiteY8" fmla="*/ 181511 h 262328"/>
                <a:gd name="connsiteX9" fmla="*/ 53866 w 320568"/>
                <a:gd name="connsiteY9" fmla="*/ 257711 h 262328"/>
                <a:gd name="connsiteX10" fmla="*/ 3066 w 320568"/>
                <a:gd name="connsiteY10" fmla="*/ 229136 h 262328"/>
                <a:gd name="connsiteX11" fmla="*/ 15766 w 320568"/>
                <a:gd name="connsiteY11" fmla="*/ 260886 h 262328"/>
                <a:gd name="connsiteX12" fmla="*/ 98316 w 320568"/>
                <a:gd name="connsiteY12" fmla="*/ 171986 h 262328"/>
                <a:gd name="connsiteX13" fmla="*/ 206266 w 320568"/>
                <a:gd name="connsiteY13" fmla="*/ 108486 h 262328"/>
                <a:gd name="connsiteX14" fmla="*/ 320566 w 320568"/>
                <a:gd name="connsiteY14" fmla="*/ 536 h 26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0568" h="262328">
                  <a:moveTo>
                    <a:pt x="320566" y="536"/>
                  </a:moveTo>
                  <a:cubicBezTo>
                    <a:pt x="320037" y="-6343"/>
                    <a:pt x="219495" y="55040"/>
                    <a:pt x="203091" y="67211"/>
                  </a:cubicBezTo>
                  <a:cubicBezTo>
                    <a:pt x="186687" y="79382"/>
                    <a:pt x="228491" y="58744"/>
                    <a:pt x="222141" y="73561"/>
                  </a:cubicBezTo>
                  <a:cubicBezTo>
                    <a:pt x="215791" y="88378"/>
                    <a:pt x="176103" y="150819"/>
                    <a:pt x="164991" y="156111"/>
                  </a:cubicBezTo>
                  <a:cubicBezTo>
                    <a:pt x="153878" y="161403"/>
                    <a:pt x="158641" y="103194"/>
                    <a:pt x="155466" y="105311"/>
                  </a:cubicBezTo>
                  <a:cubicBezTo>
                    <a:pt x="152291" y="107428"/>
                    <a:pt x="155466" y="164048"/>
                    <a:pt x="145941" y="168811"/>
                  </a:cubicBezTo>
                  <a:cubicBezTo>
                    <a:pt x="136416" y="173574"/>
                    <a:pt x="107312" y="130711"/>
                    <a:pt x="98316" y="133886"/>
                  </a:cubicBezTo>
                  <a:cubicBezTo>
                    <a:pt x="89320" y="137061"/>
                    <a:pt x="101491" y="179924"/>
                    <a:pt x="91966" y="187861"/>
                  </a:cubicBezTo>
                  <a:cubicBezTo>
                    <a:pt x="82441" y="195798"/>
                    <a:pt x="47516" y="169869"/>
                    <a:pt x="41166" y="181511"/>
                  </a:cubicBezTo>
                  <a:cubicBezTo>
                    <a:pt x="34816" y="193153"/>
                    <a:pt x="60216" y="249774"/>
                    <a:pt x="53866" y="257711"/>
                  </a:cubicBezTo>
                  <a:cubicBezTo>
                    <a:pt x="47516" y="265648"/>
                    <a:pt x="9416" y="228607"/>
                    <a:pt x="3066" y="229136"/>
                  </a:cubicBezTo>
                  <a:cubicBezTo>
                    <a:pt x="-3284" y="229665"/>
                    <a:pt x="-109" y="270411"/>
                    <a:pt x="15766" y="260886"/>
                  </a:cubicBezTo>
                  <a:cubicBezTo>
                    <a:pt x="31641" y="251361"/>
                    <a:pt x="66566" y="197386"/>
                    <a:pt x="98316" y="171986"/>
                  </a:cubicBezTo>
                  <a:cubicBezTo>
                    <a:pt x="130066" y="146586"/>
                    <a:pt x="175045" y="133886"/>
                    <a:pt x="206266" y="108486"/>
                  </a:cubicBezTo>
                  <a:cubicBezTo>
                    <a:pt x="237487" y="83086"/>
                    <a:pt x="321095" y="7415"/>
                    <a:pt x="320566" y="5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64AFD330-879F-CF68-5DA0-48753C1CE74F}"/>
                </a:ext>
              </a:extLst>
            </p:cNvPr>
            <p:cNvSpPr/>
            <p:nvPr/>
          </p:nvSpPr>
          <p:spPr>
            <a:xfrm>
              <a:off x="5492203" y="1597021"/>
              <a:ext cx="73572" cy="41279"/>
            </a:xfrm>
            <a:custGeom>
              <a:avLst/>
              <a:gdLst>
                <a:gd name="connsiteX0" fmla="*/ 73572 w 73572"/>
                <a:gd name="connsiteY0" fmla="*/ 41279 h 41279"/>
                <a:gd name="connsiteX1" fmla="*/ 547 w 73572"/>
                <a:gd name="connsiteY1" fmla="*/ 4 h 41279"/>
                <a:gd name="connsiteX2" fmla="*/ 73572 w 73572"/>
                <a:gd name="connsiteY2" fmla="*/ 41279 h 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72" h="41279">
                  <a:moveTo>
                    <a:pt x="73572" y="41279"/>
                  </a:moveTo>
                  <a:cubicBezTo>
                    <a:pt x="73572" y="41279"/>
                    <a:pt x="8484" y="-525"/>
                    <a:pt x="547" y="4"/>
                  </a:cubicBezTo>
                  <a:cubicBezTo>
                    <a:pt x="-7391" y="533"/>
                    <a:pt x="73572" y="41279"/>
                    <a:pt x="73572" y="41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E24EA5ED-DB41-AA47-748F-3E0FD93164D1}"/>
                </a:ext>
              </a:extLst>
            </p:cNvPr>
            <p:cNvSpPr/>
            <p:nvPr/>
          </p:nvSpPr>
          <p:spPr>
            <a:xfrm>
              <a:off x="5298938" y="1654175"/>
              <a:ext cx="222387" cy="336811"/>
            </a:xfrm>
            <a:custGeom>
              <a:avLst/>
              <a:gdLst>
                <a:gd name="connsiteX0" fmla="*/ 222387 w 222387"/>
                <a:gd name="connsiteY0" fmla="*/ 0 h 336811"/>
                <a:gd name="connsiteX1" fmla="*/ 139837 w 222387"/>
                <a:gd name="connsiteY1" fmla="*/ 31750 h 336811"/>
                <a:gd name="connsiteX2" fmla="*/ 158887 w 222387"/>
                <a:gd name="connsiteY2" fmla="*/ 66675 h 336811"/>
                <a:gd name="connsiteX3" fmla="*/ 108087 w 222387"/>
                <a:gd name="connsiteY3" fmla="*/ 82550 h 336811"/>
                <a:gd name="connsiteX4" fmla="*/ 117612 w 222387"/>
                <a:gd name="connsiteY4" fmla="*/ 111125 h 336811"/>
                <a:gd name="connsiteX5" fmla="*/ 79512 w 222387"/>
                <a:gd name="connsiteY5" fmla="*/ 85725 h 336811"/>
                <a:gd name="connsiteX6" fmla="*/ 127137 w 222387"/>
                <a:gd name="connsiteY6" fmla="*/ 123825 h 336811"/>
                <a:gd name="connsiteX7" fmla="*/ 82687 w 222387"/>
                <a:gd name="connsiteY7" fmla="*/ 111125 h 336811"/>
                <a:gd name="connsiteX8" fmla="*/ 44587 w 222387"/>
                <a:gd name="connsiteY8" fmla="*/ 168275 h 336811"/>
                <a:gd name="connsiteX9" fmla="*/ 41412 w 222387"/>
                <a:gd name="connsiteY9" fmla="*/ 133350 h 336811"/>
                <a:gd name="connsiteX10" fmla="*/ 60462 w 222387"/>
                <a:gd name="connsiteY10" fmla="*/ 228600 h 336811"/>
                <a:gd name="connsiteX11" fmla="*/ 35062 w 222387"/>
                <a:gd name="connsiteY11" fmla="*/ 196850 h 336811"/>
                <a:gd name="connsiteX12" fmla="*/ 6487 w 222387"/>
                <a:gd name="connsiteY12" fmla="*/ 307975 h 336811"/>
                <a:gd name="connsiteX13" fmla="*/ 35062 w 222387"/>
                <a:gd name="connsiteY13" fmla="*/ 260350 h 336811"/>
                <a:gd name="connsiteX14" fmla="*/ 137 w 222387"/>
                <a:gd name="connsiteY14" fmla="*/ 336550 h 336811"/>
                <a:gd name="connsiteX15" fmla="*/ 50937 w 222387"/>
                <a:gd name="connsiteY15" fmla="*/ 228600 h 336811"/>
                <a:gd name="connsiteX16" fmla="*/ 76337 w 222387"/>
                <a:gd name="connsiteY16" fmla="*/ 190500 h 336811"/>
                <a:gd name="connsiteX17" fmla="*/ 222387 w 222387"/>
                <a:gd name="connsiteY17" fmla="*/ 0 h 3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2387" h="336811">
                  <a:moveTo>
                    <a:pt x="222387" y="0"/>
                  </a:moveTo>
                  <a:cubicBezTo>
                    <a:pt x="186403" y="10319"/>
                    <a:pt x="150420" y="20638"/>
                    <a:pt x="139837" y="31750"/>
                  </a:cubicBezTo>
                  <a:cubicBezTo>
                    <a:pt x="129254" y="42862"/>
                    <a:pt x="164179" y="58208"/>
                    <a:pt x="158887" y="66675"/>
                  </a:cubicBezTo>
                  <a:cubicBezTo>
                    <a:pt x="153595" y="75142"/>
                    <a:pt x="114966" y="75142"/>
                    <a:pt x="108087" y="82550"/>
                  </a:cubicBezTo>
                  <a:cubicBezTo>
                    <a:pt x="101208" y="89958"/>
                    <a:pt x="122374" y="110596"/>
                    <a:pt x="117612" y="111125"/>
                  </a:cubicBezTo>
                  <a:cubicBezTo>
                    <a:pt x="112849" y="111654"/>
                    <a:pt x="77924" y="83608"/>
                    <a:pt x="79512" y="85725"/>
                  </a:cubicBezTo>
                  <a:cubicBezTo>
                    <a:pt x="81100" y="87842"/>
                    <a:pt x="126608" y="119592"/>
                    <a:pt x="127137" y="123825"/>
                  </a:cubicBezTo>
                  <a:cubicBezTo>
                    <a:pt x="127666" y="128058"/>
                    <a:pt x="96445" y="103717"/>
                    <a:pt x="82687" y="111125"/>
                  </a:cubicBezTo>
                  <a:cubicBezTo>
                    <a:pt x="68929" y="118533"/>
                    <a:pt x="51466" y="164571"/>
                    <a:pt x="44587" y="168275"/>
                  </a:cubicBezTo>
                  <a:cubicBezTo>
                    <a:pt x="37708" y="171979"/>
                    <a:pt x="38766" y="123296"/>
                    <a:pt x="41412" y="133350"/>
                  </a:cubicBezTo>
                  <a:cubicBezTo>
                    <a:pt x="44058" y="143404"/>
                    <a:pt x="61520" y="218017"/>
                    <a:pt x="60462" y="228600"/>
                  </a:cubicBezTo>
                  <a:cubicBezTo>
                    <a:pt x="59404" y="239183"/>
                    <a:pt x="44058" y="183621"/>
                    <a:pt x="35062" y="196850"/>
                  </a:cubicBezTo>
                  <a:cubicBezTo>
                    <a:pt x="26066" y="210079"/>
                    <a:pt x="6487" y="297392"/>
                    <a:pt x="6487" y="307975"/>
                  </a:cubicBezTo>
                  <a:cubicBezTo>
                    <a:pt x="6487" y="318558"/>
                    <a:pt x="36120" y="255588"/>
                    <a:pt x="35062" y="260350"/>
                  </a:cubicBezTo>
                  <a:cubicBezTo>
                    <a:pt x="34004" y="265112"/>
                    <a:pt x="-2509" y="341842"/>
                    <a:pt x="137" y="336550"/>
                  </a:cubicBezTo>
                  <a:cubicBezTo>
                    <a:pt x="2783" y="331258"/>
                    <a:pt x="38237" y="252942"/>
                    <a:pt x="50937" y="228600"/>
                  </a:cubicBezTo>
                  <a:cubicBezTo>
                    <a:pt x="63637" y="204258"/>
                    <a:pt x="76337" y="190500"/>
                    <a:pt x="76337" y="190500"/>
                  </a:cubicBezTo>
                  <a:lnTo>
                    <a:pt x="22238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A673A74F-36B7-FC17-CF27-0D01DF28C765}"/>
                </a:ext>
              </a:extLst>
            </p:cNvPr>
            <p:cNvSpPr/>
            <p:nvPr/>
          </p:nvSpPr>
          <p:spPr>
            <a:xfrm>
              <a:off x="5251441" y="2016035"/>
              <a:ext cx="60567" cy="273160"/>
            </a:xfrm>
            <a:custGeom>
              <a:avLst/>
              <a:gdLst>
                <a:gd name="connsiteX0" fmla="*/ 60334 w 60567"/>
                <a:gd name="connsiteY0" fmla="*/ 90 h 273160"/>
                <a:gd name="connsiteX1" fmla="*/ 9534 w 60567"/>
                <a:gd name="connsiteY1" fmla="*/ 88990 h 273160"/>
                <a:gd name="connsiteX2" fmla="*/ 28584 w 60567"/>
                <a:gd name="connsiteY2" fmla="*/ 66765 h 273160"/>
                <a:gd name="connsiteX3" fmla="*/ 6359 w 60567"/>
                <a:gd name="connsiteY3" fmla="*/ 152490 h 273160"/>
                <a:gd name="connsiteX4" fmla="*/ 28584 w 60567"/>
                <a:gd name="connsiteY4" fmla="*/ 123915 h 273160"/>
                <a:gd name="connsiteX5" fmla="*/ 9 w 60567"/>
                <a:gd name="connsiteY5" fmla="*/ 193765 h 273160"/>
                <a:gd name="connsiteX6" fmla="*/ 25409 w 60567"/>
                <a:gd name="connsiteY6" fmla="*/ 184240 h 273160"/>
                <a:gd name="connsiteX7" fmla="*/ 28584 w 60567"/>
                <a:gd name="connsiteY7" fmla="*/ 219165 h 273160"/>
                <a:gd name="connsiteX8" fmla="*/ 15884 w 60567"/>
                <a:gd name="connsiteY8" fmla="*/ 273140 h 273160"/>
                <a:gd name="connsiteX9" fmla="*/ 19059 w 60567"/>
                <a:gd name="connsiteY9" fmla="*/ 212815 h 273160"/>
                <a:gd name="connsiteX10" fmla="*/ 28584 w 60567"/>
                <a:gd name="connsiteY10" fmla="*/ 108040 h 273160"/>
                <a:gd name="connsiteX11" fmla="*/ 60334 w 60567"/>
                <a:gd name="connsiteY11" fmla="*/ 90 h 27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567" h="273160">
                  <a:moveTo>
                    <a:pt x="60334" y="90"/>
                  </a:moveTo>
                  <a:cubicBezTo>
                    <a:pt x="57159" y="-3085"/>
                    <a:pt x="14826" y="77878"/>
                    <a:pt x="9534" y="88990"/>
                  </a:cubicBezTo>
                  <a:cubicBezTo>
                    <a:pt x="4242" y="100103"/>
                    <a:pt x="29113" y="56182"/>
                    <a:pt x="28584" y="66765"/>
                  </a:cubicBezTo>
                  <a:cubicBezTo>
                    <a:pt x="28055" y="77348"/>
                    <a:pt x="6359" y="142965"/>
                    <a:pt x="6359" y="152490"/>
                  </a:cubicBezTo>
                  <a:cubicBezTo>
                    <a:pt x="6359" y="162015"/>
                    <a:pt x="29642" y="117036"/>
                    <a:pt x="28584" y="123915"/>
                  </a:cubicBezTo>
                  <a:cubicBezTo>
                    <a:pt x="27526" y="130794"/>
                    <a:pt x="538" y="183711"/>
                    <a:pt x="9" y="193765"/>
                  </a:cubicBezTo>
                  <a:cubicBezTo>
                    <a:pt x="-520" y="203819"/>
                    <a:pt x="20647" y="180007"/>
                    <a:pt x="25409" y="184240"/>
                  </a:cubicBezTo>
                  <a:cubicBezTo>
                    <a:pt x="30171" y="188473"/>
                    <a:pt x="30171" y="204348"/>
                    <a:pt x="28584" y="219165"/>
                  </a:cubicBezTo>
                  <a:cubicBezTo>
                    <a:pt x="26997" y="233982"/>
                    <a:pt x="17472" y="274198"/>
                    <a:pt x="15884" y="273140"/>
                  </a:cubicBezTo>
                  <a:cubicBezTo>
                    <a:pt x="14296" y="272082"/>
                    <a:pt x="16942" y="240332"/>
                    <a:pt x="19059" y="212815"/>
                  </a:cubicBezTo>
                  <a:cubicBezTo>
                    <a:pt x="21176" y="185298"/>
                    <a:pt x="23822" y="141377"/>
                    <a:pt x="28584" y="108040"/>
                  </a:cubicBezTo>
                  <a:cubicBezTo>
                    <a:pt x="33346" y="74703"/>
                    <a:pt x="63509" y="3265"/>
                    <a:pt x="60334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84427E96-1D21-FED6-B7AC-24BF34757EDE}"/>
                </a:ext>
              </a:extLst>
            </p:cNvPr>
            <p:cNvSpPr/>
            <p:nvPr/>
          </p:nvSpPr>
          <p:spPr>
            <a:xfrm>
              <a:off x="5841507" y="1216025"/>
              <a:ext cx="276718" cy="114395"/>
            </a:xfrm>
            <a:custGeom>
              <a:avLst/>
              <a:gdLst>
                <a:gd name="connsiteX0" fmla="*/ 276718 w 276718"/>
                <a:gd name="connsiteY0" fmla="*/ 0 h 114395"/>
                <a:gd name="connsiteX1" fmla="*/ 171943 w 276718"/>
                <a:gd name="connsiteY1" fmla="*/ 12700 h 114395"/>
                <a:gd name="connsiteX2" fmla="*/ 213218 w 276718"/>
                <a:gd name="connsiteY2" fmla="*/ 25400 h 114395"/>
                <a:gd name="connsiteX3" fmla="*/ 130668 w 276718"/>
                <a:gd name="connsiteY3" fmla="*/ 44450 h 114395"/>
                <a:gd name="connsiteX4" fmla="*/ 146543 w 276718"/>
                <a:gd name="connsiteY4" fmla="*/ 44450 h 114395"/>
                <a:gd name="connsiteX5" fmla="*/ 102093 w 276718"/>
                <a:gd name="connsiteY5" fmla="*/ 69850 h 114395"/>
                <a:gd name="connsiteX6" fmla="*/ 130668 w 276718"/>
                <a:gd name="connsiteY6" fmla="*/ 69850 h 114395"/>
                <a:gd name="connsiteX7" fmla="*/ 493 w 276718"/>
                <a:gd name="connsiteY7" fmla="*/ 114300 h 114395"/>
                <a:gd name="connsiteX8" fmla="*/ 83043 w 276718"/>
                <a:gd name="connsiteY8" fmla="*/ 82550 h 114395"/>
                <a:gd name="connsiteX9" fmla="*/ 276718 w 276718"/>
                <a:gd name="connsiteY9" fmla="*/ 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718" h="114395">
                  <a:moveTo>
                    <a:pt x="276718" y="0"/>
                  </a:moveTo>
                  <a:cubicBezTo>
                    <a:pt x="229622" y="4233"/>
                    <a:pt x="182526" y="8467"/>
                    <a:pt x="171943" y="12700"/>
                  </a:cubicBezTo>
                  <a:cubicBezTo>
                    <a:pt x="161360" y="16933"/>
                    <a:pt x="220097" y="20108"/>
                    <a:pt x="213218" y="25400"/>
                  </a:cubicBezTo>
                  <a:cubicBezTo>
                    <a:pt x="206339" y="30692"/>
                    <a:pt x="130668" y="44450"/>
                    <a:pt x="130668" y="44450"/>
                  </a:cubicBezTo>
                  <a:cubicBezTo>
                    <a:pt x="119555" y="47625"/>
                    <a:pt x="151305" y="40217"/>
                    <a:pt x="146543" y="44450"/>
                  </a:cubicBezTo>
                  <a:cubicBezTo>
                    <a:pt x="141781" y="48683"/>
                    <a:pt x="104739" y="65617"/>
                    <a:pt x="102093" y="69850"/>
                  </a:cubicBezTo>
                  <a:cubicBezTo>
                    <a:pt x="99447" y="74083"/>
                    <a:pt x="147601" y="62442"/>
                    <a:pt x="130668" y="69850"/>
                  </a:cubicBezTo>
                  <a:cubicBezTo>
                    <a:pt x="113735" y="77258"/>
                    <a:pt x="8430" y="112183"/>
                    <a:pt x="493" y="114300"/>
                  </a:cubicBezTo>
                  <a:cubicBezTo>
                    <a:pt x="-7444" y="116417"/>
                    <a:pt x="83043" y="82550"/>
                    <a:pt x="83043" y="82550"/>
                  </a:cubicBezTo>
                  <a:lnTo>
                    <a:pt x="27671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56A07DF-22BA-076D-DDF7-A54AF9B32791}"/>
                </a:ext>
              </a:extLst>
            </p:cNvPr>
            <p:cNvSpPr/>
            <p:nvPr/>
          </p:nvSpPr>
          <p:spPr>
            <a:xfrm>
              <a:off x="6279843" y="1222194"/>
              <a:ext cx="197181" cy="136727"/>
            </a:xfrm>
            <a:custGeom>
              <a:avLst/>
              <a:gdLst>
                <a:gd name="connsiteX0" fmla="*/ 307 w 197181"/>
                <a:gd name="connsiteY0" fmla="*/ 181 h 136727"/>
                <a:gd name="connsiteX1" fmla="*/ 114607 w 197181"/>
                <a:gd name="connsiteY1" fmla="*/ 38281 h 136727"/>
                <a:gd name="connsiteX2" fmla="*/ 89207 w 197181"/>
                <a:gd name="connsiteY2" fmla="*/ 19231 h 136727"/>
                <a:gd name="connsiteX3" fmla="*/ 171757 w 197181"/>
                <a:gd name="connsiteY3" fmla="*/ 79556 h 136727"/>
                <a:gd name="connsiteX4" fmla="*/ 197157 w 197181"/>
                <a:gd name="connsiteY4" fmla="*/ 136706 h 136727"/>
                <a:gd name="connsiteX5" fmla="*/ 168582 w 197181"/>
                <a:gd name="connsiteY5" fmla="*/ 73206 h 136727"/>
                <a:gd name="connsiteX6" fmla="*/ 82857 w 197181"/>
                <a:gd name="connsiteY6" fmla="*/ 25581 h 136727"/>
                <a:gd name="connsiteX7" fmla="*/ 307 w 197181"/>
                <a:gd name="connsiteY7" fmla="*/ 181 h 13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181" h="136727">
                  <a:moveTo>
                    <a:pt x="307" y="181"/>
                  </a:moveTo>
                  <a:cubicBezTo>
                    <a:pt x="5599" y="2298"/>
                    <a:pt x="99790" y="35106"/>
                    <a:pt x="114607" y="38281"/>
                  </a:cubicBezTo>
                  <a:cubicBezTo>
                    <a:pt x="129424" y="41456"/>
                    <a:pt x="89207" y="19231"/>
                    <a:pt x="89207" y="19231"/>
                  </a:cubicBezTo>
                  <a:cubicBezTo>
                    <a:pt x="98732" y="26110"/>
                    <a:pt x="153765" y="59977"/>
                    <a:pt x="171757" y="79556"/>
                  </a:cubicBezTo>
                  <a:cubicBezTo>
                    <a:pt x="189749" y="99135"/>
                    <a:pt x="197686" y="137764"/>
                    <a:pt x="197157" y="136706"/>
                  </a:cubicBezTo>
                  <a:cubicBezTo>
                    <a:pt x="196628" y="135648"/>
                    <a:pt x="187632" y="91727"/>
                    <a:pt x="168582" y="73206"/>
                  </a:cubicBezTo>
                  <a:cubicBezTo>
                    <a:pt x="149532" y="54685"/>
                    <a:pt x="106140" y="36164"/>
                    <a:pt x="82857" y="25581"/>
                  </a:cubicBezTo>
                  <a:cubicBezTo>
                    <a:pt x="59574" y="14998"/>
                    <a:pt x="-4985" y="-1936"/>
                    <a:pt x="307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7538B8C1-A725-A06A-58C5-D5D1182EA61F}"/>
                </a:ext>
              </a:extLst>
            </p:cNvPr>
            <p:cNvSpPr/>
            <p:nvPr/>
          </p:nvSpPr>
          <p:spPr>
            <a:xfrm>
              <a:off x="6448405" y="1376013"/>
              <a:ext cx="258749" cy="94809"/>
            </a:xfrm>
            <a:custGeom>
              <a:avLst/>
              <a:gdLst>
                <a:gd name="connsiteX0" fmla="*/ 20 w 258749"/>
                <a:gd name="connsiteY0" fmla="*/ 5112 h 94809"/>
                <a:gd name="connsiteX1" fmla="*/ 127020 w 258749"/>
                <a:gd name="connsiteY1" fmla="*/ 30512 h 94809"/>
                <a:gd name="connsiteX2" fmla="*/ 257195 w 258749"/>
                <a:gd name="connsiteY2" fmla="*/ 94012 h 94809"/>
                <a:gd name="connsiteX3" fmla="*/ 193695 w 258749"/>
                <a:gd name="connsiteY3" fmla="*/ 62262 h 94809"/>
                <a:gd name="connsiteX4" fmla="*/ 117495 w 258749"/>
                <a:gd name="connsiteY4" fmla="*/ 5112 h 94809"/>
                <a:gd name="connsiteX5" fmla="*/ 20 w 258749"/>
                <a:gd name="connsiteY5" fmla="*/ 5112 h 9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49" h="94809">
                  <a:moveTo>
                    <a:pt x="20" y="5112"/>
                  </a:moveTo>
                  <a:cubicBezTo>
                    <a:pt x="1607" y="9345"/>
                    <a:pt x="84158" y="15695"/>
                    <a:pt x="127020" y="30512"/>
                  </a:cubicBezTo>
                  <a:cubicBezTo>
                    <a:pt x="169882" y="45329"/>
                    <a:pt x="246083" y="88720"/>
                    <a:pt x="257195" y="94012"/>
                  </a:cubicBezTo>
                  <a:cubicBezTo>
                    <a:pt x="268308" y="99304"/>
                    <a:pt x="216978" y="77079"/>
                    <a:pt x="193695" y="62262"/>
                  </a:cubicBezTo>
                  <a:cubicBezTo>
                    <a:pt x="170412" y="47445"/>
                    <a:pt x="147128" y="14108"/>
                    <a:pt x="117495" y="5112"/>
                  </a:cubicBezTo>
                  <a:cubicBezTo>
                    <a:pt x="87862" y="-3884"/>
                    <a:pt x="-1567" y="879"/>
                    <a:pt x="20" y="5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B8E1E15B-B66D-041D-0F7A-83AA1F779BE1}"/>
                </a:ext>
              </a:extLst>
            </p:cNvPr>
            <p:cNvSpPr/>
            <p:nvPr/>
          </p:nvSpPr>
          <p:spPr>
            <a:xfrm>
              <a:off x="6571697" y="1443880"/>
              <a:ext cx="178959" cy="54738"/>
            </a:xfrm>
            <a:custGeom>
              <a:avLst/>
              <a:gdLst>
                <a:gd name="connsiteX0" fmla="*/ 553 w 178959"/>
                <a:gd name="connsiteY0" fmla="*/ 26145 h 54738"/>
                <a:gd name="connsiteX1" fmla="*/ 73578 w 178959"/>
                <a:gd name="connsiteY1" fmla="*/ 7095 h 54738"/>
                <a:gd name="connsiteX2" fmla="*/ 178353 w 178959"/>
                <a:gd name="connsiteY2" fmla="*/ 54720 h 54738"/>
                <a:gd name="connsiteX3" fmla="*/ 111678 w 178959"/>
                <a:gd name="connsiteY3" fmla="*/ 745 h 54738"/>
                <a:gd name="connsiteX4" fmla="*/ 553 w 178959"/>
                <a:gd name="connsiteY4" fmla="*/ 26145 h 5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59" h="54738">
                  <a:moveTo>
                    <a:pt x="553" y="26145"/>
                  </a:moveTo>
                  <a:cubicBezTo>
                    <a:pt x="-5797" y="27203"/>
                    <a:pt x="43945" y="2333"/>
                    <a:pt x="73578" y="7095"/>
                  </a:cubicBezTo>
                  <a:cubicBezTo>
                    <a:pt x="103211" y="11857"/>
                    <a:pt x="172003" y="55778"/>
                    <a:pt x="178353" y="54720"/>
                  </a:cubicBezTo>
                  <a:cubicBezTo>
                    <a:pt x="184703" y="53662"/>
                    <a:pt x="139724" y="6566"/>
                    <a:pt x="111678" y="745"/>
                  </a:cubicBezTo>
                  <a:cubicBezTo>
                    <a:pt x="83632" y="-5076"/>
                    <a:pt x="6903" y="25087"/>
                    <a:pt x="553" y="26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2AE3EEC9-3C5D-BE92-5A1E-FE7F3D03075E}"/>
                </a:ext>
              </a:extLst>
            </p:cNvPr>
            <p:cNvSpPr/>
            <p:nvPr/>
          </p:nvSpPr>
          <p:spPr>
            <a:xfrm>
              <a:off x="6635730" y="1523828"/>
              <a:ext cx="317724" cy="238500"/>
            </a:xfrm>
            <a:custGeom>
              <a:avLst/>
              <a:gdLst>
                <a:gd name="connsiteX0" fmla="*/ 20 w 317724"/>
                <a:gd name="connsiteY0" fmla="*/ 28747 h 238500"/>
                <a:gd name="connsiteX1" fmla="*/ 117495 w 317724"/>
                <a:gd name="connsiteY1" fmla="*/ 172 h 238500"/>
                <a:gd name="connsiteX2" fmla="*/ 177820 w 317724"/>
                <a:gd name="connsiteY2" fmla="*/ 44622 h 238500"/>
                <a:gd name="connsiteX3" fmla="*/ 146070 w 317724"/>
                <a:gd name="connsiteY3" fmla="*/ 31922 h 238500"/>
                <a:gd name="connsiteX4" fmla="*/ 123845 w 317724"/>
                <a:gd name="connsiteY4" fmla="*/ 76372 h 238500"/>
                <a:gd name="connsiteX5" fmla="*/ 165120 w 317724"/>
                <a:gd name="connsiteY5" fmla="*/ 70022 h 238500"/>
                <a:gd name="connsiteX6" fmla="*/ 161945 w 317724"/>
                <a:gd name="connsiteY6" fmla="*/ 95422 h 238500"/>
                <a:gd name="connsiteX7" fmla="*/ 203220 w 317724"/>
                <a:gd name="connsiteY7" fmla="*/ 104947 h 238500"/>
                <a:gd name="connsiteX8" fmla="*/ 193695 w 317724"/>
                <a:gd name="connsiteY8" fmla="*/ 127172 h 238500"/>
                <a:gd name="connsiteX9" fmla="*/ 263545 w 317724"/>
                <a:gd name="connsiteY9" fmla="*/ 130347 h 238500"/>
                <a:gd name="connsiteX10" fmla="*/ 260370 w 317724"/>
                <a:gd name="connsiteY10" fmla="*/ 174797 h 238500"/>
                <a:gd name="connsiteX11" fmla="*/ 295295 w 317724"/>
                <a:gd name="connsiteY11" fmla="*/ 206547 h 238500"/>
                <a:gd name="connsiteX12" fmla="*/ 317520 w 317724"/>
                <a:gd name="connsiteY12" fmla="*/ 238297 h 238500"/>
                <a:gd name="connsiteX13" fmla="*/ 282595 w 317724"/>
                <a:gd name="connsiteY13" fmla="*/ 190672 h 238500"/>
                <a:gd name="connsiteX14" fmla="*/ 136545 w 317724"/>
                <a:gd name="connsiteY14" fmla="*/ 57322 h 238500"/>
                <a:gd name="connsiteX15" fmla="*/ 127020 w 317724"/>
                <a:gd name="connsiteY15" fmla="*/ 16047 h 238500"/>
                <a:gd name="connsiteX16" fmla="*/ 20 w 317724"/>
                <a:gd name="connsiteY16" fmla="*/ 28747 h 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724" h="238500">
                  <a:moveTo>
                    <a:pt x="20" y="28747"/>
                  </a:moveTo>
                  <a:cubicBezTo>
                    <a:pt x="-1568" y="26101"/>
                    <a:pt x="87862" y="-2474"/>
                    <a:pt x="117495" y="172"/>
                  </a:cubicBezTo>
                  <a:cubicBezTo>
                    <a:pt x="147128" y="2818"/>
                    <a:pt x="173058" y="39330"/>
                    <a:pt x="177820" y="44622"/>
                  </a:cubicBezTo>
                  <a:cubicBezTo>
                    <a:pt x="182583" y="49914"/>
                    <a:pt x="155066" y="26630"/>
                    <a:pt x="146070" y="31922"/>
                  </a:cubicBezTo>
                  <a:cubicBezTo>
                    <a:pt x="137074" y="37214"/>
                    <a:pt x="120670" y="70022"/>
                    <a:pt x="123845" y="76372"/>
                  </a:cubicBezTo>
                  <a:cubicBezTo>
                    <a:pt x="127020" y="82722"/>
                    <a:pt x="158770" y="66847"/>
                    <a:pt x="165120" y="70022"/>
                  </a:cubicBezTo>
                  <a:cubicBezTo>
                    <a:pt x="171470" y="73197"/>
                    <a:pt x="155595" y="89601"/>
                    <a:pt x="161945" y="95422"/>
                  </a:cubicBezTo>
                  <a:cubicBezTo>
                    <a:pt x="168295" y="101243"/>
                    <a:pt x="197928" y="99655"/>
                    <a:pt x="203220" y="104947"/>
                  </a:cubicBezTo>
                  <a:cubicBezTo>
                    <a:pt x="208512" y="110239"/>
                    <a:pt x="183641" y="122939"/>
                    <a:pt x="193695" y="127172"/>
                  </a:cubicBezTo>
                  <a:cubicBezTo>
                    <a:pt x="203749" y="131405"/>
                    <a:pt x="252433" y="122410"/>
                    <a:pt x="263545" y="130347"/>
                  </a:cubicBezTo>
                  <a:cubicBezTo>
                    <a:pt x="274658" y="138285"/>
                    <a:pt x="255078" y="162097"/>
                    <a:pt x="260370" y="174797"/>
                  </a:cubicBezTo>
                  <a:cubicBezTo>
                    <a:pt x="265662" y="187497"/>
                    <a:pt x="285770" y="195964"/>
                    <a:pt x="295295" y="206547"/>
                  </a:cubicBezTo>
                  <a:cubicBezTo>
                    <a:pt x="304820" y="217130"/>
                    <a:pt x="319637" y="240943"/>
                    <a:pt x="317520" y="238297"/>
                  </a:cubicBezTo>
                  <a:cubicBezTo>
                    <a:pt x="315403" y="235651"/>
                    <a:pt x="312757" y="220834"/>
                    <a:pt x="282595" y="190672"/>
                  </a:cubicBezTo>
                  <a:cubicBezTo>
                    <a:pt x="252433" y="160510"/>
                    <a:pt x="162474" y="86426"/>
                    <a:pt x="136545" y="57322"/>
                  </a:cubicBezTo>
                  <a:cubicBezTo>
                    <a:pt x="110616" y="28218"/>
                    <a:pt x="147128" y="21339"/>
                    <a:pt x="127020" y="16047"/>
                  </a:cubicBezTo>
                  <a:cubicBezTo>
                    <a:pt x="106912" y="10755"/>
                    <a:pt x="1608" y="31393"/>
                    <a:pt x="20" y="287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D7D9E400-B6B5-7CD5-5CB8-3A5AF3013BDE}"/>
                </a:ext>
              </a:extLst>
            </p:cNvPr>
            <p:cNvSpPr/>
            <p:nvPr/>
          </p:nvSpPr>
          <p:spPr>
            <a:xfrm>
              <a:off x="6987870" y="1771442"/>
              <a:ext cx="53265" cy="211786"/>
            </a:xfrm>
            <a:custGeom>
              <a:avLst/>
              <a:gdLst>
                <a:gd name="connsiteX0" fmla="*/ 28880 w 53265"/>
                <a:gd name="connsiteY0" fmla="*/ 208 h 211786"/>
                <a:gd name="connsiteX1" fmla="*/ 6655 w 53265"/>
                <a:gd name="connsiteY1" fmla="*/ 101808 h 211786"/>
                <a:gd name="connsiteX2" fmla="*/ 6655 w 53265"/>
                <a:gd name="connsiteY2" fmla="*/ 51008 h 211786"/>
                <a:gd name="connsiteX3" fmla="*/ 51105 w 53265"/>
                <a:gd name="connsiteY3" fmla="*/ 209758 h 211786"/>
                <a:gd name="connsiteX4" fmla="*/ 41580 w 53265"/>
                <a:gd name="connsiteY4" fmla="*/ 136733 h 211786"/>
                <a:gd name="connsiteX5" fmla="*/ 305 w 53265"/>
                <a:gd name="connsiteY5" fmla="*/ 76408 h 211786"/>
                <a:gd name="connsiteX6" fmla="*/ 28880 w 53265"/>
                <a:gd name="connsiteY6" fmla="*/ 208 h 21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65" h="211786">
                  <a:moveTo>
                    <a:pt x="28880" y="208"/>
                  </a:moveTo>
                  <a:cubicBezTo>
                    <a:pt x="29938" y="4441"/>
                    <a:pt x="10359" y="93341"/>
                    <a:pt x="6655" y="101808"/>
                  </a:cubicBezTo>
                  <a:cubicBezTo>
                    <a:pt x="2951" y="110275"/>
                    <a:pt x="-753" y="33016"/>
                    <a:pt x="6655" y="51008"/>
                  </a:cubicBezTo>
                  <a:cubicBezTo>
                    <a:pt x="14063" y="69000"/>
                    <a:pt x="45284" y="195471"/>
                    <a:pt x="51105" y="209758"/>
                  </a:cubicBezTo>
                  <a:cubicBezTo>
                    <a:pt x="56926" y="224045"/>
                    <a:pt x="50047" y="158958"/>
                    <a:pt x="41580" y="136733"/>
                  </a:cubicBezTo>
                  <a:cubicBezTo>
                    <a:pt x="33113" y="114508"/>
                    <a:pt x="4009" y="95458"/>
                    <a:pt x="305" y="76408"/>
                  </a:cubicBezTo>
                  <a:cubicBezTo>
                    <a:pt x="-3399" y="57358"/>
                    <a:pt x="27822" y="-4025"/>
                    <a:pt x="28880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1FE2C44D-9C72-6184-43C4-C9196A209CFE}"/>
                </a:ext>
              </a:extLst>
            </p:cNvPr>
            <p:cNvSpPr/>
            <p:nvPr/>
          </p:nvSpPr>
          <p:spPr>
            <a:xfrm>
              <a:off x="7029187" y="1990705"/>
              <a:ext cx="42533" cy="317637"/>
            </a:xfrm>
            <a:custGeom>
              <a:avLst/>
              <a:gdLst>
                <a:gd name="connsiteX0" fmla="*/ 263 w 42533"/>
                <a:gd name="connsiteY0" fmla="*/ 20 h 317637"/>
                <a:gd name="connsiteX1" fmla="*/ 22488 w 42533"/>
                <a:gd name="connsiteY1" fmla="*/ 104795 h 317637"/>
                <a:gd name="connsiteX2" fmla="*/ 41538 w 42533"/>
                <a:gd name="connsiteY2" fmla="*/ 88920 h 317637"/>
                <a:gd name="connsiteX3" fmla="*/ 38363 w 42533"/>
                <a:gd name="connsiteY3" fmla="*/ 142895 h 317637"/>
                <a:gd name="connsiteX4" fmla="*/ 25663 w 42533"/>
                <a:gd name="connsiteY4" fmla="*/ 317520 h 317637"/>
                <a:gd name="connsiteX5" fmla="*/ 38363 w 42533"/>
                <a:gd name="connsiteY5" fmla="*/ 114320 h 317637"/>
                <a:gd name="connsiteX6" fmla="*/ 263 w 42533"/>
                <a:gd name="connsiteY6" fmla="*/ 20 h 31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33" h="317637">
                  <a:moveTo>
                    <a:pt x="263" y="20"/>
                  </a:moveTo>
                  <a:cubicBezTo>
                    <a:pt x="-2383" y="-1568"/>
                    <a:pt x="15609" y="89978"/>
                    <a:pt x="22488" y="104795"/>
                  </a:cubicBezTo>
                  <a:cubicBezTo>
                    <a:pt x="29367" y="119612"/>
                    <a:pt x="38892" y="82570"/>
                    <a:pt x="41538" y="88920"/>
                  </a:cubicBezTo>
                  <a:cubicBezTo>
                    <a:pt x="44184" y="95270"/>
                    <a:pt x="41009" y="104795"/>
                    <a:pt x="38363" y="142895"/>
                  </a:cubicBezTo>
                  <a:cubicBezTo>
                    <a:pt x="35717" y="180995"/>
                    <a:pt x="25663" y="322282"/>
                    <a:pt x="25663" y="317520"/>
                  </a:cubicBezTo>
                  <a:cubicBezTo>
                    <a:pt x="25663" y="312758"/>
                    <a:pt x="42067" y="163003"/>
                    <a:pt x="38363" y="114320"/>
                  </a:cubicBezTo>
                  <a:cubicBezTo>
                    <a:pt x="34659" y="65637"/>
                    <a:pt x="2909" y="1608"/>
                    <a:pt x="263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2C6202D4-DD88-1E10-8D1B-CE35CCB3B8D9}"/>
                </a:ext>
              </a:extLst>
            </p:cNvPr>
            <p:cNvSpPr/>
            <p:nvPr/>
          </p:nvSpPr>
          <p:spPr>
            <a:xfrm>
              <a:off x="7034911" y="2285903"/>
              <a:ext cx="35894" cy="343155"/>
            </a:xfrm>
            <a:custGeom>
              <a:avLst/>
              <a:gdLst>
                <a:gd name="connsiteX0" fmla="*/ 35814 w 35894"/>
                <a:gd name="connsiteY0" fmla="*/ 97 h 343155"/>
                <a:gd name="connsiteX1" fmla="*/ 889 w 35894"/>
                <a:gd name="connsiteY1" fmla="*/ 187422 h 343155"/>
                <a:gd name="connsiteX2" fmla="*/ 10414 w 35894"/>
                <a:gd name="connsiteY2" fmla="*/ 342997 h 343155"/>
                <a:gd name="connsiteX3" fmla="*/ 10414 w 35894"/>
                <a:gd name="connsiteY3" fmla="*/ 212822 h 343155"/>
                <a:gd name="connsiteX4" fmla="*/ 35814 w 35894"/>
                <a:gd name="connsiteY4" fmla="*/ 97 h 34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94" h="343155">
                  <a:moveTo>
                    <a:pt x="35814" y="97"/>
                  </a:moveTo>
                  <a:cubicBezTo>
                    <a:pt x="34227" y="-4136"/>
                    <a:pt x="5122" y="130272"/>
                    <a:pt x="889" y="187422"/>
                  </a:cubicBezTo>
                  <a:cubicBezTo>
                    <a:pt x="-3344" y="244572"/>
                    <a:pt x="8827" y="338764"/>
                    <a:pt x="10414" y="342997"/>
                  </a:cubicBezTo>
                  <a:cubicBezTo>
                    <a:pt x="12001" y="347230"/>
                    <a:pt x="5652" y="265739"/>
                    <a:pt x="10414" y="212822"/>
                  </a:cubicBezTo>
                  <a:cubicBezTo>
                    <a:pt x="15176" y="159905"/>
                    <a:pt x="37401" y="4330"/>
                    <a:pt x="35814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DE000A12-E837-5860-3E6E-088641EBBB26}"/>
                </a:ext>
              </a:extLst>
            </p:cNvPr>
            <p:cNvSpPr/>
            <p:nvPr/>
          </p:nvSpPr>
          <p:spPr>
            <a:xfrm>
              <a:off x="5676458" y="3711531"/>
              <a:ext cx="435866" cy="232577"/>
            </a:xfrm>
            <a:custGeom>
              <a:avLst/>
              <a:gdLst>
                <a:gd name="connsiteX0" fmla="*/ 442 w 435866"/>
                <a:gd name="connsiteY0" fmla="*/ 44 h 232577"/>
                <a:gd name="connsiteX1" fmla="*/ 216342 w 435866"/>
                <a:gd name="connsiteY1" fmla="*/ 158794 h 232577"/>
                <a:gd name="connsiteX2" fmla="*/ 435417 w 435866"/>
                <a:gd name="connsiteY2" fmla="*/ 231819 h 232577"/>
                <a:gd name="connsiteX3" fmla="*/ 270317 w 435866"/>
                <a:gd name="connsiteY3" fmla="*/ 193719 h 232577"/>
                <a:gd name="connsiteX4" fmla="*/ 162367 w 435866"/>
                <a:gd name="connsiteY4" fmla="*/ 142919 h 232577"/>
                <a:gd name="connsiteX5" fmla="*/ 442 w 435866"/>
                <a:gd name="connsiteY5" fmla="*/ 44 h 2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866" h="232577">
                  <a:moveTo>
                    <a:pt x="442" y="44"/>
                  </a:moveTo>
                  <a:cubicBezTo>
                    <a:pt x="9438" y="2690"/>
                    <a:pt x="143846" y="120165"/>
                    <a:pt x="216342" y="158794"/>
                  </a:cubicBezTo>
                  <a:cubicBezTo>
                    <a:pt x="288838" y="197423"/>
                    <a:pt x="426421" y="225998"/>
                    <a:pt x="435417" y="231819"/>
                  </a:cubicBezTo>
                  <a:cubicBezTo>
                    <a:pt x="444413" y="237640"/>
                    <a:pt x="315825" y="208536"/>
                    <a:pt x="270317" y="193719"/>
                  </a:cubicBezTo>
                  <a:cubicBezTo>
                    <a:pt x="224809" y="178902"/>
                    <a:pt x="202583" y="172552"/>
                    <a:pt x="162367" y="142919"/>
                  </a:cubicBezTo>
                  <a:cubicBezTo>
                    <a:pt x="122151" y="113286"/>
                    <a:pt x="-8554" y="-2602"/>
                    <a:pt x="442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C9F09ECE-3ADD-E8AC-160A-93A77AD5AACE}"/>
                </a:ext>
              </a:extLst>
            </p:cNvPr>
            <p:cNvSpPr/>
            <p:nvPr/>
          </p:nvSpPr>
          <p:spPr>
            <a:xfrm>
              <a:off x="6864206" y="2530459"/>
              <a:ext cx="77971" cy="190526"/>
            </a:xfrm>
            <a:custGeom>
              <a:avLst/>
              <a:gdLst>
                <a:gd name="connsiteX0" fmla="*/ 144 w 77971"/>
                <a:gd name="connsiteY0" fmla="*/ 16 h 190526"/>
                <a:gd name="connsiteX1" fmla="*/ 57294 w 77971"/>
                <a:gd name="connsiteY1" fmla="*/ 79391 h 190526"/>
                <a:gd name="connsiteX2" fmla="*/ 60469 w 77971"/>
                <a:gd name="connsiteY2" fmla="*/ 190516 h 190526"/>
                <a:gd name="connsiteX3" fmla="*/ 76344 w 77971"/>
                <a:gd name="connsiteY3" fmla="*/ 85741 h 190526"/>
                <a:gd name="connsiteX4" fmla="*/ 144 w 77971"/>
                <a:gd name="connsiteY4" fmla="*/ 16 h 19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71" h="190526">
                  <a:moveTo>
                    <a:pt x="144" y="16"/>
                  </a:moveTo>
                  <a:cubicBezTo>
                    <a:pt x="-3031" y="-1042"/>
                    <a:pt x="47240" y="47641"/>
                    <a:pt x="57294" y="79391"/>
                  </a:cubicBezTo>
                  <a:cubicBezTo>
                    <a:pt x="67348" y="111141"/>
                    <a:pt x="57294" y="189458"/>
                    <a:pt x="60469" y="190516"/>
                  </a:cubicBezTo>
                  <a:cubicBezTo>
                    <a:pt x="63644" y="191574"/>
                    <a:pt x="83752" y="113787"/>
                    <a:pt x="76344" y="85741"/>
                  </a:cubicBezTo>
                  <a:cubicBezTo>
                    <a:pt x="68936" y="57695"/>
                    <a:pt x="3319" y="1074"/>
                    <a:pt x="144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6E7D31A2-98AD-01E0-6612-8CCCAF3C46DD}"/>
                </a:ext>
              </a:extLst>
            </p:cNvPr>
            <p:cNvSpPr/>
            <p:nvPr/>
          </p:nvSpPr>
          <p:spPr>
            <a:xfrm>
              <a:off x="5501645" y="2438208"/>
              <a:ext cx="102307" cy="282947"/>
            </a:xfrm>
            <a:custGeom>
              <a:avLst/>
              <a:gdLst>
                <a:gd name="connsiteX0" fmla="*/ 102230 w 102307"/>
                <a:gd name="connsiteY0" fmla="*/ 192 h 282947"/>
                <a:gd name="connsiteX1" fmla="*/ 22855 w 102307"/>
                <a:gd name="connsiteY1" fmla="*/ 127192 h 282947"/>
                <a:gd name="connsiteX2" fmla="*/ 6980 w 102307"/>
                <a:gd name="connsiteY2" fmla="*/ 282767 h 282947"/>
                <a:gd name="connsiteX3" fmla="*/ 6980 w 102307"/>
                <a:gd name="connsiteY3" fmla="*/ 155767 h 282947"/>
                <a:gd name="connsiteX4" fmla="*/ 102230 w 102307"/>
                <a:gd name="connsiteY4" fmla="*/ 192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07" h="282947">
                  <a:moveTo>
                    <a:pt x="102230" y="192"/>
                  </a:moveTo>
                  <a:cubicBezTo>
                    <a:pt x="104876" y="-4570"/>
                    <a:pt x="38730" y="80096"/>
                    <a:pt x="22855" y="127192"/>
                  </a:cubicBezTo>
                  <a:cubicBezTo>
                    <a:pt x="6980" y="174288"/>
                    <a:pt x="9626" y="278005"/>
                    <a:pt x="6980" y="282767"/>
                  </a:cubicBezTo>
                  <a:cubicBezTo>
                    <a:pt x="4334" y="287529"/>
                    <a:pt x="-7308" y="197042"/>
                    <a:pt x="6980" y="155767"/>
                  </a:cubicBezTo>
                  <a:cubicBezTo>
                    <a:pt x="21267" y="114492"/>
                    <a:pt x="99584" y="4954"/>
                    <a:pt x="102230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B1B3F159-C638-6A58-1F8E-CBD564044C08}"/>
                </a:ext>
              </a:extLst>
            </p:cNvPr>
            <p:cNvSpPr/>
            <p:nvPr/>
          </p:nvSpPr>
          <p:spPr>
            <a:xfrm>
              <a:off x="5565388" y="2592093"/>
              <a:ext cx="288310" cy="81286"/>
            </a:xfrm>
            <a:custGeom>
              <a:avLst/>
              <a:gdLst>
                <a:gd name="connsiteX0" fmla="*/ 387 w 288310"/>
                <a:gd name="connsiteY0" fmla="*/ 81257 h 81286"/>
                <a:gd name="connsiteX1" fmla="*/ 127387 w 288310"/>
                <a:gd name="connsiteY1" fmla="*/ 11407 h 81286"/>
                <a:gd name="connsiteX2" fmla="*/ 286137 w 288310"/>
                <a:gd name="connsiteY2" fmla="*/ 36807 h 81286"/>
                <a:gd name="connsiteX3" fmla="*/ 216287 w 288310"/>
                <a:gd name="connsiteY3" fmla="*/ 14582 h 81286"/>
                <a:gd name="connsiteX4" fmla="*/ 168662 w 288310"/>
                <a:gd name="connsiteY4" fmla="*/ 1882 h 81286"/>
                <a:gd name="connsiteX5" fmla="*/ 387 w 288310"/>
                <a:gd name="connsiteY5" fmla="*/ 81257 h 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10" h="81286">
                  <a:moveTo>
                    <a:pt x="387" y="81257"/>
                  </a:moveTo>
                  <a:cubicBezTo>
                    <a:pt x="-6492" y="82844"/>
                    <a:pt x="79762" y="18815"/>
                    <a:pt x="127387" y="11407"/>
                  </a:cubicBezTo>
                  <a:cubicBezTo>
                    <a:pt x="175012" y="3999"/>
                    <a:pt x="271320" y="36278"/>
                    <a:pt x="286137" y="36807"/>
                  </a:cubicBezTo>
                  <a:cubicBezTo>
                    <a:pt x="300954" y="37336"/>
                    <a:pt x="235866" y="20403"/>
                    <a:pt x="216287" y="14582"/>
                  </a:cubicBezTo>
                  <a:cubicBezTo>
                    <a:pt x="196708" y="8761"/>
                    <a:pt x="203587" y="-4997"/>
                    <a:pt x="168662" y="1882"/>
                  </a:cubicBezTo>
                  <a:cubicBezTo>
                    <a:pt x="133737" y="8761"/>
                    <a:pt x="7266" y="79670"/>
                    <a:pt x="387" y="81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55845BC8-A9C8-9C4D-17BB-1CA5B9C6C23C}"/>
                </a:ext>
              </a:extLst>
            </p:cNvPr>
            <p:cNvSpPr/>
            <p:nvPr/>
          </p:nvSpPr>
          <p:spPr>
            <a:xfrm>
              <a:off x="6403592" y="2560344"/>
              <a:ext cx="325810" cy="109870"/>
            </a:xfrm>
            <a:custGeom>
              <a:avLst/>
              <a:gdLst>
                <a:gd name="connsiteX0" fmla="*/ 383 w 325810"/>
                <a:gd name="connsiteY0" fmla="*/ 109831 h 109870"/>
                <a:gd name="connsiteX1" fmla="*/ 197233 w 325810"/>
                <a:gd name="connsiteY1" fmla="*/ 14581 h 109870"/>
                <a:gd name="connsiteX2" fmla="*/ 324233 w 325810"/>
                <a:gd name="connsiteY2" fmla="*/ 24106 h 109870"/>
                <a:gd name="connsiteX3" fmla="*/ 251208 w 325810"/>
                <a:gd name="connsiteY3" fmla="*/ 1881 h 109870"/>
                <a:gd name="connsiteX4" fmla="*/ 383 w 325810"/>
                <a:gd name="connsiteY4" fmla="*/ 109831 h 10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10" h="109870">
                  <a:moveTo>
                    <a:pt x="383" y="109831"/>
                  </a:moveTo>
                  <a:cubicBezTo>
                    <a:pt x="-8613" y="111948"/>
                    <a:pt x="143258" y="28868"/>
                    <a:pt x="197233" y="14581"/>
                  </a:cubicBezTo>
                  <a:cubicBezTo>
                    <a:pt x="251208" y="293"/>
                    <a:pt x="315237" y="26223"/>
                    <a:pt x="324233" y="24106"/>
                  </a:cubicBezTo>
                  <a:cubicBezTo>
                    <a:pt x="333229" y="21989"/>
                    <a:pt x="303066" y="-7644"/>
                    <a:pt x="251208" y="1881"/>
                  </a:cubicBezTo>
                  <a:cubicBezTo>
                    <a:pt x="199350" y="11406"/>
                    <a:pt x="9379" y="107714"/>
                    <a:pt x="383" y="109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D550FA86-79C2-62E2-032E-A77B1AD4FD40}"/>
                </a:ext>
              </a:extLst>
            </p:cNvPr>
            <p:cNvSpPr/>
            <p:nvPr/>
          </p:nvSpPr>
          <p:spPr>
            <a:xfrm>
              <a:off x="5631774" y="2997151"/>
              <a:ext cx="242862" cy="57205"/>
            </a:xfrm>
            <a:custGeom>
              <a:avLst/>
              <a:gdLst>
                <a:gd name="connsiteX0" fmla="*/ 676 w 242862"/>
                <a:gd name="connsiteY0" fmla="*/ 57199 h 57205"/>
                <a:gd name="connsiteX1" fmla="*/ 105451 w 242862"/>
                <a:gd name="connsiteY1" fmla="*/ 12749 h 57205"/>
                <a:gd name="connsiteX2" fmla="*/ 241976 w 242862"/>
                <a:gd name="connsiteY2" fmla="*/ 49 h 57205"/>
                <a:gd name="connsiteX3" fmla="*/ 156251 w 242862"/>
                <a:gd name="connsiteY3" fmla="*/ 15924 h 57205"/>
                <a:gd name="connsiteX4" fmla="*/ 676 w 242862"/>
                <a:gd name="connsiteY4" fmla="*/ 57199 h 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62" h="57205">
                  <a:moveTo>
                    <a:pt x="676" y="57199"/>
                  </a:moveTo>
                  <a:cubicBezTo>
                    <a:pt x="-7791" y="56670"/>
                    <a:pt x="65234" y="22274"/>
                    <a:pt x="105451" y="12749"/>
                  </a:cubicBezTo>
                  <a:cubicBezTo>
                    <a:pt x="145668" y="3224"/>
                    <a:pt x="233509" y="-480"/>
                    <a:pt x="241976" y="49"/>
                  </a:cubicBezTo>
                  <a:cubicBezTo>
                    <a:pt x="250443" y="578"/>
                    <a:pt x="196468" y="6399"/>
                    <a:pt x="156251" y="15924"/>
                  </a:cubicBezTo>
                  <a:cubicBezTo>
                    <a:pt x="116034" y="25449"/>
                    <a:pt x="9143" y="57728"/>
                    <a:pt x="676" y="57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DDE59E08-E213-C663-50C9-8F20425F72DA}"/>
                </a:ext>
              </a:extLst>
            </p:cNvPr>
            <p:cNvSpPr/>
            <p:nvPr/>
          </p:nvSpPr>
          <p:spPr>
            <a:xfrm>
              <a:off x="6581731" y="3067048"/>
              <a:ext cx="88964" cy="146059"/>
            </a:xfrm>
            <a:custGeom>
              <a:avLst/>
              <a:gdLst>
                <a:gd name="connsiteX0" fmla="*/ 44 w 88964"/>
                <a:gd name="connsiteY0" fmla="*/ 2 h 146059"/>
                <a:gd name="connsiteX1" fmla="*/ 31794 w 88964"/>
                <a:gd name="connsiteY1" fmla="*/ 95252 h 146059"/>
                <a:gd name="connsiteX2" fmla="*/ 88944 w 88964"/>
                <a:gd name="connsiteY2" fmla="*/ 146052 h 146059"/>
                <a:gd name="connsiteX3" fmla="*/ 38144 w 88964"/>
                <a:gd name="connsiteY3" fmla="*/ 98427 h 146059"/>
                <a:gd name="connsiteX4" fmla="*/ 44 w 88964"/>
                <a:gd name="connsiteY4" fmla="*/ 2 h 14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64" h="146059">
                  <a:moveTo>
                    <a:pt x="44" y="2"/>
                  </a:moveTo>
                  <a:cubicBezTo>
                    <a:pt x="-1014" y="-527"/>
                    <a:pt x="16977" y="70910"/>
                    <a:pt x="31794" y="95252"/>
                  </a:cubicBezTo>
                  <a:cubicBezTo>
                    <a:pt x="46611" y="119594"/>
                    <a:pt x="87886" y="145523"/>
                    <a:pt x="88944" y="146052"/>
                  </a:cubicBezTo>
                  <a:cubicBezTo>
                    <a:pt x="90002" y="146581"/>
                    <a:pt x="49256" y="119064"/>
                    <a:pt x="38144" y="98427"/>
                  </a:cubicBezTo>
                  <a:cubicBezTo>
                    <a:pt x="27032" y="77790"/>
                    <a:pt x="1102" y="531"/>
                    <a:pt x="4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A34AE841-A572-2C87-622B-C99B860ADB63}"/>
                </a:ext>
              </a:extLst>
            </p:cNvPr>
            <p:cNvSpPr/>
            <p:nvPr/>
          </p:nvSpPr>
          <p:spPr>
            <a:xfrm>
              <a:off x="6067422" y="2473245"/>
              <a:ext cx="85772" cy="101834"/>
            </a:xfrm>
            <a:custGeom>
              <a:avLst/>
              <a:gdLst>
                <a:gd name="connsiteX0" fmla="*/ 3 w 85772"/>
                <a:gd name="connsiteY0" fmla="*/ 80 h 101834"/>
                <a:gd name="connsiteX1" fmla="*/ 69853 w 85772"/>
                <a:gd name="connsiteY1" fmla="*/ 66755 h 101834"/>
                <a:gd name="connsiteX2" fmla="*/ 85728 w 85772"/>
                <a:gd name="connsiteY2" fmla="*/ 101680 h 101834"/>
                <a:gd name="connsiteX3" fmla="*/ 73028 w 85772"/>
                <a:gd name="connsiteY3" fmla="*/ 54055 h 101834"/>
                <a:gd name="connsiteX4" fmla="*/ 3 w 85772"/>
                <a:gd name="connsiteY4" fmla="*/ 80 h 10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72" h="101834">
                  <a:moveTo>
                    <a:pt x="3" y="80"/>
                  </a:moveTo>
                  <a:cubicBezTo>
                    <a:pt x="-526" y="2197"/>
                    <a:pt x="55566" y="49822"/>
                    <a:pt x="69853" y="66755"/>
                  </a:cubicBezTo>
                  <a:cubicBezTo>
                    <a:pt x="84140" y="83688"/>
                    <a:pt x="85199" y="103797"/>
                    <a:pt x="85728" y="101680"/>
                  </a:cubicBezTo>
                  <a:cubicBezTo>
                    <a:pt x="86257" y="99563"/>
                    <a:pt x="82024" y="69930"/>
                    <a:pt x="73028" y="54055"/>
                  </a:cubicBezTo>
                  <a:cubicBezTo>
                    <a:pt x="64032" y="38180"/>
                    <a:pt x="532" y="-2037"/>
                    <a:pt x="3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24A8580A-408C-11CF-A187-883455209337}"/>
                </a:ext>
              </a:extLst>
            </p:cNvPr>
            <p:cNvSpPr/>
            <p:nvPr/>
          </p:nvSpPr>
          <p:spPr>
            <a:xfrm>
              <a:off x="6241203" y="2415766"/>
              <a:ext cx="147767" cy="118102"/>
            </a:xfrm>
            <a:custGeom>
              <a:avLst/>
              <a:gdLst>
                <a:gd name="connsiteX0" fmla="*/ 847 w 147767"/>
                <a:gd name="connsiteY0" fmla="*/ 117884 h 118102"/>
                <a:gd name="connsiteX1" fmla="*/ 54822 w 147767"/>
                <a:gd name="connsiteY1" fmla="*/ 57559 h 118102"/>
                <a:gd name="connsiteX2" fmla="*/ 146897 w 147767"/>
                <a:gd name="connsiteY2" fmla="*/ 409 h 118102"/>
                <a:gd name="connsiteX3" fmla="*/ 96097 w 147767"/>
                <a:gd name="connsiteY3" fmla="*/ 35334 h 118102"/>
                <a:gd name="connsiteX4" fmla="*/ 847 w 147767"/>
                <a:gd name="connsiteY4" fmla="*/ 117884 h 11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67" h="118102">
                  <a:moveTo>
                    <a:pt x="847" y="117884"/>
                  </a:moveTo>
                  <a:cubicBezTo>
                    <a:pt x="-6032" y="121588"/>
                    <a:pt x="30480" y="77138"/>
                    <a:pt x="54822" y="57559"/>
                  </a:cubicBezTo>
                  <a:cubicBezTo>
                    <a:pt x="79164" y="37980"/>
                    <a:pt x="140018" y="4113"/>
                    <a:pt x="146897" y="409"/>
                  </a:cubicBezTo>
                  <a:cubicBezTo>
                    <a:pt x="153776" y="-3295"/>
                    <a:pt x="118322" y="18930"/>
                    <a:pt x="96097" y="35334"/>
                  </a:cubicBezTo>
                  <a:cubicBezTo>
                    <a:pt x="73872" y="51738"/>
                    <a:pt x="7726" y="114180"/>
                    <a:pt x="847" y="117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9813E942-F779-F947-10F7-FD0D13A4C86A}"/>
                </a:ext>
              </a:extLst>
            </p:cNvPr>
            <p:cNvSpPr/>
            <p:nvPr/>
          </p:nvSpPr>
          <p:spPr>
            <a:xfrm>
              <a:off x="6254596" y="2339890"/>
              <a:ext cx="228982" cy="69935"/>
            </a:xfrm>
            <a:custGeom>
              <a:avLst/>
              <a:gdLst>
                <a:gd name="connsiteX0" fmla="*/ 154 w 228982"/>
                <a:gd name="connsiteY0" fmla="*/ 69935 h 69935"/>
                <a:gd name="connsiteX1" fmla="*/ 117629 w 228982"/>
                <a:gd name="connsiteY1" fmla="*/ 3260 h 69935"/>
                <a:gd name="connsiteX2" fmla="*/ 228754 w 228982"/>
                <a:gd name="connsiteY2" fmla="*/ 9610 h 69935"/>
                <a:gd name="connsiteX3" fmla="*/ 143029 w 228982"/>
                <a:gd name="connsiteY3" fmla="*/ 3260 h 69935"/>
                <a:gd name="connsiteX4" fmla="*/ 154 w 228982"/>
                <a:gd name="connsiteY4" fmla="*/ 69935 h 6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982" h="69935">
                  <a:moveTo>
                    <a:pt x="154" y="69935"/>
                  </a:moveTo>
                  <a:cubicBezTo>
                    <a:pt x="-4079" y="69935"/>
                    <a:pt x="79529" y="13314"/>
                    <a:pt x="117629" y="3260"/>
                  </a:cubicBezTo>
                  <a:cubicBezTo>
                    <a:pt x="155729" y="-6794"/>
                    <a:pt x="224521" y="9610"/>
                    <a:pt x="228754" y="9610"/>
                  </a:cubicBezTo>
                  <a:cubicBezTo>
                    <a:pt x="232987" y="9610"/>
                    <a:pt x="177425" y="-2561"/>
                    <a:pt x="143029" y="3260"/>
                  </a:cubicBezTo>
                  <a:cubicBezTo>
                    <a:pt x="108633" y="9081"/>
                    <a:pt x="4387" y="69935"/>
                    <a:pt x="154" y="69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D1E99A06-74BF-0558-2D53-A32478BEB70C}"/>
                </a:ext>
              </a:extLst>
            </p:cNvPr>
            <p:cNvSpPr/>
            <p:nvPr/>
          </p:nvSpPr>
          <p:spPr>
            <a:xfrm>
              <a:off x="5737225" y="2345909"/>
              <a:ext cx="241818" cy="42045"/>
            </a:xfrm>
            <a:custGeom>
              <a:avLst/>
              <a:gdLst>
                <a:gd name="connsiteX0" fmla="*/ 0 w 241818"/>
                <a:gd name="connsiteY0" fmla="*/ 19466 h 42045"/>
                <a:gd name="connsiteX1" fmla="*/ 123825 w 241818"/>
                <a:gd name="connsiteY1" fmla="*/ 416 h 42045"/>
                <a:gd name="connsiteX2" fmla="*/ 241300 w 241818"/>
                <a:gd name="connsiteY2" fmla="*/ 41691 h 42045"/>
                <a:gd name="connsiteX3" fmla="*/ 165100 w 241818"/>
                <a:gd name="connsiteY3" fmla="*/ 19466 h 42045"/>
                <a:gd name="connsiteX4" fmla="*/ 123825 w 241818"/>
                <a:gd name="connsiteY4" fmla="*/ 3591 h 42045"/>
                <a:gd name="connsiteX5" fmla="*/ 0 w 241818"/>
                <a:gd name="connsiteY5" fmla="*/ 19466 h 4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18" h="42045">
                  <a:moveTo>
                    <a:pt x="0" y="19466"/>
                  </a:moveTo>
                  <a:cubicBezTo>
                    <a:pt x="0" y="18937"/>
                    <a:pt x="83608" y="-3288"/>
                    <a:pt x="123825" y="416"/>
                  </a:cubicBezTo>
                  <a:cubicBezTo>
                    <a:pt x="164042" y="4120"/>
                    <a:pt x="234421" y="38516"/>
                    <a:pt x="241300" y="41691"/>
                  </a:cubicBezTo>
                  <a:cubicBezTo>
                    <a:pt x="248179" y="44866"/>
                    <a:pt x="184679" y="25816"/>
                    <a:pt x="165100" y="19466"/>
                  </a:cubicBezTo>
                  <a:cubicBezTo>
                    <a:pt x="145521" y="13116"/>
                    <a:pt x="146579" y="4120"/>
                    <a:pt x="123825" y="3591"/>
                  </a:cubicBezTo>
                  <a:cubicBezTo>
                    <a:pt x="101071" y="3062"/>
                    <a:pt x="0" y="19995"/>
                    <a:pt x="0" y="19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AD4D2A66-29A0-5A95-1730-C857D2BEE75A}"/>
                </a:ext>
              </a:extLst>
            </p:cNvPr>
            <p:cNvSpPr/>
            <p:nvPr/>
          </p:nvSpPr>
          <p:spPr>
            <a:xfrm>
              <a:off x="6594371" y="2349410"/>
              <a:ext cx="177567" cy="56154"/>
            </a:xfrm>
            <a:custGeom>
              <a:avLst/>
              <a:gdLst>
                <a:gd name="connsiteX0" fmla="*/ 104 w 177567"/>
                <a:gd name="connsiteY0" fmla="*/ 90 h 56154"/>
                <a:gd name="connsiteX1" fmla="*/ 168379 w 177567"/>
                <a:gd name="connsiteY1" fmla="*/ 54065 h 56154"/>
                <a:gd name="connsiteX2" fmla="*/ 142979 w 177567"/>
                <a:gd name="connsiteY2" fmla="*/ 41365 h 56154"/>
                <a:gd name="connsiteX3" fmla="*/ 104 w 177567"/>
                <a:gd name="connsiteY3" fmla="*/ 90 h 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67" h="56154">
                  <a:moveTo>
                    <a:pt x="104" y="90"/>
                  </a:moveTo>
                  <a:cubicBezTo>
                    <a:pt x="4337" y="2207"/>
                    <a:pt x="144567" y="47186"/>
                    <a:pt x="168379" y="54065"/>
                  </a:cubicBezTo>
                  <a:cubicBezTo>
                    <a:pt x="192191" y="60944"/>
                    <a:pt x="164675" y="49302"/>
                    <a:pt x="142979" y="41365"/>
                  </a:cubicBezTo>
                  <a:cubicBezTo>
                    <a:pt x="121283" y="33428"/>
                    <a:pt x="-4129" y="-2027"/>
                    <a:pt x="104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2335D4F0-8468-85DE-8417-451E8F47253A}"/>
                </a:ext>
              </a:extLst>
            </p:cNvPr>
            <p:cNvSpPr/>
            <p:nvPr/>
          </p:nvSpPr>
          <p:spPr>
            <a:xfrm>
              <a:off x="5724525" y="1978020"/>
              <a:ext cx="25508" cy="114310"/>
            </a:xfrm>
            <a:custGeom>
              <a:avLst/>
              <a:gdLst>
                <a:gd name="connsiteX0" fmla="*/ 25400 w 25508"/>
                <a:gd name="connsiteY0" fmla="*/ 5 h 114310"/>
                <a:gd name="connsiteX1" fmla="*/ 9525 w 25508"/>
                <a:gd name="connsiteY1" fmla="*/ 57155 h 114310"/>
                <a:gd name="connsiteX2" fmla="*/ 19050 w 25508"/>
                <a:gd name="connsiteY2" fmla="*/ 114305 h 114310"/>
                <a:gd name="connsiteX3" fmla="*/ 0 w 25508"/>
                <a:gd name="connsiteY3" fmla="*/ 60330 h 114310"/>
                <a:gd name="connsiteX4" fmla="*/ 25400 w 25508"/>
                <a:gd name="connsiteY4" fmla="*/ 5 h 1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8" h="114310">
                  <a:moveTo>
                    <a:pt x="25400" y="5"/>
                  </a:moveTo>
                  <a:cubicBezTo>
                    <a:pt x="26987" y="-524"/>
                    <a:pt x="10583" y="38105"/>
                    <a:pt x="9525" y="57155"/>
                  </a:cubicBezTo>
                  <a:cubicBezTo>
                    <a:pt x="8467" y="76205"/>
                    <a:pt x="20637" y="113776"/>
                    <a:pt x="19050" y="114305"/>
                  </a:cubicBezTo>
                  <a:cubicBezTo>
                    <a:pt x="17463" y="114834"/>
                    <a:pt x="0" y="75676"/>
                    <a:pt x="0" y="60330"/>
                  </a:cubicBezTo>
                  <a:cubicBezTo>
                    <a:pt x="0" y="44984"/>
                    <a:pt x="23813" y="534"/>
                    <a:pt x="25400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7F74D9C0-B8D5-1769-70DF-54BF9A8EE588}"/>
                </a:ext>
              </a:extLst>
            </p:cNvPr>
            <p:cNvSpPr/>
            <p:nvPr/>
          </p:nvSpPr>
          <p:spPr>
            <a:xfrm>
              <a:off x="6499202" y="1873236"/>
              <a:ext cx="49787" cy="149259"/>
            </a:xfrm>
            <a:custGeom>
              <a:avLst/>
              <a:gdLst>
                <a:gd name="connsiteX0" fmla="*/ 23 w 49787"/>
                <a:gd name="connsiteY0" fmla="*/ 14 h 149259"/>
                <a:gd name="connsiteX1" fmla="*/ 41298 w 49787"/>
                <a:gd name="connsiteY1" fmla="*/ 85739 h 149259"/>
                <a:gd name="connsiteX2" fmla="*/ 47648 w 49787"/>
                <a:gd name="connsiteY2" fmla="*/ 149239 h 149259"/>
                <a:gd name="connsiteX3" fmla="*/ 47648 w 49787"/>
                <a:gd name="connsiteY3" fmla="*/ 79389 h 149259"/>
                <a:gd name="connsiteX4" fmla="*/ 23 w 49787"/>
                <a:gd name="connsiteY4" fmla="*/ 14 h 1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87" h="149259">
                  <a:moveTo>
                    <a:pt x="23" y="14"/>
                  </a:moveTo>
                  <a:cubicBezTo>
                    <a:pt x="-1035" y="1072"/>
                    <a:pt x="33361" y="60868"/>
                    <a:pt x="41298" y="85739"/>
                  </a:cubicBezTo>
                  <a:cubicBezTo>
                    <a:pt x="49235" y="110610"/>
                    <a:pt x="46590" y="150297"/>
                    <a:pt x="47648" y="149239"/>
                  </a:cubicBezTo>
                  <a:cubicBezTo>
                    <a:pt x="48706" y="148181"/>
                    <a:pt x="51881" y="101085"/>
                    <a:pt x="47648" y="79389"/>
                  </a:cubicBezTo>
                  <a:cubicBezTo>
                    <a:pt x="43415" y="57693"/>
                    <a:pt x="1081" y="-1044"/>
                    <a:pt x="23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EFAC783F-9D4E-D6D2-687D-095676A89F4B}"/>
                </a:ext>
              </a:extLst>
            </p:cNvPr>
            <p:cNvSpPr/>
            <p:nvPr/>
          </p:nvSpPr>
          <p:spPr>
            <a:xfrm>
              <a:off x="5645131" y="3282837"/>
              <a:ext cx="62132" cy="155911"/>
            </a:xfrm>
            <a:custGeom>
              <a:avLst/>
              <a:gdLst>
                <a:gd name="connsiteX0" fmla="*/ 19 w 62132"/>
                <a:gd name="connsiteY0" fmla="*/ 113 h 155911"/>
                <a:gd name="connsiteX1" fmla="*/ 50819 w 62132"/>
                <a:gd name="connsiteY1" fmla="*/ 101713 h 155911"/>
                <a:gd name="connsiteX2" fmla="*/ 60344 w 62132"/>
                <a:gd name="connsiteY2" fmla="*/ 155688 h 155911"/>
                <a:gd name="connsiteX3" fmla="*/ 57169 w 62132"/>
                <a:gd name="connsiteY3" fmla="*/ 82663 h 155911"/>
                <a:gd name="connsiteX4" fmla="*/ 19 w 62132"/>
                <a:gd name="connsiteY4" fmla="*/ 113 h 1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32" h="155911">
                  <a:moveTo>
                    <a:pt x="19" y="113"/>
                  </a:moveTo>
                  <a:cubicBezTo>
                    <a:pt x="-1039" y="3288"/>
                    <a:pt x="40765" y="75784"/>
                    <a:pt x="50819" y="101713"/>
                  </a:cubicBezTo>
                  <a:cubicBezTo>
                    <a:pt x="60873" y="127642"/>
                    <a:pt x="59286" y="158863"/>
                    <a:pt x="60344" y="155688"/>
                  </a:cubicBezTo>
                  <a:cubicBezTo>
                    <a:pt x="61402" y="152513"/>
                    <a:pt x="65106" y="104359"/>
                    <a:pt x="57169" y="82663"/>
                  </a:cubicBezTo>
                  <a:cubicBezTo>
                    <a:pt x="49232" y="60967"/>
                    <a:pt x="1077" y="-3062"/>
                    <a:pt x="19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8A8441BD-2431-7AED-4844-9822F9C6B86C}"/>
                </a:ext>
              </a:extLst>
            </p:cNvPr>
            <p:cNvSpPr/>
            <p:nvPr/>
          </p:nvSpPr>
          <p:spPr>
            <a:xfrm>
              <a:off x="5855814" y="3606512"/>
              <a:ext cx="98811" cy="134396"/>
            </a:xfrm>
            <a:custGeom>
              <a:avLst/>
              <a:gdLst>
                <a:gd name="connsiteX0" fmla="*/ 2061 w 98811"/>
                <a:gd name="connsiteY0" fmla="*/ 288 h 134396"/>
                <a:gd name="connsiteX1" fmla="*/ 24286 w 98811"/>
                <a:gd name="connsiteY1" fmla="*/ 73313 h 134396"/>
                <a:gd name="connsiteX2" fmla="*/ 97311 w 98811"/>
                <a:gd name="connsiteY2" fmla="*/ 133638 h 134396"/>
                <a:gd name="connsiteX3" fmla="*/ 68736 w 98811"/>
                <a:gd name="connsiteY3" fmla="*/ 101888 h 134396"/>
                <a:gd name="connsiteX4" fmla="*/ 2061 w 98811"/>
                <a:gd name="connsiteY4" fmla="*/ 288 h 13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11" h="134396">
                  <a:moveTo>
                    <a:pt x="2061" y="288"/>
                  </a:moveTo>
                  <a:cubicBezTo>
                    <a:pt x="-5347" y="-4475"/>
                    <a:pt x="8411" y="51088"/>
                    <a:pt x="24286" y="73313"/>
                  </a:cubicBezTo>
                  <a:cubicBezTo>
                    <a:pt x="40161" y="95538"/>
                    <a:pt x="89903" y="128876"/>
                    <a:pt x="97311" y="133638"/>
                  </a:cubicBezTo>
                  <a:cubicBezTo>
                    <a:pt x="104719" y="138401"/>
                    <a:pt x="83024" y="119880"/>
                    <a:pt x="68736" y="101888"/>
                  </a:cubicBezTo>
                  <a:cubicBezTo>
                    <a:pt x="54448" y="83896"/>
                    <a:pt x="9469" y="5051"/>
                    <a:pt x="2061" y="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589FD352-3945-6F14-E5A4-C0DC022FE486}"/>
                </a:ext>
              </a:extLst>
            </p:cNvPr>
            <p:cNvSpPr/>
            <p:nvPr/>
          </p:nvSpPr>
          <p:spPr>
            <a:xfrm>
              <a:off x="6345684" y="3596737"/>
              <a:ext cx="220142" cy="131653"/>
            </a:xfrm>
            <a:custGeom>
              <a:avLst/>
              <a:gdLst>
                <a:gd name="connsiteX0" fmla="*/ 1141 w 220142"/>
                <a:gd name="connsiteY0" fmla="*/ 130713 h 131653"/>
                <a:gd name="connsiteX1" fmla="*/ 105916 w 220142"/>
                <a:gd name="connsiteY1" fmla="*/ 92613 h 131653"/>
                <a:gd name="connsiteX2" fmla="*/ 217041 w 220142"/>
                <a:gd name="connsiteY2" fmla="*/ 538 h 131653"/>
                <a:gd name="connsiteX3" fmla="*/ 175766 w 220142"/>
                <a:gd name="connsiteY3" fmla="*/ 57688 h 131653"/>
                <a:gd name="connsiteX4" fmla="*/ 1141 w 220142"/>
                <a:gd name="connsiteY4" fmla="*/ 130713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42" h="131653">
                  <a:moveTo>
                    <a:pt x="1141" y="130713"/>
                  </a:moveTo>
                  <a:cubicBezTo>
                    <a:pt x="-10501" y="136534"/>
                    <a:pt x="69933" y="114309"/>
                    <a:pt x="105916" y="92613"/>
                  </a:cubicBezTo>
                  <a:cubicBezTo>
                    <a:pt x="141899" y="70917"/>
                    <a:pt x="205399" y="6359"/>
                    <a:pt x="217041" y="538"/>
                  </a:cubicBezTo>
                  <a:cubicBezTo>
                    <a:pt x="228683" y="-5283"/>
                    <a:pt x="205929" y="37580"/>
                    <a:pt x="175766" y="57688"/>
                  </a:cubicBezTo>
                  <a:cubicBezTo>
                    <a:pt x="145603" y="77796"/>
                    <a:pt x="12783" y="124892"/>
                    <a:pt x="1141" y="1307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C29A534E-EE9B-3F8B-1419-A5F7F454B889}"/>
                </a:ext>
              </a:extLst>
            </p:cNvPr>
            <p:cNvSpPr/>
            <p:nvPr/>
          </p:nvSpPr>
          <p:spPr>
            <a:xfrm>
              <a:off x="5806723" y="3209792"/>
              <a:ext cx="76552" cy="130606"/>
            </a:xfrm>
            <a:custGeom>
              <a:avLst/>
              <a:gdLst>
                <a:gd name="connsiteX0" fmla="*/ 76552 w 76552"/>
                <a:gd name="connsiteY0" fmla="*/ 133 h 130606"/>
                <a:gd name="connsiteX1" fmla="*/ 9877 w 76552"/>
                <a:gd name="connsiteY1" fmla="*/ 89033 h 130606"/>
                <a:gd name="connsiteX2" fmla="*/ 352 w 76552"/>
                <a:gd name="connsiteY2" fmla="*/ 130308 h 130606"/>
                <a:gd name="connsiteX3" fmla="*/ 9877 w 76552"/>
                <a:gd name="connsiteY3" fmla="*/ 69983 h 130606"/>
                <a:gd name="connsiteX4" fmla="*/ 76552 w 76552"/>
                <a:gd name="connsiteY4" fmla="*/ 133 h 13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52" h="130606">
                  <a:moveTo>
                    <a:pt x="76552" y="133"/>
                  </a:moveTo>
                  <a:cubicBezTo>
                    <a:pt x="76552" y="3308"/>
                    <a:pt x="22577" y="67337"/>
                    <a:pt x="9877" y="89033"/>
                  </a:cubicBezTo>
                  <a:cubicBezTo>
                    <a:pt x="-2823" y="110729"/>
                    <a:pt x="352" y="133483"/>
                    <a:pt x="352" y="130308"/>
                  </a:cubicBezTo>
                  <a:cubicBezTo>
                    <a:pt x="352" y="127133"/>
                    <a:pt x="881" y="88504"/>
                    <a:pt x="9877" y="69983"/>
                  </a:cubicBezTo>
                  <a:cubicBezTo>
                    <a:pt x="18873" y="51462"/>
                    <a:pt x="76552" y="-3042"/>
                    <a:pt x="76552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5FA63A52-3C36-AA1F-B0B9-1B55EB92B40B}"/>
                </a:ext>
              </a:extLst>
            </p:cNvPr>
            <p:cNvSpPr/>
            <p:nvPr/>
          </p:nvSpPr>
          <p:spPr>
            <a:xfrm>
              <a:off x="5554247" y="3679825"/>
              <a:ext cx="14726" cy="289522"/>
            </a:xfrm>
            <a:custGeom>
              <a:avLst/>
              <a:gdLst>
                <a:gd name="connsiteX0" fmla="*/ 2003 w 14726"/>
                <a:gd name="connsiteY0" fmla="*/ 0 h 289522"/>
                <a:gd name="connsiteX1" fmla="*/ 14703 w 14726"/>
                <a:gd name="connsiteY1" fmla="*/ 168275 h 289522"/>
                <a:gd name="connsiteX2" fmla="*/ 5178 w 14726"/>
                <a:gd name="connsiteY2" fmla="*/ 288925 h 289522"/>
                <a:gd name="connsiteX3" fmla="*/ 5178 w 14726"/>
                <a:gd name="connsiteY3" fmla="*/ 212725 h 289522"/>
                <a:gd name="connsiteX4" fmla="*/ 2003 w 14726"/>
                <a:gd name="connsiteY4" fmla="*/ 168275 h 289522"/>
                <a:gd name="connsiteX5" fmla="*/ 2003 w 14726"/>
                <a:gd name="connsiteY5" fmla="*/ 0 h 2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6" h="289522">
                  <a:moveTo>
                    <a:pt x="2003" y="0"/>
                  </a:moveTo>
                  <a:cubicBezTo>
                    <a:pt x="4120" y="0"/>
                    <a:pt x="14174" y="120121"/>
                    <a:pt x="14703" y="168275"/>
                  </a:cubicBezTo>
                  <a:cubicBezTo>
                    <a:pt x="15232" y="216429"/>
                    <a:pt x="6765" y="281517"/>
                    <a:pt x="5178" y="288925"/>
                  </a:cubicBezTo>
                  <a:cubicBezTo>
                    <a:pt x="3591" y="296333"/>
                    <a:pt x="5707" y="232833"/>
                    <a:pt x="5178" y="212725"/>
                  </a:cubicBezTo>
                  <a:cubicBezTo>
                    <a:pt x="4649" y="192617"/>
                    <a:pt x="5178" y="198967"/>
                    <a:pt x="2003" y="168275"/>
                  </a:cubicBezTo>
                  <a:cubicBezTo>
                    <a:pt x="-1172" y="137583"/>
                    <a:pt x="-114" y="0"/>
                    <a:pt x="20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9B6157D3-207B-B911-02A4-AA9DC7658599}"/>
                </a:ext>
              </a:extLst>
            </p:cNvPr>
            <p:cNvSpPr/>
            <p:nvPr/>
          </p:nvSpPr>
          <p:spPr>
            <a:xfrm>
              <a:off x="6688570" y="3745769"/>
              <a:ext cx="94205" cy="489895"/>
            </a:xfrm>
            <a:custGeom>
              <a:avLst/>
              <a:gdLst>
                <a:gd name="connsiteX0" fmla="*/ 90055 w 94205"/>
                <a:gd name="connsiteY0" fmla="*/ 3906 h 489895"/>
                <a:gd name="connsiteX1" fmla="*/ 80530 w 94205"/>
                <a:gd name="connsiteY1" fmla="*/ 162656 h 489895"/>
                <a:gd name="connsiteX2" fmla="*/ 1155 w 94205"/>
                <a:gd name="connsiteY2" fmla="*/ 486506 h 489895"/>
                <a:gd name="connsiteX3" fmla="*/ 36080 w 94205"/>
                <a:gd name="connsiteY3" fmla="*/ 315056 h 489895"/>
                <a:gd name="connsiteX4" fmla="*/ 90055 w 94205"/>
                <a:gd name="connsiteY4" fmla="*/ 3906 h 48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05" h="489895">
                  <a:moveTo>
                    <a:pt x="90055" y="3906"/>
                  </a:moveTo>
                  <a:cubicBezTo>
                    <a:pt x="97463" y="-21494"/>
                    <a:pt x="95347" y="82223"/>
                    <a:pt x="80530" y="162656"/>
                  </a:cubicBezTo>
                  <a:cubicBezTo>
                    <a:pt x="65713" y="243089"/>
                    <a:pt x="8563" y="461106"/>
                    <a:pt x="1155" y="486506"/>
                  </a:cubicBezTo>
                  <a:cubicBezTo>
                    <a:pt x="-6253" y="511906"/>
                    <a:pt x="23909" y="388610"/>
                    <a:pt x="36080" y="315056"/>
                  </a:cubicBezTo>
                  <a:cubicBezTo>
                    <a:pt x="48251" y="241502"/>
                    <a:pt x="82647" y="29306"/>
                    <a:pt x="90055" y="3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3BB18617-1993-FF7C-78DA-E30D9CFA917A}"/>
                </a:ext>
              </a:extLst>
            </p:cNvPr>
            <p:cNvSpPr/>
            <p:nvPr/>
          </p:nvSpPr>
          <p:spPr>
            <a:xfrm>
              <a:off x="5396473" y="3682515"/>
              <a:ext cx="162986" cy="493680"/>
            </a:xfrm>
            <a:custGeom>
              <a:avLst/>
              <a:gdLst>
                <a:gd name="connsiteX0" fmla="*/ 137552 w 162986"/>
                <a:gd name="connsiteY0" fmla="*/ 485 h 493680"/>
                <a:gd name="connsiteX1" fmla="*/ 45477 w 162986"/>
                <a:gd name="connsiteY1" fmla="*/ 57635 h 493680"/>
                <a:gd name="connsiteX2" fmla="*/ 26427 w 162986"/>
                <a:gd name="connsiteY2" fmla="*/ 89385 h 493680"/>
                <a:gd name="connsiteX3" fmla="*/ 16902 w 162986"/>
                <a:gd name="connsiteY3" fmla="*/ 117960 h 493680"/>
                <a:gd name="connsiteX4" fmla="*/ 51827 w 162986"/>
                <a:gd name="connsiteY4" fmla="*/ 216385 h 493680"/>
                <a:gd name="connsiteX5" fmla="*/ 48652 w 162986"/>
                <a:gd name="connsiteY5" fmla="*/ 178285 h 493680"/>
                <a:gd name="connsiteX6" fmla="*/ 118502 w 162986"/>
                <a:gd name="connsiteY6" fmla="*/ 368785 h 493680"/>
                <a:gd name="connsiteX7" fmla="*/ 162952 w 162986"/>
                <a:gd name="connsiteY7" fmla="*/ 492610 h 493680"/>
                <a:gd name="connsiteX8" fmla="*/ 124852 w 162986"/>
                <a:gd name="connsiteY8" fmla="*/ 419585 h 493680"/>
                <a:gd name="connsiteX9" fmla="*/ 67702 w 162986"/>
                <a:gd name="connsiteY9" fmla="*/ 264010 h 493680"/>
                <a:gd name="connsiteX10" fmla="*/ 10552 w 162986"/>
                <a:gd name="connsiteY10" fmla="*/ 127485 h 493680"/>
                <a:gd name="connsiteX11" fmla="*/ 10552 w 162986"/>
                <a:gd name="connsiteY11" fmla="*/ 92560 h 493680"/>
                <a:gd name="connsiteX12" fmla="*/ 137552 w 162986"/>
                <a:gd name="connsiteY12" fmla="*/ 485 h 49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986" h="493680">
                  <a:moveTo>
                    <a:pt x="137552" y="485"/>
                  </a:moveTo>
                  <a:cubicBezTo>
                    <a:pt x="143373" y="-5336"/>
                    <a:pt x="63998" y="42818"/>
                    <a:pt x="45477" y="57635"/>
                  </a:cubicBezTo>
                  <a:cubicBezTo>
                    <a:pt x="26956" y="72452"/>
                    <a:pt x="31189" y="79331"/>
                    <a:pt x="26427" y="89385"/>
                  </a:cubicBezTo>
                  <a:cubicBezTo>
                    <a:pt x="21664" y="99439"/>
                    <a:pt x="12669" y="96793"/>
                    <a:pt x="16902" y="117960"/>
                  </a:cubicBezTo>
                  <a:cubicBezTo>
                    <a:pt x="21135" y="139127"/>
                    <a:pt x="46535" y="206331"/>
                    <a:pt x="51827" y="216385"/>
                  </a:cubicBezTo>
                  <a:cubicBezTo>
                    <a:pt x="57119" y="226439"/>
                    <a:pt x="37540" y="152885"/>
                    <a:pt x="48652" y="178285"/>
                  </a:cubicBezTo>
                  <a:cubicBezTo>
                    <a:pt x="59764" y="203685"/>
                    <a:pt x="99452" y="316398"/>
                    <a:pt x="118502" y="368785"/>
                  </a:cubicBezTo>
                  <a:cubicBezTo>
                    <a:pt x="137552" y="421173"/>
                    <a:pt x="161894" y="484143"/>
                    <a:pt x="162952" y="492610"/>
                  </a:cubicBezTo>
                  <a:cubicBezTo>
                    <a:pt x="164010" y="501077"/>
                    <a:pt x="140727" y="457685"/>
                    <a:pt x="124852" y="419585"/>
                  </a:cubicBezTo>
                  <a:cubicBezTo>
                    <a:pt x="108977" y="381485"/>
                    <a:pt x="86752" y="312693"/>
                    <a:pt x="67702" y="264010"/>
                  </a:cubicBezTo>
                  <a:cubicBezTo>
                    <a:pt x="48652" y="215327"/>
                    <a:pt x="20077" y="156060"/>
                    <a:pt x="10552" y="127485"/>
                  </a:cubicBezTo>
                  <a:cubicBezTo>
                    <a:pt x="1027" y="98910"/>
                    <a:pt x="-7440" y="109493"/>
                    <a:pt x="10552" y="92560"/>
                  </a:cubicBezTo>
                  <a:cubicBezTo>
                    <a:pt x="28544" y="75627"/>
                    <a:pt x="131731" y="6306"/>
                    <a:pt x="137552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7ECB4281-14B9-FA97-71A6-D9A2BA34404B}"/>
                </a:ext>
              </a:extLst>
            </p:cNvPr>
            <p:cNvSpPr/>
            <p:nvPr/>
          </p:nvSpPr>
          <p:spPr>
            <a:xfrm>
              <a:off x="6505129" y="4079797"/>
              <a:ext cx="279850" cy="321165"/>
            </a:xfrm>
            <a:custGeom>
              <a:avLst/>
              <a:gdLst>
                <a:gd name="connsiteX0" fmla="*/ 279846 w 279850"/>
                <a:gd name="connsiteY0" fmla="*/ 78 h 321165"/>
                <a:gd name="connsiteX1" fmla="*/ 187771 w 279850"/>
                <a:gd name="connsiteY1" fmla="*/ 177878 h 321165"/>
                <a:gd name="connsiteX2" fmla="*/ 446 w 279850"/>
                <a:gd name="connsiteY2" fmla="*/ 320753 h 321165"/>
                <a:gd name="connsiteX3" fmla="*/ 136971 w 279850"/>
                <a:gd name="connsiteY3" fmla="*/ 219153 h 321165"/>
                <a:gd name="connsiteX4" fmla="*/ 184596 w 279850"/>
                <a:gd name="connsiteY4" fmla="*/ 155653 h 321165"/>
                <a:gd name="connsiteX5" fmla="*/ 279846 w 279850"/>
                <a:gd name="connsiteY5" fmla="*/ 78 h 32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850" h="321165">
                  <a:moveTo>
                    <a:pt x="279846" y="78"/>
                  </a:moveTo>
                  <a:cubicBezTo>
                    <a:pt x="280375" y="3782"/>
                    <a:pt x="234338" y="124432"/>
                    <a:pt x="187771" y="177878"/>
                  </a:cubicBezTo>
                  <a:cubicBezTo>
                    <a:pt x="141204" y="231324"/>
                    <a:pt x="8913" y="313874"/>
                    <a:pt x="446" y="320753"/>
                  </a:cubicBezTo>
                  <a:cubicBezTo>
                    <a:pt x="-8021" y="327632"/>
                    <a:pt x="106279" y="246670"/>
                    <a:pt x="136971" y="219153"/>
                  </a:cubicBezTo>
                  <a:cubicBezTo>
                    <a:pt x="167663" y="191636"/>
                    <a:pt x="162371" y="185815"/>
                    <a:pt x="184596" y="155653"/>
                  </a:cubicBezTo>
                  <a:cubicBezTo>
                    <a:pt x="206821" y="125491"/>
                    <a:pt x="279317" y="-3626"/>
                    <a:pt x="279846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EB0CA86D-109F-669A-5BB6-526094C160E5}"/>
                </a:ext>
              </a:extLst>
            </p:cNvPr>
            <p:cNvSpPr/>
            <p:nvPr/>
          </p:nvSpPr>
          <p:spPr>
            <a:xfrm>
              <a:off x="5381417" y="3803233"/>
              <a:ext cx="181748" cy="388489"/>
            </a:xfrm>
            <a:custGeom>
              <a:avLst/>
              <a:gdLst>
                <a:gd name="connsiteX0" fmla="*/ 208 w 181748"/>
                <a:gd name="connsiteY0" fmla="*/ 417 h 388489"/>
                <a:gd name="connsiteX1" fmla="*/ 66883 w 181748"/>
                <a:gd name="connsiteY1" fmla="*/ 184567 h 388489"/>
                <a:gd name="connsiteX2" fmla="*/ 181183 w 181748"/>
                <a:gd name="connsiteY2" fmla="*/ 387767 h 388489"/>
                <a:gd name="connsiteX3" fmla="*/ 108158 w 181748"/>
                <a:gd name="connsiteY3" fmla="*/ 248067 h 388489"/>
                <a:gd name="connsiteX4" fmla="*/ 47833 w 181748"/>
                <a:gd name="connsiteY4" fmla="*/ 136942 h 388489"/>
                <a:gd name="connsiteX5" fmla="*/ 208 w 181748"/>
                <a:gd name="connsiteY5" fmla="*/ 417 h 38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48" h="388489">
                  <a:moveTo>
                    <a:pt x="208" y="417"/>
                  </a:moveTo>
                  <a:cubicBezTo>
                    <a:pt x="3383" y="8355"/>
                    <a:pt x="36721" y="120009"/>
                    <a:pt x="66883" y="184567"/>
                  </a:cubicBezTo>
                  <a:cubicBezTo>
                    <a:pt x="97045" y="249125"/>
                    <a:pt x="174304" y="377184"/>
                    <a:pt x="181183" y="387767"/>
                  </a:cubicBezTo>
                  <a:cubicBezTo>
                    <a:pt x="188062" y="398350"/>
                    <a:pt x="130383" y="289871"/>
                    <a:pt x="108158" y="248067"/>
                  </a:cubicBezTo>
                  <a:cubicBezTo>
                    <a:pt x="85933" y="206263"/>
                    <a:pt x="64766" y="173984"/>
                    <a:pt x="47833" y="136942"/>
                  </a:cubicBezTo>
                  <a:cubicBezTo>
                    <a:pt x="30900" y="99900"/>
                    <a:pt x="-2967" y="-7521"/>
                    <a:pt x="208" y="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488E2CBD-BF47-221C-D385-0ABAA1445A8B}"/>
                </a:ext>
              </a:extLst>
            </p:cNvPr>
            <p:cNvSpPr/>
            <p:nvPr/>
          </p:nvSpPr>
          <p:spPr>
            <a:xfrm>
              <a:off x="5586899" y="4228553"/>
              <a:ext cx="519632" cy="285486"/>
            </a:xfrm>
            <a:custGeom>
              <a:avLst/>
              <a:gdLst>
                <a:gd name="connsiteX0" fmla="*/ 1101 w 519632"/>
                <a:gd name="connsiteY0" fmla="*/ 547 h 285486"/>
                <a:gd name="connsiteX1" fmla="*/ 210651 w 519632"/>
                <a:gd name="connsiteY1" fmla="*/ 168822 h 285486"/>
                <a:gd name="connsiteX2" fmla="*/ 518626 w 519632"/>
                <a:gd name="connsiteY2" fmla="*/ 283122 h 285486"/>
                <a:gd name="connsiteX3" fmla="*/ 299551 w 519632"/>
                <a:gd name="connsiteY3" fmla="*/ 229147 h 285486"/>
                <a:gd name="connsiteX4" fmla="*/ 1101 w 519632"/>
                <a:gd name="connsiteY4" fmla="*/ 547 h 28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32" h="285486">
                  <a:moveTo>
                    <a:pt x="1101" y="547"/>
                  </a:moveTo>
                  <a:cubicBezTo>
                    <a:pt x="-13716" y="-9507"/>
                    <a:pt x="124397" y="121726"/>
                    <a:pt x="210651" y="168822"/>
                  </a:cubicBezTo>
                  <a:cubicBezTo>
                    <a:pt x="296905" y="215918"/>
                    <a:pt x="503809" y="273068"/>
                    <a:pt x="518626" y="283122"/>
                  </a:cubicBezTo>
                  <a:cubicBezTo>
                    <a:pt x="533443" y="293176"/>
                    <a:pt x="381043" y="270422"/>
                    <a:pt x="299551" y="229147"/>
                  </a:cubicBezTo>
                  <a:cubicBezTo>
                    <a:pt x="218059" y="187872"/>
                    <a:pt x="15918" y="10601"/>
                    <a:pt x="1101" y="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5E1F558F-9BBE-93C1-DA6B-8CF672AA9FB1}"/>
                </a:ext>
              </a:extLst>
            </p:cNvPr>
            <p:cNvSpPr/>
            <p:nvPr/>
          </p:nvSpPr>
          <p:spPr>
            <a:xfrm>
              <a:off x="6124359" y="4279382"/>
              <a:ext cx="581663" cy="235475"/>
            </a:xfrm>
            <a:custGeom>
              <a:avLst/>
              <a:gdLst>
                <a:gd name="connsiteX0" fmla="*/ 581241 w 581663"/>
                <a:gd name="connsiteY0" fmla="*/ 518 h 235475"/>
                <a:gd name="connsiteX1" fmla="*/ 406616 w 581663"/>
                <a:gd name="connsiteY1" fmla="*/ 133868 h 235475"/>
                <a:gd name="connsiteX2" fmla="*/ 301841 w 581663"/>
                <a:gd name="connsiteY2" fmla="*/ 191018 h 235475"/>
                <a:gd name="connsiteX3" fmla="*/ 216 w 581663"/>
                <a:gd name="connsiteY3" fmla="*/ 235468 h 235475"/>
                <a:gd name="connsiteX4" fmla="*/ 352641 w 581663"/>
                <a:gd name="connsiteY4" fmla="*/ 187843 h 235475"/>
                <a:gd name="connsiteX5" fmla="*/ 581241 w 581663"/>
                <a:gd name="connsiteY5" fmla="*/ 518 h 23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663" h="235475">
                  <a:moveTo>
                    <a:pt x="581241" y="518"/>
                  </a:moveTo>
                  <a:cubicBezTo>
                    <a:pt x="590237" y="-8478"/>
                    <a:pt x="453183" y="102118"/>
                    <a:pt x="406616" y="133868"/>
                  </a:cubicBezTo>
                  <a:cubicBezTo>
                    <a:pt x="360049" y="165618"/>
                    <a:pt x="369574" y="174085"/>
                    <a:pt x="301841" y="191018"/>
                  </a:cubicBezTo>
                  <a:cubicBezTo>
                    <a:pt x="234108" y="207951"/>
                    <a:pt x="-8251" y="235997"/>
                    <a:pt x="216" y="235468"/>
                  </a:cubicBezTo>
                  <a:cubicBezTo>
                    <a:pt x="8683" y="234939"/>
                    <a:pt x="253687" y="225943"/>
                    <a:pt x="352641" y="187843"/>
                  </a:cubicBezTo>
                  <a:cubicBezTo>
                    <a:pt x="451595" y="149743"/>
                    <a:pt x="572245" y="9514"/>
                    <a:pt x="581241" y="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454E16B2-1121-BE7F-2F9C-64995C02BA43}"/>
                </a:ext>
              </a:extLst>
            </p:cNvPr>
            <p:cNvSpPr/>
            <p:nvPr/>
          </p:nvSpPr>
          <p:spPr>
            <a:xfrm>
              <a:off x="6126397" y="4282737"/>
              <a:ext cx="548950" cy="209399"/>
            </a:xfrm>
            <a:custGeom>
              <a:avLst/>
              <a:gdLst>
                <a:gd name="connsiteX0" fmla="*/ 547453 w 548950"/>
                <a:gd name="connsiteY0" fmla="*/ 338 h 209399"/>
                <a:gd name="connsiteX1" fmla="*/ 334728 w 548950"/>
                <a:gd name="connsiteY1" fmla="*/ 143213 h 209399"/>
                <a:gd name="connsiteX2" fmla="*/ 1353 w 548950"/>
                <a:gd name="connsiteY2" fmla="*/ 203538 h 209399"/>
                <a:gd name="connsiteX3" fmla="*/ 229953 w 548950"/>
                <a:gd name="connsiteY3" fmla="*/ 187663 h 209399"/>
                <a:gd name="connsiteX4" fmla="*/ 547453 w 548950"/>
                <a:gd name="connsiteY4" fmla="*/ 338 h 20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950" h="209399">
                  <a:moveTo>
                    <a:pt x="547453" y="338"/>
                  </a:moveTo>
                  <a:cubicBezTo>
                    <a:pt x="564915" y="-7070"/>
                    <a:pt x="425745" y="109346"/>
                    <a:pt x="334728" y="143213"/>
                  </a:cubicBezTo>
                  <a:cubicBezTo>
                    <a:pt x="243711" y="177080"/>
                    <a:pt x="18815" y="196130"/>
                    <a:pt x="1353" y="203538"/>
                  </a:cubicBezTo>
                  <a:cubicBezTo>
                    <a:pt x="-16109" y="210946"/>
                    <a:pt x="139466" y="216238"/>
                    <a:pt x="229953" y="187663"/>
                  </a:cubicBezTo>
                  <a:cubicBezTo>
                    <a:pt x="320440" y="159088"/>
                    <a:pt x="529991" y="7746"/>
                    <a:pt x="547453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7AA64427-B109-2DAA-F4C1-9C19CE84A4B2}"/>
                </a:ext>
              </a:extLst>
            </p:cNvPr>
            <p:cNvSpPr/>
            <p:nvPr/>
          </p:nvSpPr>
          <p:spPr>
            <a:xfrm>
              <a:off x="5577997" y="4165226"/>
              <a:ext cx="514468" cy="319365"/>
            </a:xfrm>
            <a:custGeom>
              <a:avLst/>
              <a:gdLst>
                <a:gd name="connsiteX0" fmla="*/ 478 w 514468"/>
                <a:gd name="connsiteY0" fmla="*/ 374 h 319365"/>
                <a:gd name="connsiteX1" fmla="*/ 146528 w 514468"/>
                <a:gd name="connsiteY1" fmla="*/ 149599 h 319365"/>
                <a:gd name="connsiteX2" fmla="*/ 508478 w 514468"/>
                <a:gd name="connsiteY2" fmla="*/ 314699 h 319365"/>
                <a:gd name="connsiteX3" fmla="*/ 359253 w 514468"/>
                <a:gd name="connsiteY3" fmla="*/ 267074 h 319365"/>
                <a:gd name="connsiteX4" fmla="*/ 187803 w 514468"/>
                <a:gd name="connsiteY4" fmla="*/ 194049 h 319365"/>
                <a:gd name="connsiteX5" fmla="*/ 478 w 514468"/>
                <a:gd name="connsiteY5" fmla="*/ 374 h 31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468" h="319365">
                  <a:moveTo>
                    <a:pt x="478" y="374"/>
                  </a:moveTo>
                  <a:cubicBezTo>
                    <a:pt x="-6401" y="-7034"/>
                    <a:pt x="61861" y="97212"/>
                    <a:pt x="146528" y="149599"/>
                  </a:cubicBezTo>
                  <a:cubicBezTo>
                    <a:pt x="231195" y="201987"/>
                    <a:pt x="473024" y="295120"/>
                    <a:pt x="508478" y="314699"/>
                  </a:cubicBezTo>
                  <a:cubicBezTo>
                    <a:pt x="543932" y="334278"/>
                    <a:pt x="412699" y="287182"/>
                    <a:pt x="359253" y="267074"/>
                  </a:cubicBezTo>
                  <a:cubicBezTo>
                    <a:pt x="305807" y="246966"/>
                    <a:pt x="245482" y="231620"/>
                    <a:pt x="187803" y="194049"/>
                  </a:cubicBezTo>
                  <a:cubicBezTo>
                    <a:pt x="130124" y="156478"/>
                    <a:pt x="7357" y="7782"/>
                    <a:pt x="478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93954B99-E0DC-67AC-7A2C-3D787273D7C7}"/>
                </a:ext>
              </a:extLst>
            </p:cNvPr>
            <p:cNvSpPr/>
            <p:nvPr/>
          </p:nvSpPr>
          <p:spPr>
            <a:xfrm>
              <a:off x="6073362" y="4375090"/>
              <a:ext cx="749735" cy="306517"/>
            </a:xfrm>
            <a:custGeom>
              <a:avLst/>
              <a:gdLst>
                <a:gd name="connsiteX0" fmla="*/ 749713 w 749735"/>
                <a:gd name="connsiteY0" fmla="*/ 60 h 306517"/>
                <a:gd name="connsiteX1" fmla="*/ 505238 w 749735"/>
                <a:gd name="connsiteY1" fmla="*/ 184210 h 306517"/>
                <a:gd name="connsiteX2" fmla="*/ 184563 w 749735"/>
                <a:gd name="connsiteY2" fmla="*/ 298510 h 306517"/>
                <a:gd name="connsiteX3" fmla="*/ 413 w 749735"/>
                <a:gd name="connsiteY3" fmla="*/ 295335 h 306517"/>
                <a:gd name="connsiteX4" fmla="*/ 232188 w 749735"/>
                <a:gd name="connsiteY4" fmla="*/ 282635 h 306517"/>
                <a:gd name="connsiteX5" fmla="*/ 517938 w 749735"/>
                <a:gd name="connsiteY5" fmla="*/ 165160 h 306517"/>
                <a:gd name="connsiteX6" fmla="*/ 749713 w 749735"/>
                <a:gd name="connsiteY6" fmla="*/ 60 h 30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735" h="306517">
                  <a:moveTo>
                    <a:pt x="749713" y="60"/>
                  </a:moveTo>
                  <a:cubicBezTo>
                    <a:pt x="747596" y="3235"/>
                    <a:pt x="599430" y="134468"/>
                    <a:pt x="505238" y="184210"/>
                  </a:cubicBezTo>
                  <a:cubicBezTo>
                    <a:pt x="411046" y="233952"/>
                    <a:pt x="268700" y="279989"/>
                    <a:pt x="184563" y="298510"/>
                  </a:cubicBezTo>
                  <a:cubicBezTo>
                    <a:pt x="100426" y="317031"/>
                    <a:pt x="-7524" y="297981"/>
                    <a:pt x="413" y="295335"/>
                  </a:cubicBezTo>
                  <a:cubicBezTo>
                    <a:pt x="8350" y="292689"/>
                    <a:pt x="145934" y="304331"/>
                    <a:pt x="232188" y="282635"/>
                  </a:cubicBezTo>
                  <a:cubicBezTo>
                    <a:pt x="318442" y="260939"/>
                    <a:pt x="432742" y="210668"/>
                    <a:pt x="517938" y="165160"/>
                  </a:cubicBezTo>
                  <a:cubicBezTo>
                    <a:pt x="603134" y="119652"/>
                    <a:pt x="751830" y="-3115"/>
                    <a:pt x="749713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0D859F79-F39B-722F-698B-90110618D469}"/>
                </a:ext>
              </a:extLst>
            </p:cNvPr>
            <p:cNvSpPr/>
            <p:nvPr/>
          </p:nvSpPr>
          <p:spPr>
            <a:xfrm>
              <a:off x="5289007" y="4101708"/>
              <a:ext cx="781726" cy="576588"/>
            </a:xfrm>
            <a:custGeom>
              <a:avLst/>
              <a:gdLst>
                <a:gd name="connsiteX0" fmla="*/ 543 w 781726"/>
                <a:gd name="connsiteY0" fmla="*/ 392 h 576588"/>
                <a:gd name="connsiteX1" fmla="*/ 165643 w 781726"/>
                <a:gd name="connsiteY1" fmla="*/ 235342 h 576588"/>
                <a:gd name="connsiteX2" fmla="*/ 489493 w 781726"/>
                <a:gd name="connsiteY2" fmla="*/ 470292 h 576588"/>
                <a:gd name="connsiteX3" fmla="*/ 775243 w 781726"/>
                <a:gd name="connsiteY3" fmla="*/ 571892 h 576588"/>
                <a:gd name="connsiteX4" fmla="*/ 660943 w 781726"/>
                <a:gd name="connsiteY4" fmla="*/ 543317 h 576588"/>
                <a:gd name="connsiteX5" fmla="*/ 343443 w 781726"/>
                <a:gd name="connsiteY5" fmla="*/ 400442 h 576588"/>
                <a:gd name="connsiteX6" fmla="*/ 216443 w 781726"/>
                <a:gd name="connsiteY6" fmla="*/ 292492 h 576588"/>
                <a:gd name="connsiteX7" fmla="*/ 543 w 781726"/>
                <a:gd name="connsiteY7" fmla="*/ 392 h 57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726" h="576588">
                  <a:moveTo>
                    <a:pt x="543" y="392"/>
                  </a:moveTo>
                  <a:cubicBezTo>
                    <a:pt x="-7924" y="-9133"/>
                    <a:pt x="84151" y="157025"/>
                    <a:pt x="165643" y="235342"/>
                  </a:cubicBezTo>
                  <a:cubicBezTo>
                    <a:pt x="247135" y="313659"/>
                    <a:pt x="387893" y="414200"/>
                    <a:pt x="489493" y="470292"/>
                  </a:cubicBezTo>
                  <a:cubicBezTo>
                    <a:pt x="591093" y="526384"/>
                    <a:pt x="746668" y="559721"/>
                    <a:pt x="775243" y="571892"/>
                  </a:cubicBezTo>
                  <a:cubicBezTo>
                    <a:pt x="803818" y="584063"/>
                    <a:pt x="732910" y="571892"/>
                    <a:pt x="660943" y="543317"/>
                  </a:cubicBezTo>
                  <a:cubicBezTo>
                    <a:pt x="588976" y="514742"/>
                    <a:pt x="417526" y="442246"/>
                    <a:pt x="343443" y="400442"/>
                  </a:cubicBezTo>
                  <a:cubicBezTo>
                    <a:pt x="269360" y="358638"/>
                    <a:pt x="274122" y="355463"/>
                    <a:pt x="216443" y="292492"/>
                  </a:cubicBezTo>
                  <a:cubicBezTo>
                    <a:pt x="158764" y="229521"/>
                    <a:pt x="9010" y="9917"/>
                    <a:pt x="543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436FE514-1FD8-8F79-959B-948F45A7E750}"/>
                </a:ext>
              </a:extLst>
            </p:cNvPr>
            <p:cNvSpPr/>
            <p:nvPr/>
          </p:nvSpPr>
          <p:spPr>
            <a:xfrm>
              <a:off x="5359417" y="3635361"/>
              <a:ext cx="130274" cy="260371"/>
            </a:xfrm>
            <a:custGeom>
              <a:avLst/>
              <a:gdLst>
                <a:gd name="connsiteX0" fmla="*/ 130158 w 130274"/>
                <a:gd name="connsiteY0" fmla="*/ 14 h 260371"/>
                <a:gd name="connsiteX1" fmla="*/ 28558 w 130274"/>
                <a:gd name="connsiteY1" fmla="*/ 98439 h 260371"/>
                <a:gd name="connsiteX2" fmla="*/ 12683 w 130274"/>
                <a:gd name="connsiteY2" fmla="*/ 260364 h 260371"/>
                <a:gd name="connsiteX3" fmla="*/ 6333 w 130274"/>
                <a:gd name="connsiteY3" fmla="*/ 104789 h 260371"/>
                <a:gd name="connsiteX4" fmla="*/ 130158 w 130274"/>
                <a:gd name="connsiteY4" fmla="*/ 14 h 26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74" h="260371">
                  <a:moveTo>
                    <a:pt x="130158" y="14"/>
                  </a:moveTo>
                  <a:cubicBezTo>
                    <a:pt x="133862" y="-1044"/>
                    <a:pt x="48137" y="55047"/>
                    <a:pt x="28558" y="98439"/>
                  </a:cubicBezTo>
                  <a:cubicBezTo>
                    <a:pt x="8979" y="141831"/>
                    <a:pt x="16387" y="259306"/>
                    <a:pt x="12683" y="260364"/>
                  </a:cubicBezTo>
                  <a:cubicBezTo>
                    <a:pt x="8979" y="261422"/>
                    <a:pt x="-9542" y="145006"/>
                    <a:pt x="6333" y="104789"/>
                  </a:cubicBezTo>
                  <a:cubicBezTo>
                    <a:pt x="22208" y="64572"/>
                    <a:pt x="126454" y="1072"/>
                    <a:pt x="130158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25EF1693-15A0-957E-3139-DEF1E535E815}"/>
                </a:ext>
              </a:extLst>
            </p:cNvPr>
            <p:cNvSpPr/>
            <p:nvPr/>
          </p:nvSpPr>
          <p:spPr>
            <a:xfrm>
              <a:off x="5140325" y="3464170"/>
              <a:ext cx="268479" cy="874356"/>
            </a:xfrm>
            <a:custGeom>
              <a:avLst/>
              <a:gdLst>
                <a:gd name="connsiteX0" fmla="*/ 266700 w 268479"/>
                <a:gd name="connsiteY0" fmla="*/ 2930 h 874356"/>
                <a:gd name="connsiteX1" fmla="*/ 155575 w 268479"/>
                <a:gd name="connsiteY1" fmla="*/ 196605 h 874356"/>
                <a:gd name="connsiteX2" fmla="*/ 73025 w 268479"/>
                <a:gd name="connsiteY2" fmla="*/ 364880 h 874356"/>
                <a:gd name="connsiteX3" fmla="*/ 73025 w 268479"/>
                <a:gd name="connsiteY3" fmla="*/ 380755 h 874356"/>
                <a:gd name="connsiteX4" fmla="*/ 63500 w 268479"/>
                <a:gd name="connsiteY4" fmla="*/ 491880 h 874356"/>
                <a:gd name="connsiteX5" fmla="*/ 6350 w 268479"/>
                <a:gd name="connsiteY5" fmla="*/ 628405 h 874356"/>
                <a:gd name="connsiteX6" fmla="*/ 28575 w 268479"/>
                <a:gd name="connsiteY6" fmla="*/ 564905 h 874356"/>
                <a:gd name="connsiteX7" fmla="*/ 28575 w 268479"/>
                <a:gd name="connsiteY7" fmla="*/ 679205 h 874356"/>
                <a:gd name="connsiteX8" fmla="*/ 0 w 268479"/>
                <a:gd name="connsiteY8" fmla="*/ 872880 h 874356"/>
                <a:gd name="connsiteX9" fmla="*/ 28575 w 268479"/>
                <a:gd name="connsiteY9" fmla="*/ 568080 h 874356"/>
                <a:gd name="connsiteX10" fmla="*/ 60325 w 268479"/>
                <a:gd name="connsiteY10" fmla="*/ 355355 h 874356"/>
                <a:gd name="connsiteX11" fmla="*/ 266700 w 268479"/>
                <a:gd name="connsiteY11" fmla="*/ 2930 h 87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479" h="874356">
                  <a:moveTo>
                    <a:pt x="266700" y="2930"/>
                  </a:moveTo>
                  <a:cubicBezTo>
                    <a:pt x="282575" y="-23528"/>
                    <a:pt x="187854" y="136280"/>
                    <a:pt x="155575" y="196605"/>
                  </a:cubicBezTo>
                  <a:cubicBezTo>
                    <a:pt x="123296" y="256930"/>
                    <a:pt x="73025" y="364880"/>
                    <a:pt x="73025" y="364880"/>
                  </a:cubicBezTo>
                  <a:cubicBezTo>
                    <a:pt x="59267" y="395572"/>
                    <a:pt x="74612" y="359588"/>
                    <a:pt x="73025" y="380755"/>
                  </a:cubicBezTo>
                  <a:cubicBezTo>
                    <a:pt x="71438" y="401922"/>
                    <a:pt x="74612" y="450605"/>
                    <a:pt x="63500" y="491880"/>
                  </a:cubicBezTo>
                  <a:cubicBezTo>
                    <a:pt x="52388" y="533155"/>
                    <a:pt x="12171" y="616234"/>
                    <a:pt x="6350" y="628405"/>
                  </a:cubicBezTo>
                  <a:cubicBezTo>
                    <a:pt x="529" y="640576"/>
                    <a:pt x="24871" y="556438"/>
                    <a:pt x="28575" y="564905"/>
                  </a:cubicBezTo>
                  <a:cubicBezTo>
                    <a:pt x="32279" y="573372"/>
                    <a:pt x="33337" y="627876"/>
                    <a:pt x="28575" y="679205"/>
                  </a:cubicBezTo>
                  <a:cubicBezTo>
                    <a:pt x="23813" y="730534"/>
                    <a:pt x="0" y="891401"/>
                    <a:pt x="0" y="872880"/>
                  </a:cubicBezTo>
                  <a:cubicBezTo>
                    <a:pt x="0" y="854359"/>
                    <a:pt x="18521" y="654334"/>
                    <a:pt x="28575" y="568080"/>
                  </a:cubicBezTo>
                  <a:cubicBezTo>
                    <a:pt x="38629" y="481826"/>
                    <a:pt x="26988" y="447959"/>
                    <a:pt x="60325" y="355355"/>
                  </a:cubicBezTo>
                  <a:cubicBezTo>
                    <a:pt x="93662" y="262751"/>
                    <a:pt x="250825" y="29388"/>
                    <a:pt x="266700" y="2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C5271884-BA03-2858-CBA3-C5EEC2056111}"/>
                </a:ext>
              </a:extLst>
            </p:cNvPr>
            <p:cNvSpPr/>
            <p:nvPr/>
          </p:nvSpPr>
          <p:spPr>
            <a:xfrm>
              <a:off x="5143227" y="3654228"/>
              <a:ext cx="225738" cy="686355"/>
            </a:xfrm>
            <a:custGeom>
              <a:avLst/>
              <a:gdLst>
                <a:gd name="connsiteX0" fmla="*/ 225698 w 225738"/>
                <a:gd name="connsiteY0" fmla="*/ 197 h 686355"/>
                <a:gd name="connsiteX1" fmla="*/ 165373 w 225738"/>
                <a:gd name="connsiteY1" fmla="*/ 209747 h 686355"/>
                <a:gd name="connsiteX2" fmla="*/ 127273 w 225738"/>
                <a:gd name="connsiteY2" fmla="*/ 403422 h 686355"/>
                <a:gd name="connsiteX3" fmla="*/ 127273 w 225738"/>
                <a:gd name="connsiteY3" fmla="*/ 295472 h 686355"/>
                <a:gd name="connsiteX4" fmla="*/ 108223 w 225738"/>
                <a:gd name="connsiteY4" fmla="*/ 460572 h 686355"/>
                <a:gd name="connsiteX5" fmla="*/ 85998 w 225738"/>
                <a:gd name="connsiteY5" fmla="*/ 530422 h 686355"/>
                <a:gd name="connsiteX6" fmla="*/ 273 w 225738"/>
                <a:gd name="connsiteY6" fmla="*/ 685997 h 686355"/>
                <a:gd name="connsiteX7" fmla="*/ 117748 w 225738"/>
                <a:gd name="connsiteY7" fmla="*/ 482797 h 686355"/>
                <a:gd name="connsiteX8" fmla="*/ 155848 w 225738"/>
                <a:gd name="connsiteY8" fmla="*/ 247847 h 686355"/>
                <a:gd name="connsiteX9" fmla="*/ 225698 w 225738"/>
                <a:gd name="connsiteY9" fmla="*/ 197 h 68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738" h="686355">
                  <a:moveTo>
                    <a:pt x="225698" y="197"/>
                  </a:moveTo>
                  <a:cubicBezTo>
                    <a:pt x="227286" y="-6153"/>
                    <a:pt x="181777" y="142543"/>
                    <a:pt x="165373" y="209747"/>
                  </a:cubicBezTo>
                  <a:cubicBezTo>
                    <a:pt x="148969" y="276951"/>
                    <a:pt x="133623" y="389134"/>
                    <a:pt x="127273" y="403422"/>
                  </a:cubicBezTo>
                  <a:cubicBezTo>
                    <a:pt x="120923" y="417710"/>
                    <a:pt x="130448" y="285947"/>
                    <a:pt x="127273" y="295472"/>
                  </a:cubicBezTo>
                  <a:cubicBezTo>
                    <a:pt x="124098" y="304997"/>
                    <a:pt x="115102" y="421414"/>
                    <a:pt x="108223" y="460572"/>
                  </a:cubicBezTo>
                  <a:cubicBezTo>
                    <a:pt x="101344" y="499730"/>
                    <a:pt x="103990" y="492851"/>
                    <a:pt x="85998" y="530422"/>
                  </a:cubicBezTo>
                  <a:cubicBezTo>
                    <a:pt x="68006" y="567993"/>
                    <a:pt x="-5019" y="693934"/>
                    <a:pt x="273" y="685997"/>
                  </a:cubicBezTo>
                  <a:cubicBezTo>
                    <a:pt x="5565" y="678060"/>
                    <a:pt x="91819" y="555822"/>
                    <a:pt x="117748" y="482797"/>
                  </a:cubicBezTo>
                  <a:cubicBezTo>
                    <a:pt x="143677" y="409772"/>
                    <a:pt x="138385" y="324047"/>
                    <a:pt x="155848" y="247847"/>
                  </a:cubicBezTo>
                  <a:cubicBezTo>
                    <a:pt x="173310" y="171647"/>
                    <a:pt x="224110" y="6547"/>
                    <a:pt x="225698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F9E3E242-FEAC-CD23-3447-E54DF5C247E5}"/>
                </a:ext>
              </a:extLst>
            </p:cNvPr>
            <p:cNvSpPr/>
            <p:nvPr/>
          </p:nvSpPr>
          <p:spPr>
            <a:xfrm>
              <a:off x="5294875" y="3571686"/>
              <a:ext cx="163210" cy="311493"/>
            </a:xfrm>
            <a:custGeom>
              <a:avLst/>
              <a:gdLst>
                <a:gd name="connsiteX0" fmla="*/ 162950 w 163210"/>
                <a:gd name="connsiteY0" fmla="*/ 189 h 311493"/>
                <a:gd name="connsiteX1" fmla="*/ 64525 w 163210"/>
                <a:gd name="connsiteY1" fmla="*/ 133539 h 311493"/>
                <a:gd name="connsiteX2" fmla="*/ 1025 w 163210"/>
                <a:gd name="connsiteY2" fmla="*/ 311339 h 311493"/>
                <a:gd name="connsiteX3" fmla="*/ 32775 w 163210"/>
                <a:gd name="connsiteY3" fmla="*/ 162114 h 311493"/>
                <a:gd name="connsiteX4" fmla="*/ 162950 w 163210"/>
                <a:gd name="connsiteY4" fmla="*/ 189 h 31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10" h="311493">
                  <a:moveTo>
                    <a:pt x="162950" y="189"/>
                  </a:moveTo>
                  <a:cubicBezTo>
                    <a:pt x="168242" y="-4574"/>
                    <a:pt x="91512" y="81681"/>
                    <a:pt x="64525" y="133539"/>
                  </a:cubicBezTo>
                  <a:cubicBezTo>
                    <a:pt x="37538" y="185397"/>
                    <a:pt x="6317" y="306577"/>
                    <a:pt x="1025" y="311339"/>
                  </a:cubicBezTo>
                  <a:cubicBezTo>
                    <a:pt x="-4267" y="316102"/>
                    <a:pt x="11608" y="209210"/>
                    <a:pt x="32775" y="162114"/>
                  </a:cubicBezTo>
                  <a:cubicBezTo>
                    <a:pt x="53942" y="115018"/>
                    <a:pt x="157658" y="4952"/>
                    <a:pt x="162950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F4110F25-55A6-744C-DD23-E036374622DF}"/>
                </a:ext>
              </a:extLst>
            </p:cNvPr>
            <p:cNvSpPr/>
            <p:nvPr/>
          </p:nvSpPr>
          <p:spPr>
            <a:xfrm>
              <a:off x="6791325" y="3708135"/>
              <a:ext cx="47665" cy="635617"/>
            </a:xfrm>
            <a:custGeom>
              <a:avLst/>
              <a:gdLst>
                <a:gd name="connsiteX0" fmla="*/ 19050 w 47665"/>
                <a:gd name="connsiteY0" fmla="*/ 265 h 635617"/>
                <a:gd name="connsiteX1" fmla="*/ 47625 w 47665"/>
                <a:gd name="connsiteY1" fmla="*/ 336815 h 635617"/>
                <a:gd name="connsiteX2" fmla="*/ 25400 w 47665"/>
                <a:gd name="connsiteY2" fmla="*/ 616215 h 635617"/>
                <a:gd name="connsiteX3" fmla="*/ 28575 w 47665"/>
                <a:gd name="connsiteY3" fmla="*/ 581290 h 635617"/>
                <a:gd name="connsiteX4" fmla="*/ 0 w 47665"/>
                <a:gd name="connsiteY4" fmla="*/ 336815 h 635617"/>
                <a:gd name="connsiteX5" fmla="*/ 28575 w 47665"/>
                <a:gd name="connsiteY5" fmla="*/ 438415 h 635617"/>
                <a:gd name="connsiteX6" fmla="*/ 25400 w 47665"/>
                <a:gd name="connsiteY6" fmla="*/ 282840 h 635617"/>
                <a:gd name="connsiteX7" fmla="*/ 19050 w 47665"/>
                <a:gd name="connsiteY7" fmla="*/ 265 h 63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65" h="635617">
                  <a:moveTo>
                    <a:pt x="19050" y="265"/>
                  </a:moveTo>
                  <a:cubicBezTo>
                    <a:pt x="22754" y="9261"/>
                    <a:pt x="46567" y="234157"/>
                    <a:pt x="47625" y="336815"/>
                  </a:cubicBezTo>
                  <a:cubicBezTo>
                    <a:pt x="48683" y="439473"/>
                    <a:pt x="28575" y="575469"/>
                    <a:pt x="25400" y="616215"/>
                  </a:cubicBezTo>
                  <a:cubicBezTo>
                    <a:pt x="22225" y="656961"/>
                    <a:pt x="32808" y="627857"/>
                    <a:pt x="28575" y="581290"/>
                  </a:cubicBezTo>
                  <a:cubicBezTo>
                    <a:pt x="24342" y="534723"/>
                    <a:pt x="0" y="360627"/>
                    <a:pt x="0" y="336815"/>
                  </a:cubicBezTo>
                  <a:cubicBezTo>
                    <a:pt x="0" y="313003"/>
                    <a:pt x="24342" y="447411"/>
                    <a:pt x="28575" y="438415"/>
                  </a:cubicBezTo>
                  <a:cubicBezTo>
                    <a:pt x="32808" y="429419"/>
                    <a:pt x="29633" y="352161"/>
                    <a:pt x="25400" y="282840"/>
                  </a:cubicBezTo>
                  <a:cubicBezTo>
                    <a:pt x="21167" y="213519"/>
                    <a:pt x="15346" y="-8731"/>
                    <a:pt x="19050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F0EFD9F7-B525-9E9E-33B8-632B4ADEC53F}"/>
                </a:ext>
              </a:extLst>
            </p:cNvPr>
            <p:cNvSpPr/>
            <p:nvPr/>
          </p:nvSpPr>
          <p:spPr>
            <a:xfrm>
              <a:off x="6899256" y="3587449"/>
              <a:ext cx="76775" cy="688927"/>
            </a:xfrm>
            <a:custGeom>
              <a:avLst/>
              <a:gdLst>
                <a:gd name="connsiteX0" fmla="*/ 19 w 76775"/>
                <a:gd name="connsiteY0" fmla="*/ 301 h 688927"/>
                <a:gd name="connsiteX1" fmla="*/ 53994 w 76775"/>
                <a:gd name="connsiteY1" fmla="*/ 305101 h 688927"/>
                <a:gd name="connsiteX2" fmla="*/ 60344 w 76775"/>
                <a:gd name="connsiteY2" fmla="*/ 425751 h 688927"/>
                <a:gd name="connsiteX3" fmla="*/ 76219 w 76775"/>
                <a:gd name="connsiteY3" fmla="*/ 355901 h 688927"/>
                <a:gd name="connsiteX4" fmla="*/ 38119 w 76775"/>
                <a:gd name="connsiteY4" fmla="*/ 568626 h 688927"/>
                <a:gd name="connsiteX5" fmla="*/ 12719 w 76775"/>
                <a:gd name="connsiteY5" fmla="*/ 686101 h 688927"/>
                <a:gd name="connsiteX6" fmla="*/ 44469 w 76775"/>
                <a:gd name="connsiteY6" fmla="*/ 454326 h 688927"/>
                <a:gd name="connsiteX7" fmla="*/ 47644 w 76775"/>
                <a:gd name="connsiteY7" fmla="*/ 365426 h 688927"/>
                <a:gd name="connsiteX8" fmla="*/ 19 w 76775"/>
                <a:gd name="connsiteY8" fmla="*/ 301 h 68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775" h="688927">
                  <a:moveTo>
                    <a:pt x="19" y="301"/>
                  </a:moveTo>
                  <a:cubicBezTo>
                    <a:pt x="1077" y="-9753"/>
                    <a:pt x="43940" y="234193"/>
                    <a:pt x="53994" y="305101"/>
                  </a:cubicBezTo>
                  <a:cubicBezTo>
                    <a:pt x="64048" y="376009"/>
                    <a:pt x="56640" y="417284"/>
                    <a:pt x="60344" y="425751"/>
                  </a:cubicBezTo>
                  <a:cubicBezTo>
                    <a:pt x="64048" y="434218"/>
                    <a:pt x="79923" y="332089"/>
                    <a:pt x="76219" y="355901"/>
                  </a:cubicBezTo>
                  <a:cubicBezTo>
                    <a:pt x="72515" y="379714"/>
                    <a:pt x="48702" y="513593"/>
                    <a:pt x="38119" y="568626"/>
                  </a:cubicBezTo>
                  <a:cubicBezTo>
                    <a:pt x="27536" y="623659"/>
                    <a:pt x="11661" y="705151"/>
                    <a:pt x="12719" y="686101"/>
                  </a:cubicBezTo>
                  <a:cubicBezTo>
                    <a:pt x="13777" y="667051"/>
                    <a:pt x="38648" y="507772"/>
                    <a:pt x="44469" y="454326"/>
                  </a:cubicBezTo>
                  <a:cubicBezTo>
                    <a:pt x="50290" y="400880"/>
                    <a:pt x="54523" y="434747"/>
                    <a:pt x="47644" y="365426"/>
                  </a:cubicBezTo>
                  <a:cubicBezTo>
                    <a:pt x="40765" y="296105"/>
                    <a:pt x="-1039" y="10355"/>
                    <a:pt x="19" y="3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CFAF9460-6AC6-CA70-B714-C309C6B92676}"/>
                </a:ext>
              </a:extLst>
            </p:cNvPr>
            <p:cNvSpPr/>
            <p:nvPr/>
          </p:nvSpPr>
          <p:spPr>
            <a:xfrm>
              <a:off x="6927796" y="3594100"/>
              <a:ext cx="57935" cy="444500"/>
            </a:xfrm>
            <a:custGeom>
              <a:avLst/>
              <a:gdLst>
                <a:gd name="connsiteX0" fmla="*/ 54 w 57935"/>
                <a:gd name="connsiteY0" fmla="*/ 0 h 444500"/>
                <a:gd name="connsiteX1" fmla="*/ 41329 w 57935"/>
                <a:gd name="connsiteY1" fmla="*/ 292100 h 444500"/>
                <a:gd name="connsiteX2" fmla="*/ 57204 w 57935"/>
                <a:gd name="connsiteY2" fmla="*/ 444500 h 444500"/>
                <a:gd name="connsiteX3" fmla="*/ 50854 w 57935"/>
                <a:gd name="connsiteY3" fmla="*/ 292100 h 444500"/>
                <a:gd name="connsiteX4" fmla="*/ 54 w 57935"/>
                <a:gd name="connsiteY4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5" h="444500">
                  <a:moveTo>
                    <a:pt x="54" y="0"/>
                  </a:moveTo>
                  <a:cubicBezTo>
                    <a:pt x="-1533" y="0"/>
                    <a:pt x="31804" y="218017"/>
                    <a:pt x="41329" y="292100"/>
                  </a:cubicBezTo>
                  <a:cubicBezTo>
                    <a:pt x="50854" y="366183"/>
                    <a:pt x="55617" y="444500"/>
                    <a:pt x="57204" y="444500"/>
                  </a:cubicBezTo>
                  <a:cubicBezTo>
                    <a:pt x="58791" y="444500"/>
                    <a:pt x="58262" y="361421"/>
                    <a:pt x="50854" y="292100"/>
                  </a:cubicBezTo>
                  <a:cubicBezTo>
                    <a:pt x="43446" y="222779"/>
                    <a:pt x="1641" y="0"/>
                    <a:pt x="5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3EA65C8E-305F-3E11-6AE6-B47AB94D0623}"/>
                </a:ext>
              </a:extLst>
            </p:cNvPr>
            <p:cNvSpPr/>
            <p:nvPr/>
          </p:nvSpPr>
          <p:spPr>
            <a:xfrm>
              <a:off x="6848297" y="4331796"/>
              <a:ext cx="82789" cy="607710"/>
            </a:xfrm>
            <a:custGeom>
              <a:avLst/>
              <a:gdLst>
                <a:gd name="connsiteX0" fmla="*/ 3353 w 82789"/>
                <a:gd name="connsiteY0" fmla="*/ 2079 h 607710"/>
                <a:gd name="connsiteX1" fmla="*/ 16053 w 82789"/>
                <a:gd name="connsiteY1" fmla="*/ 164004 h 607710"/>
                <a:gd name="connsiteX2" fmla="*/ 41453 w 82789"/>
                <a:gd name="connsiteY2" fmla="*/ 389429 h 607710"/>
                <a:gd name="connsiteX3" fmla="*/ 31928 w 82789"/>
                <a:gd name="connsiteY3" fmla="*/ 319579 h 607710"/>
                <a:gd name="connsiteX4" fmla="*/ 82728 w 82789"/>
                <a:gd name="connsiteY4" fmla="*/ 605329 h 607710"/>
                <a:gd name="connsiteX5" fmla="*/ 41453 w 82789"/>
                <a:gd name="connsiteY5" fmla="*/ 446579 h 607710"/>
                <a:gd name="connsiteX6" fmla="*/ 3353 w 82789"/>
                <a:gd name="connsiteY6" fmla="*/ 278304 h 607710"/>
                <a:gd name="connsiteX7" fmla="*/ 3353 w 82789"/>
                <a:gd name="connsiteY7" fmla="*/ 2079 h 60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89" h="607710">
                  <a:moveTo>
                    <a:pt x="3353" y="2079"/>
                  </a:moveTo>
                  <a:cubicBezTo>
                    <a:pt x="5470" y="-16971"/>
                    <a:pt x="9703" y="99446"/>
                    <a:pt x="16053" y="164004"/>
                  </a:cubicBezTo>
                  <a:cubicBezTo>
                    <a:pt x="22403" y="228562"/>
                    <a:pt x="38807" y="363500"/>
                    <a:pt x="41453" y="389429"/>
                  </a:cubicBezTo>
                  <a:cubicBezTo>
                    <a:pt x="44099" y="415358"/>
                    <a:pt x="25049" y="283596"/>
                    <a:pt x="31928" y="319579"/>
                  </a:cubicBezTo>
                  <a:cubicBezTo>
                    <a:pt x="38807" y="355562"/>
                    <a:pt x="81141" y="584162"/>
                    <a:pt x="82728" y="605329"/>
                  </a:cubicBezTo>
                  <a:cubicBezTo>
                    <a:pt x="84315" y="626496"/>
                    <a:pt x="54682" y="501083"/>
                    <a:pt x="41453" y="446579"/>
                  </a:cubicBezTo>
                  <a:cubicBezTo>
                    <a:pt x="28224" y="392075"/>
                    <a:pt x="9703" y="348683"/>
                    <a:pt x="3353" y="278304"/>
                  </a:cubicBezTo>
                  <a:cubicBezTo>
                    <a:pt x="-2997" y="207925"/>
                    <a:pt x="1236" y="21129"/>
                    <a:pt x="3353" y="2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3B3AC7D7-D0B8-F4F4-88B4-E63F850C0443}"/>
                </a:ext>
              </a:extLst>
            </p:cNvPr>
            <p:cNvSpPr/>
            <p:nvPr/>
          </p:nvSpPr>
          <p:spPr>
            <a:xfrm>
              <a:off x="6955143" y="3525515"/>
              <a:ext cx="129475" cy="276678"/>
            </a:xfrm>
            <a:custGeom>
              <a:avLst/>
              <a:gdLst>
                <a:gd name="connsiteX0" fmla="*/ 1282 w 129475"/>
                <a:gd name="connsiteY0" fmla="*/ 5085 h 276678"/>
                <a:gd name="connsiteX1" fmla="*/ 128282 w 129475"/>
                <a:gd name="connsiteY1" fmla="*/ 274960 h 276678"/>
                <a:gd name="connsiteX2" fmla="*/ 64782 w 129475"/>
                <a:gd name="connsiteY2" fmla="*/ 119385 h 276678"/>
                <a:gd name="connsiteX3" fmla="*/ 61607 w 129475"/>
                <a:gd name="connsiteY3" fmla="*/ 97160 h 276678"/>
                <a:gd name="connsiteX4" fmla="*/ 1282 w 129475"/>
                <a:gd name="connsiteY4" fmla="*/ 5085 h 27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75" h="276678">
                  <a:moveTo>
                    <a:pt x="1282" y="5085"/>
                  </a:moveTo>
                  <a:cubicBezTo>
                    <a:pt x="12394" y="34718"/>
                    <a:pt x="117699" y="255910"/>
                    <a:pt x="128282" y="274960"/>
                  </a:cubicBezTo>
                  <a:cubicBezTo>
                    <a:pt x="138865" y="294010"/>
                    <a:pt x="75894" y="149018"/>
                    <a:pt x="64782" y="119385"/>
                  </a:cubicBezTo>
                  <a:cubicBezTo>
                    <a:pt x="53670" y="89752"/>
                    <a:pt x="68486" y="109860"/>
                    <a:pt x="61607" y="97160"/>
                  </a:cubicBezTo>
                  <a:cubicBezTo>
                    <a:pt x="54728" y="84460"/>
                    <a:pt x="-9830" y="-24548"/>
                    <a:pt x="1282" y="50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753ACBF1-E942-6304-0BA1-2BBBE3D8EDDE}"/>
                </a:ext>
              </a:extLst>
            </p:cNvPr>
            <p:cNvSpPr/>
            <p:nvPr/>
          </p:nvSpPr>
          <p:spPr>
            <a:xfrm>
              <a:off x="7111804" y="3625751"/>
              <a:ext cx="124465" cy="584420"/>
            </a:xfrm>
            <a:custGeom>
              <a:avLst/>
              <a:gdLst>
                <a:gd name="connsiteX0" fmla="*/ 196 w 124465"/>
                <a:gd name="connsiteY0" fmla="*/ 99 h 584420"/>
                <a:gd name="connsiteX1" fmla="*/ 66871 w 124465"/>
                <a:gd name="connsiteY1" fmla="*/ 298549 h 584420"/>
                <a:gd name="connsiteX2" fmla="*/ 124021 w 124465"/>
                <a:gd name="connsiteY2" fmla="*/ 584299 h 584420"/>
                <a:gd name="connsiteX3" fmla="*/ 89096 w 124465"/>
                <a:gd name="connsiteY3" fmla="*/ 330299 h 584420"/>
                <a:gd name="connsiteX4" fmla="*/ 196 w 124465"/>
                <a:gd name="connsiteY4" fmla="*/ 99 h 58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65" h="584420">
                  <a:moveTo>
                    <a:pt x="196" y="99"/>
                  </a:moveTo>
                  <a:cubicBezTo>
                    <a:pt x="-3508" y="-5193"/>
                    <a:pt x="46234" y="201183"/>
                    <a:pt x="66871" y="298549"/>
                  </a:cubicBezTo>
                  <a:cubicBezTo>
                    <a:pt x="87508" y="395915"/>
                    <a:pt x="120317" y="579007"/>
                    <a:pt x="124021" y="584299"/>
                  </a:cubicBezTo>
                  <a:cubicBezTo>
                    <a:pt x="127725" y="589591"/>
                    <a:pt x="107617" y="420786"/>
                    <a:pt x="89096" y="330299"/>
                  </a:cubicBezTo>
                  <a:cubicBezTo>
                    <a:pt x="70575" y="239812"/>
                    <a:pt x="3900" y="5391"/>
                    <a:pt x="196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59AF3CBB-1A01-B15B-2801-8957426BC65D}"/>
                </a:ext>
              </a:extLst>
            </p:cNvPr>
            <p:cNvSpPr/>
            <p:nvPr/>
          </p:nvSpPr>
          <p:spPr>
            <a:xfrm>
              <a:off x="7131050" y="4298792"/>
              <a:ext cx="88900" cy="279578"/>
            </a:xfrm>
            <a:custGeom>
              <a:avLst/>
              <a:gdLst>
                <a:gd name="connsiteX0" fmla="*/ 88900 w 88900"/>
                <a:gd name="connsiteY0" fmla="*/ 158 h 279578"/>
                <a:gd name="connsiteX1" fmla="*/ 31750 w 88900"/>
                <a:gd name="connsiteY1" fmla="*/ 63658 h 279578"/>
                <a:gd name="connsiteX2" fmla="*/ 0 w 88900"/>
                <a:gd name="connsiteY2" fmla="*/ 279558 h 279578"/>
                <a:gd name="connsiteX3" fmla="*/ 31750 w 88900"/>
                <a:gd name="connsiteY3" fmla="*/ 76358 h 279578"/>
                <a:gd name="connsiteX4" fmla="*/ 88900 w 88900"/>
                <a:gd name="connsiteY4" fmla="*/ 158 h 27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" h="279578">
                  <a:moveTo>
                    <a:pt x="88900" y="158"/>
                  </a:moveTo>
                  <a:cubicBezTo>
                    <a:pt x="88900" y="-1959"/>
                    <a:pt x="46567" y="17091"/>
                    <a:pt x="31750" y="63658"/>
                  </a:cubicBezTo>
                  <a:cubicBezTo>
                    <a:pt x="16933" y="110225"/>
                    <a:pt x="0" y="277441"/>
                    <a:pt x="0" y="279558"/>
                  </a:cubicBezTo>
                  <a:cubicBezTo>
                    <a:pt x="0" y="281675"/>
                    <a:pt x="15875" y="121337"/>
                    <a:pt x="31750" y="76358"/>
                  </a:cubicBezTo>
                  <a:cubicBezTo>
                    <a:pt x="47625" y="31379"/>
                    <a:pt x="88900" y="2275"/>
                    <a:pt x="88900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F69CFA3E-D6CD-75AD-A95F-B7CC4BD91931}"/>
                </a:ext>
              </a:extLst>
            </p:cNvPr>
            <p:cNvSpPr/>
            <p:nvPr/>
          </p:nvSpPr>
          <p:spPr>
            <a:xfrm>
              <a:off x="6993906" y="3949038"/>
              <a:ext cx="156915" cy="163767"/>
            </a:xfrm>
            <a:custGeom>
              <a:avLst/>
              <a:gdLst>
                <a:gd name="connsiteX0" fmla="*/ 619 w 156915"/>
                <a:gd name="connsiteY0" fmla="*/ 662 h 163767"/>
                <a:gd name="connsiteX1" fmla="*/ 64119 w 156915"/>
                <a:gd name="connsiteY1" fmla="*/ 76862 h 163767"/>
                <a:gd name="connsiteX2" fmla="*/ 156194 w 156915"/>
                <a:gd name="connsiteY2" fmla="*/ 162587 h 163767"/>
                <a:gd name="connsiteX3" fmla="*/ 102219 w 156915"/>
                <a:gd name="connsiteY3" fmla="*/ 121312 h 163767"/>
                <a:gd name="connsiteX4" fmla="*/ 619 w 156915"/>
                <a:gd name="connsiteY4" fmla="*/ 662 h 16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15" h="163767">
                  <a:moveTo>
                    <a:pt x="619" y="662"/>
                  </a:moveTo>
                  <a:cubicBezTo>
                    <a:pt x="-5731" y="-6746"/>
                    <a:pt x="38190" y="49875"/>
                    <a:pt x="64119" y="76862"/>
                  </a:cubicBezTo>
                  <a:cubicBezTo>
                    <a:pt x="90048" y="103849"/>
                    <a:pt x="149844" y="155179"/>
                    <a:pt x="156194" y="162587"/>
                  </a:cubicBezTo>
                  <a:cubicBezTo>
                    <a:pt x="162544" y="169995"/>
                    <a:pt x="125502" y="140891"/>
                    <a:pt x="102219" y="121312"/>
                  </a:cubicBezTo>
                  <a:cubicBezTo>
                    <a:pt x="78936" y="101733"/>
                    <a:pt x="6969" y="8070"/>
                    <a:pt x="619" y="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E546E764-43D1-3CCD-CC8B-CD28C6CACA5F}"/>
                </a:ext>
              </a:extLst>
            </p:cNvPr>
            <p:cNvSpPr/>
            <p:nvPr/>
          </p:nvSpPr>
          <p:spPr>
            <a:xfrm>
              <a:off x="6994448" y="4079594"/>
              <a:ext cx="138285" cy="291598"/>
            </a:xfrm>
            <a:custGeom>
              <a:avLst/>
              <a:gdLst>
                <a:gd name="connsiteX0" fmla="*/ 77 w 138285"/>
                <a:gd name="connsiteY0" fmla="*/ 281 h 291598"/>
                <a:gd name="connsiteX1" fmla="*/ 85802 w 138285"/>
                <a:gd name="connsiteY1" fmla="*/ 162206 h 291598"/>
                <a:gd name="connsiteX2" fmla="*/ 136602 w 138285"/>
                <a:gd name="connsiteY2" fmla="*/ 286031 h 291598"/>
                <a:gd name="connsiteX3" fmla="*/ 117552 w 138285"/>
                <a:gd name="connsiteY3" fmla="*/ 260631 h 291598"/>
                <a:gd name="connsiteX4" fmla="*/ 35002 w 138285"/>
                <a:gd name="connsiteY4" fmla="*/ 174906 h 291598"/>
                <a:gd name="connsiteX5" fmla="*/ 104852 w 138285"/>
                <a:gd name="connsiteY5" fmla="*/ 232056 h 291598"/>
                <a:gd name="connsiteX6" fmla="*/ 101677 w 138285"/>
                <a:gd name="connsiteY6" fmla="*/ 203481 h 291598"/>
                <a:gd name="connsiteX7" fmla="*/ 77 w 138285"/>
                <a:gd name="connsiteY7" fmla="*/ 281 h 29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285" h="291598">
                  <a:moveTo>
                    <a:pt x="77" y="281"/>
                  </a:moveTo>
                  <a:cubicBezTo>
                    <a:pt x="-2569" y="-6598"/>
                    <a:pt x="63048" y="114581"/>
                    <a:pt x="85802" y="162206"/>
                  </a:cubicBezTo>
                  <a:cubicBezTo>
                    <a:pt x="108556" y="209831"/>
                    <a:pt x="131310" y="269627"/>
                    <a:pt x="136602" y="286031"/>
                  </a:cubicBezTo>
                  <a:cubicBezTo>
                    <a:pt x="141894" y="302435"/>
                    <a:pt x="134485" y="279152"/>
                    <a:pt x="117552" y="260631"/>
                  </a:cubicBezTo>
                  <a:cubicBezTo>
                    <a:pt x="100619" y="242110"/>
                    <a:pt x="37119" y="179668"/>
                    <a:pt x="35002" y="174906"/>
                  </a:cubicBezTo>
                  <a:cubicBezTo>
                    <a:pt x="32885" y="170144"/>
                    <a:pt x="93740" y="227294"/>
                    <a:pt x="104852" y="232056"/>
                  </a:cubicBezTo>
                  <a:cubicBezTo>
                    <a:pt x="115964" y="236818"/>
                    <a:pt x="115965" y="234702"/>
                    <a:pt x="101677" y="203481"/>
                  </a:cubicBezTo>
                  <a:cubicBezTo>
                    <a:pt x="87390" y="172260"/>
                    <a:pt x="2723" y="7160"/>
                    <a:pt x="77" y="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67501F09-1636-673F-F489-4E9EA30C57F9}"/>
                </a:ext>
              </a:extLst>
            </p:cNvPr>
            <p:cNvSpPr/>
            <p:nvPr/>
          </p:nvSpPr>
          <p:spPr>
            <a:xfrm>
              <a:off x="6999602" y="4209517"/>
              <a:ext cx="33044" cy="319493"/>
            </a:xfrm>
            <a:custGeom>
              <a:avLst/>
              <a:gdLst>
                <a:gd name="connsiteX0" fmla="*/ 1273 w 33044"/>
                <a:gd name="connsiteY0" fmla="*/ 533 h 319493"/>
                <a:gd name="connsiteX1" fmla="*/ 7623 w 33044"/>
                <a:gd name="connsiteY1" fmla="*/ 118008 h 319493"/>
                <a:gd name="connsiteX2" fmla="*/ 20323 w 33044"/>
                <a:gd name="connsiteY2" fmla="*/ 187858 h 319493"/>
                <a:gd name="connsiteX3" fmla="*/ 17148 w 33044"/>
                <a:gd name="connsiteY3" fmla="*/ 137058 h 319493"/>
                <a:gd name="connsiteX4" fmla="*/ 10798 w 33044"/>
                <a:gd name="connsiteY4" fmla="*/ 238658 h 319493"/>
                <a:gd name="connsiteX5" fmla="*/ 20323 w 33044"/>
                <a:gd name="connsiteY5" fmla="*/ 318033 h 319493"/>
                <a:gd name="connsiteX6" fmla="*/ 33023 w 33044"/>
                <a:gd name="connsiteY6" fmla="*/ 168808 h 319493"/>
                <a:gd name="connsiteX7" fmla="*/ 1273 w 33044"/>
                <a:gd name="connsiteY7" fmla="*/ 533 h 31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44" h="319493">
                  <a:moveTo>
                    <a:pt x="1273" y="533"/>
                  </a:moveTo>
                  <a:cubicBezTo>
                    <a:pt x="-2960" y="-7934"/>
                    <a:pt x="4448" y="86787"/>
                    <a:pt x="7623" y="118008"/>
                  </a:cubicBezTo>
                  <a:cubicBezTo>
                    <a:pt x="10798" y="149229"/>
                    <a:pt x="18736" y="184683"/>
                    <a:pt x="20323" y="187858"/>
                  </a:cubicBezTo>
                  <a:cubicBezTo>
                    <a:pt x="21910" y="191033"/>
                    <a:pt x="18735" y="128591"/>
                    <a:pt x="17148" y="137058"/>
                  </a:cubicBezTo>
                  <a:cubicBezTo>
                    <a:pt x="15561" y="145525"/>
                    <a:pt x="10269" y="208496"/>
                    <a:pt x="10798" y="238658"/>
                  </a:cubicBezTo>
                  <a:cubicBezTo>
                    <a:pt x="11327" y="268821"/>
                    <a:pt x="16619" y="329675"/>
                    <a:pt x="20323" y="318033"/>
                  </a:cubicBezTo>
                  <a:cubicBezTo>
                    <a:pt x="24027" y="306391"/>
                    <a:pt x="33552" y="217491"/>
                    <a:pt x="33023" y="168808"/>
                  </a:cubicBezTo>
                  <a:cubicBezTo>
                    <a:pt x="32494" y="120125"/>
                    <a:pt x="5506" y="9000"/>
                    <a:pt x="1273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F3D37E65-8A4F-0AD7-45BF-AAD7B39EE50D}"/>
                </a:ext>
              </a:extLst>
            </p:cNvPr>
            <p:cNvSpPr/>
            <p:nvPr/>
          </p:nvSpPr>
          <p:spPr>
            <a:xfrm>
              <a:off x="6927576" y="4756150"/>
              <a:ext cx="22499" cy="158770"/>
            </a:xfrm>
            <a:custGeom>
              <a:avLst/>
              <a:gdLst>
                <a:gd name="connsiteX0" fmla="*/ 22499 w 22499"/>
                <a:gd name="connsiteY0" fmla="*/ 0 h 158770"/>
                <a:gd name="connsiteX1" fmla="*/ 274 w 22499"/>
                <a:gd name="connsiteY1" fmla="*/ 158750 h 158770"/>
                <a:gd name="connsiteX2" fmla="*/ 22499 w 22499"/>
                <a:gd name="connsiteY2" fmla="*/ 0 h 15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99" h="158770">
                  <a:moveTo>
                    <a:pt x="22499" y="0"/>
                  </a:moveTo>
                  <a:cubicBezTo>
                    <a:pt x="22499" y="0"/>
                    <a:pt x="3449" y="156633"/>
                    <a:pt x="274" y="158750"/>
                  </a:cubicBezTo>
                  <a:cubicBezTo>
                    <a:pt x="-2901" y="160867"/>
                    <a:pt x="22499" y="0"/>
                    <a:pt x="2249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F9E89439-FF5D-DCD8-07C6-C9D9CECEEFC2}"/>
                </a:ext>
              </a:extLst>
            </p:cNvPr>
            <p:cNvSpPr/>
            <p:nvPr/>
          </p:nvSpPr>
          <p:spPr>
            <a:xfrm>
              <a:off x="6926481" y="4507337"/>
              <a:ext cx="85113" cy="432734"/>
            </a:xfrm>
            <a:custGeom>
              <a:avLst/>
              <a:gdLst>
                <a:gd name="connsiteX0" fmla="*/ 83919 w 85113"/>
                <a:gd name="connsiteY0" fmla="*/ 4338 h 432734"/>
                <a:gd name="connsiteX1" fmla="*/ 48994 w 85113"/>
                <a:gd name="connsiteY1" fmla="*/ 109113 h 432734"/>
                <a:gd name="connsiteX2" fmla="*/ 29944 w 85113"/>
                <a:gd name="connsiteY2" fmla="*/ 251988 h 432734"/>
                <a:gd name="connsiteX3" fmla="*/ 36294 w 85113"/>
                <a:gd name="connsiteY3" fmla="*/ 169438 h 432734"/>
                <a:gd name="connsiteX4" fmla="*/ 7719 w 85113"/>
                <a:gd name="connsiteY4" fmla="*/ 423438 h 432734"/>
                <a:gd name="connsiteX5" fmla="*/ 23594 w 85113"/>
                <a:gd name="connsiteY5" fmla="*/ 366288 h 432734"/>
                <a:gd name="connsiteX6" fmla="*/ 1369 w 85113"/>
                <a:gd name="connsiteY6" fmla="*/ 258338 h 432734"/>
                <a:gd name="connsiteX7" fmla="*/ 83919 w 85113"/>
                <a:gd name="connsiteY7" fmla="*/ 4338 h 4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113" h="432734">
                  <a:moveTo>
                    <a:pt x="83919" y="4338"/>
                  </a:moveTo>
                  <a:cubicBezTo>
                    <a:pt x="91856" y="-20533"/>
                    <a:pt x="57990" y="67838"/>
                    <a:pt x="48994" y="109113"/>
                  </a:cubicBezTo>
                  <a:cubicBezTo>
                    <a:pt x="39998" y="150388"/>
                    <a:pt x="32061" y="241934"/>
                    <a:pt x="29944" y="251988"/>
                  </a:cubicBezTo>
                  <a:cubicBezTo>
                    <a:pt x="27827" y="262042"/>
                    <a:pt x="39998" y="140863"/>
                    <a:pt x="36294" y="169438"/>
                  </a:cubicBezTo>
                  <a:cubicBezTo>
                    <a:pt x="32590" y="198013"/>
                    <a:pt x="9836" y="390630"/>
                    <a:pt x="7719" y="423438"/>
                  </a:cubicBezTo>
                  <a:cubicBezTo>
                    <a:pt x="5602" y="456246"/>
                    <a:pt x="24652" y="393805"/>
                    <a:pt x="23594" y="366288"/>
                  </a:cubicBezTo>
                  <a:cubicBezTo>
                    <a:pt x="22536" y="338771"/>
                    <a:pt x="-6568" y="314430"/>
                    <a:pt x="1369" y="258338"/>
                  </a:cubicBezTo>
                  <a:cubicBezTo>
                    <a:pt x="9306" y="202246"/>
                    <a:pt x="75982" y="29209"/>
                    <a:pt x="83919" y="4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A13D786E-0928-2BDF-CA9F-4151F1A96913}"/>
                </a:ext>
              </a:extLst>
            </p:cNvPr>
            <p:cNvSpPr/>
            <p:nvPr/>
          </p:nvSpPr>
          <p:spPr>
            <a:xfrm>
              <a:off x="6949776" y="3504467"/>
              <a:ext cx="374929" cy="418950"/>
            </a:xfrm>
            <a:custGeom>
              <a:avLst/>
              <a:gdLst>
                <a:gd name="connsiteX0" fmla="*/ 299 w 374929"/>
                <a:gd name="connsiteY0" fmla="*/ 733 h 418950"/>
                <a:gd name="connsiteX1" fmla="*/ 127299 w 374929"/>
                <a:gd name="connsiteY1" fmla="*/ 124558 h 418950"/>
                <a:gd name="connsiteX2" fmla="*/ 120949 w 374929"/>
                <a:gd name="connsiteY2" fmla="*/ 99158 h 418950"/>
                <a:gd name="connsiteX3" fmla="*/ 222549 w 374929"/>
                <a:gd name="connsiteY3" fmla="*/ 242033 h 418950"/>
                <a:gd name="connsiteX4" fmla="*/ 368599 w 374929"/>
                <a:gd name="connsiteY4" fmla="*/ 413483 h 418950"/>
                <a:gd name="connsiteX5" fmla="*/ 330499 w 374929"/>
                <a:gd name="connsiteY5" fmla="*/ 359508 h 418950"/>
                <a:gd name="connsiteX6" fmla="*/ 168574 w 374929"/>
                <a:gd name="connsiteY6" fmla="*/ 191233 h 418950"/>
                <a:gd name="connsiteX7" fmla="*/ 299 w 374929"/>
                <a:gd name="connsiteY7" fmla="*/ 733 h 41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929" h="418950">
                  <a:moveTo>
                    <a:pt x="299" y="733"/>
                  </a:moveTo>
                  <a:cubicBezTo>
                    <a:pt x="-6580" y="-10379"/>
                    <a:pt x="107191" y="108154"/>
                    <a:pt x="127299" y="124558"/>
                  </a:cubicBezTo>
                  <a:cubicBezTo>
                    <a:pt x="147407" y="140962"/>
                    <a:pt x="105074" y="79579"/>
                    <a:pt x="120949" y="99158"/>
                  </a:cubicBezTo>
                  <a:cubicBezTo>
                    <a:pt x="136824" y="118737"/>
                    <a:pt x="181274" y="189646"/>
                    <a:pt x="222549" y="242033"/>
                  </a:cubicBezTo>
                  <a:cubicBezTo>
                    <a:pt x="263824" y="294420"/>
                    <a:pt x="350607" y="393904"/>
                    <a:pt x="368599" y="413483"/>
                  </a:cubicBezTo>
                  <a:cubicBezTo>
                    <a:pt x="386591" y="433062"/>
                    <a:pt x="363836" y="396550"/>
                    <a:pt x="330499" y="359508"/>
                  </a:cubicBezTo>
                  <a:cubicBezTo>
                    <a:pt x="297162" y="322466"/>
                    <a:pt x="220961" y="243620"/>
                    <a:pt x="168574" y="191233"/>
                  </a:cubicBezTo>
                  <a:cubicBezTo>
                    <a:pt x="116187" y="138846"/>
                    <a:pt x="7178" y="11845"/>
                    <a:pt x="299" y="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2733E4D9-0630-1D45-4B1F-1DB9DAF583BF}"/>
                </a:ext>
              </a:extLst>
            </p:cNvPr>
            <p:cNvSpPr/>
            <p:nvPr/>
          </p:nvSpPr>
          <p:spPr>
            <a:xfrm>
              <a:off x="7219124" y="3902073"/>
              <a:ext cx="92984" cy="331658"/>
            </a:xfrm>
            <a:custGeom>
              <a:avLst/>
              <a:gdLst>
                <a:gd name="connsiteX0" fmla="*/ 92901 w 92984"/>
                <a:gd name="connsiteY0" fmla="*/ 2 h 331658"/>
                <a:gd name="connsiteX1" fmla="*/ 19876 w 92984"/>
                <a:gd name="connsiteY1" fmla="*/ 127002 h 331658"/>
                <a:gd name="connsiteX2" fmla="*/ 4001 w 92984"/>
                <a:gd name="connsiteY2" fmla="*/ 215902 h 331658"/>
                <a:gd name="connsiteX3" fmla="*/ 7176 w 92984"/>
                <a:gd name="connsiteY3" fmla="*/ 330202 h 331658"/>
                <a:gd name="connsiteX4" fmla="*/ 4001 w 92984"/>
                <a:gd name="connsiteY4" fmla="*/ 130177 h 331658"/>
                <a:gd name="connsiteX5" fmla="*/ 92901 w 92984"/>
                <a:gd name="connsiteY5" fmla="*/ 2 h 33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84" h="331658">
                  <a:moveTo>
                    <a:pt x="92901" y="2"/>
                  </a:moveTo>
                  <a:cubicBezTo>
                    <a:pt x="95547" y="-527"/>
                    <a:pt x="34693" y="91019"/>
                    <a:pt x="19876" y="127002"/>
                  </a:cubicBezTo>
                  <a:cubicBezTo>
                    <a:pt x="5059" y="162985"/>
                    <a:pt x="6118" y="182035"/>
                    <a:pt x="4001" y="215902"/>
                  </a:cubicBezTo>
                  <a:cubicBezTo>
                    <a:pt x="1884" y="249769"/>
                    <a:pt x="7176" y="344489"/>
                    <a:pt x="7176" y="330202"/>
                  </a:cubicBezTo>
                  <a:cubicBezTo>
                    <a:pt x="7176" y="315915"/>
                    <a:pt x="-6582" y="180448"/>
                    <a:pt x="4001" y="130177"/>
                  </a:cubicBezTo>
                  <a:cubicBezTo>
                    <a:pt x="14584" y="79906"/>
                    <a:pt x="90255" y="531"/>
                    <a:pt x="9290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ED868415-8020-46A3-081D-1AB2D7092ABB}"/>
                </a:ext>
              </a:extLst>
            </p:cNvPr>
            <p:cNvSpPr/>
            <p:nvPr/>
          </p:nvSpPr>
          <p:spPr>
            <a:xfrm>
              <a:off x="6937359" y="4554818"/>
              <a:ext cx="207549" cy="408219"/>
            </a:xfrm>
            <a:custGeom>
              <a:avLst/>
              <a:gdLst>
                <a:gd name="connsiteX0" fmla="*/ 206391 w 207549"/>
                <a:gd name="connsiteY0" fmla="*/ 17182 h 408219"/>
                <a:gd name="connsiteX1" fmla="*/ 123841 w 207549"/>
                <a:gd name="connsiteY1" fmla="*/ 7657 h 408219"/>
                <a:gd name="connsiteX2" fmla="*/ 76216 w 207549"/>
                <a:gd name="connsiteY2" fmla="*/ 77507 h 408219"/>
                <a:gd name="connsiteX3" fmla="*/ 66691 w 207549"/>
                <a:gd name="connsiteY3" fmla="*/ 179107 h 408219"/>
                <a:gd name="connsiteX4" fmla="*/ 63516 w 207549"/>
                <a:gd name="connsiteY4" fmla="*/ 252132 h 408219"/>
                <a:gd name="connsiteX5" fmla="*/ 16 w 207549"/>
                <a:gd name="connsiteY5" fmla="*/ 407707 h 408219"/>
                <a:gd name="connsiteX6" fmla="*/ 57166 w 207549"/>
                <a:gd name="connsiteY6" fmla="*/ 296582 h 408219"/>
                <a:gd name="connsiteX7" fmla="*/ 57166 w 207549"/>
                <a:gd name="connsiteY7" fmla="*/ 144182 h 408219"/>
                <a:gd name="connsiteX8" fmla="*/ 206391 w 207549"/>
                <a:gd name="connsiteY8" fmla="*/ 17182 h 40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549" h="408219">
                  <a:moveTo>
                    <a:pt x="206391" y="17182"/>
                  </a:moveTo>
                  <a:cubicBezTo>
                    <a:pt x="217503" y="-5572"/>
                    <a:pt x="145537" y="-2397"/>
                    <a:pt x="123841" y="7657"/>
                  </a:cubicBezTo>
                  <a:cubicBezTo>
                    <a:pt x="102145" y="17711"/>
                    <a:pt x="85741" y="48932"/>
                    <a:pt x="76216" y="77507"/>
                  </a:cubicBezTo>
                  <a:cubicBezTo>
                    <a:pt x="66691" y="106082"/>
                    <a:pt x="68808" y="150003"/>
                    <a:pt x="66691" y="179107"/>
                  </a:cubicBezTo>
                  <a:cubicBezTo>
                    <a:pt x="64574" y="208211"/>
                    <a:pt x="74628" y="214032"/>
                    <a:pt x="63516" y="252132"/>
                  </a:cubicBezTo>
                  <a:cubicBezTo>
                    <a:pt x="52404" y="290232"/>
                    <a:pt x="1074" y="400299"/>
                    <a:pt x="16" y="407707"/>
                  </a:cubicBezTo>
                  <a:cubicBezTo>
                    <a:pt x="-1042" y="415115"/>
                    <a:pt x="47641" y="340503"/>
                    <a:pt x="57166" y="296582"/>
                  </a:cubicBezTo>
                  <a:cubicBezTo>
                    <a:pt x="66691" y="252661"/>
                    <a:pt x="40233" y="191278"/>
                    <a:pt x="57166" y="144182"/>
                  </a:cubicBezTo>
                  <a:cubicBezTo>
                    <a:pt x="74099" y="97086"/>
                    <a:pt x="195279" y="39936"/>
                    <a:pt x="206391" y="17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FF9DDB59-3FCB-B7B6-C16B-47DC06CA8069}"/>
                </a:ext>
              </a:extLst>
            </p:cNvPr>
            <p:cNvSpPr/>
            <p:nvPr/>
          </p:nvSpPr>
          <p:spPr>
            <a:xfrm>
              <a:off x="5045054" y="3421879"/>
              <a:ext cx="343267" cy="207474"/>
            </a:xfrm>
            <a:custGeom>
              <a:avLst/>
              <a:gdLst>
                <a:gd name="connsiteX0" fmla="*/ 342921 w 343267"/>
                <a:gd name="connsiteY0" fmla="*/ 771 h 207474"/>
                <a:gd name="connsiteX1" fmla="*/ 222271 w 343267"/>
                <a:gd name="connsiteY1" fmla="*/ 70621 h 207474"/>
                <a:gd name="connsiteX2" fmla="*/ 161946 w 343267"/>
                <a:gd name="connsiteY2" fmla="*/ 178571 h 207474"/>
                <a:gd name="connsiteX3" fmla="*/ 114321 w 343267"/>
                <a:gd name="connsiteY3" fmla="*/ 207146 h 207474"/>
                <a:gd name="connsiteX4" fmla="*/ 21 w 343267"/>
                <a:gd name="connsiteY4" fmla="*/ 165871 h 207474"/>
                <a:gd name="connsiteX5" fmla="*/ 123846 w 343267"/>
                <a:gd name="connsiteY5" fmla="*/ 191271 h 207474"/>
                <a:gd name="connsiteX6" fmla="*/ 180996 w 343267"/>
                <a:gd name="connsiteY6" fmla="*/ 115071 h 207474"/>
                <a:gd name="connsiteX7" fmla="*/ 342921 w 343267"/>
                <a:gd name="connsiteY7" fmla="*/ 771 h 20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67" h="207474">
                  <a:moveTo>
                    <a:pt x="342921" y="771"/>
                  </a:moveTo>
                  <a:cubicBezTo>
                    <a:pt x="349800" y="-6637"/>
                    <a:pt x="252433" y="40988"/>
                    <a:pt x="222271" y="70621"/>
                  </a:cubicBezTo>
                  <a:cubicBezTo>
                    <a:pt x="192108" y="100254"/>
                    <a:pt x="179938" y="155817"/>
                    <a:pt x="161946" y="178571"/>
                  </a:cubicBezTo>
                  <a:cubicBezTo>
                    <a:pt x="143954" y="201325"/>
                    <a:pt x="141308" y="209263"/>
                    <a:pt x="114321" y="207146"/>
                  </a:cubicBezTo>
                  <a:cubicBezTo>
                    <a:pt x="87333" y="205029"/>
                    <a:pt x="-1567" y="168517"/>
                    <a:pt x="21" y="165871"/>
                  </a:cubicBezTo>
                  <a:cubicBezTo>
                    <a:pt x="1608" y="163225"/>
                    <a:pt x="93683" y="199738"/>
                    <a:pt x="123846" y="191271"/>
                  </a:cubicBezTo>
                  <a:cubicBezTo>
                    <a:pt x="154008" y="182804"/>
                    <a:pt x="150834" y="143117"/>
                    <a:pt x="180996" y="115071"/>
                  </a:cubicBezTo>
                  <a:cubicBezTo>
                    <a:pt x="211158" y="87025"/>
                    <a:pt x="336042" y="8179"/>
                    <a:pt x="342921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CA803758-3AC8-8823-7346-D5FEE1BB7310}"/>
                </a:ext>
              </a:extLst>
            </p:cNvPr>
            <p:cNvSpPr/>
            <p:nvPr/>
          </p:nvSpPr>
          <p:spPr>
            <a:xfrm>
              <a:off x="4952996" y="3600136"/>
              <a:ext cx="54204" cy="165495"/>
            </a:xfrm>
            <a:custGeom>
              <a:avLst/>
              <a:gdLst>
                <a:gd name="connsiteX0" fmla="*/ 53979 w 54204"/>
                <a:gd name="connsiteY0" fmla="*/ 314 h 165495"/>
                <a:gd name="connsiteX1" fmla="*/ 19054 w 54204"/>
                <a:gd name="connsiteY1" fmla="*/ 73339 h 165495"/>
                <a:gd name="connsiteX2" fmla="*/ 12704 w 54204"/>
                <a:gd name="connsiteY2" fmla="*/ 92389 h 165495"/>
                <a:gd name="connsiteX3" fmla="*/ 34929 w 54204"/>
                <a:gd name="connsiteY3" fmla="*/ 165414 h 165495"/>
                <a:gd name="connsiteX4" fmla="*/ 4 w 54204"/>
                <a:gd name="connsiteY4" fmla="*/ 105089 h 165495"/>
                <a:gd name="connsiteX5" fmla="*/ 53979 w 54204"/>
                <a:gd name="connsiteY5" fmla="*/ 314 h 16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04" h="165495">
                  <a:moveTo>
                    <a:pt x="53979" y="314"/>
                  </a:moveTo>
                  <a:cubicBezTo>
                    <a:pt x="57154" y="-4978"/>
                    <a:pt x="25933" y="57993"/>
                    <a:pt x="19054" y="73339"/>
                  </a:cubicBezTo>
                  <a:cubicBezTo>
                    <a:pt x="12175" y="88685"/>
                    <a:pt x="10058" y="77043"/>
                    <a:pt x="12704" y="92389"/>
                  </a:cubicBezTo>
                  <a:cubicBezTo>
                    <a:pt x="15350" y="107735"/>
                    <a:pt x="37046" y="163297"/>
                    <a:pt x="34929" y="165414"/>
                  </a:cubicBezTo>
                  <a:cubicBezTo>
                    <a:pt x="32812" y="167531"/>
                    <a:pt x="533" y="127843"/>
                    <a:pt x="4" y="105089"/>
                  </a:cubicBezTo>
                  <a:cubicBezTo>
                    <a:pt x="-525" y="82335"/>
                    <a:pt x="50804" y="5606"/>
                    <a:pt x="53979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68442648-9215-738F-829A-286D28C94EA8}"/>
                </a:ext>
              </a:extLst>
            </p:cNvPr>
            <p:cNvSpPr/>
            <p:nvPr/>
          </p:nvSpPr>
          <p:spPr>
            <a:xfrm>
              <a:off x="4641175" y="3713273"/>
              <a:ext cx="369095" cy="220617"/>
            </a:xfrm>
            <a:custGeom>
              <a:avLst/>
              <a:gdLst>
                <a:gd name="connsiteX0" fmla="*/ 365800 w 369095"/>
                <a:gd name="connsiteY0" fmla="*/ 1477 h 220617"/>
                <a:gd name="connsiteX1" fmla="*/ 191175 w 369095"/>
                <a:gd name="connsiteY1" fmla="*/ 71327 h 220617"/>
                <a:gd name="connsiteX2" fmla="*/ 67350 w 369095"/>
                <a:gd name="connsiteY2" fmla="*/ 128477 h 220617"/>
                <a:gd name="connsiteX3" fmla="*/ 22900 w 369095"/>
                <a:gd name="connsiteY3" fmla="*/ 220552 h 220617"/>
                <a:gd name="connsiteX4" fmla="*/ 26075 w 369095"/>
                <a:gd name="connsiteY4" fmla="*/ 141177 h 220617"/>
                <a:gd name="connsiteX5" fmla="*/ 365800 w 369095"/>
                <a:gd name="connsiteY5" fmla="*/ 1477 h 22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095" h="220617">
                  <a:moveTo>
                    <a:pt x="365800" y="1477"/>
                  </a:moveTo>
                  <a:cubicBezTo>
                    <a:pt x="393317" y="-10165"/>
                    <a:pt x="240917" y="50160"/>
                    <a:pt x="191175" y="71327"/>
                  </a:cubicBezTo>
                  <a:cubicBezTo>
                    <a:pt x="141433" y="92494"/>
                    <a:pt x="95396" y="103606"/>
                    <a:pt x="67350" y="128477"/>
                  </a:cubicBezTo>
                  <a:cubicBezTo>
                    <a:pt x="39304" y="153348"/>
                    <a:pt x="29779" y="218435"/>
                    <a:pt x="22900" y="220552"/>
                  </a:cubicBezTo>
                  <a:cubicBezTo>
                    <a:pt x="16021" y="222669"/>
                    <a:pt x="-26842" y="172927"/>
                    <a:pt x="26075" y="141177"/>
                  </a:cubicBezTo>
                  <a:cubicBezTo>
                    <a:pt x="78992" y="109427"/>
                    <a:pt x="338283" y="13119"/>
                    <a:pt x="365800" y="1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FC4050A6-9EC3-FB9E-8DB3-5AFB771D5C5B}"/>
                </a:ext>
              </a:extLst>
            </p:cNvPr>
            <p:cNvSpPr/>
            <p:nvPr/>
          </p:nvSpPr>
          <p:spPr>
            <a:xfrm>
              <a:off x="4635471" y="3909627"/>
              <a:ext cx="254068" cy="776683"/>
            </a:xfrm>
            <a:custGeom>
              <a:avLst/>
              <a:gdLst>
                <a:gd name="connsiteX0" fmla="*/ 3204 w 254068"/>
                <a:gd name="connsiteY0" fmla="*/ 5148 h 776683"/>
                <a:gd name="connsiteX1" fmla="*/ 130204 w 254068"/>
                <a:gd name="connsiteY1" fmla="*/ 475048 h 776683"/>
                <a:gd name="connsiteX2" fmla="*/ 254029 w 254068"/>
                <a:gd name="connsiteY2" fmla="*/ 776673 h 776683"/>
                <a:gd name="connsiteX3" fmla="*/ 117504 w 254068"/>
                <a:gd name="connsiteY3" fmla="*/ 465523 h 776683"/>
                <a:gd name="connsiteX4" fmla="*/ 44479 w 254068"/>
                <a:gd name="connsiteY4" fmla="*/ 236923 h 776683"/>
                <a:gd name="connsiteX5" fmla="*/ 3204 w 254068"/>
                <a:gd name="connsiteY5" fmla="*/ 5148 h 77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68" h="776683">
                  <a:moveTo>
                    <a:pt x="3204" y="5148"/>
                  </a:moveTo>
                  <a:cubicBezTo>
                    <a:pt x="17491" y="44835"/>
                    <a:pt x="88400" y="346461"/>
                    <a:pt x="130204" y="475048"/>
                  </a:cubicBezTo>
                  <a:cubicBezTo>
                    <a:pt x="172008" y="603635"/>
                    <a:pt x="256146" y="778261"/>
                    <a:pt x="254029" y="776673"/>
                  </a:cubicBezTo>
                  <a:cubicBezTo>
                    <a:pt x="251912" y="775085"/>
                    <a:pt x="152429" y="555481"/>
                    <a:pt x="117504" y="465523"/>
                  </a:cubicBezTo>
                  <a:cubicBezTo>
                    <a:pt x="82579" y="375565"/>
                    <a:pt x="63000" y="307831"/>
                    <a:pt x="44479" y="236923"/>
                  </a:cubicBezTo>
                  <a:cubicBezTo>
                    <a:pt x="25958" y="166015"/>
                    <a:pt x="-11083" y="-34539"/>
                    <a:pt x="3204" y="5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FC9E1A19-B14B-2B1E-A8B2-536A04438EB5}"/>
                </a:ext>
              </a:extLst>
            </p:cNvPr>
            <p:cNvSpPr/>
            <p:nvPr/>
          </p:nvSpPr>
          <p:spPr>
            <a:xfrm>
              <a:off x="5131538" y="4347519"/>
              <a:ext cx="53490" cy="605830"/>
            </a:xfrm>
            <a:custGeom>
              <a:avLst/>
              <a:gdLst>
                <a:gd name="connsiteX0" fmla="*/ 15137 w 53490"/>
                <a:gd name="connsiteY0" fmla="*/ 5406 h 605830"/>
                <a:gd name="connsiteX1" fmla="*/ 8787 w 53490"/>
                <a:gd name="connsiteY1" fmla="*/ 186381 h 605830"/>
                <a:gd name="connsiteX2" fmla="*/ 2437 w 53490"/>
                <a:gd name="connsiteY2" fmla="*/ 361006 h 605830"/>
                <a:gd name="connsiteX3" fmla="*/ 53237 w 53490"/>
                <a:gd name="connsiteY3" fmla="*/ 605481 h 605830"/>
                <a:gd name="connsiteX4" fmla="*/ 21487 w 53490"/>
                <a:gd name="connsiteY4" fmla="*/ 405456 h 605830"/>
                <a:gd name="connsiteX5" fmla="*/ 15137 w 53490"/>
                <a:gd name="connsiteY5" fmla="*/ 5406 h 60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90" h="605830">
                  <a:moveTo>
                    <a:pt x="15137" y="5406"/>
                  </a:moveTo>
                  <a:cubicBezTo>
                    <a:pt x="13020" y="-31106"/>
                    <a:pt x="10904" y="127114"/>
                    <a:pt x="8787" y="186381"/>
                  </a:cubicBezTo>
                  <a:cubicBezTo>
                    <a:pt x="6670" y="245648"/>
                    <a:pt x="-4971" y="291156"/>
                    <a:pt x="2437" y="361006"/>
                  </a:cubicBezTo>
                  <a:cubicBezTo>
                    <a:pt x="9845" y="430856"/>
                    <a:pt x="50062" y="598073"/>
                    <a:pt x="53237" y="605481"/>
                  </a:cubicBezTo>
                  <a:cubicBezTo>
                    <a:pt x="56412" y="612889"/>
                    <a:pt x="28895" y="501235"/>
                    <a:pt x="21487" y="405456"/>
                  </a:cubicBezTo>
                  <a:cubicBezTo>
                    <a:pt x="14079" y="309677"/>
                    <a:pt x="17254" y="41918"/>
                    <a:pt x="15137" y="5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F4DDADD4-EE4F-977D-874A-8631703381FE}"/>
                </a:ext>
              </a:extLst>
            </p:cNvPr>
            <p:cNvSpPr/>
            <p:nvPr/>
          </p:nvSpPr>
          <p:spPr>
            <a:xfrm>
              <a:off x="4841237" y="4578288"/>
              <a:ext cx="229600" cy="245628"/>
            </a:xfrm>
            <a:custGeom>
              <a:avLst/>
              <a:gdLst>
                <a:gd name="connsiteX0" fmla="*/ 638 w 229600"/>
                <a:gd name="connsiteY0" fmla="*/ 62 h 245628"/>
                <a:gd name="connsiteX1" fmla="*/ 89538 w 229600"/>
                <a:gd name="connsiteY1" fmla="*/ 155637 h 245628"/>
                <a:gd name="connsiteX2" fmla="*/ 226063 w 229600"/>
                <a:gd name="connsiteY2" fmla="*/ 244537 h 245628"/>
                <a:gd name="connsiteX3" fmla="*/ 184788 w 229600"/>
                <a:gd name="connsiteY3" fmla="*/ 203262 h 245628"/>
                <a:gd name="connsiteX4" fmla="*/ 133988 w 229600"/>
                <a:gd name="connsiteY4" fmla="*/ 174687 h 245628"/>
                <a:gd name="connsiteX5" fmla="*/ 638 w 229600"/>
                <a:gd name="connsiteY5" fmla="*/ 62 h 24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600" h="245628">
                  <a:moveTo>
                    <a:pt x="638" y="62"/>
                  </a:moveTo>
                  <a:cubicBezTo>
                    <a:pt x="-6770" y="-3113"/>
                    <a:pt x="51967" y="114891"/>
                    <a:pt x="89538" y="155637"/>
                  </a:cubicBezTo>
                  <a:cubicBezTo>
                    <a:pt x="127109" y="196383"/>
                    <a:pt x="210188" y="236600"/>
                    <a:pt x="226063" y="244537"/>
                  </a:cubicBezTo>
                  <a:cubicBezTo>
                    <a:pt x="241938" y="252474"/>
                    <a:pt x="200134" y="214904"/>
                    <a:pt x="184788" y="203262"/>
                  </a:cubicBezTo>
                  <a:cubicBezTo>
                    <a:pt x="169442" y="191620"/>
                    <a:pt x="164680" y="205379"/>
                    <a:pt x="133988" y="174687"/>
                  </a:cubicBezTo>
                  <a:cubicBezTo>
                    <a:pt x="103296" y="143995"/>
                    <a:pt x="8046" y="3237"/>
                    <a:pt x="638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3AFC6BE3-1707-FCDF-95A0-B6396E41836C}"/>
                </a:ext>
              </a:extLst>
            </p:cNvPr>
            <p:cNvSpPr/>
            <p:nvPr/>
          </p:nvSpPr>
          <p:spPr>
            <a:xfrm>
              <a:off x="5069998" y="4790557"/>
              <a:ext cx="113979" cy="242757"/>
            </a:xfrm>
            <a:custGeom>
              <a:avLst/>
              <a:gdLst>
                <a:gd name="connsiteX0" fmla="*/ 477 w 113979"/>
                <a:gd name="connsiteY0" fmla="*/ 518 h 242757"/>
                <a:gd name="connsiteX1" fmla="*/ 70327 w 113979"/>
                <a:gd name="connsiteY1" fmla="*/ 79893 h 242757"/>
                <a:gd name="connsiteX2" fmla="*/ 105252 w 113979"/>
                <a:gd name="connsiteY2" fmla="*/ 137043 h 242757"/>
                <a:gd name="connsiteX3" fmla="*/ 108427 w 113979"/>
                <a:gd name="connsiteY3" fmla="*/ 187843 h 242757"/>
                <a:gd name="connsiteX4" fmla="*/ 95727 w 113979"/>
                <a:gd name="connsiteY4" fmla="*/ 241818 h 242757"/>
                <a:gd name="connsiteX5" fmla="*/ 105252 w 113979"/>
                <a:gd name="connsiteY5" fmla="*/ 140218 h 242757"/>
                <a:gd name="connsiteX6" fmla="*/ 108427 w 113979"/>
                <a:gd name="connsiteY6" fmla="*/ 121168 h 242757"/>
                <a:gd name="connsiteX7" fmla="*/ 477 w 113979"/>
                <a:gd name="connsiteY7" fmla="*/ 518 h 24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979" h="242757">
                  <a:moveTo>
                    <a:pt x="477" y="518"/>
                  </a:moveTo>
                  <a:cubicBezTo>
                    <a:pt x="-5873" y="-6361"/>
                    <a:pt x="52865" y="57139"/>
                    <a:pt x="70327" y="79893"/>
                  </a:cubicBezTo>
                  <a:cubicBezTo>
                    <a:pt x="87790" y="102647"/>
                    <a:pt x="98902" y="119051"/>
                    <a:pt x="105252" y="137043"/>
                  </a:cubicBezTo>
                  <a:cubicBezTo>
                    <a:pt x="111602" y="155035"/>
                    <a:pt x="110014" y="170381"/>
                    <a:pt x="108427" y="187843"/>
                  </a:cubicBezTo>
                  <a:cubicBezTo>
                    <a:pt x="106840" y="205305"/>
                    <a:pt x="96256" y="249756"/>
                    <a:pt x="95727" y="241818"/>
                  </a:cubicBezTo>
                  <a:cubicBezTo>
                    <a:pt x="95198" y="233881"/>
                    <a:pt x="105252" y="140218"/>
                    <a:pt x="105252" y="140218"/>
                  </a:cubicBezTo>
                  <a:cubicBezTo>
                    <a:pt x="107369" y="120110"/>
                    <a:pt x="121656" y="144980"/>
                    <a:pt x="108427" y="121168"/>
                  </a:cubicBezTo>
                  <a:cubicBezTo>
                    <a:pt x="95198" y="97356"/>
                    <a:pt x="6827" y="7397"/>
                    <a:pt x="477" y="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4B6CF7C6-5C7E-1AFC-2482-B6A185D32DC5}"/>
                </a:ext>
              </a:extLst>
            </p:cNvPr>
            <p:cNvSpPr/>
            <p:nvPr/>
          </p:nvSpPr>
          <p:spPr>
            <a:xfrm>
              <a:off x="5063782" y="4841669"/>
              <a:ext cx="115504" cy="124131"/>
            </a:xfrm>
            <a:custGeom>
              <a:avLst/>
              <a:gdLst>
                <a:gd name="connsiteX0" fmla="*/ 343 w 115504"/>
                <a:gd name="connsiteY0" fmla="*/ 206 h 124131"/>
                <a:gd name="connsiteX1" fmla="*/ 60668 w 115504"/>
                <a:gd name="connsiteY1" fmla="*/ 41481 h 124131"/>
                <a:gd name="connsiteX2" fmla="*/ 114643 w 115504"/>
                <a:gd name="connsiteY2" fmla="*/ 124031 h 124131"/>
                <a:gd name="connsiteX3" fmla="*/ 89243 w 115504"/>
                <a:gd name="connsiteY3" fmla="*/ 57356 h 124131"/>
                <a:gd name="connsiteX4" fmla="*/ 343 w 115504"/>
                <a:gd name="connsiteY4" fmla="*/ 206 h 12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04" h="124131">
                  <a:moveTo>
                    <a:pt x="343" y="206"/>
                  </a:moveTo>
                  <a:cubicBezTo>
                    <a:pt x="-4419" y="-2440"/>
                    <a:pt x="41618" y="20844"/>
                    <a:pt x="60668" y="41481"/>
                  </a:cubicBezTo>
                  <a:cubicBezTo>
                    <a:pt x="79718" y="62118"/>
                    <a:pt x="109881" y="121385"/>
                    <a:pt x="114643" y="124031"/>
                  </a:cubicBezTo>
                  <a:cubicBezTo>
                    <a:pt x="119405" y="126677"/>
                    <a:pt x="103531" y="76406"/>
                    <a:pt x="89243" y="57356"/>
                  </a:cubicBezTo>
                  <a:cubicBezTo>
                    <a:pt x="74956" y="38306"/>
                    <a:pt x="5105" y="2852"/>
                    <a:pt x="343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2A123FF9-28E9-9820-9AA2-E45F6200E97A}"/>
                </a:ext>
              </a:extLst>
            </p:cNvPr>
            <p:cNvSpPr/>
            <p:nvPr/>
          </p:nvSpPr>
          <p:spPr>
            <a:xfrm>
              <a:off x="3898898" y="3970889"/>
              <a:ext cx="741703" cy="318538"/>
            </a:xfrm>
            <a:custGeom>
              <a:avLst/>
              <a:gdLst>
                <a:gd name="connsiteX0" fmla="*/ 739777 w 741703"/>
                <a:gd name="connsiteY0" fmla="*/ 1036 h 318538"/>
                <a:gd name="connsiteX1" fmla="*/ 523877 w 741703"/>
                <a:gd name="connsiteY1" fmla="*/ 89936 h 318538"/>
                <a:gd name="connsiteX2" fmla="*/ 174627 w 741703"/>
                <a:gd name="connsiteY2" fmla="*/ 201061 h 318538"/>
                <a:gd name="connsiteX3" fmla="*/ 2 w 741703"/>
                <a:gd name="connsiteY3" fmla="*/ 318536 h 318538"/>
                <a:gd name="connsiteX4" fmla="*/ 177802 w 741703"/>
                <a:gd name="connsiteY4" fmla="*/ 197886 h 318538"/>
                <a:gd name="connsiteX5" fmla="*/ 403227 w 741703"/>
                <a:gd name="connsiteY5" fmla="*/ 150261 h 318538"/>
                <a:gd name="connsiteX6" fmla="*/ 739777 w 741703"/>
                <a:gd name="connsiteY6" fmla="*/ 1036 h 31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703" h="318538">
                  <a:moveTo>
                    <a:pt x="739777" y="1036"/>
                  </a:moveTo>
                  <a:cubicBezTo>
                    <a:pt x="759885" y="-9018"/>
                    <a:pt x="618069" y="56599"/>
                    <a:pt x="523877" y="89936"/>
                  </a:cubicBezTo>
                  <a:cubicBezTo>
                    <a:pt x="429685" y="123273"/>
                    <a:pt x="261939" y="162961"/>
                    <a:pt x="174627" y="201061"/>
                  </a:cubicBezTo>
                  <a:cubicBezTo>
                    <a:pt x="87314" y="239161"/>
                    <a:pt x="-527" y="319065"/>
                    <a:pt x="2" y="318536"/>
                  </a:cubicBezTo>
                  <a:cubicBezTo>
                    <a:pt x="531" y="318007"/>
                    <a:pt x="110598" y="225932"/>
                    <a:pt x="177802" y="197886"/>
                  </a:cubicBezTo>
                  <a:cubicBezTo>
                    <a:pt x="245006" y="169840"/>
                    <a:pt x="313798" y="180953"/>
                    <a:pt x="403227" y="150261"/>
                  </a:cubicBezTo>
                  <a:cubicBezTo>
                    <a:pt x="492656" y="119569"/>
                    <a:pt x="719669" y="11090"/>
                    <a:pt x="739777" y="1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8B515536-9E5D-9D74-F128-5C024CFA744D}"/>
                </a:ext>
              </a:extLst>
            </p:cNvPr>
            <p:cNvSpPr/>
            <p:nvPr/>
          </p:nvSpPr>
          <p:spPr>
            <a:xfrm>
              <a:off x="3923044" y="3939865"/>
              <a:ext cx="713164" cy="302106"/>
            </a:xfrm>
            <a:custGeom>
              <a:avLst/>
              <a:gdLst>
                <a:gd name="connsiteX0" fmla="*/ 712456 w 713164"/>
                <a:gd name="connsiteY0" fmla="*/ 310 h 302106"/>
                <a:gd name="connsiteX1" fmla="*/ 366381 w 713164"/>
                <a:gd name="connsiteY1" fmla="*/ 136835 h 302106"/>
                <a:gd name="connsiteX2" fmla="*/ 175881 w 713164"/>
                <a:gd name="connsiteY2" fmla="*/ 203510 h 302106"/>
                <a:gd name="connsiteX3" fmla="*/ 1256 w 713164"/>
                <a:gd name="connsiteY3" fmla="*/ 301935 h 302106"/>
                <a:gd name="connsiteX4" fmla="*/ 267956 w 713164"/>
                <a:gd name="connsiteY4" fmla="*/ 178110 h 302106"/>
                <a:gd name="connsiteX5" fmla="*/ 712456 w 713164"/>
                <a:gd name="connsiteY5" fmla="*/ 310 h 30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164" h="302106">
                  <a:moveTo>
                    <a:pt x="712456" y="310"/>
                  </a:moveTo>
                  <a:cubicBezTo>
                    <a:pt x="728860" y="-6569"/>
                    <a:pt x="455810" y="102968"/>
                    <a:pt x="366381" y="136835"/>
                  </a:cubicBezTo>
                  <a:cubicBezTo>
                    <a:pt x="276952" y="170702"/>
                    <a:pt x="236735" y="175993"/>
                    <a:pt x="175881" y="203510"/>
                  </a:cubicBezTo>
                  <a:cubicBezTo>
                    <a:pt x="115027" y="231027"/>
                    <a:pt x="-14090" y="306168"/>
                    <a:pt x="1256" y="301935"/>
                  </a:cubicBezTo>
                  <a:cubicBezTo>
                    <a:pt x="16602" y="297702"/>
                    <a:pt x="153127" y="226793"/>
                    <a:pt x="267956" y="178110"/>
                  </a:cubicBezTo>
                  <a:cubicBezTo>
                    <a:pt x="382785" y="129427"/>
                    <a:pt x="696052" y="7189"/>
                    <a:pt x="712456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81BE3276-5496-2679-4E05-416C297BA2DE}"/>
                </a:ext>
              </a:extLst>
            </p:cNvPr>
            <p:cNvSpPr/>
            <p:nvPr/>
          </p:nvSpPr>
          <p:spPr>
            <a:xfrm>
              <a:off x="3590903" y="4235316"/>
              <a:ext cx="365158" cy="454310"/>
            </a:xfrm>
            <a:custGeom>
              <a:avLst/>
              <a:gdLst>
                <a:gd name="connsiteX0" fmla="*/ 365147 w 365158"/>
                <a:gd name="connsiteY0" fmla="*/ 134 h 454310"/>
                <a:gd name="connsiteX1" fmla="*/ 149247 w 365158"/>
                <a:gd name="connsiteY1" fmla="*/ 222384 h 454310"/>
                <a:gd name="connsiteX2" fmla="*/ 22 w 365158"/>
                <a:gd name="connsiteY2" fmla="*/ 454159 h 454310"/>
                <a:gd name="connsiteX3" fmla="*/ 139722 w 365158"/>
                <a:gd name="connsiteY3" fmla="*/ 254134 h 454310"/>
                <a:gd name="connsiteX4" fmla="*/ 365147 w 365158"/>
                <a:gd name="connsiteY4" fmla="*/ 134 h 45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58" h="454310">
                  <a:moveTo>
                    <a:pt x="365147" y="134"/>
                  </a:moveTo>
                  <a:cubicBezTo>
                    <a:pt x="366734" y="-5158"/>
                    <a:pt x="210101" y="146713"/>
                    <a:pt x="149247" y="222384"/>
                  </a:cubicBezTo>
                  <a:cubicBezTo>
                    <a:pt x="88393" y="298055"/>
                    <a:pt x="1609" y="448867"/>
                    <a:pt x="22" y="454159"/>
                  </a:cubicBezTo>
                  <a:cubicBezTo>
                    <a:pt x="-1565" y="459451"/>
                    <a:pt x="80455" y="325042"/>
                    <a:pt x="139722" y="254134"/>
                  </a:cubicBezTo>
                  <a:cubicBezTo>
                    <a:pt x="198989" y="183226"/>
                    <a:pt x="363560" y="5426"/>
                    <a:pt x="365147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73611D66-DFDF-94F5-6C26-14AE1DEF2920}"/>
                </a:ext>
              </a:extLst>
            </p:cNvPr>
            <p:cNvSpPr/>
            <p:nvPr/>
          </p:nvSpPr>
          <p:spPr>
            <a:xfrm>
              <a:off x="3209923" y="4730677"/>
              <a:ext cx="355603" cy="692299"/>
            </a:xfrm>
            <a:custGeom>
              <a:avLst/>
              <a:gdLst>
                <a:gd name="connsiteX0" fmla="*/ 355602 w 355603"/>
                <a:gd name="connsiteY0" fmla="*/ 73 h 692299"/>
                <a:gd name="connsiteX1" fmla="*/ 142877 w 355603"/>
                <a:gd name="connsiteY1" fmla="*/ 339798 h 692299"/>
                <a:gd name="connsiteX2" fmla="*/ 2 w 355603"/>
                <a:gd name="connsiteY2" fmla="*/ 692223 h 692299"/>
                <a:gd name="connsiteX3" fmla="*/ 146052 w 355603"/>
                <a:gd name="connsiteY3" fmla="*/ 368373 h 692299"/>
                <a:gd name="connsiteX4" fmla="*/ 355602 w 355603"/>
                <a:gd name="connsiteY4" fmla="*/ 73 h 69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3" h="692299">
                  <a:moveTo>
                    <a:pt x="355602" y="73"/>
                  </a:moveTo>
                  <a:cubicBezTo>
                    <a:pt x="355073" y="-4690"/>
                    <a:pt x="202144" y="224440"/>
                    <a:pt x="142877" y="339798"/>
                  </a:cubicBezTo>
                  <a:cubicBezTo>
                    <a:pt x="83610" y="455156"/>
                    <a:pt x="-527" y="687461"/>
                    <a:pt x="2" y="692223"/>
                  </a:cubicBezTo>
                  <a:cubicBezTo>
                    <a:pt x="531" y="696986"/>
                    <a:pt x="88902" y="478440"/>
                    <a:pt x="146052" y="368373"/>
                  </a:cubicBezTo>
                  <a:cubicBezTo>
                    <a:pt x="203202" y="258306"/>
                    <a:pt x="356131" y="4836"/>
                    <a:pt x="355602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0C0960FE-B0B6-FABF-6DEF-7FD9B0A17380}"/>
                </a:ext>
              </a:extLst>
            </p:cNvPr>
            <p:cNvSpPr/>
            <p:nvPr/>
          </p:nvSpPr>
          <p:spPr>
            <a:xfrm>
              <a:off x="2895593" y="5378957"/>
              <a:ext cx="338218" cy="1041742"/>
            </a:xfrm>
            <a:custGeom>
              <a:avLst/>
              <a:gdLst>
                <a:gd name="connsiteX0" fmla="*/ 336557 w 338218"/>
                <a:gd name="connsiteY0" fmla="*/ 9018 h 1041742"/>
                <a:gd name="connsiteX1" fmla="*/ 212732 w 338218"/>
                <a:gd name="connsiteY1" fmla="*/ 393193 h 1041742"/>
                <a:gd name="connsiteX2" fmla="*/ 165107 w 338218"/>
                <a:gd name="connsiteY2" fmla="*/ 501143 h 1041742"/>
                <a:gd name="connsiteX3" fmla="*/ 107957 w 338218"/>
                <a:gd name="connsiteY3" fmla="*/ 605918 h 1041742"/>
                <a:gd name="connsiteX4" fmla="*/ 66682 w 338218"/>
                <a:gd name="connsiteY4" fmla="*/ 701168 h 1041742"/>
                <a:gd name="connsiteX5" fmla="*/ 38107 w 338218"/>
                <a:gd name="connsiteY5" fmla="*/ 840868 h 1041742"/>
                <a:gd name="connsiteX6" fmla="*/ 7 w 338218"/>
                <a:gd name="connsiteY6" fmla="*/ 1040893 h 1041742"/>
                <a:gd name="connsiteX7" fmla="*/ 41282 w 338218"/>
                <a:gd name="connsiteY7" fmla="*/ 758318 h 1041742"/>
                <a:gd name="connsiteX8" fmla="*/ 177807 w 338218"/>
                <a:gd name="connsiteY8" fmla="*/ 453518 h 1041742"/>
                <a:gd name="connsiteX9" fmla="*/ 276232 w 338218"/>
                <a:gd name="connsiteY9" fmla="*/ 151893 h 1041742"/>
                <a:gd name="connsiteX10" fmla="*/ 336557 w 338218"/>
                <a:gd name="connsiteY10" fmla="*/ 9018 h 10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218" h="1041742">
                  <a:moveTo>
                    <a:pt x="336557" y="9018"/>
                  </a:moveTo>
                  <a:cubicBezTo>
                    <a:pt x="325974" y="49235"/>
                    <a:pt x="241307" y="311172"/>
                    <a:pt x="212732" y="393193"/>
                  </a:cubicBezTo>
                  <a:cubicBezTo>
                    <a:pt x="184157" y="475214"/>
                    <a:pt x="182569" y="465689"/>
                    <a:pt x="165107" y="501143"/>
                  </a:cubicBezTo>
                  <a:cubicBezTo>
                    <a:pt x="147645" y="536597"/>
                    <a:pt x="124361" y="572580"/>
                    <a:pt x="107957" y="605918"/>
                  </a:cubicBezTo>
                  <a:cubicBezTo>
                    <a:pt x="91553" y="639256"/>
                    <a:pt x="78324" y="662010"/>
                    <a:pt x="66682" y="701168"/>
                  </a:cubicBezTo>
                  <a:cubicBezTo>
                    <a:pt x="55040" y="740326"/>
                    <a:pt x="49219" y="784247"/>
                    <a:pt x="38107" y="840868"/>
                  </a:cubicBezTo>
                  <a:cubicBezTo>
                    <a:pt x="26995" y="897489"/>
                    <a:pt x="-522" y="1054651"/>
                    <a:pt x="7" y="1040893"/>
                  </a:cubicBezTo>
                  <a:cubicBezTo>
                    <a:pt x="536" y="1027135"/>
                    <a:pt x="11649" y="856214"/>
                    <a:pt x="41282" y="758318"/>
                  </a:cubicBezTo>
                  <a:cubicBezTo>
                    <a:pt x="70915" y="660422"/>
                    <a:pt x="138649" y="554589"/>
                    <a:pt x="177807" y="453518"/>
                  </a:cubicBezTo>
                  <a:cubicBezTo>
                    <a:pt x="216965" y="352447"/>
                    <a:pt x="247657" y="232326"/>
                    <a:pt x="276232" y="151893"/>
                  </a:cubicBezTo>
                  <a:cubicBezTo>
                    <a:pt x="304807" y="71460"/>
                    <a:pt x="347140" y="-31199"/>
                    <a:pt x="336557" y="9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96A97D32-8002-F809-F26F-3BA56D8AC28F}"/>
                </a:ext>
              </a:extLst>
            </p:cNvPr>
            <p:cNvSpPr/>
            <p:nvPr/>
          </p:nvSpPr>
          <p:spPr>
            <a:xfrm>
              <a:off x="3654769" y="4410000"/>
              <a:ext cx="180981" cy="581745"/>
            </a:xfrm>
            <a:custGeom>
              <a:avLst/>
              <a:gdLst>
                <a:gd name="connsiteX0" fmla="*/ 180631 w 180981"/>
                <a:gd name="connsiteY0" fmla="*/ 75 h 581745"/>
                <a:gd name="connsiteX1" fmla="*/ 88556 w 180981"/>
                <a:gd name="connsiteY1" fmla="*/ 314400 h 581745"/>
                <a:gd name="connsiteX2" fmla="*/ 2831 w 180981"/>
                <a:gd name="connsiteY2" fmla="*/ 581100 h 581745"/>
                <a:gd name="connsiteX3" fmla="*/ 25056 w 180981"/>
                <a:gd name="connsiteY3" fmla="*/ 381075 h 581745"/>
                <a:gd name="connsiteX4" fmla="*/ 69506 w 180981"/>
                <a:gd name="connsiteY4" fmla="*/ 123900 h 581745"/>
                <a:gd name="connsiteX5" fmla="*/ 53631 w 180981"/>
                <a:gd name="connsiteY5" fmla="*/ 342975 h 581745"/>
                <a:gd name="connsiteX6" fmla="*/ 180631 w 180981"/>
                <a:gd name="connsiteY6" fmla="*/ 75 h 58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81" h="581745">
                  <a:moveTo>
                    <a:pt x="180631" y="75"/>
                  </a:moveTo>
                  <a:cubicBezTo>
                    <a:pt x="186452" y="-4687"/>
                    <a:pt x="118189" y="217563"/>
                    <a:pt x="88556" y="314400"/>
                  </a:cubicBezTo>
                  <a:cubicBezTo>
                    <a:pt x="58923" y="411237"/>
                    <a:pt x="13414" y="569988"/>
                    <a:pt x="2831" y="581100"/>
                  </a:cubicBezTo>
                  <a:cubicBezTo>
                    <a:pt x="-7752" y="592212"/>
                    <a:pt x="13944" y="457275"/>
                    <a:pt x="25056" y="381075"/>
                  </a:cubicBezTo>
                  <a:cubicBezTo>
                    <a:pt x="36168" y="304875"/>
                    <a:pt x="64744" y="130250"/>
                    <a:pt x="69506" y="123900"/>
                  </a:cubicBezTo>
                  <a:cubicBezTo>
                    <a:pt x="74268" y="117550"/>
                    <a:pt x="38814" y="360437"/>
                    <a:pt x="53631" y="342975"/>
                  </a:cubicBezTo>
                  <a:cubicBezTo>
                    <a:pt x="68448" y="325513"/>
                    <a:pt x="174810" y="4837"/>
                    <a:pt x="180631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F5A376F4-CDA0-CA5F-F5B6-C3663CED5883}"/>
                </a:ext>
              </a:extLst>
            </p:cNvPr>
            <p:cNvSpPr/>
            <p:nvPr/>
          </p:nvSpPr>
          <p:spPr>
            <a:xfrm>
              <a:off x="4584616" y="4420093"/>
              <a:ext cx="141118" cy="1030647"/>
            </a:xfrm>
            <a:custGeom>
              <a:avLst/>
              <a:gdLst>
                <a:gd name="connsiteX0" fmla="*/ 139784 w 141118"/>
                <a:gd name="connsiteY0" fmla="*/ 9032 h 1030647"/>
                <a:gd name="connsiteX1" fmla="*/ 85809 w 141118"/>
                <a:gd name="connsiteY1" fmla="*/ 224932 h 1030647"/>
                <a:gd name="connsiteX2" fmla="*/ 22309 w 141118"/>
                <a:gd name="connsiteY2" fmla="*/ 685307 h 1030647"/>
                <a:gd name="connsiteX3" fmla="*/ 84 w 141118"/>
                <a:gd name="connsiteY3" fmla="*/ 1028207 h 1030647"/>
                <a:gd name="connsiteX4" fmla="*/ 28659 w 141118"/>
                <a:gd name="connsiteY4" fmla="*/ 510682 h 1030647"/>
                <a:gd name="connsiteX5" fmla="*/ 139784 w 141118"/>
                <a:gd name="connsiteY5" fmla="*/ 9032 h 10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118" h="1030647">
                  <a:moveTo>
                    <a:pt x="139784" y="9032"/>
                  </a:moveTo>
                  <a:cubicBezTo>
                    <a:pt x="149309" y="-38593"/>
                    <a:pt x="105388" y="112220"/>
                    <a:pt x="85809" y="224932"/>
                  </a:cubicBezTo>
                  <a:cubicBezTo>
                    <a:pt x="66230" y="337644"/>
                    <a:pt x="36596" y="551428"/>
                    <a:pt x="22309" y="685307"/>
                  </a:cubicBezTo>
                  <a:cubicBezTo>
                    <a:pt x="8021" y="819186"/>
                    <a:pt x="-974" y="1057311"/>
                    <a:pt x="84" y="1028207"/>
                  </a:cubicBezTo>
                  <a:cubicBezTo>
                    <a:pt x="1142" y="999103"/>
                    <a:pt x="8551" y="673136"/>
                    <a:pt x="28659" y="510682"/>
                  </a:cubicBezTo>
                  <a:cubicBezTo>
                    <a:pt x="48767" y="348228"/>
                    <a:pt x="130259" y="56657"/>
                    <a:pt x="139784" y="9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1B8841DD-B88D-A951-88ED-1D4B120FD3F4}"/>
                </a:ext>
              </a:extLst>
            </p:cNvPr>
            <p:cNvSpPr/>
            <p:nvPr/>
          </p:nvSpPr>
          <p:spPr>
            <a:xfrm>
              <a:off x="4731680" y="4687769"/>
              <a:ext cx="141878" cy="390960"/>
            </a:xfrm>
            <a:custGeom>
              <a:avLst/>
              <a:gdLst>
                <a:gd name="connsiteX0" fmla="*/ 2245 w 141878"/>
                <a:gd name="connsiteY0" fmla="*/ 1706 h 390960"/>
                <a:gd name="connsiteX1" fmla="*/ 18120 w 141878"/>
                <a:gd name="connsiteY1" fmla="*/ 141406 h 390960"/>
                <a:gd name="connsiteX2" fmla="*/ 135595 w 141878"/>
                <a:gd name="connsiteY2" fmla="*/ 382706 h 390960"/>
                <a:gd name="connsiteX3" fmla="*/ 116545 w 141878"/>
                <a:gd name="connsiteY3" fmla="*/ 325556 h 390960"/>
                <a:gd name="connsiteX4" fmla="*/ 37170 w 141878"/>
                <a:gd name="connsiteY4" fmla="*/ 233481 h 390960"/>
                <a:gd name="connsiteX5" fmla="*/ 2245 w 141878"/>
                <a:gd name="connsiteY5" fmla="*/ 1706 h 39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878" h="390960">
                  <a:moveTo>
                    <a:pt x="2245" y="1706"/>
                  </a:moveTo>
                  <a:cubicBezTo>
                    <a:pt x="-930" y="-13640"/>
                    <a:pt x="-4105" y="77906"/>
                    <a:pt x="18120" y="141406"/>
                  </a:cubicBezTo>
                  <a:cubicBezTo>
                    <a:pt x="40345" y="204906"/>
                    <a:pt x="119191" y="352014"/>
                    <a:pt x="135595" y="382706"/>
                  </a:cubicBezTo>
                  <a:cubicBezTo>
                    <a:pt x="151999" y="413398"/>
                    <a:pt x="132949" y="350427"/>
                    <a:pt x="116545" y="325556"/>
                  </a:cubicBezTo>
                  <a:cubicBezTo>
                    <a:pt x="100141" y="300685"/>
                    <a:pt x="54633" y="283223"/>
                    <a:pt x="37170" y="233481"/>
                  </a:cubicBezTo>
                  <a:cubicBezTo>
                    <a:pt x="19708" y="183739"/>
                    <a:pt x="5420" y="17052"/>
                    <a:pt x="2245" y="1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1F2CD0F2-54A0-D282-4F5C-A6C012E3BD59}"/>
                </a:ext>
              </a:extLst>
            </p:cNvPr>
            <p:cNvSpPr/>
            <p:nvPr/>
          </p:nvSpPr>
          <p:spPr>
            <a:xfrm>
              <a:off x="4777822" y="4927775"/>
              <a:ext cx="318186" cy="253991"/>
            </a:xfrm>
            <a:custGeom>
              <a:avLst/>
              <a:gdLst>
                <a:gd name="connsiteX0" fmla="*/ 318053 w 318186"/>
                <a:gd name="connsiteY0" fmla="*/ 6175 h 253991"/>
                <a:gd name="connsiteX1" fmla="*/ 165653 w 318186"/>
                <a:gd name="connsiteY1" fmla="*/ 34750 h 253991"/>
                <a:gd name="connsiteX2" fmla="*/ 553 w 318186"/>
                <a:gd name="connsiteY2" fmla="*/ 253825 h 253991"/>
                <a:gd name="connsiteX3" fmla="*/ 114853 w 318186"/>
                <a:gd name="connsiteY3" fmla="*/ 69675 h 253991"/>
                <a:gd name="connsiteX4" fmla="*/ 191053 w 318186"/>
                <a:gd name="connsiteY4" fmla="*/ 6175 h 253991"/>
                <a:gd name="connsiteX5" fmla="*/ 318053 w 318186"/>
                <a:gd name="connsiteY5" fmla="*/ 6175 h 25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186" h="253991">
                  <a:moveTo>
                    <a:pt x="318053" y="6175"/>
                  </a:moveTo>
                  <a:cubicBezTo>
                    <a:pt x="313820" y="10937"/>
                    <a:pt x="218570" y="-6525"/>
                    <a:pt x="165653" y="34750"/>
                  </a:cubicBezTo>
                  <a:cubicBezTo>
                    <a:pt x="112736" y="76025"/>
                    <a:pt x="9020" y="248004"/>
                    <a:pt x="553" y="253825"/>
                  </a:cubicBezTo>
                  <a:cubicBezTo>
                    <a:pt x="-7914" y="259646"/>
                    <a:pt x="83103" y="110950"/>
                    <a:pt x="114853" y="69675"/>
                  </a:cubicBezTo>
                  <a:cubicBezTo>
                    <a:pt x="146603" y="28400"/>
                    <a:pt x="157186" y="17288"/>
                    <a:pt x="191053" y="6175"/>
                  </a:cubicBezTo>
                  <a:cubicBezTo>
                    <a:pt x="224920" y="-4938"/>
                    <a:pt x="322286" y="1413"/>
                    <a:pt x="318053" y="6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27D8CF5C-39BC-E0AD-0485-3372917ED188}"/>
                </a:ext>
              </a:extLst>
            </p:cNvPr>
            <p:cNvSpPr/>
            <p:nvPr/>
          </p:nvSpPr>
          <p:spPr>
            <a:xfrm>
              <a:off x="4816262" y="5064098"/>
              <a:ext cx="273615" cy="130231"/>
            </a:xfrm>
            <a:custGeom>
              <a:avLst/>
              <a:gdLst>
                <a:gd name="connsiteX0" fmla="*/ 273263 w 273615"/>
                <a:gd name="connsiteY0" fmla="*/ 27 h 130231"/>
                <a:gd name="connsiteX1" fmla="*/ 98638 w 273615"/>
                <a:gd name="connsiteY1" fmla="*/ 38127 h 130231"/>
                <a:gd name="connsiteX2" fmla="*/ 54188 w 273615"/>
                <a:gd name="connsiteY2" fmla="*/ 54002 h 130231"/>
                <a:gd name="connsiteX3" fmla="*/ 213 w 273615"/>
                <a:gd name="connsiteY3" fmla="*/ 130202 h 130231"/>
                <a:gd name="connsiteX4" fmla="*/ 47838 w 273615"/>
                <a:gd name="connsiteY4" fmla="*/ 44477 h 130231"/>
                <a:gd name="connsiteX5" fmla="*/ 273263 w 273615"/>
                <a:gd name="connsiteY5" fmla="*/ 27 h 13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615" h="130231">
                  <a:moveTo>
                    <a:pt x="273263" y="27"/>
                  </a:moveTo>
                  <a:cubicBezTo>
                    <a:pt x="281730" y="-1031"/>
                    <a:pt x="135150" y="29131"/>
                    <a:pt x="98638" y="38127"/>
                  </a:cubicBezTo>
                  <a:cubicBezTo>
                    <a:pt x="62126" y="47123"/>
                    <a:pt x="70592" y="38656"/>
                    <a:pt x="54188" y="54002"/>
                  </a:cubicBezTo>
                  <a:cubicBezTo>
                    <a:pt x="37784" y="69348"/>
                    <a:pt x="1271" y="131790"/>
                    <a:pt x="213" y="130202"/>
                  </a:cubicBezTo>
                  <a:cubicBezTo>
                    <a:pt x="-845" y="128614"/>
                    <a:pt x="213" y="66173"/>
                    <a:pt x="47838" y="44477"/>
                  </a:cubicBezTo>
                  <a:cubicBezTo>
                    <a:pt x="95463" y="22781"/>
                    <a:pt x="264796" y="1085"/>
                    <a:pt x="273263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D2F87E32-FCF2-F644-DB19-BC22F4C5ED4A}"/>
                </a:ext>
              </a:extLst>
            </p:cNvPr>
            <p:cNvSpPr/>
            <p:nvPr/>
          </p:nvSpPr>
          <p:spPr>
            <a:xfrm>
              <a:off x="4599572" y="5218537"/>
              <a:ext cx="198292" cy="503578"/>
            </a:xfrm>
            <a:custGeom>
              <a:avLst/>
              <a:gdLst>
                <a:gd name="connsiteX0" fmla="*/ 197853 w 198292"/>
                <a:gd name="connsiteY0" fmla="*/ 1163 h 503578"/>
                <a:gd name="connsiteX1" fmla="*/ 96253 w 198292"/>
                <a:gd name="connsiteY1" fmla="*/ 182138 h 503578"/>
                <a:gd name="connsiteX2" fmla="*/ 1003 w 198292"/>
                <a:gd name="connsiteY2" fmla="*/ 502813 h 503578"/>
                <a:gd name="connsiteX3" fmla="*/ 54978 w 198292"/>
                <a:gd name="connsiteY3" fmla="*/ 264688 h 503578"/>
                <a:gd name="connsiteX4" fmla="*/ 197853 w 198292"/>
                <a:gd name="connsiteY4" fmla="*/ 1163 h 50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92" h="503578">
                  <a:moveTo>
                    <a:pt x="197853" y="1163"/>
                  </a:moveTo>
                  <a:cubicBezTo>
                    <a:pt x="204732" y="-12595"/>
                    <a:pt x="129061" y="98530"/>
                    <a:pt x="96253" y="182138"/>
                  </a:cubicBezTo>
                  <a:cubicBezTo>
                    <a:pt x="63445" y="265746"/>
                    <a:pt x="7882" y="489055"/>
                    <a:pt x="1003" y="502813"/>
                  </a:cubicBezTo>
                  <a:cubicBezTo>
                    <a:pt x="-5876" y="516571"/>
                    <a:pt x="23757" y="341417"/>
                    <a:pt x="54978" y="264688"/>
                  </a:cubicBezTo>
                  <a:cubicBezTo>
                    <a:pt x="86199" y="187959"/>
                    <a:pt x="190974" y="14921"/>
                    <a:pt x="197853" y="1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DF509BF6-EB87-3344-767A-8C3AFC3AEC3B}"/>
                </a:ext>
              </a:extLst>
            </p:cNvPr>
            <p:cNvSpPr/>
            <p:nvPr/>
          </p:nvSpPr>
          <p:spPr>
            <a:xfrm>
              <a:off x="4625391" y="5197187"/>
              <a:ext cx="229589" cy="572088"/>
            </a:xfrm>
            <a:custGeom>
              <a:avLst/>
              <a:gdLst>
                <a:gd name="connsiteX0" fmla="*/ 229184 w 229589"/>
                <a:gd name="connsiteY0" fmla="*/ 288 h 572088"/>
                <a:gd name="connsiteX1" fmla="*/ 137109 w 229589"/>
                <a:gd name="connsiteY1" fmla="*/ 168563 h 572088"/>
                <a:gd name="connsiteX2" fmla="*/ 57734 w 229589"/>
                <a:gd name="connsiteY2" fmla="*/ 343188 h 572088"/>
                <a:gd name="connsiteX3" fmla="*/ 584 w 229589"/>
                <a:gd name="connsiteY3" fmla="*/ 571788 h 572088"/>
                <a:gd name="connsiteX4" fmla="*/ 32334 w 229589"/>
                <a:gd name="connsiteY4" fmla="*/ 387638 h 572088"/>
                <a:gd name="connsiteX5" fmla="*/ 99009 w 229589"/>
                <a:gd name="connsiteY5" fmla="*/ 209838 h 572088"/>
                <a:gd name="connsiteX6" fmla="*/ 229184 w 229589"/>
                <a:gd name="connsiteY6" fmla="*/ 288 h 57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89" h="572088">
                  <a:moveTo>
                    <a:pt x="229184" y="288"/>
                  </a:moveTo>
                  <a:cubicBezTo>
                    <a:pt x="235534" y="-6591"/>
                    <a:pt x="165684" y="111413"/>
                    <a:pt x="137109" y="168563"/>
                  </a:cubicBezTo>
                  <a:cubicBezTo>
                    <a:pt x="108534" y="225713"/>
                    <a:pt x="80488" y="275984"/>
                    <a:pt x="57734" y="343188"/>
                  </a:cubicBezTo>
                  <a:cubicBezTo>
                    <a:pt x="34980" y="410392"/>
                    <a:pt x="4817" y="564380"/>
                    <a:pt x="584" y="571788"/>
                  </a:cubicBezTo>
                  <a:cubicBezTo>
                    <a:pt x="-3649" y="579196"/>
                    <a:pt x="15930" y="447963"/>
                    <a:pt x="32334" y="387638"/>
                  </a:cubicBezTo>
                  <a:cubicBezTo>
                    <a:pt x="48738" y="327313"/>
                    <a:pt x="67788" y="270163"/>
                    <a:pt x="99009" y="209838"/>
                  </a:cubicBezTo>
                  <a:cubicBezTo>
                    <a:pt x="130230" y="149513"/>
                    <a:pt x="222834" y="7167"/>
                    <a:pt x="229184" y="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48D1B0D1-F435-ABEA-99F8-CD5C61F98FCF}"/>
                </a:ext>
              </a:extLst>
            </p:cNvPr>
            <p:cNvSpPr/>
            <p:nvPr/>
          </p:nvSpPr>
          <p:spPr>
            <a:xfrm>
              <a:off x="4781382" y="5318112"/>
              <a:ext cx="42473" cy="1263752"/>
            </a:xfrm>
            <a:custGeom>
              <a:avLst/>
              <a:gdLst>
                <a:gd name="connsiteX0" fmla="*/ 31918 w 42473"/>
                <a:gd name="connsiteY0" fmla="*/ 13 h 1263752"/>
                <a:gd name="connsiteX1" fmla="*/ 3343 w 42473"/>
                <a:gd name="connsiteY1" fmla="*/ 600088 h 1263752"/>
                <a:gd name="connsiteX2" fmla="*/ 41443 w 42473"/>
                <a:gd name="connsiteY2" fmla="*/ 387363 h 1263752"/>
                <a:gd name="connsiteX3" fmla="*/ 31918 w 42473"/>
                <a:gd name="connsiteY3" fmla="*/ 755663 h 1263752"/>
                <a:gd name="connsiteX4" fmla="*/ 35093 w 42473"/>
                <a:gd name="connsiteY4" fmla="*/ 987438 h 1263752"/>
                <a:gd name="connsiteX5" fmla="*/ 31918 w 42473"/>
                <a:gd name="connsiteY5" fmla="*/ 898538 h 1263752"/>
                <a:gd name="connsiteX6" fmla="*/ 168 w 42473"/>
                <a:gd name="connsiteY6" fmla="*/ 1263663 h 1263752"/>
                <a:gd name="connsiteX7" fmla="*/ 19218 w 42473"/>
                <a:gd name="connsiteY7" fmla="*/ 930288 h 1263752"/>
                <a:gd name="connsiteX8" fmla="*/ 16043 w 42473"/>
                <a:gd name="connsiteY8" fmla="*/ 619138 h 1263752"/>
                <a:gd name="connsiteX9" fmla="*/ 31918 w 42473"/>
                <a:gd name="connsiteY9" fmla="*/ 13 h 12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73" h="1263752">
                  <a:moveTo>
                    <a:pt x="31918" y="13"/>
                  </a:moveTo>
                  <a:cubicBezTo>
                    <a:pt x="29801" y="-3162"/>
                    <a:pt x="1756" y="535530"/>
                    <a:pt x="3343" y="600088"/>
                  </a:cubicBezTo>
                  <a:cubicBezTo>
                    <a:pt x="4930" y="664646"/>
                    <a:pt x="36681" y="361434"/>
                    <a:pt x="41443" y="387363"/>
                  </a:cubicBezTo>
                  <a:cubicBezTo>
                    <a:pt x="46205" y="413292"/>
                    <a:pt x="32976" y="655651"/>
                    <a:pt x="31918" y="755663"/>
                  </a:cubicBezTo>
                  <a:cubicBezTo>
                    <a:pt x="30860" y="855675"/>
                    <a:pt x="35093" y="963626"/>
                    <a:pt x="35093" y="987438"/>
                  </a:cubicBezTo>
                  <a:cubicBezTo>
                    <a:pt x="35093" y="1011250"/>
                    <a:pt x="37739" y="852501"/>
                    <a:pt x="31918" y="898538"/>
                  </a:cubicBezTo>
                  <a:cubicBezTo>
                    <a:pt x="26097" y="944575"/>
                    <a:pt x="2285" y="1258371"/>
                    <a:pt x="168" y="1263663"/>
                  </a:cubicBezTo>
                  <a:cubicBezTo>
                    <a:pt x="-1949" y="1268955"/>
                    <a:pt x="16572" y="1037709"/>
                    <a:pt x="19218" y="930288"/>
                  </a:cubicBezTo>
                  <a:cubicBezTo>
                    <a:pt x="21864" y="822867"/>
                    <a:pt x="12339" y="770480"/>
                    <a:pt x="16043" y="619138"/>
                  </a:cubicBezTo>
                  <a:cubicBezTo>
                    <a:pt x="19747" y="467796"/>
                    <a:pt x="34035" y="3188"/>
                    <a:pt x="3191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0202B7E0-626F-2B76-2F57-35794B58B3AD}"/>
                </a:ext>
              </a:extLst>
            </p:cNvPr>
            <p:cNvSpPr/>
            <p:nvPr/>
          </p:nvSpPr>
          <p:spPr>
            <a:xfrm>
              <a:off x="4613336" y="5774951"/>
              <a:ext cx="298549" cy="1118155"/>
            </a:xfrm>
            <a:custGeom>
              <a:avLst/>
              <a:gdLst>
                <a:gd name="connsiteX0" fmla="*/ 22164 w 298549"/>
                <a:gd name="connsiteY0" fmla="*/ 374 h 1118155"/>
                <a:gd name="connsiteX1" fmla="*/ 6289 w 298549"/>
                <a:gd name="connsiteY1" fmla="*/ 235324 h 1118155"/>
                <a:gd name="connsiteX2" fmla="*/ 142814 w 298549"/>
                <a:gd name="connsiteY2" fmla="*/ 740149 h 1118155"/>
                <a:gd name="connsiteX3" fmla="*/ 130114 w 298549"/>
                <a:gd name="connsiteY3" fmla="*/ 717924 h 1118155"/>
                <a:gd name="connsiteX4" fmla="*/ 212664 w 298549"/>
                <a:gd name="connsiteY4" fmla="*/ 921124 h 1118155"/>
                <a:gd name="connsiteX5" fmla="*/ 298389 w 298549"/>
                <a:gd name="connsiteY5" fmla="*/ 1117974 h 1118155"/>
                <a:gd name="connsiteX6" fmla="*/ 190439 w 298549"/>
                <a:gd name="connsiteY6" fmla="*/ 886199 h 1118155"/>
                <a:gd name="connsiteX7" fmla="*/ 41214 w 298549"/>
                <a:gd name="connsiteY7" fmla="*/ 451224 h 1118155"/>
                <a:gd name="connsiteX8" fmla="*/ 15814 w 298549"/>
                <a:gd name="connsiteY8" fmla="*/ 282949 h 1118155"/>
                <a:gd name="connsiteX9" fmla="*/ 22164 w 298549"/>
                <a:gd name="connsiteY9" fmla="*/ 374 h 11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549" h="1118155">
                  <a:moveTo>
                    <a:pt x="22164" y="374"/>
                  </a:moveTo>
                  <a:cubicBezTo>
                    <a:pt x="20576" y="-7564"/>
                    <a:pt x="-13819" y="112028"/>
                    <a:pt x="6289" y="235324"/>
                  </a:cubicBezTo>
                  <a:cubicBezTo>
                    <a:pt x="26397" y="358620"/>
                    <a:pt x="122177" y="659716"/>
                    <a:pt x="142814" y="740149"/>
                  </a:cubicBezTo>
                  <a:cubicBezTo>
                    <a:pt x="163451" y="820582"/>
                    <a:pt x="118472" y="687762"/>
                    <a:pt x="130114" y="717924"/>
                  </a:cubicBezTo>
                  <a:cubicBezTo>
                    <a:pt x="141756" y="748086"/>
                    <a:pt x="184618" y="854449"/>
                    <a:pt x="212664" y="921124"/>
                  </a:cubicBezTo>
                  <a:cubicBezTo>
                    <a:pt x="240710" y="987799"/>
                    <a:pt x="302093" y="1123795"/>
                    <a:pt x="298389" y="1117974"/>
                  </a:cubicBezTo>
                  <a:cubicBezTo>
                    <a:pt x="294685" y="1112153"/>
                    <a:pt x="233302" y="997324"/>
                    <a:pt x="190439" y="886199"/>
                  </a:cubicBezTo>
                  <a:cubicBezTo>
                    <a:pt x="147577" y="775074"/>
                    <a:pt x="70318" y="551766"/>
                    <a:pt x="41214" y="451224"/>
                  </a:cubicBezTo>
                  <a:cubicBezTo>
                    <a:pt x="12110" y="350682"/>
                    <a:pt x="20047" y="358620"/>
                    <a:pt x="15814" y="282949"/>
                  </a:cubicBezTo>
                  <a:cubicBezTo>
                    <a:pt x="11581" y="207278"/>
                    <a:pt x="23752" y="8312"/>
                    <a:pt x="22164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E1B86AC2-DABB-156F-1839-7BD21F43DDDC}"/>
                </a:ext>
              </a:extLst>
            </p:cNvPr>
            <p:cNvSpPr/>
            <p:nvPr/>
          </p:nvSpPr>
          <p:spPr>
            <a:xfrm>
              <a:off x="4578350" y="5756519"/>
              <a:ext cx="357370" cy="1233566"/>
            </a:xfrm>
            <a:custGeom>
              <a:avLst/>
              <a:gdLst>
                <a:gd name="connsiteX0" fmla="*/ 15875 w 357370"/>
                <a:gd name="connsiteY0" fmla="*/ 6106 h 1233566"/>
                <a:gd name="connsiteX1" fmla="*/ 0 w 357370"/>
                <a:gd name="connsiteY1" fmla="*/ 177556 h 1233566"/>
                <a:gd name="connsiteX2" fmla="*/ 15875 w 357370"/>
                <a:gd name="connsiteY2" fmla="*/ 361706 h 1233566"/>
                <a:gd name="connsiteX3" fmla="*/ 88900 w 357370"/>
                <a:gd name="connsiteY3" fmla="*/ 647456 h 1233566"/>
                <a:gd name="connsiteX4" fmla="*/ 219075 w 357370"/>
                <a:gd name="connsiteY4" fmla="*/ 952256 h 1233566"/>
                <a:gd name="connsiteX5" fmla="*/ 355600 w 357370"/>
                <a:gd name="connsiteY5" fmla="*/ 1228481 h 1233566"/>
                <a:gd name="connsiteX6" fmla="*/ 117475 w 357370"/>
                <a:gd name="connsiteY6" fmla="*/ 704606 h 1233566"/>
                <a:gd name="connsiteX7" fmla="*/ 34925 w 357370"/>
                <a:gd name="connsiteY7" fmla="*/ 406156 h 1233566"/>
                <a:gd name="connsiteX8" fmla="*/ 15875 w 357370"/>
                <a:gd name="connsiteY8" fmla="*/ 6106 h 123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370" h="1233566">
                  <a:moveTo>
                    <a:pt x="15875" y="6106"/>
                  </a:moveTo>
                  <a:cubicBezTo>
                    <a:pt x="10054" y="-31994"/>
                    <a:pt x="0" y="118289"/>
                    <a:pt x="0" y="177556"/>
                  </a:cubicBezTo>
                  <a:cubicBezTo>
                    <a:pt x="0" y="236823"/>
                    <a:pt x="1058" y="283389"/>
                    <a:pt x="15875" y="361706"/>
                  </a:cubicBezTo>
                  <a:cubicBezTo>
                    <a:pt x="30692" y="440023"/>
                    <a:pt x="55033" y="549031"/>
                    <a:pt x="88900" y="647456"/>
                  </a:cubicBezTo>
                  <a:cubicBezTo>
                    <a:pt x="122767" y="745881"/>
                    <a:pt x="174625" y="855418"/>
                    <a:pt x="219075" y="952256"/>
                  </a:cubicBezTo>
                  <a:cubicBezTo>
                    <a:pt x="263525" y="1049094"/>
                    <a:pt x="372533" y="1269756"/>
                    <a:pt x="355600" y="1228481"/>
                  </a:cubicBezTo>
                  <a:cubicBezTo>
                    <a:pt x="338667" y="1187206"/>
                    <a:pt x="170921" y="841660"/>
                    <a:pt x="117475" y="704606"/>
                  </a:cubicBezTo>
                  <a:cubicBezTo>
                    <a:pt x="64029" y="567552"/>
                    <a:pt x="53975" y="519398"/>
                    <a:pt x="34925" y="406156"/>
                  </a:cubicBezTo>
                  <a:cubicBezTo>
                    <a:pt x="15875" y="292914"/>
                    <a:pt x="21696" y="44206"/>
                    <a:pt x="15875" y="6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37E610C5-24CF-398A-71F3-8DAE53404B73}"/>
                </a:ext>
              </a:extLst>
            </p:cNvPr>
            <p:cNvSpPr/>
            <p:nvPr/>
          </p:nvSpPr>
          <p:spPr>
            <a:xfrm>
              <a:off x="4910946" y="7028520"/>
              <a:ext cx="46617" cy="745450"/>
            </a:xfrm>
            <a:custGeom>
              <a:avLst/>
              <a:gdLst>
                <a:gd name="connsiteX0" fmla="*/ 26179 w 46617"/>
                <a:gd name="connsiteY0" fmla="*/ 930 h 745450"/>
                <a:gd name="connsiteX1" fmla="*/ 13479 w 46617"/>
                <a:gd name="connsiteY1" fmla="*/ 420030 h 745450"/>
                <a:gd name="connsiteX2" fmla="*/ 16654 w 46617"/>
                <a:gd name="connsiteY2" fmla="*/ 740705 h 745450"/>
                <a:gd name="connsiteX3" fmla="*/ 779 w 46617"/>
                <a:gd name="connsiteY3" fmla="*/ 591480 h 745450"/>
                <a:gd name="connsiteX4" fmla="*/ 45229 w 46617"/>
                <a:gd name="connsiteY4" fmla="*/ 315255 h 745450"/>
                <a:gd name="connsiteX5" fmla="*/ 26179 w 46617"/>
                <a:gd name="connsiteY5" fmla="*/ 930 h 74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7" h="745450">
                  <a:moveTo>
                    <a:pt x="26179" y="930"/>
                  </a:moveTo>
                  <a:cubicBezTo>
                    <a:pt x="20887" y="18392"/>
                    <a:pt x="15066" y="296734"/>
                    <a:pt x="13479" y="420030"/>
                  </a:cubicBezTo>
                  <a:cubicBezTo>
                    <a:pt x="11892" y="543326"/>
                    <a:pt x="18771" y="712130"/>
                    <a:pt x="16654" y="740705"/>
                  </a:cubicBezTo>
                  <a:cubicBezTo>
                    <a:pt x="14537" y="769280"/>
                    <a:pt x="-3983" y="662388"/>
                    <a:pt x="779" y="591480"/>
                  </a:cubicBezTo>
                  <a:cubicBezTo>
                    <a:pt x="5541" y="520572"/>
                    <a:pt x="38350" y="414209"/>
                    <a:pt x="45229" y="315255"/>
                  </a:cubicBezTo>
                  <a:cubicBezTo>
                    <a:pt x="52108" y="216301"/>
                    <a:pt x="31471" y="-16532"/>
                    <a:pt x="26179" y="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57B8C841-86D2-6B7E-561F-D1C0575721E4}"/>
                </a:ext>
              </a:extLst>
            </p:cNvPr>
            <p:cNvSpPr/>
            <p:nvPr/>
          </p:nvSpPr>
          <p:spPr>
            <a:xfrm>
              <a:off x="4775050" y="7504045"/>
              <a:ext cx="124646" cy="760515"/>
            </a:xfrm>
            <a:custGeom>
              <a:avLst/>
              <a:gdLst>
                <a:gd name="connsiteX0" fmla="*/ 120800 w 124646"/>
                <a:gd name="connsiteY0" fmla="*/ 8005 h 760515"/>
                <a:gd name="connsiteX1" fmla="*/ 104925 w 124646"/>
                <a:gd name="connsiteY1" fmla="*/ 179455 h 760515"/>
                <a:gd name="connsiteX2" fmla="*/ 50950 w 124646"/>
                <a:gd name="connsiteY2" fmla="*/ 455680 h 760515"/>
                <a:gd name="connsiteX3" fmla="*/ 150 w 124646"/>
                <a:gd name="connsiteY3" fmla="*/ 760480 h 760515"/>
                <a:gd name="connsiteX4" fmla="*/ 38250 w 124646"/>
                <a:gd name="connsiteY4" fmla="*/ 436630 h 760515"/>
                <a:gd name="connsiteX5" fmla="*/ 120800 w 124646"/>
                <a:gd name="connsiteY5" fmla="*/ 8005 h 76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46" h="760515">
                  <a:moveTo>
                    <a:pt x="120800" y="8005"/>
                  </a:moveTo>
                  <a:cubicBezTo>
                    <a:pt x="131912" y="-34857"/>
                    <a:pt x="116567" y="104843"/>
                    <a:pt x="104925" y="179455"/>
                  </a:cubicBezTo>
                  <a:cubicBezTo>
                    <a:pt x="93283" y="254068"/>
                    <a:pt x="68412" y="358843"/>
                    <a:pt x="50950" y="455680"/>
                  </a:cubicBezTo>
                  <a:cubicBezTo>
                    <a:pt x="33487" y="552518"/>
                    <a:pt x="2267" y="763655"/>
                    <a:pt x="150" y="760480"/>
                  </a:cubicBezTo>
                  <a:cubicBezTo>
                    <a:pt x="-1967" y="757305"/>
                    <a:pt x="18671" y="555163"/>
                    <a:pt x="38250" y="436630"/>
                  </a:cubicBezTo>
                  <a:cubicBezTo>
                    <a:pt x="57829" y="318097"/>
                    <a:pt x="109688" y="50867"/>
                    <a:pt x="120800" y="80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9D8924FB-EEA8-7DDB-903B-93E053369EC6}"/>
                </a:ext>
              </a:extLst>
            </p:cNvPr>
            <p:cNvSpPr/>
            <p:nvPr/>
          </p:nvSpPr>
          <p:spPr>
            <a:xfrm>
              <a:off x="4771831" y="7016349"/>
              <a:ext cx="93174" cy="937617"/>
            </a:xfrm>
            <a:custGeom>
              <a:avLst/>
              <a:gdLst>
                <a:gd name="connsiteX0" fmla="*/ 85919 w 93174"/>
                <a:gd name="connsiteY0" fmla="*/ 401 h 937617"/>
                <a:gd name="connsiteX1" fmla="*/ 85919 w 93174"/>
                <a:gd name="connsiteY1" fmla="*/ 486176 h 937617"/>
                <a:gd name="connsiteX2" fmla="*/ 194 w 93174"/>
                <a:gd name="connsiteY2" fmla="*/ 937026 h 937617"/>
                <a:gd name="connsiteX3" fmla="*/ 63694 w 93174"/>
                <a:gd name="connsiteY3" fmla="*/ 568726 h 937617"/>
                <a:gd name="connsiteX4" fmla="*/ 85919 w 93174"/>
                <a:gd name="connsiteY4" fmla="*/ 401 h 93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74" h="937617">
                  <a:moveTo>
                    <a:pt x="85919" y="401"/>
                  </a:moveTo>
                  <a:cubicBezTo>
                    <a:pt x="89623" y="-13357"/>
                    <a:pt x="100206" y="330072"/>
                    <a:pt x="85919" y="486176"/>
                  </a:cubicBezTo>
                  <a:cubicBezTo>
                    <a:pt x="71632" y="642280"/>
                    <a:pt x="3898" y="923268"/>
                    <a:pt x="194" y="937026"/>
                  </a:cubicBezTo>
                  <a:cubicBezTo>
                    <a:pt x="-3510" y="950784"/>
                    <a:pt x="46761" y="721655"/>
                    <a:pt x="63694" y="568726"/>
                  </a:cubicBezTo>
                  <a:cubicBezTo>
                    <a:pt x="80627" y="415797"/>
                    <a:pt x="82215" y="14159"/>
                    <a:pt x="85919" y="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C2DA602D-AE90-DEF5-5408-3FF8414E98E7}"/>
                </a:ext>
              </a:extLst>
            </p:cNvPr>
            <p:cNvSpPr/>
            <p:nvPr/>
          </p:nvSpPr>
          <p:spPr>
            <a:xfrm>
              <a:off x="4704740" y="8009309"/>
              <a:ext cx="70478" cy="516645"/>
            </a:xfrm>
            <a:custGeom>
              <a:avLst/>
              <a:gdLst>
                <a:gd name="connsiteX0" fmla="*/ 70460 w 70478"/>
                <a:gd name="connsiteY0" fmla="*/ 1216 h 516645"/>
                <a:gd name="connsiteX1" fmla="*/ 10135 w 70478"/>
                <a:gd name="connsiteY1" fmla="*/ 293316 h 516645"/>
                <a:gd name="connsiteX2" fmla="*/ 610 w 70478"/>
                <a:gd name="connsiteY2" fmla="*/ 515566 h 516645"/>
                <a:gd name="connsiteX3" fmla="*/ 16485 w 70478"/>
                <a:gd name="connsiteY3" fmla="*/ 201241 h 516645"/>
                <a:gd name="connsiteX4" fmla="*/ 70460 w 70478"/>
                <a:gd name="connsiteY4" fmla="*/ 1216 h 51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78" h="516645">
                  <a:moveTo>
                    <a:pt x="70460" y="1216"/>
                  </a:moveTo>
                  <a:cubicBezTo>
                    <a:pt x="69402" y="16562"/>
                    <a:pt x="21777" y="207591"/>
                    <a:pt x="10135" y="293316"/>
                  </a:cubicBezTo>
                  <a:cubicBezTo>
                    <a:pt x="-1507" y="379041"/>
                    <a:pt x="-448" y="530912"/>
                    <a:pt x="610" y="515566"/>
                  </a:cubicBezTo>
                  <a:cubicBezTo>
                    <a:pt x="1668" y="500220"/>
                    <a:pt x="6431" y="283262"/>
                    <a:pt x="16485" y="201241"/>
                  </a:cubicBezTo>
                  <a:cubicBezTo>
                    <a:pt x="26539" y="119220"/>
                    <a:pt x="71518" y="-14130"/>
                    <a:pt x="70460" y="1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776B0D52-5951-DF15-8F9C-583538FAE715}"/>
                </a:ext>
              </a:extLst>
            </p:cNvPr>
            <p:cNvSpPr/>
            <p:nvPr/>
          </p:nvSpPr>
          <p:spPr>
            <a:xfrm>
              <a:off x="4765433" y="8267115"/>
              <a:ext cx="9804" cy="249579"/>
            </a:xfrm>
            <a:custGeom>
              <a:avLst/>
              <a:gdLst>
                <a:gd name="connsiteX0" fmla="*/ 9767 w 9804"/>
                <a:gd name="connsiteY0" fmla="*/ 585 h 249579"/>
                <a:gd name="connsiteX1" fmla="*/ 3417 w 9804"/>
                <a:gd name="connsiteY1" fmla="*/ 241885 h 249579"/>
                <a:gd name="connsiteX2" fmla="*/ 242 w 9804"/>
                <a:gd name="connsiteY2" fmla="*/ 175210 h 249579"/>
                <a:gd name="connsiteX3" fmla="*/ 9767 w 9804"/>
                <a:gd name="connsiteY3" fmla="*/ 585 h 2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4" h="249579">
                  <a:moveTo>
                    <a:pt x="9767" y="585"/>
                  </a:moveTo>
                  <a:cubicBezTo>
                    <a:pt x="10296" y="11697"/>
                    <a:pt x="5004" y="212781"/>
                    <a:pt x="3417" y="241885"/>
                  </a:cubicBezTo>
                  <a:cubicBezTo>
                    <a:pt x="1830" y="270989"/>
                    <a:pt x="-816" y="210664"/>
                    <a:pt x="242" y="175210"/>
                  </a:cubicBezTo>
                  <a:cubicBezTo>
                    <a:pt x="1300" y="139756"/>
                    <a:pt x="9238" y="-10527"/>
                    <a:pt x="9767" y="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4594DEE6-35B0-D1FE-BD2B-F1957EAA3609}"/>
                </a:ext>
              </a:extLst>
            </p:cNvPr>
            <p:cNvSpPr/>
            <p:nvPr/>
          </p:nvSpPr>
          <p:spPr>
            <a:xfrm>
              <a:off x="4575879" y="5328476"/>
              <a:ext cx="27883" cy="424946"/>
            </a:xfrm>
            <a:custGeom>
              <a:avLst/>
              <a:gdLst>
                <a:gd name="connsiteX0" fmla="*/ 27871 w 27883"/>
                <a:gd name="connsiteY0" fmla="*/ 5524 h 424946"/>
                <a:gd name="connsiteX1" fmla="*/ 2471 w 27883"/>
                <a:gd name="connsiteY1" fmla="*/ 421449 h 424946"/>
                <a:gd name="connsiteX2" fmla="*/ 5646 w 27883"/>
                <a:gd name="connsiteY2" fmla="*/ 196024 h 424946"/>
                <a:gd name="connsiteX3" fmla="*/ 27871 w 27883"/>
                <a:gd name="connsiteY3" fmla="*/ 5524 h 42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83" h="424946">
                  <a:moveTo>
                    <a:pt x="27871" y="5524"/>
                  </a:moveTo>
                  <a:cubicBezTo>
                    <a:pt x="27342" y="43095"/>
                    <a:pt x="6175" y="389699"/>
                    <a:pt x="2471" y="421449"/>
                  </a:cubicBezTo>
                  <a:cubicBezTo>
                    <a:pt x="-1233" y="453199"/>
                    <a:pt x="-1233" y="260053"/>
                    <a:pt x="5646" y="196024"/>
                  </a:cubicBezTo>
                  <a:cubicBezTo>
                    <a:pt x="12525" y="131995"/>
                    <a:pt x="28400" y="-32047"/>
                    <a:pt x="27871" y="55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3630535C-EFC5-51C8-455C-441024EA064B}"/>
                </a:ext>
              </a:extLst>
            </p:cNvPr>
            <p:cNvSpPr/>
            <p:nvPr/>
          </p:nvSpPr>
          <p:spPr>
            <a:xfrm>
              <a:off x="4659140" y="5197938"/>
              <a:ext cx="120078" cy="249714"/>
            </a:xfrm>
            <a:custGeom>
              <a:avLst/>
              <a:gdLst>
                <a:gd name="connsiteX0" fmla="*/ 119235 w 120078"/>
                <a:gd name="connsiteY0" fmla="*/ 2712 h 249714"/>
                <a:gd name="connsiteX1" fmla="*/ 1760 w 120078"/>
                <a:gd name="connsiteY1" fmla="*/ 247187 h 249714"/>
                <a:gd name="connsiteX2" fmla="*/ 52560 w 120078"/>
                <a:gd name="connsiteY2" fmla="*/ 123362 h 249714"/>
                <a:gd name="connsiteX3" fmla="*/ 119235 w 120078"/>
                <a:gd name="connsiteY3" fmla="*/ 2712 h 24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78" h="249714">
                  <a:moveTo>
                    <a:pt x="119235" y="2712"/>
                  </a:moveTo>
                  <a:cubicBezTo>
                    <a:pt x="110768" y="23350"/>
                    <a:pt x="12872" y="227079"/>
                    <a:pt x="1760" y="247187"/>
                  </a:cubicBezTo>
                  <a:cubicBezTo>
                    <a:pt x="-9352" y="267295"/>
                    <a:pt x="35098" y="161991"/>
                    <a:pt x="52560" y="123362"/>
                  </a:cubicBezTo>
                  <a:cubicBezTo>
                    <a:pt x="70022" y="84733"/>
                    <a:pt x="127702" y="-17926"/>
                    <a:pt x="119235" y="27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6F3C1DAC-0ADF-AD9E-19F2-0621B54AB665}"/>
                </a:ext>
              </a:extLst>
            </p:cNvPr>
            <p:cNvSpPr/>
            <p:nvPr/>
          </p:nvSpPr>
          <p:spPr>
            <a:xfrm>
              <a:off x="3782599" y="4495237"/>
              <a:ext cx="129134" cy="896305"/>
            </a:xfrm>
            <a:custGeom>
              <a:avLst/>
              <a:gdLst>
                <a:gd name="connsiteX0" fmla="*/ 129001 w 129134"/>
                <a:gd name="connsiteY0" fmla="*/ 563 h 896305"/>
                <a:gd name="connsiteX1" fmla="*/ 36926 w 129134"/>
                <a:gd name="connsiteY1" fmla="*/ 359338 h 896305"/>
                <a:gd name="connsiteX2" fmla="*/ 2001 w 129134"/>
                <a:gd name="connsiteY2" fmla="*/ 895913 h 896305"/>
                <a:gd name="connsiteX3" fmla="*/ 14701 w 129134"/>
                <a:gd name="connsiteY3" fmla="*/ 438713 h 896305"/>
                <a:gd name="connsiteX4" fmla="*/ 129001 w 129134"/>
                <a:gd name="connsiteY4" fmla="*/ 563 h 89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34" h="896305">
                  <a:moveTo>
                    <a:pt x="129001" y="563"/>
                  </a:moveTo>
                  <a:cubicBezTo>
                    <a:pt x="132705" y="-12666"/>
                    <a:pt x="58093" y="210113"/>
                    <a:pt x="36926" y="359338"/>
                  </a:cubicBezTo>
                  <a:cubicBezTo>
                    <a:pt x="15759" y="508563"/>
                    <a:pt x="5705" y="882684"/>
                    <a:pt x="2001" y="895913"/>
                  </a:cubicBezTo>
                  <a:cubicBezTo>
                    <a:pt x="-1703" y="909142"/>
                    <a:pt x="-1703" y="584234"/>
                    <a:pt x="14701" y="438713"/>
                  </a:cubicBezTo>
                  <a:cubicBezTo>
                    <a:pt x="31105" y="293192"/>
                    <a:pt x="125297" y="13792"/>
                    <a:pt x="129001" y="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6DD1786B-9585-1314-C9CE-7FBB6A060910}"/>
                </a:ext>
              </a:extLst>
            </p:cNvPr>
            <p:cNvSpPr/>
            <p:nvPr/>
          </p:nvSpPr>
          <p:spPr>
            <a:xfrm>
              <a:off x="3408122" y="4736858"/>
              <a:ext cx="166953" cy="689347"/>
            </a:xfrm>
            <a:custGeom>
              <a:avLst/>
              <a:gdLst>
                <a:gd name="connsiteX0" fmla="*/ 166928 w 166953"/>
                <a:gd name="connsiteY0" fmla="*/ 242 h 689347"/>
                <a:gd name="connsiteX1" fmla="*/ 84378 w 166953"/>
                <a:gd name="connsiteY1" fmla="*/ 320917 h 689347"/>
                <a:gd name="connsiteX2" fmla="*/ 1828 w 166953"/>
                <a:gd name="connsiteY2" fmla="*/ 682867 h 689347"/>
                <a:gd name="connsiteX3" fmla="*/ 36753 w 166953"/>
                <a:gd name="connsiteY3" fmla="*/ 533642 h 689347"/>
                <a:gd name="connsiteX4" fmla="*/ 144703 w 166953"/>
                <a:gd name="connsiteY4" fmla="*/ 285992 h 689347"/>
                <a:gd name="connsiteX5" fmla="*/ 93903 w 166953"/>
                <a:gd name="connsiteY5" fmla="*/ 371717 h 689347"/>
                <a:gd name="connsiteX6" fmla="*/ 166928 w 166953"/>
                <a:gd name="connsiteY6" fmla="*/ 242 h 68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953" h="689347">
                  <a:moveTo>
                    <a:pt x="166928" y="242"/>
                  </a:moveTo>
                  <a:cubicBezTo>
                    <a:pt x="165341" y="-8225"/>
                    <a:pt x="111895" y="207146"/>
                    <a:pt x="84378" y="320917"/>
                  </a:cubicBezTo>
                  <a:cubicBezTo>
                    <a:pt x="56861" y="434688"/>
                    <a:pt x="9765" y="647413"/>
                    <a:pt x="1828" y="682867"/>
                  </a:cubicBezTo>
                  <a:cubicBezTo>
                    <a:pt x="-6109" y="718321"/>
                    <a:pt x="12941" y="599788"/>
                    <a:pt x="36753" y="533642"/>
                  </a:cubicBezTo>
                  <a:cubicBezTo>
                    <a:pt x="60565" y="467496"/>
                    <a:pt x="135178" y="312979"/>
                    <a:pt x="144703" y="285992"/>
                  </a:cubicBezTo>
                  <a:cubicBezTo>
                    <a:pt x="154228" y="259005"/>
                    <a:pt x="92316" y="415638"/>
                    <a:pt x="93903" y="371717"/>
                  </a:cubicBezTo>
                  <a:cubicBezTo>
                    <a:pt x="95490" y="327796"/>
                    <a:pt x="168515" y="8709"/>
                    <a:pt x="166928" y="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1742136F-1018-8571-65F4-734DA8B68836}"/>
                </a:ext>
              </a:extLst>
            </p:cNvPr>
            <p:cNvSpPr/>
            <p:nvPr/>
          </p:nvSpPr>
          <p:spPr>
            <a:xfrm>
              <a:off x="3413008" y="4849036"/>
              <a:ext cx="111844" cy="451475"/>
            </a:xfrm>
            <a:custGeom>
              <a:avLst/>
              <a:gdLst>
                <a:gd name="connsiteX0" fmla="*/ 111242 w 111844"/>
                <a:gd name="connsiteY0" fmla="*/ 2364 h 451475"/>
                <a:gd name="connsiteX1" fmla="*/ 54092 w 111844"/>
                <a:gd name="connsiteY1" fmla="*/ 142064 h 451475"/>
                <a:gd name="connsiteX2" fmla="*/ 3292 w 111844"/>
                <a:gd name="connsiteY2" fmla="*/ 450039 h 451475"/>
                <a:gd name="connsiteX3" fmla="*/ 15992 w 111844"/>
                <a:gd name="connsiteY3" fmla="*/ 246839 h 451475"/>
                <a:gd name="connsiteX4" fmla="*/ 111242 w 111844"/>
                <a:gd name="connsiteY4" fmla="*/ 2364 h 45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44" h="451475">
                  <a:moveTo>
                    <a:pt x="111242" y="2364"/>
                  </a:moveTo>
                  <a:cubicBezTo>
                    <a:pt x="117592" y="-15098"/>
                    <a:pt x="72084" y="67452"/>
                    <a:pt x="54092" y="142064"/>
                  </a:cubicBezTo>
                  <a:cubicBezTo>
                    <a:pt x="36100" y="216676"/>
                    <a:pt x="9642" y="432577"/>
                    <a:pt x="3292" y="450039"/>
                  </a:cubicBezTo>
                  <a:cubicBezTo>
                    <a:pt x="-3058" y="467501"/>
                    <a:pt x="-941" y="321451"/>
                    <a:pt x="15992" y="246839"/>
                  </a:cubicBezTo>
                  <a:cubicBezTo>
                    <a:pt x="32925" y="172227"/>
                    <a:pt x="104892" y="19826"/>
                    <a:pt x="111242" y="2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70B42BD0-DDBA-1390-6F6A-5FB0C2C00E55}"/>
                </a:ext>
              </a:extLst>
            </p:cNvPr>
            <p:cNvSpPr/>
            <p:nvPr/>
          </p:nvSpPr>
          <p:spPr>
            <a:xfrm>
              <a:off x="3616307" y="4895581"/>
              <a:ext cx="130195" cy="521142"/>
            </a:xfrm>
            <a:custGeom>
              <a:avLst/>
              <a:gdLst>
                <a:gd name="connsiteX0" fmla="*/ 18 w 130195"/>
                <a:gd name="connsiteY0" fmla="*/ 269 h 521142"/>
                <a:gd name="connsiteX1" fmla="*/ 31768 w 130195"/>
                <a:gd name="connsiteY1" fmla="*/ 206644 h 521142"/>
                <a:gd name="connsiteX2" fmla="*/ 130193 w 130195"/>
                <a:gd name="connsiteY2" fmla="*/ 520969 h 521142"/>
                <a:gd name="connsiteX3" fmla="*/ 34943 w 130195"/>
                <a:gd name="connsiteY3" fmla="*/ 247919 h 521142"/>
                <a:gd name="connsiteX4" fmla="*/ 18 w 130195"/>
                <a:gd name="connsiteY4" fmla="*/ 269 h 52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95" h="521142">
                  <a:moveTo>
                    <a:pt x="18" y="269"/>
                  </a:moveTo>
                  <a:cubicBezTo>
                    <a:pt x="-511" y="-6610"/>
                    <a:pt x="10072" y="119861"/>
                    <a:pt x="31768" y="206644"/>
                  </a:cubicBezTo>
                  <a:cubicBezTo>
                    <a:pt x="53464" y="293427"/>
                    <a:pt x="129664" y="514090"/>
                    <a:pt x="130193" y="520969"/>
                  </a:cubicBezTo>
                  <a:cubicBezTo>
                    <a:pt x="130722" y="527848"/>
                    <a:pt x="57697" y="328881"/>
                    <a:pt x="34943" y="247919"/>
                  </a:cubicBezTo>
                  <a:cubicBezTo>
                    <a:pt x="12189" y="166957"/>
                    <a:pt x="547" y="7148"/>
                    <a:pt x="18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DF083BA8-9C73-C483-0E1B-31F03934A725}"/>
                </a:ext>
              </a:extLst>
            </p:cNvPr>
            <p:cNvSpPr/>
            <p:nvPr/>
          </p:nvSpPr>
          <p:spPr>
            <a:xfrm>
              <a:off x="3585866" y="4828639"/>
              <a:ext cx="151117" cy="648502"/>
            </a:xfrm>
            <a:custGeom>
              <a:avLst/>
              <a:gdLst>
                <a:gd name="connsiteX0" fmla="*/ 8234 w 151117"/>
                <a:gd name="connsiteY0" fmla="*/ 3711 h 648502"/>
                <a:gd name="connsiteX1" fmla="*/ 8234 w 151117"/>
                <a:gd name="connsiteY1" fmla="*/ 210086 h 648502"/>
                <a:gd name="connsiteX2" fmla="*/ 27284 w 151117"/>
                <a:gd name="connsiteY2" fmla="*/ 419636 h 648502"/>
                <a:gd name="connsiteX3" fmla="*/ 151109 w 151117"/>
                <a:gd name="connsiteY3" fmla="*/ 648236 h 648502"/>
                <a:gd name="connsiteX4" fmla="*/ 33634 w 151117"/>
                <a:gd name="connsiteY4" fmla="*/ 464086 h 648502"/>
                <a:gd name="connsiteX5" fmla="*/ 1884 w 151117"/>
                <a:gd name="connsiteY5" fmla="*/ 394236 h 648502"/>
                <a:gd name="connsiteX6" fmla="*/ 8234 w 151117"/>
                <a:gd name="connsiteY6" fmla="*/ 3711 h 64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117" h="648502">
                  <a:moveTo>
                    <a:pt x="8234" y="3711"/>
                  </a:moveTo>
                  <a:cubicBezTo>
                    <a:pt x="9292" y="-26981"/>
                    <a:pt x="5059" y="140765"/>
                    <a:pt x="8234" y="210086"/>
                  </a:cubicBezTo>
                  <a:cubicBezTo>
                    <a:pt x="11409" y="279407"/>
                    <a:pt x="3471" y="346611"/>
                    <a:pt x="27284" y="419636"/>
                  </a:cubicBezTo>
                  <a:cubicBezTo>
                    <a:pt x="51097" y="492661"/>
                    <a:pt x="150051" y="640828"/>
                    <a:pt x="151109" y="648236"/>
                  </a:cubicBezTo>
                  <a:cubicBezTo>
                    <a:pt x="152167" y="655644"/>
                    <a:pt x="58505" y="506419"/>
                    <a:pt x="33634" y="464086"/>
                  </a:cubicBezTo>
                  <a:cubicBezTo>
                    <a:pt x="8763" y="421753"/>
                    <a:pt x="8234" y="464615"/>
                    <a:pt x="1884" y="394236"/>
                  </a:cubicBezTo>
                  <a:cubicBezTo>
                    <a:pt x="-4466" y="323857"/>
                    <a:pt x="7176" y="34403"/>
                    <a:pt x="8234" y="3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B1F0AA28-80A8-3940-D60A-2EF947A66373}"/>
                </a:ext>
              </a:extLst>
            </p:cNvPr>
            <p:cNvSpPr/>
            <p:nvPr/>
          </p:nvSpPr>
          <p:spPr>
            <a:xfrm>
              <a:off x="3770410" y="5470116"/>
              <a:ext cx="52845" cy="1169159"/>
            </a:xfrm>
            <a:custGeom>
              <a:avLst/>
              <a:gdLst>
                <a:gd name="connsiteX0" fmla="*/ 4665 w 52845"/>
                <a:gd name="connsiteY0" fmla="*/ 409 h 1169159"/>
                <a:gd name="connsiteX1" fmla="*/ 4665 w 52845"/>
                <a:gd name="connsiteY1" fmla="*/ 517934 h 1169159"/>
                <a:gd name="connsiteX2" fmla="*/ 52290 w 52845"/>
                <a:gd name="connsiteY2" fmla="*/ 1168809 h 1169159"/>
                <a:gd name="connsiteX3" fmla="*/ 30065 w 52845"/>
                <a:gd name="connsiteY3" fmla="*/ 600484 h 1169159"/>
                <a:gd name="connsiteX4" fmla="*/ 4665 w 52845"/>
                <a:gd name="connsiteY4" fmla="*/ 409 h 116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45" h="1169159">
                  <a:moveTo>
                    <a:pt x="4665" y="409"/>
                  </a:moveTo>
                  <a:cubicBezTo>
                    <a:pt x="432" y="-13349"/>
                    <a:pt x="-3273" y="323201"/>
                    <a:pt x="4665" y="517934"/>
                  </a:cubicBezTo>
                  <a:cubicBezTo>
                    <a:pt x="12603" y="712667"/>
                    <a:pt x="48057" y="1155051"/>
                    <a:pt x="52290" y="1168809"/>
                  </a:cubicBezTo>
                  <a:cubicBezTo>
                    <a:pt x="56523" y="1182567"/>
                    <a:pt x="35357" y="788338"/>
                    <a:pt x="30065" y="600484"/>
                  </a:cubicBezTo>
                  <a:cubicBezTo>
                    <a:pt x="24773" y="412630"/>
                    <a:pt x="8898" y="14167"/>
                    <a:pt x="4665" y="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09127225-77D5-F5A2-8CB6-FFB416E23C06}"/>
                </a:ext>
              </a:extLst>
            </p:cNvPr>
            <p:cNvSpPr/>
            <p:nvPr/>
          </p:nvSpPr>
          <p:spPr>
            <a:xfrm>
              <a:off x="3825773" y="6626427"/>
              <a:ext cx="65999" cy="1546328"/>
            </a:xfrm>
            <a:custGeom>
              <a:avLst/>
              <a:gdLst>
                <a:gd name="connsiteX0" fmla="*/ 102 w 65999"/>
                <a:gd name="connsiteY0" fmla="*/ 12498 h 1546328"/>
                <a:gd name="connsiteX1" fmla="*/ 47727 w 65999"/>
                <a:gd name="connsiteY1" fmla="*/ 831648 h 1546328"/>
                <a:gd name="connsiteX2" fmla="*/ 63602 w 65999"/>
                <a:gd name="connsiteY2" fmla="*/ 1406323 h 1546328"/>
                <a:gd name="connsiteX3" fmla="*/ 63602 w 65999"/>
                <a:gd name="connsiteY3" fmla="*/ 1520623 h 1546328"/>
                <a:gd name="connsiteX4" fmla="*/ 41377 w 65999"/>
                <a:gd name="connsiteY4" fmla="*/ 1018973 h 1546328"/>
                <a:gd name="connsiteX5" fmla="*/ 35027 w 65999"/>
                <a:gd name="connsiteY5" fmla="*/ 383973 h 1546328"/>
                <a:gd name="connsiteX6" fmla="*/ 102 w 65999"/>
                <a:gd name="connsiteY6" fmla="*/ 12498 h 154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99" h="1546328">
                  <a:moveTo>
                    <a:pt x="102" y="12498"/>
                  </a:moveTo>
                  <a:cubicBezTo>
                    <a:pt x="2219" y="87110"/>
                    <a:pt x="37144" y="599344"/>
                    <a:pt x="47727" y="831648"/>
                  </a:cubicBezTo>
                  <a:cubicBezTo>
                    <a:pt x="58310" y="1063952"/>
                    <a:pt x="60956" y="1291494"/>
                    <a:pt x="63602" y="1406323"/>
                  </a:cubicBezTo>
                  <a:cubicBezTo>
                    <a:pt x="66248" y="1521152"/>
                    <a:pt x="67306" y="1585181"/>
                    <a:pt x="63602" y="1520623"/>
                  </a:cubicBezTo>
                  <a:cubicBezTo>
                    <a:pt x="59898" y="1456065"/>
                    <a:pt x="46139" y="1208415"/>
                    <a:pt x="41377" y="1018973"/>
                  </a:cubicBezTo>
                  <a:cubicBezTo>
                    <a:pt x="36615" y="829531"/>
                    <a:pt x="40848" y="553306"/>
                    <a:pt x="35027" y="383973"/>
                  </a:cubicBezTo>
                  <a:cubicBezTo>
                    <a:pt x="29206" y="214640"/>
                    <a:pt x="-2015" y="-62114"/>
                    <a:pt x="102" y="12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7C4B290D-DE42-9A1D-3822-168868F65C1B}"/>
                </a:ext>
              </a:extLst>
            </p:cNvPr>
            <p:cNvSpPr/>
            <p:nvPr/>
          </p:nvSpPr>
          <p:spPr>
            <a:xfrm>
              <a:off x="3229973" y="7045189"/>
              <a:ext cx="620517" cy="218528"/>
            </a:xfrm>
            <a:custGeom>
              <a:avLst/>
              <a:gdLst>
                <a:gd name="connsiteX0" fmla="*/ 618127 w 620517"/>
                <a:gd name="connsiteY0" fmla="*/ 136 h 218528"/>
                <a:gd name="connsiteX1" fmla="*/ 478427 w 620517"/>
                <a:gd name="connsiteY1" fmla="*/ 152536 h 218528"/>
                <a:gd name="connsiteX2" fmla="*/ 227602 w 620517"/>
                <a:gd name="connsiteY2" fmla="*/ 216036 h 218528"/>
                <a:gd name="connsiteX3" fmla="*/ 2177 w 620517"/>
                <a:gd name="connsiteY3" fmla="*/ 203336 h 218528"/>
                <a:gd name="connsiteX4" fmla="*/ 367302 w 620517"/>
                <a:gd name="connsiteY4" fmla="*/ 181111 h 218528"/>
                <a:gd name="connsiteX5" fmla="*/ 618127 w 620517"/>
                <a:gd name="connsiteY5" fmla="*/ 136 h 2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0517" h="218528">
                  <a:moveTo>
                    <a:pt x="618127" y="136"/>
                  </a:moveTo>
                  <a:cubicBezTo>
                    <a:pt x="636648" y="-4627"/>
                    <a:pt x="543514" y="116553"/>
                    <a:pt x="478427" y="152536"/>
                  </a:cubicBezTo>
                  <a:cubicBezTo>
                    <a:pt x="413340" y="188519"/>
                    <a:pt x="306977" y="207569"/>
                    <a:pt x="227602" y="216036"/>
                  </a:cubicBezTo>
                  <a:cubicBezTo>
                    <a:pt x="148227" y="224503"/>
                    <a:pt x="-21106" y="209157"/>
                    <a:pt x="2177" y="203336"/>
                  </a:cubicBezTo>
                  <a:cubicBezTo>
                    <a:pt x="25460" y="197515"/>
                    <a:pt x="261998" y="211273"/>
                    <a:pt x="367302" y="181111"/>
                  </a:cubicBezTo>
                  <a:cubicBezTo>
                    <a:pt x="472606" y="150949"/>
                    <a:pt x="599606" y="4899"/>
                    <a:pt x="618127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12A2C30C-DEEB-A324-1AEA-68701C8270F2}"/>
                </a:ext>
              </a:extLst>
            </p:cNvPr>
            <p:cNvSpPr/>
            <p:nvPr/>
          </p:nvSpPr>
          <p:spPr>
            <a:xfrm>
              <a:off x="3206613" y="7216740"/>
              <a:ext cx="454401" cy="463618"/>
            </a:xfrm>
            <a:custGeom>
              <a:avLst/>
              <a:gdLst>
                <a:gd name="connsiteX0" fmla="*/ 454162 w 454401"/>
                <a:gd name="connsiteY0" fmla="*/ 35 h 463618"/>
                <a:gd name="connsiteX1" fmla="*/ 282712 w 454401"/>
                <a:gd name="connsiteY1" fmla="*/ 222285 h 463618"/>
                <a:gd name="connsiteX2" fmla="*/ 137 w 454401"/>
                <a:gd name="connsiteY2" fmla="*/ 463585 h 463618"/>
                <a:gd name="connsiteX3" fmla="*/ 247787 w 454401"/>
                <a:gd name="connsiteY3" fmla="*/ 238160 h 463618"/>
                <a:gd name="connsiteX4" fmla="*/ 454162 w 454401"/>
                <a:gd name="connsiteY4" fmla="*/ 35 h 4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401" h="463618">
                  <a:moveTo>
                    <a:pt x="454162" y="35"/>
                  </a:moveTo>
                  <a:cubicBezTo>
                    <a:pt x="459983" y="-2611"/>
                    <a:pt x="358383" y="145027"/>
                    <a:pt x="282712" y="222285"/>
                  </a:cubicBezTo>
                  <a:cubicBezTo>
                    <a:pt x="207041" y="299543"/>
                    <a:pt x="5958" y="460939"/>
                    <a:pt x="137" y="463585"/>
                  </a:cubicBezTo>
                  <a:cubicBezTo>
                    <a:pt x="-5684" y="466231"/>
                    <a:pt x="175291" y="310656"/>
                    <a:pt x="247787" y="238160"/>
                  </a:cubicBezTo>
                  <a:cubicBezTo>
                    <a:pt x="320283" y="165664"/>
                    <a:pt x="448341" y="2681"/>
                    <a:pt x="454162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7E990C01-5CC3-627B-FAD4-F12153F20B0C}"/>
                </a:ext>
              </a:extLst>
            </p:cNvPr>
            <p:cNvSpPr/>
            <p:nvPr/>
          </p:nvSpPr>
          <p:spPr>
            <a:xfrm>
              <a:off x="2690564" y="7642141"/>
              <a:ext cx="535863" cy="461514"/>
            </a:xfrm>
            <a:custGeom>
              <a:avLst/>
              <a:gdLst>
                <a:gd name="connsiteX0" fmla="*/ 535236 w 535863"/>
                <a:gd name="connsiteY0" fmla="*/ 84 h 461514"/>
                <a:gd name="connsiteX1" fmla="*/ 459036 w 535863"/>
                <a:gd name="connsiteY1" fmla="*/ 136609 h 461514"/>
                <a:gd name="connsiteX2" fmla="*/ 1836 w 535863"/>
                <a:gd name="connsiteY2" fmla="*/ 460459 h 461514"/>
                <a:gd name="connsiteX3" fmla="*/ 287586 w 535863"/>
                <a:gd name="connsiteY3" fmla="*/ 247734 h 461514"/>
                <a:gd name="connsiteX4" fmla="*/ 459036 w 535863"/>
                <a:gd name="connsiteY4" fmla="*/ 117559 h 461514"/>
                <a:gd name="connsiteX5" fmla="*/ 535236 w 535863"/>
                <a:gd name="connsiteY5" fmla="*/ 84 h 4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863" h="461514">
                  <a:moveTo>
                    <a:pt x="535236" y="84"/>
                  </a:moveTo>
                  <a:cubicBezTo>
                    <a:pt x="535236" y="3259"/>
                    <a:pt x="547936" y="59880"/>
                    <a:pt x="459036" y="136609"/>
                  </a:cubicBezTo>
                  <a:cubicBezTo>
                    <a:pt x="370136" y="213338"/>
                    <a:pt x="30411" y="441938"/>
                    <a:pt x="1836" y="460459"/>
                  </a:cubicBezTo>
                  <a:cubicBezTo>
                    <a:pt x="-26739" y="478980"/>
                    <a:pt x="287586" y="247734"/>
                    <a:pt x="287586" y="247734"/>
                  </a:cubicBezTo>
                  <a:cubicBezTo>
                    <a:pt x="363786" y="190584"/>
                    <a:pt x="419878" y="151426"/>
                    <a:pt x="459036" y="117559"/>
                  </a:cubicBezTo>
                  <a:cubicBezTo>
                    <a:pt x="498194" y="83692"/>
                    <a:pt x="535236" y="-3091"/>
                    <a:pt x="535236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1DED7F3E-5783-9125-713E-9B0BFD0CE4D7}"/>
                </a:ext>
              </a:extLst>
            </p:cNvPr>
            <p:cNvSpPr/>
            <p:nvPr/>
          </p:nvSpPr>
          <p:spPr>
            <a:xfrm>
              <a:off x="2276447" y="8042192"/>
              <a:ext cx="421190" cy="171680"/>
            </a:xfrm>
            <a:custGeom>
              <a:avLst/>
              <a:gdLst>
                <a:gd name="connsiteX0" fmla="*/ 28 w 421190"/>
                <a:gd name="connsiteY0" fmla="*/ 171533 h 171680"/>
                <a:gd name="connsiteX1" fmla="*/ 209578 w 421190"/>
                <a:gd name="connsiteY1" fmla="*/ 69933 h 171680"/>
                <a:gd name="connsiteX2" fmla="*/ 419128 w 421190"/>
                <a:gd name="connsiteY2" fmla="*/ 63583 h 171680"/>
                <a:gd name="connsiteX3" fmla="*/ 304828 w 421190"/>
                <a:gd name="connsiteY3" fmla="*/ 54058 h 171680"/>
                <a:gd name="connsiteX4" fmla="*/ 114328 w 421190"/>
                <a:gd name="connsiteY4" fmla="*/ 83 h 171680"/>
                <a:gd name="connsiteX5" fmla="*/ 193703 w 421190"/>
                <a:gd name="connsiteY5" fmla="*/ 44533 h 171680"/>
                <a:gd name="connsiteX6" fmla="*/ 28 w 421190"/>
                <a:gd name="connsiteY6" fmla="*/ 171533 h 17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190" h="171680">
                  <a:moveTo>
                    <a:pt x="28" y="171533"/>
                  </a:moveTo>
                  <a:cubicBezTo>
                    <a:pt x="2674" y="175766"/>
                    <a:pt x="139728" y="87925"/>
                    <a:pt x="209578" y="69933"/>
                  </a:cubicBezTo>
                  <a:cubicBezTo>
                    <a:pt x="279428" y="51941"/>
                    <a:pt x="403253" y="66229"/>
                    <a:pt x="419128" y="63583"/>
                  </a:cubicBezTo>
                  <a:cubicBezTo>
                    <a:pt x="435003" y="60937"/>
                    <a:pt x="355628" y="64641"/>
                    <a:pt x="304828" y="54058"/>
                  </a:cubicBezTo>
                  <a:cubicBezTo>
                    <a:pt x="254028" y="43475"/>
                    <a:pt x="132849" y="1670"/>
                    <a:pt x="114328" y="83"/>
                  </a:cubicBezTo>
                  <a:cubicBezTo>
                    <a:pt x="95807" y="-1504"/>
                    <a:pt x="206403" y="19662"/>
                    <a:pt x="193703" y="44533"/>
                  </a:cubicBezTo>
                  <a:cubicBezTo>
                    <a:pt x="181003" y="69404"/>
                    <a:pt x="-2618" y="167300"/>
                    <a:pt x="28" y="171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DA6CEC56-408B-1960-39EF-F80212518BF3}"/>
                </a:ext>
              </a:extLst>
            </p:cNvPr>
            <p:cNvSpPr/>
            <p:nvPr/>
          </p:nvSpPr>
          <p:spPr>
            <a:xfrm>
              <a:off x="3514474" y="5825958"/>
              <a:ext cx="254692" cy="148634"/>
            </a:xfrm>
            <a:custGeom>
              <a:avLst/>
              <a:gdLst>
                <a:gd name="connsiteX0" fmla="*/ 251 w 254692"/>
                <a:gd name="connsiteY0" fmla="*/ 167 h 148634"/>
                <a:gd name="connsiteX1" fmla="*/ 133601 w 254692"/>
                <a:gd name="connsiteY1" fmla="*/ 114467 h 148634"/>
                <a:gd name="connsiteX2" fmla="*/ 254251 w 254692"/>
                <a:gd name="connsiteY2" fmla="*/ 127167 h 148634"/>
                <a:gd name="connsiteX3" fmla="*/ 168526 w 254692"/>
                <a:gd name="connsiteY3" fmla="*/ 143042 h 148634"/>
                <a:gd name="connsiteX4" fmla="*/ 251 w 254692"/>
                <a:gd name="connsiteY4" fmla="*/ 167 h 14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2" h="148634">
                  <a:moveTo>
                    <a:pt x="251" y="167"/>
                  </a:moveTo>
                  <a:cubicBezTo>
                    <a:pt x="-5570" y="-4595"/>
                    <a:pt x="91268" y="93300"/>
                    <a:pt x="133601" y="114467"/>
                  </a:cubicBezTo>
                  <a:cubicBezTo>
                    <a:pt x="175934" y="135634"/>
                    <a:pt x="248430" y="122405"/>
                    <a:pt x="254251" y="127167"/>
                  </a:cubicBezTo>
                  <a:cubicBezTo>
                    <a:pt x="260072" y="131929"/>
                    <a:pt x="207155" y="160504"/>
                    <a:pt x="168526" y="143042"/>
                  </a:cubicBezTo>
                  <a:cubicBezTo>
                    <a:pt x="129897" y="125580"/>
                    <a:pt x="6072" y="4929"/>
                    <a:pt x="251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D273A1D5-55A8-BE25-EAA8-D9DB7448FCCC}"/>
                </a:ext>
              </a:extLst>
            </p:cNvPr>
            <p:cNvSpPr/>
            <p:nvPr/>
          </p:nvSpPr>
          <p:spPr>
            <a:xfrm>
              <a:off x="3330384" y="6204148"/>
              <a:ext cx="491603" cy="36513"/>
            </a:xfrm>
            <a:custGeom>
              <a:avLst/>
              <a:gdLst>
                <a:gd name="connsiteX0" fmla="*/ 191 w 491603"/>
                <a:gd name="connsiteY0" fmla="*/ 31552 h 36513"/>
                <a:gd name="connsiteX1" fmla="*/ 282766 w 491603"/>
                <a:gd name="connsiteY1" fmla="*/ 34727 h 36513"/>
                <a:gd name="connsiteX2" fmla="*/ 485966 w 491603"/>
                <a:gd name="connsiteY2" fmla="*/ 12502 h 36513"/>
                <a:gd name="connsiteX3" fmla="*/ 425641 w 491603"/>
                <a:gd name="connsiteY3" fmla="*/ 2977 h 36513"/>
                <a:gd name="connsiteX4" fmla="*/ 327216 w 491603"/>
                <a:gd name="connsiteY4" fmla="*/ 2977 h 36513"/>
                <a:gd name="connsiteX5" fmla="*/ 191 w 491603"/>
                <a:gd name="connsiteY5" fmla="*/ 31552 h 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603" h="36513">
                  <a:moveTo>
                    <a:pt x="191" y="31552"/>
                  </a:moveTo>
                  <a:cubicBezTo>
                    <a:pt x="-7217" y="36844"/>
                    <a:pt x="201804" y="37902"/>
                    <a:pt x="282766" y="34727"/>
                  </a:cubicBezTo>
                  <a:cubicBezTo>
                    <a:pt x="363728" y="31552"/>
                    <a:pt x="462153" y="17794"/>
                    <a:pt x="485966" y="12502"/>
                  </a:cubicBezTo>
                  <a:cubicBezTo>
                    <a:pt x="509779" y="7210"/>
                    <a:pt x="452099" y="4564"/>
                    <a:pt x="425641" y="2977"/>
                  </a:cubicBezTo>
                  <a:cubicBezTo>
                    <a:pt x="399183" y="1389"/>
                    <a:pt x="403945" y="-2844"/>
                    <a:pt x="327216" y="2977"/>
                  </a:cubicBezTo>
                  <a:cubicBezTo>
                    <a:pt x="250487" y="8798"/>
                    <a:pt x="7599" y="26260"/>
                    <a:pt x="191" y="31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1145973F-2712-27C9-C98C-F31615352369}"/>
                </a:ext>
              </a:extLst>
            </p:cNvPr>
            <p:cNvSpPr/>
            <p:nvPr/>
          </p:nvSpPr>
          <p:spPr>
            <a:xfrm>
              <a:off x="3424858" y="6377818"/>
              <a:ext cx="386693" cy="62845"/>
            </a:xfrm>
            <a:custGeom>
              <a:avLst/>
              <a:gdLst>
                <a:gd name="connsiteX0" fmla="*/ 381967 w 386693"/>
                <a:gd name="connsiteY0" fmla="*/ 45207 h 62845"/>
                <a:gd name="connsiteX1" fmla="*/ 312117 w 386693"/>
                <a:gd name="connsiteY1" fmla="*/ 61082 h 62845"/>
                <a:gd name="connsiteX2" fmla="*/ 967 w 386693"/>
                <a:gd name="connsiteY2" fmla="*/ 757 h 62845"/>
                <a:gd name="connsiteX3" fmla="*/ 220042 w 386693"/>
                <a:gd name="connsiteY3" fmla="*/ 29332 h 62845"/>
                <a:gd name="connsiteX4" fmla="*/ 381967 w 386693"/>
                <a:gd name="connsiteY4" fmla="*/ 45207 h 6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693" h="62845">
                  <a:moveTo>
                    <a:pt x="381967" y="45207"/>
                  </a:moveTo>
                  <a:cubicBezTo>
                    <a:pt x="397313" y="50499"/>
                    <a:pt x="375617" y="68490"/>
                    <a:pt x="312117" y="61082"/>
                  </a:cubicBezTo>
                  <a:cubicBezTo>
                    <a:pt x="248617" y="53674"/>
                    <a:pt x="16313" y="6049"/>
                    <a:pt x="967" y="757"/>
                  </a:cubicBezTo>
                  <a:cubicBezTo>
                    <a:pt x="-14379" y="-4535"/>
                    <a:pt x="157071" y="19278"/>
                    <a:pt x="220042" y="29332"/>
                  </a:cubicBezTo>
                  <a:cubicBezTo>
                    <a:pt x="283013" y="39386"/>
                    <a:pt x="366621" y="39915"/>
                    <a:pt x="381967" y="45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DE9A08BE-05B9-B9C5-0FD7-3865A7CBA2A2}"/>
                </a:ext>
              </a:extLst>
            </p:cNvPr>
            <p:cNvSpPr/>
            <p:nvPr/>
          </p:nvSpPr>
          <p:spPr>
            <a:xfrm>
              <a:off x="2733675" y="6257409"/>
              <a:ext cx="365452" cy="276741"/>
            </a:xfrm>
            <a:custGeom>
              <a:avLst/>
              <a:gdLst>
                <a:gd name="connsiteX0" fmla="*/ 365125 w 365452"/>
                <a:gd name="connsiteY0" fmla="*/ 516 h 276741"/>
                <a:gd name="connsiteX1" fmla="*/ 60325 w 365452"/>
                <a:gd name="connsiteY1" fmla="*/ 216416 h 276741"/>
                <a:gd name="connsiteX2" fmla="*/ 0 w 365452"/>
                <a:gd name="connsiteY2" fmla="*/ 276741 h 276741"/>
                <a:gd name="connsiteX3" fmla="*/ 117475 w 365452"/>
                <a:gd name="connsiteY3" fmla="*/ 159266 h 276741"/>
                <a:gd name="connsiteX4" fmla="*/ 365125 w 365452"/>
                <a:gd name="connsiteY4" fmla="*/ 516 h 27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452" h="276741">
                  <a:moveTo>
                    <a:pt x="365125" y="516"/>
                  </a:moveTo>
                  <a:cubicBezTo>
                    <a:pt x="355600" y="10041"/>
                    <a:pt x="121179" y="170379"/>
                    <a:pt x="60325" y="216416"/>
                  </a:cubicBezTo>
                  <a:cubicBezTo>
                    <a:pt x="-529" y="262453"/>
                    <a:pt x="0" y="276741"/>
                    <a:pt x="0" y="276741"/>
                  </a:cubicBezTo>
                  <a:cubicBezTo>
                    <a:pt x="9525" y="267216"/>
                    <a:pt x="61383" y="202658"/>
                    <a:pt x="117475" y="159266"/>
                  </a:cubicBezTo>
                  <a:cubicBezTo>
                    <a:pt x="173567" y="115874"/>
                    <a:pt x="374650" y="-9009"/>
                    <a:pt x="365125" y="5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C60196F0-41E4-FECA-32D4-A7B6D9832A2B}"/>
                </a:ext>
              </a:extLst>
            </p:cNvPr>
            <p:cNvSpPr/>
            <p:nvPr/>
          </p:nvSpPr>
          <p:spPr>
            <a:xfrm>
              <a:off x="2774950" y="6527800"/>
              <a:ext cx="1021776" cy="123290"/>
            </a:xfrm>
            <a:custGeom>
              <a:avLst/>
              <a:gdLst>
                <a:gd name="connsiteX0" fmla="*/ 0 w 1021776"/>
                <a:gd name="connsiteY0" fmla="*/ 0 h 123290"/>
                <a:gd name="connsiteX1" fmla="*/ 371475 w 1021776"/>
                <a:gd name="connsiteY1" fmla="*/ 15875 h 123290"/>
                <a:gd name="connsiteX2" fmla="*/ 612775 w 1021776"/>
                <a:gd name="connsiteY2" fmla="*/ 69850 h 123290"/>
                <a:gd name="connsiteX3" fmla="*/ 885825 w 1021776"/>
                <a:gd name="connsiteY3" fmla="*/ 111125 h 123290"/>
                <a:gd name="connsiteX4" fmla="*/ 1019175 w 1021776"/>
                <a:gd name="connsiteY4" fmla="*/ 114300 h 123290"/>
                <a:gd name="connsiteX5" fmla="*/ 774700 w 1021776"/>
                <a:gd name="connsiteY5" fmla="*/ 117475 h 123290"/>
                <a:gd name="connsiteX6" fmla="*/ 403225 w 1021776"/>
                <a:gd name="connsiteY6" fmla="*/ 28575 h 123290"/>
                <a:gd name="connsiteX7" fmla="*/ 279400 w 1021776"/>
                <a:gd name="connsiteY7" fmla="*/ 25400 h 123290"/>
                <a:gd name="connsiteX8" fmla="*/ 0 w 1021776"/>
                <a:gd name="connsiteY8" fmla="*/ 0 h 12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776" h="123290">
                  <a:moveTo>
                    <a:pt x="0" y="0"/>
                  </a:moveTo>
                  <a:cubicBezTo>
                    <a:pt x="134673" y="2116"/>
                    <a:pt x="269346" y="4233"/>
                    <a:pt x="371475" y="15875"/>
                  </a:cubicBezTo>
                  <a:cubicBezTo>
                    <a:pt x="473604" y="27517"/>
                    <a:pt x="527050" y="53975"/>
                    <a:pt x="612775" y="69850"/>
                  </a:cubicBezTo>
                  <a:cubicBezTo>
                    <a:pt x="698500" y="85725"/>
                    <a:pt x="818092" y="103717"/>
                    <a:pt x="885825" y="111125"/>
                  </a:cubicBezTo>
                  <a:cubicBezTo>
                    <a:pt x="953558" y="118533"/>
                    <a:pt x="1037696" y="113242"/>
                    <a:pt x="1019175" y="114300"/>
                  </a:cubicBezTo>
                  <a:cubicBezTo>
                    <a:pt x="1000654" y="115358"/>
                    <a:pt x="877358" y="131763"/>
                    <a:pt x="774700" y="117475"/>
                  </a:cubicBezTo>
                  <a:cubicBezTo>
                    <a:pt x="672042" y="103188"/>
                    <a:pt x="485775" y="43921"/>
                    <a:pt x="403225" y="28575"/>
                  </a:cubicBezTo>
                  <a:cubicBezTo>
                    <a:pt x="320675" y="13229"/>
                    <a:pt x="279400" y="25400"/>
                    <a:pt x="279400" y="254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29F01BC6-9E9D-DD2F-CC20-A2EE82CFEE13}"/>
                </a:ext>
              </a:extLst>
            </p:cNvPr>
            <p:cNvSpPr/>
            <p:nvPr/>
          </p:nvSpPr>
          <p:spPr>
            <a:xfrm>
              <a:off x="3028913" y="6188073"/>
              <a:ext cx="130271" cy="228606"/>
            </a:xfrm>
            <a:custGeom>
              <a:avLst/>
              <a:gdLst>
                <a:gd name="connsiteX0" fmla="*/ 130212 w 130271"/>
                <a:gd name="connsiteY0" fmla="*/ 2 h 228606"/>
                <a:gd name="connsiteX1" fmla="*/ 79412 w 130271"/>
                <a:gd name="connsiteY1" fmla="*/ 139702 h 228606"/>
                <a:gd name="connsiteX2" fmla="*/ 37 w 130271"/>
                <a:gd name="connsiteY2" fmla="*/ 228602 h 228606"/>
                <a:gd name="connsiteX3" fmla="*/ 69887 w 130271"/>
                <a:gd name="connsiteY3" fmla="*/ 136527 h 228606"/>
                <a:gd name="connsiteX4" fmla="*/ 130212 w 130271"/>
                <a:gd name="connsiteY4" fmla="*/ 2 h 2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71" h="228606">
                  <a:moveTo>
                    <a:pt x="130212" y="2"/>
                  </a:moveTo>
                  <a:cubicBezTo>
                    <a:pt x="131799" y="531"/>
                    <a:pt x="101108" y="101602"/>
                    <a:pt x="79412" y="139702"/>
                  </a:cubicBezTo>
                  <a:cubicBezTo>
                    <a:pt x="57716" y="177802"/>
                    <a:pt x="1624" y="229131"/>
                    <a:pt x="37" y="228602"/>
                  </a:cubicBezTo>
                  <a:cubicBezTo>
                    <a:pt x="-1550" y="228073"/>
                    <a:pt x="48191" y="171452"/>
                    <a:pt x="69887" y="136527"/>
                  </a:cubicBezTo>
                  <a:cubicBezTo>
                    <a:pt x="91583" y="101602"/>
                    <a:pt x="128625" y="-527"/>
                    <a:pt x="13021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3670B991-52FC-4F4F-1771-CFD226026660}"/>
                </a:ext>
              </a:extLst>
            </p:cNvPr>
            <p:cNvSpPr/>
            <p:nvPr/>
          </p:nvSpPr>
          <p:spPr>
            <a:xfrm>
              <a:off x="2634847" y="6539871"/>
              <a:ext cx="366652" cy="118343"/>
            </a:xfrm>
            <a:custGeom>
              <a:avLst/>
              <a:gdLst>
                <a:gd name="connsiteX0" fmla="*/ 403 w 366652"/>
                <a:gd name="connsiteY0" fmla="*/ 118104 h 118343"/>
                <a:gd name="connsiteX1" fmla="*/ 136928 w 366652"/>
                <a:gd name="connsiteY1" fmla="*/ 38729 h 118343"/>
                <a:gd name="connsiteX2" fmla="*/ 365528 w 366652"/>
                <a:gd name="connsiteY2" fmla="*/ 19679 h 118343"/>
                <a:gd name="connsiteX3" fmla="*/ 222653 w 366652"/>
                <a:gd name="connsiteY3" fmla="*/ 3804 h 118343"/>
                <a:gd name="connsiteX4" fmla="*/ 178203 w 366652"/>
                <a:gd name="connsiteY4" fmla="*/ 10154 h 118343"/>
                <a:gd name="connsiteX5" fmla="*/ 403 w 366652"/>
                <a:gd name="connsiteY5" fmla="*/ 118104 h 11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652" h="118343">
                  <a:moveTo>
                    <a:pt x="403" y="118104"/>
                  </a:moveTo>
                  <a:cubicBezTo>
                    <a:pt x="-6476" y="122866"/>
                    <a:pt x="76074" y="55133"/>
                    <a:pt x="136928" y="38729"/>
                  </a:cubicBezTo>
                  <a:cubicBezTo>
                    <a:pt x="197782" y="22325"/>
                    <a:pt x="351241" y="25500"/>
                    <a:pt x="365528" y="19679"/>
                  </a:cubicBezTo>
                  <a:cubicBezTo>
                    <a:pt x="379815" y="13858"/>
                    <a:pt x="253874" y="5391"/>
                    <a:pt x="222653" y="3804"/>
                  </a:cubicBezTo>
                  <a:cubicBezTo>
                    <a:pt x="191432" y="2217"/>
                    <a:pt x="212599" y="-6779"/>
                    <a:pt x="178203" y="10154"/>
                  </a:cubicBezTo>
                  <a:cubicBezTo>
                    <a:pt x="143807" y="27087"/>
                    <a:pt x="7282" y="113342"/>
                    <a:pt x="403" y="118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6E909F9E-5F2F-D225-9DED-64DE215CC9A5}"/>
                </a:ext>
              </a:extLst>
            </p:cNvPr>
            <p:cNvSpPr/>
            <p:nvPr/>
          </p:nvSpPr>
          <p:spPr>
            <a:xfrm>
              <a:off x="3422302" y="6683224"/>
              <a:ext cx="378658" cy="47907"/>
            </a:xfrm>
            <a:custGeom>
              <a:avLst/>
              <a:gdLst>
                <a:gd name="connsiteX0" fmla="*/ 378173 w 378658"/>
                <a:gd name="connsiteY0" fmla="*/ 9676 h 47907"/>
                <a:gd name="connsiteX1" fmla="*/ 232123 w 378658"/>
                <a:gd name="connsiteY1" fmla="*/ 31901 h 47907"/>
                <a:gd name="connsiteX2" fmla="*/ 348 w 378658"/>
                <a:gd name="connsiteY2" fmla="*/ 151 h 47907"/>
                <a:gd name="connsiteX3" fmla="*/ 184498 w 378658"/>
                <a:gd name="connsiteY3" fmla="*/ 47776 h 47907"/>
                <a:gd name="connsiteX4" fmla="*/ 378173 w 378658"/>
                <a:gd name="connsiteY4" fmla="*/ 9676 h 4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658" h="47907">
                  <a:moveTo>
                    <a:pt x="378173" y="9676"/>
                  </a:moveTo>
                  <a:cubicBezTo>
                    <a:pt x="386110" y="7030"/>
                    <a:pt x="295094" y="33488"/>
                    <a:pt x="232123" y="31901"/>
                  </a:cubicBezTo>
                  <a:cubicBezTo>
                    <a:pt x="169152" y="30314"/>
                    <a:pt x="8285" y="-2495"/>
                    <a:pt x="348" y="151"/>
                  </a:cubicBezTo>
                  <a:cubicBezTo>
                    <a:pt x="-7589" y="2797"/>
                    <a:pt x="122056" y="45130"/>
                    <a:pt x="184498" y="47776"/>
                  </a:cubicBezTo>
                  <a:cubicBezTo>
                    <a:pt x="246940" y="50422"/>
                    <a:pt x="370236" y="12322"/>
                    <a:pt x="378173" y="9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B08086D0-5763-3362-BD14-DA82F9289645}"/>
                </a:ext>
              </a:extLst>
            </p:cNvPr>
            <p:cNvSpPr/>
            <p:nvPr/>
          </p:nvSpPr>
          <p:spPr>
            <a:xfrm>
              <a:off x="2558214" y="6583082"/>
              <a:ext cx="519780" cy="91526"/>
            </a:xfrm>
            <a:custGeom>
              <a:avLst/>
              <a:gdLst>
                <a:gd name="connsiteX0" fmla="*/ 518361 w 519780"/>
                <a:gd name="connsiteY0" fmla="*/ 1868 h 91526"/>
                <a:gd name="connsiteX1" fmla="*/ 258011 w 519780"/>
                <a:gd name="connsiteY1" fmla="*/ 52668 h 91526"/>
                <a:gd name="connsiteX2" fmla="*/ 836 w 519780"/>
                <a:gd name="connsiteY2" fmla="*/ 90768 h 91526"/>
                <a:gd name="connsiteX3" fmla="*/ 346911 w 519780"/>
                <a:gd name="connsiteY3" fmla="*/ 17743 h 91526"/>
                <a:gd name="connsiteX4" fmla="*/ 518361 w 519780"/>
                <a:gd name="connsiteY4" fmla="*/ 1868 h 9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780" h="91526">
                  <a:moveTo>
                    <a:pt x="518361" y="1868"/>
                  </a:moveTo>
                  <a:cubicBezTo>
                    <a:pt x="503544" y="7689"/>
                    <a:pt x="344265" y="37851"/>
                    <a:pt x="258011" y="52668"/>
                  </a:cubicBezTo>
                  <a:cubicBezTo>
                    <a:pt x="171757" y="67485"/>
                    <a:pt x="-13981" y="96589"/>
                    <a:pt x="836" y="90768"/>
                  </a:cubicBezTo>
                  <a:cubicBezTo>
                    <a:pt x="15653" y="84947"/>
                    <a:pt x="264890" y="30972"/>
                    <a:pt x="346911" y="17743"/>
                  </a:cubicBezTo>
                  <a:cubicBezTo>
                    <a:pt x="428932" y="4514"/>
                    <a:pt x="533178" y="-3953"/>
                    <a:pt x="518361" y="18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CE7123B0-5B31-7152-AC5B-ED92FCEFF736}"/>
                </a:ext>
              </a:extLst>
            </p:cNvPr>
            <p:cNvSpPr/>
            <p:nvPr/>
          </p:nvSpPr>
          <p:spPr>
            <a:xfrm>
              <a:off x="2607942" y="6718287"/>
              <a:ext cx="1217933" cy="109703"/>
            </a:xfrm>
            <a:custGeom>
              <a:avLst/>
              <a:gdLst>
                <a:gd name="connsiteX0" fmla="*/ 1908 w 1217933"/>
                <a:gd name="connsiteY0" fmla="*/ 13 h 109703"/>
                <a:gd name="connsiteX1" fmla="*/ 478158 w 1217933"/>
                <a:gd name="connsiteY1" fmla="*/ 76213 h 109703"/>
                <a:gd name="connsiteX2" fmla="*/ 811533 w 1217933"/>
                <a:gd name="connsiteY2" fmla="*/ 107963 h 109703"/>
                <a:gd name="connsiteX3" fmla="*/ 1217933 w 1217933"/>
                <a:gd name="connsiteY3" fmla="*/ 104788 h 109703"/>
                <a:gd name="connsiteX4" fmla="*/ 1043308 w 1217933"/>
                <a:gd name="connsiteY4" fmla="*/ 98438 h 109703"/>
                <a:gd name="connsiteX5" fmla="*/ 668658 w 1217933"/>
                <a:gd name="connsiteY5" fmla="*/ 82563 h 109703"/>
                <a:gd name="connsiteX6" fmla="*/ 1908 w 1217933"/>
                <a:gd name="connsiteY6" fmla="*/ 13 h 10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7933" h="109703">
                  <a:moveTo>
                    <a:pt x="1908" y="13"/>
                  </a:moveTo>
                  <a:cubicBezTo>
                    <a:pt x="-29842" y="-1045"/>
                    <a:pt x="343221" y="58221"/>
                    <a:pt x="478158" y="76213"/>
                  </a:cubicBezTo>
                  <a:cubicBezTo>
                    <a:pt x="613095" y="94205"/>
                    <a:pt x="688237" y="103201"/>
                    <a:pt x="811533" y="107963"/>
                  </a:cubicBezTo>
                  <a:cubicBezTo>
                    <a:pt x="934829" y="112725"/>
                    <a:pt x="1179304" y="106375"/>
                    <a:pt x="1217933" y="104788"/>
                  </a:cubicBezTo>
                  <a:lnTo>
                    <a:pt x="1043308" y="98438"/>
                  </a:lnTo>
                  <a:cubicBezTo>
                    <a:pt x="951762" y="94734"/>
                    <a:pt x="842754" y="96851"/>
                    <a:pt x="668658" y="82563"/>
                  </a:cubicBezTo>
                  <a:cubicBezTo>
                    <a:pt x="494562" y="68276"/>
                    <a:pt x="33658" y="1071"/>
                    <a:pt x="190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6BC6B231-0309-2B96-AE55-454247CC5344}"/>
                </a:ext>
              </a:extLst>
            </p:cNvPr>
            <p:cNvSpPr/>
            <p:nvPr/>
          </p:nvSpPr>
          <p:spPr>
            <a:xfrm>
              <a:off x="2290510" y="6683374"/>
              <a:ext cx="300576" cy="322743"/>
            </a:xfrm>
            <a:custGeom>
              <a:avLst/>
              <a:gdLst>
                <a:gd name="connsiteX0" fmla="*/ 287590 w 300576"/>
                <a:gd name="connsiteY0" fmla="*/ 1 h 322743"/>
                <a:gd name="connsiteX1" fmla="*/ 71690 w 300576"/>
                <a:gd name="connsiteY1" fmla="*/ 241301 h 322743"/>
                <a:gd name="connsiteX2" fmla="*/ 1840 w 300576"/>
                <a:gd name="connsiteY2" fmla="*/ 320676 h 322743"/>
                <a:gd name="connsiteX3" fmla="*/ 46290 w 300576"/>
                <a:gd name="connsiteY3" fmla="*/ 285751 h 322743"/>
                <a:gd name="connsiteX4" fmla="*/ 300290 w 300576"/>
                <a:gd name="connsiteY4" fmla="*/ 142876 h 322743"/>
                <a:gd name="connsiteX5" fmla="*/ 100265 w 300576"/>
                <a:gd name="connsiteY5" fmla="*/ 244476 h 322743"/>
                <a:gd name="connsiteX6" fmla="*/ 287590 w 300576"/>
                <a:gd name="connsiteY6" fmla="*/ 1 h 32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576" h="322743">
                  <a:moveTo>
                    <a:pt x="287590" y="1"/>
                  </a:moveTo>
                  <a:cubicBezTo>
                    <a:pt x="282827" y="-528"/>
                    <a:pt x="119315" y="187855"/>
                    <a:pt x="71690" y="241301"/>
                  </a:cubicBezTo>
                  <a:cubicBezTo>
                    <a:pt x="24065" y="294747"/>
                    <a:pt x="6073" y="313268"/>
                    <a:pt x="1840" y="320676"/>
                  </a:cubicBezTo>
                  <a:cubicBezTo>
                    <a:pt x="-2393" y="328084"/>
                    <a:pt x="-3452" y="315384"/>
                    <a:pt x="46290" y="285751"/>
                  </a:cubicBezTo>
                  <a:cubicBezTo>
                    <a:pt x="96032" y="256118"/>
                    <a:pt x="291294" y="149755"/>
                    <a:pt x="300290" y="142876"/>
                  </a:cubicBezTo>
                  <a:cubicBezTo>
                    <a:pt x="309286" y="135997"/>
                    <a:pt x="103440" y="264055"/>
                    <a:pt x="100265" y="244476"/>
                  </a:cubicBezTo>
                  <a:cubicBezTo>
                    <a:pt x="97090" y="224897"/>
                    <a:pt x="292353" y="530"/>
                    <a:pt x="28759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3ABDBB8D-50AC-F8B7-997C-A127B0682D20}"/>
                </a:ext>
              </a:extLst>
            </p:cNvPr>
            <p:cNvSpPr/>
            <p:nvPr/>
          </p:nvSpPr>
          <p:spPr>
            <a:xfrm>
              <a:off x="1811473" y="6901237"/>
              <a:ext cx="953990" cy="404042"/>
            </a:xfrm>
            <a:custGeom>
              <a:avLst/>
              <a:gdLst>
                <a:gd name="connsiteX0" fmla="*/ 7802 w 953990"/>
                <a:gd name="connsiteY0" fmla="*/ 401263 h 404042"/>
                <a:gd name="connsiteX1" fmla="*/ 941252 w 953990"/>
                <a:gd name="connsiteY1" fmla="*/ 7563 h 404042"/>
                <a:gd name="connsiteX2" fmla="*/ 534852 w 953990"/>
                <a:gd name="connsiteY2" fmla="*/ 147263 h 404042"/>
                <a:gd name="connsiteX3" fmla="*/ 325302 w 953990"/>
                <a:gd name="connsiteY3" fmla="*/ 213938 h 404042"/>
                <a:gd name="connsiteX4" fmla="*/ 484052 w 953990"/>
                <a:gd name="connsiteY4" fmla="*/ 185363 h 404042"/>
                <a:gd name="connsiteX5" fmla="*/ 7802 w 953990"/>
                <a:gd name="connsiteY5" fmla="*/ 401263 h 40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990" h="404042">
                  <a:moveTo>
                    <a:pt x="7802" y="401263"/>
                  </a:moveTo>
                  <a:cubicBezTo>
                    <a:pt x="84002" y="371630"/>
                    <a:pt x="853410" y="49896"/>
                    <a:pt x="941252" y="7563"/>
                  </a:cubicBezTo>
                  <a:cubicBezTo>
                    <a:pt x="1029094" y="-34770"/>
                    <a:pt x="637510" y="112867"/>
                    <a:pt x="534852" y="147263"/>
                  </a:cubicBezTo>
                  <a:cubicBezTo>
                    <a:pt x="432194" y="181659"/>
                    <a:pt x="333769" y="207588"/>
                    <a:pt x="325302" y="213938"/>
                  </a:cubicBezTo>
                  <a:cubicBezTo>
                    <a:pt x="316835" y="220288"/>
                    <a:pt x="530619" y="156259"/>
                    <a:pt x="484052" y="185363"/>
                  </a:cubicBezTo>
                  <a:cubicBezTo>
                    <a:pt x="437485" y="214467"/>
                    <a:pt x="-68398" y="430896"/>
                    <a:pt x="7802" y="401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3749D171-9200-594F-B7D7-A2027A63D650}"/>
                </a:ext>
              </a:extLst>
            </p:cNvPr>
            <p:cNvSpPr/>
            <p:nvPr/>
          </p:nvSpPr>
          <p:spPr>
            <a:xfrm>
              <a:off x="2660432" y="6799120"/>
              <a:ext cx="922778" cy="182732"/>
            </a:xfrm>
            <a:custGeom>
              <a:avLst/>
              <a:gdLst>
                <a:gd name="connsiteX0" fmla="*/ 218 w 922778"/>
                <a:gd name="connsiteY0" fmla="*/ 182705 h 182732"/>
                <a:gd name="connsiteX1" fmla="*/ 593943 w 922778"/>
                <a:gd name="connsiteY1" fmla="*/ 43005 h 182732"/>
                <a:gd name="connsiteX2" fmla="*/ 920968 w 922778"/>
                <a:gd name="connsiteY2" fmla="*/ 58880 h 182732"/>
                <a:gd name="connsiteX3" fmla="*/ 457418 w 922778"/>
                <a:gd name="connsiteY3" fmla="*/ 1730 h 182732"/>
                <a:gd name="connsiteX4" fmla="*/ 524093 w 922778"/>
                <a:gd name="connsiteY4" fmla="*/ 30305 h 182732"/>
                <a:gd name="connsiteX5" fmla="*/ 218 w 922778"/>
                <a:gd name="connsiteY5" fmla="*/ 182705 h 1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778" h="182732">
                  <a:moveTo>
                    <a:pt x="218" y="182705"/>
                  </a:moveTo>
                  <a:cubicBezTo>
                    <a:pt x="11860" y="184822"/>
                    <a:pt x="440485" y="63642"/>
                    <a:pt x="593943" y="43005"/>
                  </a:cubicBezTo>
                  <a:cubicBezTo>
                    <a:pt x="747401" y="22368"/>
                    <a:pt x="943722" y="65759"/>
                    <a:pt x="920968" y="58880"/>
                  </a:cubicBezTo>
                  <a:cubicBezTo>
                    <a:pt x="898214" y="52001"/>
                    <a:pt x="523564" y="6492"/>
                    <a:pt x="457418" y="1730"/>
                  </a:cubicBezTo>
                  <a:cubicBezTo>
                    <a:pt x="391272" y="-3033"/>
                    <a:pt x="602939" y="672"/>
                    <a:pt x="524093" y="30305"/>
                  </a:cubicBezTo>
                  <a:cubicBezTo>
                    <a:pt x="445247" y="59938"/>
                    <a:pt x="-11424" y="180588"/>
                    <a:pt x="218" y="1827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53FBCE05-BF5F-E676-DB61-E9A50853468B}"/>
                </a:ext>
              </a:extLst>
            </p:cNvPr>
            <p:cNvSpPr/>
            <p:nvPr/>
          </p:nvSpPr>
          <p:spPr>
            <a:xfrm>
              <a:off x="2336731" y="7143748"/>
              <a:ext cx="762135" cy="327028"/>
            </a:xfrm>
            <a:custGeom>
              <a:avLst/>
              <a:gdLst>
                <a:gd name="connsiteX0" fmla="*/ 69 w 762135"/>
                <a:gd name="connsiteY0" fmla="*/ 327027 h 327028"/>
                <a:gd name="connsiteX1" fmla="*/ 362019 w 762135"/>
                <a:gd name="connsiteY1" fmla="*/ 127002 h 327028"/>
                <a:gd name="connsiteX2" fmla="*/ 762069 w 762135"/>
                <a:gd name="connsiteY2" fmla="*/ 2 h 327028"/>
                <a:gd name="connsiteX3" fmla="*/ 390594 w 762135"/>
                <a:gd name="connsiteY3" fmla="*/ 123827 h 327028"/>
                <a:gd name="connsiteX4" fmla="*/ 69 w 762135"/>
                <a:gd name="connsiteY4" fmla="*/ 327027 h 3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135" h="327028">
                  <a:moveTo>
                    <a:pt x="69" y="327027"/>
                  </a:moveTo>
                  <a:cubicBezTo>
                    <a:pt x="-4694" y="327556"/>
                    <a:pt x="235019" y="181506"/>
                    <a:pt x="362019" y="127002"/>
                  </a:cubicBezTo>
                  <a:cubicBezTo>
                    <a:pt x="489019" y="72498"/>
                    <a:pt x="757307" y="531"/>
                    <a:pt x="762069" y="2"/>
                  </a:cubicBezTo>
                  <a:cubicBezTo>
                    <a:pt x="766832" y="-527"/>
                    <a:pt x="513361" y="70381"/>
                    <a:pt x="390594" y="123827"/>
                  </a:cubicBezTo>
                  <a:cubicBezTo>
                    <a:pt x="267827" y="177273"/>
                    <a:pt x="4832" y="326498"/>
                    <a:pt x="69" y="327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A1F7DE7D-D592-2D7C-2DDD-87ACDACFC8A1}"/>
                </a:ext>
              </a:extLst>
            </p:cNvPr>
            <p:cNvSpPr/>
            <p:nvPr/>
          </p:nvSpPr>
          <p:spPr>
            <a:xfrm>
              <a:off x="3271256" y="6835555"/>
              <a:ext cx="571362" cy="347076"/>
            </a:xfrm>
            <a:custGeom>
              <a:avLst/>
              <a:gdLst>
                <a:gd name="connsiteX0" fmla="*/ 567319 w 571362"/>
                <a:gd name="connsiteY0" fmla="*/ 3395 h 347076"/>
                <a:gd name="connsiteX1" fmla="*/ 8519 w 571362"/>
                <a:gd name="connsiteY1" fmla="*/ 343120 h 347076"/>
                <a:gd name="connsiteX2" fmla="*/ 249819 w 571362"/>
                <a:gd name="connsiteY2" fmla="*/ 178020 h 347076"/>
                <a:gd name="connsiteX3" fmla="*/ 567319 w 571362"/>
                <a:gd name="connsiteY3" fmla="*/ 3395 h 34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362" h="347076">
                  <a:moveTo>
                    <a:pt x="567319" y="3395"/>
                  </a:moveTo>
                  <a:cubicBezTo>
                    <a:pt x="527102" y="30912"/>
                    <a:pt x="61436" y="314016"/>
                    <a:pt x="8519" y="343120"/>
                  </a:cubicBezTo>
                  <a:cubicBezTo>
                    <a:pt x="-44398" y="372224"/>
                    <a:pt x="163036" y="233053"/>
                    <a:pt x="249819" y="178020"/>
                  </a:cubicBezTo>
                  <a:cubicBezTo>
                    <a:pt x="336602" y="122987"/>
                    <a:pt x="607536" y="-24122"/>
                    <a:pt x="567319" y="33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BB3A393B-13A0-2073-13D2-8FB1EEAF5E28}"/>
                </a:ext>
              </a:extLst>
            </p:cNvPr>
            <p:cNvSpPr/>
            <p:nvPr/>
          </p:nvSpPr>
          <p:spPr>
            <a:xfrm>
              <a:off x="3126769" y="7057344"/>
              <a:ext cx="680053" cy="163200"/>
            </a:xfrm>
            <a:custGeom>
              <a:avLst/>
              <a:gdLst>
                <a:gd name="connsiteX0" fmla="*/ 606 w 680053"/>
                <a:gd name="connsiteY0" fmla="*/ 121331 h 163200"/>
                <a:gd name="connsiteX1" fmla="*/ 349856 w 680053"/>
                <a:gd name="connsiteY1" fmla="*/ 130856 h 163200"/>
                <a:gd name="connsiteX2" fmla="*/ 673706 w 680053"/>
                <a:gd name="connsiteY2" fmla="*/ 681 h 163200"/>
                <a:gd name="connsiteX3" fmla="*/ 553056 w 680053"/>
                <a:gd name="connsiteY3" fmla="*/ 83231 h 163200"/>
                <a:gd name="connsiteX4" fmla="*/ 410181 w 680053"/>
                <a:gd name="connsiteY4" fmla="*/ 162606 h 163200"/>
                <a:gd name="connsiteX5" fmla="*/ 467331 w 680053"/>
                <a:gd name="connsiteY5" fmla="*/ 121331 h 163200"/>
                <a:gd name="connsiteX6" fmla="*/ 270481 w 680053"/>
                <a:gd name="connsiteY6" fmla="*/ 156256 h 163200"/>
                <a:gd name="connsiteX7" fmla="*/ 606 w 680053"/>
                <a:gd name="connsiteY7" fmla="*/ 121331 h 1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0053" h="163200">
                  <a:moveTo>
                    <a:pt x="606" y="121331"/>
                  </a:moveTo>
                  <a:cubicBezTo>
                    <a:pt x="13835" y="117098"/>
                    <a:pt x="237673" y="150964"/>
                    <a:pt x="349856" y="130856"/>
                  </a:cubicBezTo>
                  <a:cubicBezTo>
                    <a:pt x="462039" y="110748"/>
                    <a:pt x="639839" y="8618"/>
                    <a:pt x="673706" y="681"/>
                  </a:cubicBezTo>
                  <a:cubicBezTo>
                    <a:pt x="707573" y="-7257"/>
                    <a:pt x="596977" y="56243"/>
                    <a:pt x="553056" y="83231"/>
                  </a:cubicBezTo>
                  <a:cubicBezTo>
                    <a:pt x="509135" y="110218"/>
                    <a:pt x="424469" y="156256"/>
                    <a:pt x="410181" y="162606"/>
                  </a:cubicBezTo>
                  <a:cubicBezTo>
                    <a:pt x="395893" y="168956"/>
                    <a:pt x="490614" y="122389"/>
                    <a:pt x="467331" y="121331"/>
                  </a:cubicBezTo>
                  <a:cubicBezTo>
                    <a:pt x="444048" y="120273"/>
                    <a:pt x="346681" y="153610"/>
                    <a:pt x="270481" y="156256"/>
                  </a:cubicBezTo>
                  <a:cubicBezTo>
                    <a:pt x="194281" y="158902"/>
                    <a:pt x="-12623" y="125564"/>
                    <a:pt x="606" y="121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3C818582-9D30-A459-DC4C-E469C21A2E03}"/>
                </a:ext>
              </a:extLst>
            </p:cNvPr>
            <p:cNvSpPr/>
            <p:nvPr/>
          </p:nvSpPr>
          <p:spPr>
            <a:xfrm>
              <a:off x="2158975" y="6968150"/>
              <a:ext cx="715233" cy="86809"/>
            </a:xfrm>
            <a:custGeom>
              <a:avLst/>
              <a:gdLst>
                <a:gd name="connsiteX0" fmla="*/ 25 w 715233"/>
                <a:gd name="connsiteY0" fmla="*/ 86700 h 86809"/>
                <a:gd name="connsiteX1" fmla="*/ 320700 w 715233"/>
                <a:gd name="connsiteY1" fmla="*/ 23200 h 86809"/>
                <a:gd name="connsiteX2" fmla="*/ 714400 w 715233"/>
                <a:gd name="connsiteY2" fmla="*/ 86700 h 86809"/>
                <a:gd name="connsiteX3" fmla="*/ 422300 w 715233"/>
                <a:gd name="connsiteY3" fmla="*/ 20025 h 86809"/>
                <a:gd name="connsiteX4" fmla="*/ 336575 w 715233"/>
                <a:gd name="connsiteY4" fmla="*/ 4150 h 86809"/>
                <a:gd name="connsiteX5" fmla="*/ 25 w 715233"/>
                <a:gd name="connsiteY5" fmla="*/ 86700 h 8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33" h="86809">
                  <a:moveTo>
                    <a:pt x="25" y="86700"/>
                  </a:moveTo>
                  <a:cubicBezTo>
                    <a:pt x="-2621" y="89875"/>
                    <a:pt x="201638" y="23200"/>
                    <a:pt x="320700" y="23200"/>
                  </a:cubicBezTo>
                  <a:cubicBezTo>
                    <a:pt x="439762" y="23200"/>
                    <a:pt x="697467" y="87229"/>
                    <a:pt x="714400" y="86700"/>
                  </a:cubicBezTo>
                  <a:cubicBezTo>
                    <a:pt x="731333" y="86171"/>
                    <a:pt x="485271" y="33783"/>
                    <a:pt x="422300" y="20025"/>
                  </a:cubicBezTo>
                  <a:cubicBezTo>
                    <a:pt x="359329" y="6267"/>
                    <a:pt x="401663" y="-6963"/>
                    <a:pt x="336575" y="4150"/>
                  </a:cubicBezTo>
                  <a:cubicBezTo>
                    <a:pt x="271487" y="15263"/>
                    <a:pt x="2671" y="83525"/>
                    <a:pt x="25" y="86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7F356134-1C52-064E-6D8A-F2FDA92C8B16}"/>
                </a:ext>
              </a:extLst>
            </p:cNvPr>
            <p:cNvSpPr/>
            <p:nvPr/>
          </p:nvSpPr>
          <p:spPr>
            <a:xfrm>
              <a:off x="1902468" y="7104794"/>
              <a:ext cx="917005" cy="229787"/>
            </a:xfrm>
            <a:custGeom>
              <a:avLst/>
              <a:gdLst>
                <a:gd name="connsiteX0" fmla="*/ 2532 w 917005"/>
                <a:gd name="connsiteY0" fmla="*/ 229456 h 229787"/>
                <a:gd name="connsiteX1" fmla="*/ 405757 w 917005"/>
                <a:gd name="connsiteY1" fmla="*/ 64356 h 229787"/>
                <a:gd name="connsiteX2" fmla="*/ 910582 w 917005"/>
                <a:gd name="connsiteY2" fmla="*/ 13556 h 229787"/>
                <a:gd name="connsiteX3" fmla="*/ 685157 w 917005"/>
                <a:gd name="connsiteY3" fmla="*/ 13556 h 229787"/>
                <a:gd name="connsiteX4" fmla="*/ 599432 w 917005"/>
                <a:gd name="connsiteY4" fmla="*/ 16731 h 229787"/>
                <a:gd name="connsiteX5" fmla="*/ 2532 w 917005"/>
                <a:gd name="connsiteY5" fmla="*/ 229456 h 22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005" h="229787">
                  <a:moveTo>
                    <a:pt x="2532" y="229456"/>
                  </a:moveTo>
                  <a:cubicBezTo>
                    <a:pt x="-29747" y="237393"/>
                    <a:pt x="254415" y="100339"/>
                    <a:pt x="405757" y="64356"/>
                  </a:cubicBezTo>
                  <a:cubicBezTo>
                    <a:pt x="557099" y="28373"/>
                    <a:pt x="864015" y="22023"/>
                    <a:pt x="910582" y="13556"/>
                  </a:cubicBezTo>
                  <a:cubicBezTo>
                    <a:pt x="957149" y="5089"/>
                    <a:pt x="737015" y="13027"/>
                    <a:pt x="685157" y="13556"/>
                  </a:cubicBezTo>
                  <a:cubicBezTo>
                    <a:pt x="633299" y="14085"/>
                    <a:pt x="712674" y="-19252"/>
                    <a:pt x="599432" y="16731"/>
                  </a:cubicBezTo>
                  <a:cubicBezTo>
                    <a:pt x="486190" y="52714"/>
                    <a:pt x="34811" y="221519"/>
                    <a:pt x="2532" y="229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C96FD3FB-3415-8204-F743-A2B7DB771CF4}"/>
                </a:ext>
              </a:extLst>
            </p:cNvPr>
            <p:cNvSpPr/>
            <p:nvPr/>
          </p:nvSpPr>
          <p:spPr>
            <a:xfrm>
              <a:off x="1990706" y="7391340"/>
              <a:ext cx="1079543" cy="213269"/>
            </a:xfrm>
            <a:custGeom>
              <a:avLst/>
              <a:gdLst>
                <a:gd name="connsiteX0" fmla="*/ 19 w 1079543"/>
                <a:gd name="connsiteY0" fmla="*/ 60 h 213269"/>
                <a:gd name="connsiteX1" fmla="*/ 590569 w 1079543"/>
                <a:gd name="connsiteY1" fmla="*/ 168335 h 213269"/>
                <a:gd name="connsiteX2" fmla="*/ 1079519 w 1079543"/>
                <a:gd name="connsiteY2" fmla="*/ 212785 h 213269"/>
                <a:gd name="connsiteX3" fmla="*/ 571519 w 1079543"/>
                <a:gd name="connsiteY3" fmla="*/ 149285 h 213269"/>
                <a:gd name="connsiteX4" fmla="*/ 19 w 1079543"/>
                <a:gd name="connsiteY4" fmla="*/ 60 h 21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43" h="213269">
                  <a:moveTo>
                    <a:pt x="19" y="60"/>
                  </a:moveTo>
                  <a:cubicBezTo>
                    <a:pt x="3194" y="3235"/>
                    <a:pt x="410652" y="132881"/>
                    <a:pt x="590569" y="168335"/>
                  </a:cubicBezTo>
                  <a:cubicBezTo>
                    <a:pt x="770486" y="203789"/>
                    <a:pt x="1082694" y="215960"/>
                    <a:pt x="1079519" y="212785"/>
                  </a:cubicBezTo>
                  <a:cubicBezTo>
                    <a:pt x="1076344" y="209610"/>
                    <a:pt x="754611" y="179977"/>
                    <a:pt x="571519" y="149285"/>
                  </a:cubicBezTo>
                  <a:cubicBezTo>
                    <a:pt x="388427" y="118593"/>
                    <a:pt x="-3156" y="-3115"/>
                    <a:pt x="19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F0ECAD7C-6747-385F-BEB3-2B9F40D75347}"/>
                </a:ext>
              </a:extLst>
            </p:cNvPr>
            <p:cNvSpPr/>
            <p:nvPr/>
          </p:nvSpPr>
          <p:spPr>
            <a:xfrm>
              <a:off x="1821699" y="7546391"/>
              <a:ext cx="921973" cy="457384"/>
            </a:xfrm>
            <a:custGeom>
              <a:avLst/>
              <a:gdLst>
                <a:gd name="connsiteX0" fmla="*/ 751 w 921973"/>
                <a:gd name="connsiteY0" fmla="*/ 584 h 457384"/>
                <a:gd name="connsiteX1" fmla="*/ 505576 w 921973"/>
                <a:gd name="connsiteY1" fmla="*/ 330784 h 457384"/>
                <a:gd name="connsiteX2" fmla="*/ 692901 w 921973"/>
                <a:gd name="connsiteY2" fmla="*/ 445084 h 457384"/>
                <a:gd name="connsiteX3" fmla="*/ 921501 w 921973"/>
                <a:gd name="connsiteY3" fmla="*/ 441909 h 457384"/>
                <a:gd name="connsiteX4" fmla="*/ 629401 w 921973"/>
                <a:gd name="connsiteY4" fmla="*/ 419684 h 457384"/>
                <a:gd name="connsiteX5" fmla="*/ 751 w 921973"/>
                <a:gd name="connsiteY5" fmla="*/ 584 h 45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973" h="457384">
                  <a:moveTo>
                    <a:pt x="751" y="584"/>
                  </a:moveTo>
                  <a:cubicBezTo>
                    <a:pt x="-19886" y="-14233"/>
                    <a:pt x="390218" y="256701"/>
                    <a:pt x="505576" y="330784"/>
                  </a:cubicBezTo>
                  <a:cubicBezTo>
                    <a:pt x="620934" y="404867"/>
                    <a:pt x="623580" y="426563"/>
                    <a:pt x="692901" y="445084"/>
                  </a:cubicBezTo>
                  <a:cubicBezTo>
                    <a:pt x="762222" y="463605"/>
                    <a:pt x="932084" y="446142"/>
                    <a:pt x="921501" y="441909"/>
                  </a:cubicBezTo>
                  <a:cubicBezTo>
                    <a:pt x="910918" y="437676"/>
                    <a:pt x="775980" y="491651"/>
                    <a:pt x="629401" y="419684"/>
                  </a:cubicBezTo>
                  <a:cubicBezTo>
                    <a:pt x="482822" y="347717"/>
                    <a:pt x="21388" y="15401"/>
                    <a:pt x="751" y="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821D64B7-1455-7AB6-6744-BE2323B34F13}"/>
                </a:ext>
              </a:extLst>
            </p:cNvPr>
            <p:cNvSpPr/>
            <p:nvPr/>
          </p:nvSpPr>
          <p:spPr>
            <a:xfrm>
              <a:off x="1320789" y="7273795"/>
              <a:ext cx="968389" cy="374819"/>
            </a:xfrm>
            <a:custGeom>
              <a:avLst/>
              <a:gdLst>
                <a:gd name="connsiteX0" fmla="*/ 11 w 968389"/>
                <a:gd name="connsiteY0" fmla="*/ 374780 h 374819"/>
                <a:gd name="connsiteX1" fmla="*/ 336561 w 968389"/>
                <a:gd name="connsiteY1" fmla="*/ 114430 h 374819"/>
                <a:gd name="connsiteX2" fmla="*/ 968386 w 968389"/>
                <a:gd name="connsiteY2" fmla="*/ 130 h 374819"/>
                <a:gd name="connsiteX3" fmla="*/ 327036 w 968389"/>
                <a:gd name="connsiteY3" fmla="*/ 133480 h 374819"/>
                <a:gd name="connsiteX4" fmla="*/ 11 w 968389"/>
                <a:gd name="connsiteY4" fmla="*/ 374780 h 3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389" h="374819">
                  <a:moveTo>
                    <a:pt x="11" y="374780"/>
                  </a:moveTo>
                  <a:cubicBezTo>
                    <a:pt x="1598" y="371605"/>
                    <a:pt x="175165" y="176872"/>
                    <a:pt x="336561" y="114430"/>
                  </a:cubicBezTo>
                  <a:cubicBezTo>
                    <a:pt x="497957" y="51988"/>
                    <a:pt x="969973" y="-3045"/>
                    <a:pt x="968386" y="130"/>
                  </a:cubicBezTo>
                  <a:cubicBezTo>
                    <a:pt x="966799" y="3305"/>
                    <a:pt x="486844" y="77388"/>
                    <a:pt x="327036" y="133480"/>
                  </a:cubicBezTo>
                  <a:cubicBezTo>
                    <a:pt x="167228" y="189572"/>
                    <a:pt x="-1576" y="377955"/>
                    <a:pt x="11" y="3747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297D9AEC-C185-D348-CEAD-A59CAF285525}"/>
                </a:ext>
              </a:extLst>
            </p:cNvPr>
            <p:cNvSpPr/>
            <p:nvPr/>
          </p:nvSpPr>
          <p:spPr>
            <a:xfrm>
              <a:off x="1234876" y="7516134"/>
              <a:ext cx="552741" cy="192902"/>
            </a:xfrm>
            <a:custGeom>
              <a:avLst/>
              <a:gdLst>
                <a:gd name="connsiteX0" fmla="*/ 199 w 552741"/>
                <a:gd name="connsiteY0" fmla="*/ 192766 h 192902"/>
                <a:gd name="connsiteX1" fmla="*/ 285949 w 552741"/>
                <a:gd name="connsiteY1" fmla="*/ 46716 h 192902"/>
                <a:gd name="connsiteX2" fmla="*/ 552649 w 552741"/>
                <a:gd name="connsiteY2" fmla="*/ 18141 h 192902"/>
                <a:gd name="connsiteX3" fmla="*/ 257374 w 552741"/>
                <a:gd name="connsiteY3" fmla="*/ 2266 h 192902"/>
                <a:gd name="connsiteX4" fmla="*/ 330399 w 552741"/>
                <a:gd name="connsiteY4" fmla="*/ 18141 h 192902"/>
                <a:gd name="connsiteX5" fmla="*/ 199 w 552741"/>
                <a:gd name="connsiteY5" fmla="*/ 192766 h 19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741" h="192902">
                  <a:moveTo>
                    <a:pt x="199" y="192766"/>
                  </a:moveTo>
                  <a:cubicBezTo>
                    <a:pt x="-7209" y="197529"/>
                    <a:pt x="193874" y="75820"/>
                    <a:pt x="285949" y="46716"/>
                  </a:cubicBezTo>
                  <a:cubicBezTo>
                    <a:pt x="378024" y="17612"/>
                    <a:pt x="557412" y="25549"/>
                    <a:pt x="552649" y="18141"/>
                  </a:cubicBezTo>
                  <a:cubicBezTo>
                    <a:pt x="547887" y="10733"/>
                    <a:pt x="294416" y="2266"/>
                    <a:pt x="257374" y="2266"/>
                  </a:cubicBezTo>
                  <a:cubicBezTo>
                    <a:pt x="220332" y="2266"/>
                    <a:pt x="366912" y="-8847"/>
                    <a:pt x="330399" y="18141"/>
                  </a:cubicBezTo>
                  <a:cubicBezTo>
                    <a:pt x="293886" y="45129"/>
                    <a:pt x="7607" y="188003"/>
                    <a:pt x="199" y="192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EE61E434-6DE0-25AE-944F-DB3D4B8C3C0F}"/>
                </a:ext>
              </a:extLst>
            </p:cNvPr>
            <p:cNvSpPr/>
            <p:nvPr/>
          </p:nvSpPr>
          <p:spPr>
            <a:xfrm>
              <a:off x="1816100" y="7639017"/>
              <a:ext cx="464086" cy="689900"/>
            </a:xfrm>
            <a:custGeom>
              <a:avLst/>
              <a:gdLst>
                <a:gd name="connsiteX0" fmla="*/ 0 w 464086"/>
                <a:gd name="connsiteY0" fmla="*/ 33 h 689900"/>
                <a:gd name="connsiteX1" fmla="*/ 365125 w 464086"/>
                <a:gd name="connsiteY1" fmla="*/ 323883 h 689900"/>
                <a:gd name="connsiteX2" fmla="*/ 444500 w 464086"/>
                <a:gd name="connsiteY2" fmla="*/ 536608 h 689900"/>
                <a:gd name="connsiteX3" fmla="*/ 447675 w 464086"/>
                <a:gd name="connsiteY3" fmla="*/ 574708 h 689900"/>
                <a:gd name="connsiteX4" fmla="*/ 422275 w 464086"/>
                <a:gd name="connsiteY4" fmla="*/ 647733 h 689900"/>
                <a:gd name="connsiteX5" fmla="*/ 260350 w 464086"/>
                <a:gd name="connsiteY5" fmla="*/ 676308 h 689900"/>
                <a:gd name="connsiteX6" fmla="*/ 425450 w 464086"/>
                <a:gd name="connsiteY6" fmla="*/ 676308 h 689900"/>
                <a:gd name="connsiteX7" fmla="*/ 460375 w 464086"/>
                <a:gd name="connsiteY7" fmla="*/ 508033 h 689900"/>
                <a:gd name="connsiteX8" fmla="*/ 361950 w 464086"/>
                <a:gd name="connsiteY8" fmla="*/ 304833 h 689900"/>
                <a:gd name="connsiteX9" fmla="*/ 0 w 464086"/>
                <a:gd name="connsiteY9" fmla="*/ 33 h 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086" h="689900">
                  <a:moveTo>
                    <a:pt x="0" y="33"/>
                  </a:moveTo>
                  <a:cubicBezTo>
                    <a:pt x="529" y="3208"/>
                    <a:pt x="291042" y="234454"/>
                    <a:pt x="365125" y="323883"/>
                  </a:cubicBezTo>
                  <a:cubicBezTo>
                    <a:pt x="439208" y="413312"/>
                    <a:pt x="430742" y="494804"/>
                    <a:pt x="444500" y="536608"/>
                  </a:cubicBezTo>
                  <a:cubicBezTo>
                    <a:pt x="458258" y="578412"/>
                    <a:pt x="451379" y="556187"/>
                    <a:pt x="447675" y="574708"/>
                  </a:cubicBezTo>
                  <a:cubicBezTo>
                    <a:pt x="443971" y="593229"/>
                    <a:pt x="453496" y="630800"/>
                    <a:pt x="422275" y="647733"/>
                  </a:cubicBezTo>
                  <a:cubicBezTo>
                    <a:pt x="391054" y="664666"/>
                    <a:pt x="259821" y="671546"/>
                    <a:pt x="260350" y="676308"/>
                  </a:cubicBezTo>
                  <a:cubicBezTo>
                    <a:pt x="260879" y="681071"/>
                    <a:pt x="392112" y="704354"/>
                    <a:pt x="425450" y="676308"/>
                  </a:cubicBezTo>
                  <a:cubicBezTo>
                    <a:pt x="458788" y="648262"/>
                    <a:pt x="470958" y="569945"/>
                    <a:pt x="460375" y="508033"/>
                  </a:cubicBezTo>
                  <a:cubicBezTo>
                    <a:pt x="449792" y="446121"/>
                    <a:pt x="432329" y="386854"/>
                    <a:pt x="361950" y="304833"/>
                  </a:cubicBezTo>
                  <a:cubicBezTo>
                    <a:pt x="291571" y="222812"/>
                    <a:pt x="-529" y="-3142"/>
                    <a:pt x="0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8FA974C6-FEFD-ABF3-D15A-8C51B7361B4F}"/>
                </a:ext>
              </a:extLst>
            </p:cNvPr>
            <p:cNvSpPr/>
            <p:nvPr/>
          </p:nvSpPr>
          <p:spPr>
            <a:xfrm>
              <a:off x="1619105" y="7555816"/>
              <a:ext cx="411250" cy="847730"/>
            </a:xfrm>
            <a:custGeom>
              <a:avLst/>
              <a:gdLst>
                <a:gd name="connsiteX0" fmla="*/ 145 w 411250"/>
                <a:gd name="connsiteY0" fmla="*/ 684 h 847730"/>
                <a:gd name="connsiteX1" fmla="*/ 336695 w 411250"/>
                <a:gd name="connsiteY1" fmla="*/ 365809 h 847730"/>
                <a:gd name="connsiteX2" fmla="*/ 406545 w 411250"/>
                <a:gd name="connsiteY2" fmla="*/ 689659 h 847730"/>
                <a:gd name="connsiteX3" fmla="*/ 403370 w 411250"/>
                <a:gd name="connsiteY3" fmla="*/ 842059 h 847730"/>
                <a:gd name="connsiteX4" fmla="*/ 403370 w 411250"/>
                <a:gd name="connsiteY4" fmla="*/ 502334 h 847730"/>
                <a:gd name="connsiteX5" fmla="*/ 295420 w 411250"/>
                <a:gd name="connsiteY5" fmla="*/ 280084 h 847730"/>
                <a:gd name="connsiteX6" fmla="*/ 145 w 411250"/>
                <a:gd name="connsiteY6" fmla="*/ 684 h 84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250" h="847730">
                  <a:moveTo>
                    <a:pt x="145" y="684"/>
                  </a:moveTo>
                  <a:cubicBezTo>
                    <a:pt x="7024" y="14972"/>
                    <a:pt x="268962" y="250980"/>
                    <a:pt x="336695" y="365809"/>
                  </a:cubicBezTo>
                  <a:cubicBezTo>
                    <a:pt x="404428" y="480638"/>
                    <a:pt x="395433" y="610284"/>
                    <a:pt x="406545" y="689659"/>
                  </a:cubicBezTo>
                  <a:cubicBezTo>
                    <a:pt x="417657" y="769034"/>
                    <a:pt x="403899" y="873280"/>
                    <a:pt x="403370" y="842059"/>
                  </a:cubicBezTo>
                  <a:cubicBezTo>
                    <a:pt x="402841" y="810838"/>
                    <a:pt x="421362" y="595997"/>
                    <a:pt x="403370" y="502334"/>
                  </a:cubicBezTo>
                  <a:cubicBezTo>
                    <a:pt x="385378" y="408672"/>
                    <a:pt x="357862" y="360517"/>
                    <a:pt x="295420" y="280084"/>
                  </a:cubicBezTo>
                  <a:cubicBezTo>
                    <a:pt x="232978" y="199651"/>
                    <a:pt x="-6734" y="-13604"/>
                    <a:pt x="145" y="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69279882-5BE7-067A-861E-72598B30A664}"/>
                </a:ext>
              </a:extLst>
            </p:cNvPr>
            <p:cNvSpPr/>
            <p:nvPr/>
          </p:nvSpPr>
          <p:spPr>
            <a:xfrm>
              <a:off x="1682474" y="8394252"/>
              <a:ext cx="324434" cy="55201"/>
            </a:xfrm>
            <a:custGeom>
              <a:avLst/>
              <a:gdLst>
                <a:gd name="connsiteX0" fmla="*/ 276 w 324434"/>
                <a:gd name="connsiteY0" fmla="*/ 32198 h 55201"/>
                <a:gd name="connsiteX1" fmla="*/ 152676 w 324434"/>
                <a:gd name="connsiteY1" fmla="*/ 54423 h 55201"/>
                <a:gd name="connsiteX2" fmla="*/ 324126 w 324434"/>
                <a:gd name="connsiteY2" fmla="*/ 448 h 55201"/>
                <a:gd name="connsiteX3" fmla="*/ 190776 w 324434"/>
                <a:gd name="connsiteY3" fmla="*/ 29023 h 55201"/>
                <a:gd name="connsiteX4" fmla="*/ 276 w 324434"/>
                <a:gd name="connsiteY4" fmla="*/ 32198 h 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34" h="55201">
                  <a:moveTo>
                    <a:pt x="276" y="32198"/>
                  </a:moveTo>
                  <a:cubicBezTo>
                    <a:pt x="-6074" y="36431"/>
                    <a:pt x="98701" y="59715"/>
                    <a:pt x="152676" y="54423"/>
                  </a:cubicBezTo>
                  <a:cubicBezTo>
                    <a:pt x="206651" y="49131"/>
                    <a:pt x="317776" y="4681"/>
                    <a:pt x="324126" y="448"/>
                  </a:cubicBezTo>
                  <a:cubicBezTo>
                    <a:pt x="330476" y="-3785"/>
                    <a:pt x="237343" y="23202"/>
                    <a:pt x="190776" y="29023"/>
                  </a:cubicBezTo>
                  <a:cubicBezTo>
                    <a:pt x="144209" y="34844"/>
                    <a:pt x="6626" y="27965"/>
                    <a:pt x="276" y="32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3AAAE581-633B-C914-A46B-E8CBF0D303F9}"/>
                </a:ext>
              </a:extLst>
            </p:cNvPr>
            <p:cNvSpPr/>
            <p:nvPr/>
          </p:nvSpPr>
          <p:spPr>
            <a:xfrm>
              <a:off x="1352255" y="7603357"/>
              <a:ext cx="586048" cy="772293"/>
            </a:xfrm>
            <a:custGeom>
              <a:avLst/>
              <a:gdLst>
                <a:gd name="connsiteX0" fmla="*/ 295 w 586048"/>
                <a:gd name="connsiteY0" fmla="*/ 51568 h 772293"/>
                <a:gd name="connsiteX1" fmla="*/ 203495 w 586048"/>
                <a:gd name="connsiteY1" fmla="*/ 768 h 772293"/>
                <a:gd name="connsiteX2" fmla="*/ 343195 w 586048"/>
                <a:gd name="connsiteY2" fmla="*/ 99193 h 772293"/>
                <a:gd name="connsiteX3" fmla="*/ 336845 w 586048"/>
                <a:gd name="connsiteY3" fmla="*/ 76968 h 772293"/>
                <a:gd name="connsiteX4" fmla="*/ 463845 w 586048"/>
                <a:gd name="connsiteY4" fmla="*/ 191268 h 772293"/>
                <a:gd name="connsiteX5" fmla="*/ 552745 w 586048"/>
                <a:gd name="connsiteY5" fmla="*/ 448443 h 772293"/>
                <a:gd name="connsiteX6" fmla="*/ 565445 w 586048"/>
                <a:gd name="connsiteY6" fmla="*/ 391293 h 772293"/>
                <a:gd name="connsiteX7" fmla="*/ 584495 w 586048"/>
                <a:gd name="connsiteY7" fmla="*/ 553218 h 772293"/>
                <a:gd name="connsiteX8" fmla="*/ 581320 w 586048"/>
                <a:gd name="connsiteY8" fmla="*/ 613543 h 772293"/>
                <a:gd name="connsiteX9" fmla="*/ 552745 w 586048"/>
                <a:gd name="connsiteY9" fmla="*/ 705618 h 772293"/>
                <a:gd name="connsiteX10" fmla="*/ 419395 w 586048"/>
                <a:gd name="connsiteY10" fmla="*/ 772293 h 772293"/>
                <a:gd name="connsiteX11" fmla="*/ 571795 w 586048"/>
                <a:gd name="connsiteY11" fmla="*/ 696093 h 772293"/>
                <a:gd name="connsiteX12" fmla="*/ 565445 w 586048"/>
                <a:gd name="connsiteY12" fmla="*/ 454793 h 772293"/>
                <a:gd name="connsiteX13" fmla="*/ 508295 w 586048"/>
                <a:gd name="connsiteY13" fmla="*/ 264293 h 772293"/>
                <a:gd name="connsiteX14" fmla="*/ 251120 w 586048"/>
                <a:gd name="connsiteY14" fmla="*/ 16643 h 772293"/>
                <a:gd name="connsiteX15" fmla="*/ 295 w 586048"/>
                <a:gd name="connsiteY15" fmla="*/ 51568 h 77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6048" h="772293">
                  <a:moveTo>
                    <a:pt x="295" y="51568"/>
                  </a:moveTo>
                  <a:cubicBezTo>
                    <a:pt x="-7642" y="48922"/>
                    <a:pt x="146345" y="-7169"/>
                    <a:pt x="203495" y="768"/>
                  </a:cubicBezTo>
                  <a:cubicBezTo>
                    <a:pt x="260645" y="8705"/>
                    <a:pt x="320970" y="86493"/>
                    <a:pt x="343195" y="99193"/>
                  </a:cubicBezTo>
                  <a:cubicBezTo>
                    <a:pt x="365420" y="111893"/>
                    <a:pt x="316737" y="61622"/>
                    <a:pt x="336845" y="76968"/>
                  </a:cubicBezTo>
                  <a:cubicBezTo>
                    <a:pt x="356953" y="92314"/>
                    <a:pt x="427862" y="129356"/>
                    <a:pt x="463845" y="191268"/>
                  </a:cubicBezTo>
                  <a:cubicBezTo>
                    <a:pt x="499828" y="253181"/>
                    <a:pt x="535812" y="415106"/>
                    <a:pt x="552745" y="448443"/>
                  </a:cubicBezTo>
                  <a:cubicBezTo>
                    <a:pt x="569678" y="481780"/>
                    <a:pt x="560153" y="373831"/>
                    <a:pt x="565445" y="391293"/>
                  </a:cubicBezTo>
                  <a:cubicBezTo>
                    <a:pt x="570737" y="408755"/>
                    <a:pt x="581849" y="516176"/>
                    <a:pt x="584495" y="553218"/>
                  </a:cubicBezTo>
                  <a:cubicBezTo>
                    <a:pt x="587141" y="590260"/>
                    <a:pt x="586612" y="588143"/>
                    <a:pt x="581320" y="613543"/>
                  </a:cubicBezTo>
                  <a:cubicBezTo>
                    <a:pt x="576028" y="638943"/>
                    <a:pt x="579733" y="679160"/>
                    <a:pt x="552745" y="705618"/>
                  </a:cubicBezTo>
                  <a:cubicBezTo>
                    <a:pt x="525757" y="732076"/>
                    <a:pt x="419395" y="772293"/>
                    <a:pt x="419395" y="772293"/>
                  </a:cubicBezTo>
                  <a:cubicBezTo>
                    <a:pt x="422570" y="770706"/>
                    <a:pt x="547453" y="749010"/>
                    <a:pt x="571795" y="696093"/>
                  </a:cubicBezTo>
                  <a:cubicBezTo>
                    <a:pt x="596137" y="643176"/>
                    <a:pt x="576028" y="526760"/>
                    <a:pt x="565445" y="454793"/>
                  </a:cubicBezTo>
                  <a:cubicBezTo>
                    <a:pt x="554862" y="382826"/>
                    <a:pt x="560682" y="337318"/>
                    <a:pt x="508295" y="264293"/>
                  </a:cubicBezTo>
                  <a:cubicBezTo>
                    <a:pt x="455908" y="191268"/>
                    <a:pt x="333670" y="53155"/>
                    <a:pt x="251120" y="16643"/>
                  </a:cubicBezTo>
                  <a:cubicBezTo>
                    <a:pt x="168570" y="-19869"/>
                    <a:pt x="8232" y="54214"/>
                    <a:pt x="295" y="51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38597FA6-74A1-FF51-BC71-B5B538232808}"/>
                </a:ext>
              </a:extLst>
            </p:cNvPr>
            <p:cNvSpPr/>
            <p:nvPr/>
          </p:nvSpPr>
          <p:spPr>
            <a:xfrm>
              <a:off x="1082522" y="7603819"/>
              <a:ext cx="464251" cy="105942"/>
            </a:xfrm>
            <a:custGeom>
              <a:avLst/>
              <a:gdLst>
                <a:gd name="connsiteX0" fmla="*/ 153 w 464251"/>
                <a:gd name="connsiteY0" fmla="*/ 76506 h 105942"/>
                <a:gd name="connsiteX1" fmla="*/ 187478 w 464251"/>
                <a:gd name="connsiteY1" fmla="*/ 79681 h 105942"/>
                <a:gd name="connsiteX2" fmla="*/ 460528 w 464251"/>
                <a:gd name="connsiteY2" fmla="*/ 306 h 105942"/>
                <a:gd name="connsiteX3" fmla="*/ 333528 w 464251"/>
                <a:gd name="connsiteY3" fmla="*/ 54281 h 105942"/>
                <a:gd name="connsiteX4" fmla="*/ 158903 w 464251"/>
                <a:gd name="connsiteY4" fmla="*/ 105081 h 105942"/>
                <a:gd name="connsiteX5" fmla="*/ 153 w 464251"/>
                <a:gd name="connsiteY5" fmla="*/ 76506 h 1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251" h="105942">
                  <a:moveTo>
                    <a:pt x="153" y="76506"/>
                  </a:moveTo>
                  <a:cubicBezTo>
                    <a:pt x="4915" y="72273"/>
                    <a:pt x="110749" y="92381"/>
                    <a:pt x="187478" y="79681"/>
                  </a:cubicBezTo>
                  <a:cubicBezTo>
                    <a:pt x="264207" y="66981"/>
                    <a:pt x="436186" y="4539"/>
                    <a:pt x="460528" y="306"/>
                  </a:cubicBezTo>
                  <a:cubicBezTo>
                    <a:pt x="484870" y="-3927"/>
                    <a:pt x="383799" y="36819"/>
                    <a:pt x="333528" y="54281"/>
                  </a:cubicBezTo>
                  <a:cubicBezTo>
                    <a:pt x="283257" y="71743"/>
                    <a:pt x="215524" y="98731"/>
                    <a:pt x="158903" y="105081"/>
                  </a:cubicBezTo>
                  <a:cubicBezTo>
                    <a:pt x="102282" y="111431"/>
                    <a:pt x="-4609" y="80739"/>
                    <a:pt x="153" y="76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31CC2590-3692-E48B-6E14-4D417236775F}"/>
                </a:ext>
              </a:extLst>
            </p:cNvPr>
            <p:cNvSpPr/>
            <p:nvPr/>
          </p:nvSpPr>
          <p:spPr>
            <a:xfrm>
              <a:off x="1087031" y="7688743"/>
              <a:ext cx="449671" cy="834751"/>
            </a:xfrm>
            <a:custGeom>
              <a:avLst/>
              <a:gdLst>
                <a:gd name="connsiteX0" fmla="*/ 1994 w 449671"/>
                <a:gd name="connsiteY0" fmla="*/ 4282 h 834751"/>
                <a:gd name="connsiteX1" fmla="*/ 348069 w 449671"/>
                <a:gd name="connsiteY1" fmla="*/ 401157 h 834751"/>
                <a:gd name="connsiteX2" fmla="*/ 414744 w 449671"/>
                <a:gd name="connsiteY2" fmla="*/ 528157 h 834751"/>
                <a:gd name="connsiteX3" fmla="*/ 414744 w 449671"/>
                <a:gd name="connsiteY3" fmla="*/ 613882 h 834751"/>
                <a:gd name="connsiteX4" fmla="*/ 408394 w 449671"/>
                <a:gd name="connsiteY4" fmla="*/ 718657 h 834751"/>
                <a:gd name="connsiteX5" fmla="*/ 335369 w 449671"/>
                <a:gd name="connsiteY5" fmla="*/ 832957 h 834751"/>
                <a:gd name="connsiteX6" fmla="*/ 449669 w 449671"/>
                <a:gd name="connsiteY6" fmla="*/ 623407 h 834751"/>
                <a:gd name="connsiteX7" fmla="*/ 338544 w 449671"/>
                <a:gd name="connsiteY7" fmla="*/ 363057 h 834751"/>
                <a:gd name="connsiteX8" fmla="*/ 211544 w 449671"/>
                <a:gd name="connsiteY8" fmla="*/ 201132 h 834751"/>
                <a:gd name="connsiteX9" fmla="*/ 1994 w 449671"/>
                <a:gd name="connsiteY9" fmla="*/ 4282 h 83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1" h="834751">
                  <a:moveTo>
                    <a:pt x="1994" y="4282"/>
                  </a:moveTo>
                  <a:cubicBezTo>
                    <a:pt x="24748" y="37620"/>
                    <a:pt x="279277" y="313845"/>
                    <a:pt x="348069" y="401157"/>
                  </a:cubicBezTo>
                  <a:cubicBezTo>
                    <a:pt x="416861" y="488470"/>
                    <a:pt x="403632" y="492703"/>
                    <a:pt x="414744" y="528157"/>
                  </a:cubicBezTo>
                  <a:cubicBezTo>
                    <a:pt x="425857" y="563611"/>
                    <a:pt x="415802" y="582132"/>
                    <a:pt x="414744" y="613882"/>
                  </a:cubicBezTo>
                  <a:cubicBezTo>
                    <a:pt x="413686" y="645632"/>
                    <a:pt x="421623" y="682145"/>
                    <a:pt x="408394" y="718657"/>
                  </a:cubicBezTo>
                  <a:cubicBezTo>
                    <a:pt x="395165" y="755170"/>
                    <a:pt x="328490" y="848832"/>
                    <a:pt x="335369" y="832957"/>
                  </a:cubicBezTo>
                  <a:cubicBezTo>
                    <a:pt x="342248" y="817082"/>
                    <a:pt x="449140" y="701724"/>
                    <a:pt x="449669" y="623407"/>
                  </a:cubicBezTo>
                  <a:cubicBezTo>
                    <a:pt x="450198" y="545090"/>
                    <a:pt x="378232" y="433436"/>
                    <a:pt x="338544" y="363057"/>
                  </a:cubicBezTo>
                  <a:cubicBezTo>
                    <a:pt x="298856" y="292678"/>
                    <a:pt x="265519" y="260928"/>
                    <a:pt x="211544" y="201132"/>
                  </a:cubicBezTo>
                  <a:cubicBezTo>
                    <a:pt x="157569" y="141336"/>
                    <a:pt x="-20760" y="-29056"/>
                    <a:pt x="1994" y="4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5F4231E1-6B68-C6AB-11CB-87F5BCE92928}"/>
                </a:ext>
              </a:extLst>
            </p:cNvPr>
            <p:cNvSpPr/>
            <p:nvPr/>
          </p:nvSpPr>
          <p:spPr>
            <a:xfrm>
              <a:off x="1372862" y="8365348"/>
              <a:ext cx="493212" cy="166116"/>
            </a:xfrm>
            <a:custGeom>
              <a:avLst/>
              <a:gdLst>
                <a:gd name="connsiteX0" fmla="*/ 1913 w 493212"/>
                <a:gd name="connsiteY0" fmla="*/ 165877 h 166116"/>
                <a:gd name="connsiteX1" fmla="*/ 481338 w 493212"/>
                <a:gd name="connsiteY1" fmla="*/ 7127 h 166116"/>
                <a:gd name="connsiteX2" fmla="*/ 319413 w 493212"/>
                <a:gd name="connsiteY2" fmla="*/ 42052 h 166116"/>
                <a:gd name="connsiteX3" fmla="*/ 1913 w 493212"/>
                <a:gd name="connsiteY3" fmla="*/ 165877 h 16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212" h="166116">
                  <a:moveTo>
                    <a:pt x="1913" y="165877"/>
                  </a:moveTo>
                  <a:cubicBezTo>
                    <a:pt x="28901" y="160056"/>
                    <a:pt x="428421" y="27764"/>
                    <a:pt x="481338" y="7127"/>
                  </a:cubicBezTo>
                  <a:cubicBezTo>
                    <a:pt x="534255" y="-13511"/>
                    <a:pt x="397730" y="14535"/>
                    <a:pt x="319413" y="42052"/>
                  </a:cubicBezTo>
                  <a:cubicBezTo>
                    <a:pt x="241096" y="69569"/>
                    <a:pt x="-25075" y="171698"/>
                    <a:pt x="1913" y="165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9DA9B4B9-0886-9FF4-9E86-855205FECD89}"/>
                </a:ext>
              </a:extLst>
            </p:cNvPr>
            <p:cNvSpPr/>
            <p:nvPr/>
          </p:nvSpPr>
          <p:spPr>
            <a:xfrm>
              <a:off x="1012525" y="7658324"/>
              <a:ext cx="395407" cy="886333"/>
            </a:xfrm>
            <a:custGeom>
              <a:avLst/>
              <a:gdLst>
                <a:gd name="connsiteX0" fmla="*/ 3475 w 395407"/>
                <a:gd name="connsiteY0" fmla="*/ 6126 h 886333"/>
                <a:gd name="connsiteX1" fmla="*/ 130475 w 395407"/>
                <a:gd name="connsiteY1" fmla="*/ 193451 h 886333"/>
                <a:gd name="connsiteX2" fmla="*/ 251125 w 395407"/>
                <a:gd name="connsiteY2" fmla="*/ 412526 h 886333"/>
                <a:gd name="connsiteX3" fmla="*/ 343200 w 395407"/>
                <a:gd name="connsiteY3" fmla="*/ 596676 h 886333"/>
                <a:gd name="connsiteX4" fmla="*/ 368600 w 395407"/>
                <a:gd name="connsiteY4" fmla="*/ 698276 h 886333"/>
                <a:gd name="connsiteX5" fmla="*/ 371775 w 395407"/>
                <a:gd name="connsiteY5" fmla="*/ 787176 h 886333"/>
                <a:gd name="connsiteX6" fmla="*/ 343200 w 395407"/>
                <a:gd name="connsiteY6" fmla="*/ 885601 h 886333"/>
                <a:gd name="connsiteX7" fmla="*/ 394000 w 395407"/>
                <a:gd name="connsiteY7" fmla="*/ 733201 h 886333"/>
                <a:gd name="connsiteX8" fmla="*/ 276525 w 395407"/>
                <a:gd name="connsiteY8" fmla="*/ 428401 h 886333"/>
                <a:gd name="connsiteX9" fmla="*/ 3475 w 395407"/>
                <a:gd name="connsiteY9" fmla="*/ 6126 h 88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407" h="886333">
                  <a:moveTo>
                    <a:pt x="3475" y="6126"/>
                  </a:moveTo>
                  <a:cubicBezTo>
                    <a:pt x="-20867" y="-33032"/>
                    <a:pt x="89200" y="125718"/>
                    <a:pt x="130475" y="193451"/>
                  </a:cubicBezTo>
                  <a:cubicBezTo>
                    <a:pt x="171750" y="261184"/>
                    <a:pt x="215671" y="345322"/>
                    <a:pt x="251125" y="412526"/>
                  </a:cubicBezTo>
                  <a:cubicBezTo>
                    <a:pt x="286579" y="479730"/>
                    <a:pt x="323621" y="549051"/>
                    <a:pt x="343200" y="596676"/>
                  </a:cubicBezTo>
                  <a:cubicBezTo>
                    <a:pt x="362779" y="644301"/>
                    <a:pt x="363838" y="666526"/>
                    <a:pt x="368600" y="698276"/>
                  </a:cubicBezTo>
                  <a:cubicBezTo>
                    <a:pt x="373362" y="730026"/>
                    <a:pt x="376008" y="755955"/>
                    <a:pt x="371775" y="787176"/>
                  </a:cubicBezTo>
                  <a:cubicBezTo>
                    <a:pt x="367542" y="818397"/>
                    <a:pt x="339496" y="894597"/>
                    <a:pt x="343200" y="885601"/>
                  </a:cubicBezTo>
                  <a:cubicBezTo>
                    <a:pt x="346904" y="876605"/>
                    <a:pt x="405112" y="809401"/>
                    <a:pt x="394000" y="733201"/>
                  </a:cubicBezTo>
                  <a:cubicBezTo>
                    <a:pt x="382888" y="657001"/>
                    <a:pt x="337908" y="547464"/>
                    <a:pt x="276525" y="428401"/>
                  </a:cubicBezTo>
                  <a:cubicBezTo>
                    <a:pt x="215142" y="309339"/>
                    <a:pt x="27817" y="45284"/>
                    <a:pt x="3475" y="6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18E73421-3737-B497-E5DB-4BCEB931771C}"/>
                </a:ext>
              </a:extLst>
            </p:cNvPr>
            <p:cNvSpPr/>
            <p:nvPr/>
          </p:nvSpPr>
          <p:spPr>
            <a:xfrm>
              <a:off x="7340600" y="3917950"/>
              <a:ext cx="788651" cy="346689"/>
            </a:xfrm>
            <a:custGeom>
              <a:avLst/>
              <a:gdLst>
                <a:gd name="connsiteX0" fmla="*/ 0 w 788651"/>
                <a:gd name="connsiteY0" fmla="*/ 0 h 346689"/>
                <a:gd name="connsiteX1" fmla="*/ 622300 w 788651"/>
                <a:gd name="connsiteY1" fmla="*/ 238125 h 346689"/>
                <a:gd name="connsiteX2" fmla="*/ 781050 w 788651"/>
                <a:gd name="connsiteY2" fmla="*/ 342900 h 346689"/>
                <a:gd name="connsiteX3" fmla="*/ 742950 w 788651"/>
                <a:gd name="connsiteY3" fmla="*/ 314325 h 346689"/>
                <a:gd name="connsiteX4" fmla="*/ 565150 w 788651"/>
                <a:gd name="connsiteY4" fmla="*/ 225425 h 346689"/>
                <a:gd name="connsiteX5" fmla="*/ 238125 w 788651"/>
                <a:gd name="connsiteY5" fmla="*/ 101600 h 346689"/>
                <a:gd name="connsiteX6" fmla="*/ 0 w 788651"/>
                <a:gd name="connsiteY6" fmla="*/ 0 h 34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651" h="346689">
                  <a:moveTo>
                    <a:pt x="0" y="0"/>
                  </a:moveTo>
                  <a:cubicBezTo>
                    <a:pt x="246062" y="90487"/>
                    <a:pt x="492125" y="180975"/>
                    <a:pt x="622300" y="238125"/>
                  </a:cubicBezTo>
                  <a:cubicBezTo>
                    <a:pt x="752475" y="295275"/>
                    <a:pt x="760942" y="330200"/>
                    <a:pt x="781050" y="342900"/>
                  </a:cubicBezTo>
                  <a:cubicBezTo>
                    <a:pt x="801158" y="355600"/>
                    <a:pt x="778933" y="333904"/>
                    <a:pt x="742950" y="314325"/>
                  </a:cubicBezTo>
                  <a:cubicBezTo>
                    <a:pt x="706967" y="294746"/>
                    <a:pt x="649287" y="260879"/>
                    <a:pt x="565150" y="225425"/>
                  </a:cubicBezTo>
                  <a:cubicBezTo>
                    <a:pt x="481013" y="189971"/>
                    <a:pt x="238125" y="101600"/>
                    <a:pt x="238125" y="1016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68B49275-6697-E039-4E4C-42C533D1C081}"/>
                </a:ext>
              </a:extLst>
            </p:cNvPr>
            <p:cNvSpPr/>
            <p:nvPr/>
          </p:nvSpPr>
          <p:spPr>
            <a:xfrm>
              <a:off x="8152318" y="4253335"/>
              <a:ext cx="344725" cy="405888"/>
            </a:xfrm>
            <a:custGeom>
              <a:avLst/>
              <a:gdLst>
                <a:gd name="connsiteX0" fmla="*/ 1082 w 344725"/>
                <a:gd name="connsiteY0" fmla="*/ 4340 h 405888"/>
                <a:gd name="connsiteX1" fmla="*/ 270957 w 344725"/>
                <a:gd name="connsiteY1" fmla="*/ 280565 h 405888"/>
                <a:gd name="connsiteX2" fmla="*/ 340807 w 344725"/>
                <a:gd name="connsiteY2" fmla="*/ 401215 h 405888"/>
                <a:gd name="connsiteX3" fmla="*/ 182057 w 344725"/>
                <a:gd name="connsiteY3" fmla="*/ 131340 h 405888"/>
                <a:gd name="connsiteX4" fmla="*/ 1082 w 344725"/>
                <a:gd name="connsiteY4" fmla="*/ 4340 h 40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725" h="405888">
                  <a:moveTo>
                    <a:pt x="1082" y="4340"/>
                  </a:moveTo>
                  <a:cubicBezTo>
                    <a:pt x="15899" y="29211"/>
                    <a:pt x="214336" y="214419"/>
                    <a:pt x="270957" y="280565"/>
                  </a:cubicBezTo>
                  <a:cubicBezTo>
                    <a:pt x="327578" y="346711"/>
                    <a:pt x="355624" y="426086"/>
                    <a:pt x="340807" y="401215"/>
                  </a:cubicBezTo>
                  <a:cubicBezTo>
                    <a:pt x="325990" y="376344"/>
                    <a:pt x="236561" y="195898"/>
                    <a:pt x="182057" y="131340"/>
                  </a:cubicBezTo>
                  <a:cubicBezTo>
                    <a:pt x="127553" y="66782"/>
                    <a:pt x="-13735" y="-20531"/>
                    <a:pt x="1082" y="4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E95E09F3-D77F-5AEA-A34F-AE6ED1280F44}"/>
                </a:ext>
              </a:extLst>
            </p:cNvPr>
            <p:cNvSpPr/>
            <p:nvPr/>
          </p:nvSpPr>
          <p:spPr>
            <a:xfrm>
              <a:off x="7262534" y="4050377"/>
              <a:ext cx="134990" cy="583143"/>
            </a:xfrm>
            <a:custGeom>
              <a:avLst/>
              <a:gdLst>
                <a:gd name="connsiteX0" fmla="*/ 5041 w 134990"/>
                <a:gd name="connsiteY0" fmla="*/ 923 h 583143"/>
                <a:gd name="connsiteX1" fmla="*/ 11391 w 134990"/>
                <a:gd name="connsiteY1" fmla="*/ 175548 h 583143"/>
                <a:gd name="connsiteX2" fmla="*/ 132041 w 134990"/>
                <a:gd name="connsiteY2" fmla="*/ 569248 h 583143"/>
                <a:gd name="connsiteX3" fmla="*/ 90766 w 134990"/>
                <a:gd name="connsiteY3" fmla="*/ 470823 h 583143"/>
                <a:gd name="connsiteX4" fmla="*/ 11391 w 134990"/>
                <a:gd name="connsiteY4" fmla="*/ 242223 h 583143"/>
                <a:gd name="connsiteX5" fmla="*/ 5041 w 134990"/>
                <a:gd name="connsiteY5" fmla="*/ 923 h 58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90" h="583143">
                  <a:moveTo>
                    <a:pt x="5041" y="923"/>
                  </a:moveTo>
                  <a:cubicBezTo>
                    <a:pt x="5041" y="-10189"/>
                    <a:pt x="-9776" y="80827"/>
                    <a:pt x="11391" y="175548"/>
                  </a:cubicBezTo>
                  <a:cubicBezTo>
                    <a:pt x="32558" y="270269"/>
                    <a:pt x="118812" y="520036"/>
                    <a:pt x="132041" y="569248"/>
                  </a:cubicBezTo>
                  <a:cubicBezTo>
                    <a:pt x="145270" y="618461"/>
                    <a:pt x="110874" y="525327"/>
                    <a:pt x="90766" y="470823"/>
                  </a:cubicBezTo>
                  <a:cubicBezTo>
                    <a:pt x="70658" y="416319"/>
                    <a:pt x="28854" y="316306"/>
                    <a:pt x="11391" y="242223"/>
                  </a:cubicBezTo>
                  <a:cubicBezTo>
                    <a:pt x="-6072" y="168140"/>
                    <a:pt x="5041" y="12035"/>
                    <a:pt x="5041" y="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B084DC1C-32FA-FD1C-D66F-5990C7537A7C}"/>
                </a:ext>
              </a:extLst>
            </p:cNvPr>
            <p:cNvSpPr/>
            <p:nvPr/>
          </p:nvSpPr>
          <p:spPr>
            <a:xfrm>
              <a:off x="7442174" y="4680459"/>
              <a:ext cx="50987" cy="1117263"/>
            </a:xfrm>
            <a:custGeom>
              <a:avLst/>
              <a:gdLst>
                <a:gd name="connsiteX0" fmla="*/ 31776 w 50987"/>
                <a:gd name="connsiteY0" fmla="*/ 5841 h 1117263"/>
                <a:gd name="connsiteX1" fmla="*/ 9551 w 50987"/>
                <a:gd name="connsiteY1" fmla="*/ 345566 h 1117263"/>
                <a:gd name="connsiteX2" fmla="*/ 15901 w 50987"/>
                <a:gd name="connsiteY2" fmla="*/ 691641 h 1117263"/>
                <a:gd name="connsiteX3" fmla="*/ 50826 w 50987"/>
                <a:gd name="connsiteY3" fmla="*/ 1117091 h 1117263"/>
                <a:gd name="connsiteX4" fmla="*/ 26 w 50987"/>
                <a:gd name="connsiteY4" fmla="*/ 640841 h 1117263"/>
                <a:gd name="connsiteX5" fmla="*/ 31776 w 50987"/>
                <a:gd name="connsiteY5" fmla="*/ 5841 h 111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87" h="1117263">
                  <a:moveTo>
                    <a:pt x="31776" y="5841"/>
                  </a:moveTo>
                  <a:cubicBezTo>
                    <a:pt x="33363" y="-43371"/>
                    <a:pt x="12197" y="231266"/>
                    <a:pt x="9551" y="345566"/>
                  </a:cubicBezTo>
                  <a:cubicBezTo>
                    <a:pt x="6905" y="459866"/>
                    <a:pt x="9022" y="563054"/>
                    <a:pt x="15901" y="691641"/>
                  </a:cubicBezTo>
                  <a:cubicBezTo>
                    <a:pt x="22780" y="820229"/>
                    <a:pt x="53472" y="1125558"/>
                    <a:pt x="50826" y="1117091"/>
                  </a:cubicBezTo>
                  <a:cubicBezTo>
                    <a:pt x="48180" y="1108624"/>
                    <a:pt x="1084" y="821816"/>
                    <a:pt x="26" y="640841"/>
                  </a:cubicBezTo>
                  <a:cubicBezTo>
                    <a:pt x="-1032" y="459866"/>
                    <a:pt x="30189" y="55053"/>
                    <a:pt x="31776" y="58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12C8E59C-33A5-C07D-6754-7E54A5E13363}"/>
                </a:ext>
              </a:extLst>
            </p:cNvPr>
            <p:cNvSpPr/>
            <p:nvPr/>
          </p:nvSpPr>
          <p:spPr>
            <a:xfrm>
              <a:off x="7324687" y="4600568"/>
              <a:ext cx="60366" cy="806463"/>
            </a:xfrm>
            <a:custGeom>
              <a:avLst/>
              <a:gdLst>
                <a:gd name="connsiteX0" fmla="*/ 38 w 60366"/>
                <a:gd name="connsiteY0" fmla="*/ 7 h 806463"/>
                <a:gd name="connsiteX1" fmla="*/ 50838 w 60366"/>
                <a:gd name="connsiteY1" fmla="*/ 393707 h 806463"/>
                <a:gd name="connsiteX2" fmla="*/ 28613 w 60366"/>
                <a:gd name="connsiteY2" fmla="*/ 806457 h 806463"/>
                <a:gd name="connsiteX3" fmla="*/ 60363 w 60366"/>
                <a:gd name="connsiteY3" fmla="*/ 384182 h 806463"/>
                <a:gd name="connsiteX4" fmla="*/ 38 w 60366"/>
                <a:gd name="connsiteY4" fmla="*/ 7 h 80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66" h="806463">
                  <a:moveTo>
                    <a:pt x="38" y="7"/>
                  </a:moveTo>
                  <a:cubicBezTo>
                    <a:pt x="-1549" y="1594"/>
                    <a:pt x="46076" y="259299"/>
                    <a:pt x="50838" y="393707"/>
                  </a:cubicBezTo>
                  <a:cubicBezTo>
                    <a:pt x="55601" y="528115"/>
                    <a:pt x="27026" y="808044"/>
                    <a:pt x="28613" y="806457"/>
                  </a:cubicBezTo>
                  <a:cubicBezTo>
                    <a:pt x="30200" y="804870"/>
                    <a:pt x="59834" y="518590"/>
                    <a:pt x="60363" y="384182"/>
                  </a:cubicBezTo>
                  <a:cubicBezTo>
                    <a:pt x="60892" y="249774"/>
                    <a:pt x="1625" y="-1580"/>
                    <a:pt x="3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EB90B1D6-8DDD-2FF4-EF83-26AAE4C0B188}"/>
                </a:ext>
              </a:extLst>
            </p:cNvPr>
            <p:cNvSpPr/>
            <p:nvPr/>
          </p:nvSpPr>
          <p:spPr>
            <a:xfrm>
              <a:off x="7409133" y="5543748"/>
              <a:ext cx="146310" cy="981084"/>
            </a:xfrm>
            <a:custGeom>
              <a:avLst/>
              <a:gdLst>
                <a:gd name="connsiteX0" fmla="*/ 1317 w 146310"/>
                <a:gd name="connsiteY0" fmla="*/ 6152 h 981084"/>
                <a:gd name="connsiteX1" fmla="*/ 55292 w 146310"/>
                <a:gd name="connsiteY1" fmla="*/ 291902 h 981084"/>
                <a:gd name="connsiteX2" fmla="*/ 144192 w 146310"/>
                <a:gd name="connsiteY2" fmla="*/ 977702 h 981084"/>
                <a:gd name="connsiteX3" fmla="*/ 109267 w 146310"/>
                <a:gd name="connsiteY3" fmla="*/ 533202 h 981084"/>
                <a:gd name="connsiteX4" fmla="*/ 1317 w 146310"/>
                <a:gd name="connsiteY4" fmla="*/ 6152 h 98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10" h="981084">
                  <a:moveTo>
                    <a:pt x="1317" y="6152"/>
                  </a:moveTo>
                  <a:cubicBezTo>
                    <a:pt x="-7679" y="-34065"/>
                    <a:pt x="31480" y="129977"/>
                    <a:pt x="55292" y="291902"/>
                  </a:cubicBezTo>
                  <a:cubicBezTo>
                    <a:pt x="79104" y="453827"/>
                    <a:pt x="135196" y="937485"/>
                    <a:pt x="144192" y="977702"/>
                  </a:cubicBezTo>
                  <a:cubicBezTo>
                    <a:pt x="153188" y="1017919"/>
                    <a:pt x="132021" y="689306"/>
                    <a:pt x="109267" y="533202"/>
                  </a:cubicBezTo>
                  <a:cubicBezTo>
                    <a:pt x="86513" y="377098"/>
                    <a:pt x="10313" y="46369"/>
                    <a:pt x="1317" y="6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293885E6-D11E-09DE-6D76-397765F686CD}"/>
                </a:ext>
              </a:extLst>
            </p:cNvPr>
            <p:cNvSpPr/>
            <p:nvPr/>
          </p:nvSpPr>
          <p:spPr>
            <a:xfrm>
              <a:off x="7512438" y="5730800"/>
              <a:ext cx="63200" cy="838299"/>
            </a:xfrm>
            <a:custGeom>
              <a:avLst/>
              <a:gdLst>
                <a:gd name="connsiteX0" fmla="*/ 2787 w 63200"/>
                <a:gd name="connsiteY0" fmla="*/ 75 h 838299"/>
                <a:gd name="connsiteX1" fmla="*/ 18662 w 63200"/>
                <a:gd name="connsiteY1" fmla="*/ 269950 h 838299"/>
                <a:gd name="connsiteX2" fmla="*/ 63112 w 63200"/>
                <a:gd name="connsiteY2" fmla="*/ 838275 h 838299"/>
                <a:gd name="connsiteX3" fmla="*/ 5962 w 63200"/>
                <a:gd name="connsiteY3" fmla="*/ 292175 h 838299"/>
                <a:gd name="connsiteX4" fmla="*/ 2787 w 63200"/>
                <a:gd name="connsiteY4" fmla="*/ 75 h 83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00" h="838299">
                  <a:moveTo>
                    <a:pt x="2787" y="75"/>
                  </a:moveTo>
                  <a:cubicBezTo>
                    <a:pt x="4904" y="-3629"/>
                    <a:pt x="8608" y="130250"/>
                    <a:pt x="18662" y="269950"/>
                  </a:cubicBezTo>
                  <a:cubicBezTo>
                    <a:pt x="28716" y="409650"/>
                    <a:pt x="65229" y="834571"/>
                    <a:pt x="63112" y="838275"/>
                  </a:cubicBezTo>
                  <a:cubicBezTo>
                    <a:pt x="60995" y="841979"/>
                    <a:pt x="15487" y="426583"/>
                    <a:pt x="5962" y="292175"/>
                  </a:cubicBezTo>
                  <a:cubicBezTo>
                    <a:pt x="-3563" y="157767"/>
                    <a:pt x="670" y="3779"/>
                    <a:pt x="2787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776626C8-5CE9-CD07-0B65-D8AC2A8EB188}"/>
                </a:ext>
              </a:extLst>
            </p:cNvPr>
            <p:cNvSpPr/>
            <p:nvPr/>
          </p:nvSpPr>
          <p:spPr>
            <a:xfrm>
              <a:off x="7571448" y="6560780"/>
              <a:ext cx="157452" cy="1390224"/>
            </a:xfrm>
            <a:custGeom>
              <a:avLst/>
              <a:gdLst>
                <a:gd name="connsiteX0" fmla="*/ 927 w 157452"/>
                <a:gd name="connsiteY0" fmla="*/ 1945 h 1390224"/>
                <a:gd name="connsiteX1" fmla="*/ 58077 w 157452"/>
                <a:gd name="connsiteY1" fmla="*/ 725845 h 1390224"/>
                <a:gd name="connsiteX2" fmla="*/ 156502 w 157452"/>
                <a:gd name="connsiteY2" fmla="*/ 1386245 h 1390224"/>
                <a:gd name="connsiteX3" fmla="*/ 102527 w 157452"/>
                <a:gd name="connsiteY3" fmla="*/ 954445 h 1390224"/>
                <a:gd name="connsiteX4" fmla="*/ 927 w 157452"/>
                <a:gd name="connsiteY4" fmla="*/ 1945 h 13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52" h="1390224">
                  <a:moveTo>
                    <a:pt x="927" y="1945"/>
                  </a:moveTo>
                  <a:cubicBezTo>
                    <a:pt x="-6481" y="-36155"/>
                    <a:pt x="32148" y="495128"/>
                    <a:pt x="58077" y="725845"/>
                  </a:cubicBezTo>
                  <a:cubicBezTo>
                    <a:pt x="84006" y="956562"/>
                    <a:pt x="149094" y="1348145"/>
                    <a:pt x="156502" y="1386245"/>
                  </a:cubicBezTo>
                  <a:cubicBezTo>
                    <a:pt x="163910" y="1424345"/>
                    <a:pt x="126340" y="1181987"/>
                    <a:pt x="102527" y="954445"/>
                  </a:cubicBezTo>
                  <a:cubicBezTo>
                    <a:pt x="78715" y="726903"/>
                    <a:pt x="8335" y="40045"/>
                    <a:pt x="927" y="1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4E2CAD5F-58B8-700E-CB28-28034AD73757}"/>
                </a:ext>
              </a:extLst>
            </p:cNvPr>
            <p:cNvSpPr/>
            <p:nvPr/>
          </p:nvSpPr>
          <p:spPr>
            <a:xfrm>
              <a:off x="7734156" y="7966056"/>
              <a:ext cx="75184" cy="558827"/>
            </a:xfrm>
            <a:custGeom>
              <a:avLst/>
              <a:gdLst>
                <a:gd name="connsiteX0" fmla="*/ 144 w 75184"/>
                <a:gd name="connsiteY0" fmla="*/ 19 h 558827"/>
                <a:gd name="connsiteX1" fmla="*/ 28719 w 75184"/>
                <a:gd name="connsiteY1" fmla="*/ 333394 h 558827"/>
                <a:gd name="connsiteX2" fmla="*/ 54119 w 75184"/>
                <a:gd name="connsiteY2" fmla="*/ 425469 h 558827"/>
                <a:gd name="connsiteX3" fmla="*/ 69994 w 75184"/>
                <a:gd name="connsiteY3" fmla="*/ 558819 h 558827"/>
                <a:gd name="connsiteX4" fmla="*/ 73169 w 75184"/>
                <a:gd name="connsiteY4" fmla="*/ 431819 h 558827"/>
                <a:gd name="connsiteX5" fmla="*/ 41419 w 75184"/>
                <a:gd name="connsiteY5" fmla="*/ 349269 h 558827"/>
                <a:gd name="connsiteX6" fmla="*/ 144 w 75184"/>
                <a:gd name="connsiteY6" fmla="*/ 19 h 55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84" h="558827">
                  <a:moveTo>
                    <a:pt x="144" y="19"/>
                  </a:moveTo>
                  <a:cubicBezTo>
                    <a:pt x="-1973" y="-2627"/>
                    <a:pt x="19723" y="262486"/>
                    <a:pt x="28719" y="333394"/>
                  </a:cubicBezTo>
                  <a:cubicBezTo>
                    <a:pt x="37715" y="404302"/>
                    <a:pt x="47240" y="387898"/>
                    <a:pt x="54119" y="425469"/>
                  </a:cubicBezTo>
                  <a:cubicBezTo>
                    <a:pt x="60998" y="463040"/>
                    <a:pt x="66819" y="557761"/>
                    <a:pt x="69994" y="558819"/>
                  </a:cubicBezTo>
                  <a:cubicBezTo>
                    <a:pt x="73169" y="559877"/>
                    <a:pt x="77932" y="466744"/>
                    <a:pt x="73169" y="431819"/>
                  </a:cubicBezTo>
                  <a:cubicBezTo>
                    <a:pt x="68407" y="396894"/>
                    <a:pt x="52002" y="424411"/>
                    <a:pt x="41419" y="349269"/>
                  </a:cubicBezTo>
                  <a:cubicBezTo>
                    <a:pt x="30836" y="274127"/>
                    <a:pt x="2261" y="2665"/>
                    <a:pt x="144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12DB3EDD-4961-DAEE-DEC2-73CA9A1E91BC}"/>
                </a:ext>
              </a:extLst>
            </p:cNvPr>
            <p:cNvSpPr/>
            <p:nvPr/>
          </p:nvSpPr>
          <p:spPr>
            <a:xfrm>
              <a:off x="7035563" y="4672877"/>
              <a:ext cx="25800" cy="397592"/>
            </a:xfrm>
            <a:custGeom>
              <a:avLst/>
              <a:gdLst>
                <a:gd name="connsiteX0" fmla="*/ 237 w 25800"/>
                <a:gd name="connsiteY0" fmla="*/ 723 h 397592"/>
                <a:gd name="connsiteX1" fmla="*/ 12937 w 25800"/>
                <a:gd name="connsiteY1" fmla="*/ 318223 h 397592"/>
                <a:gd name="connsiteX2" fmla="*/ 12937 w 25800"/>
                <a:gd name="connsiteY2" fmla="*/ 362673 h 397592"/>
                <a:gd name="connsiteX3" fmla="*/ 6587 w 25800"/>
                <a:gd name="connsiteY3" fmla="*/ 391248 h 397592"/>
                <a:gd name="connsiteX4" fmla="*/ 25637 w 25800"/>
                <a:gd name="connsiteY4" fmla="*/ 235673 h 397592"/>
                <a:gd name="connsiteX5" fmla="*/ 237 w 25800"/>
                <a:gd name="connsiteY5" fmla="*/ 723 h 39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00" h="397592">
                  <a:moveTo>
                    <a:pt x="237" y="723"/>
                  </a:moveTo>
                  <a:cubicBezTo>
                    <a:pt x="-1880" y="14481"/>
                    <a:pt x="10820" y="257898"/>
                    <a:pt x="12937" y="318223"/>
                  </a:cubicBezTo>
                  <a:cubicBezTo>
                    <a:pt x="15054" y="378548"/>
                    <a:pt x="13995" y="350502"/>
                    <a:pt x="12937" y="362673"/>
                  </a:cubicBezTo>
                  <a:cubicBezTo>
                    <a:pt x="11879" y="374844"/>
                    <a:pt x="4470" y="412415"/>
                    <a:pt x="6587" y="391248"/>
                  </a:cubicBezTo>
                  <a:cubicBezTo>
                    <a:pt x="8704" y="370081"/>
                    <a:pt x="27754" y="298115"/>
                    <a:pt x="25637" y="235673"/>
                  </a:cubicBezTo>
                  <a:cubicBezTo>
                    <a:pt x="23520" y="173231"/>
                    <a:pt x="2354" y="-13035"/>
                    <a:pt x="237" y="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2D6025F0-FC08-E5FC-564F-59CD50520E70}"/>
                </a:ext>
              </a:extLst>
            </p:cNvPr>
            <p:cNvSpPr/>
            <p:nvPr/>
          </p:nvSpPr>
          <p:spPr>
            <a:xfrm>
              <a:off x="6954781" y="5105399"/>
              <a:ext cx="103258" cy="740767"/>
            </a:xfrm>
            <a:custGeom>
              <a:avLst/>
              <a:gdLst>
                <a:gd name="connsiteX0" fmla="*/ 74669 w 103258"/>
                <a:gd name="connsiteY0" fmla="*/ 1 h 740767"/>
                <a:gd name="connsiteX1" fmla="*/ 23869 w 103258"/>
                <a:gd name="connsiteY1" fmla="*/ 269876 h 740767"/>
                <a:gd name="connsiteX2" fmla="*/ 103244 w 103258"/>
                <a:gd name="connsiteY2" fmla="*/ 739776 h 740767"/>
                <a:gd name="connsiteX3" fmla="*/ 30219 w 103258"/>
                <a:gd name="connsiteY3" fmla="*/ 390526 h 740767"/>
                <a:gd name="connsiteX4" fmla="*/ 1644 w 103258"/>
                <a:gd name="connsiteY4" fmla="*/ 273051 h 740767"/>
                <a:gd name="connsiteX5" fmla="*/ 74669 w 103258"/>
                <a:gd name="connsiteY5" fmla="*/ 1 h 74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58" h="740767">
                  <a:moveTo>
                    <a:pt x="74669" y="1"/>
                  </a:moveTo>
                  <a:cubicBezTo>
                    <a:pt x="78373" y="-528"/>
                    <a:pt x="19107" y="146580"/>
                    <a:pt x="23869" y="269876"/>
                  </a:cubicBezTo>
                  <a:cubicBezTo>
                    <a:pt x="28631" y="393172"/>
                    <a:pt x="102186" y="719668"/>
                    <a:pt x="103244" y="739776"/>
                  </a:cubicBezTo>
                  <a:cubicBezTo>
                    <a:pt x="104302" y="759884"/>
                    <a:pt x="47152" y="468314"/>
                    <a:pt x="30219" y="390526"/>
                  </a:cubicBezTo>
                  <a:cubicBezTo>
                    <a:pt x="13286" y="312739"/>
                    <a:pt x="-5764" y="340784"/>
                    <a:pt x="1644" y="273051"/>
                  </a:cubicBezTo>
                  <a:cubicBezTo>
                    <a:pt x="9052" y="205318"/>
                    <a:pt x="70965" y="530"/>
                    <a:pt x="7466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F2EE6723-84C7-33CD-57E6-486D57C51F93}"/>
                </a:ext>
              </a:extLst>
            </p:cNvPr>
            <p:cNvSpPr/>
            <p:nvPr/>
          </p:nvSpPr>
          <p:spPr>
            <a:xfrm>
              <a:off x="7006989" y="4714130"/>
              <a:ext cx="25683" cy="309281"/>
            </a:xfrm>
            <a:custGeom>
              <a:avLst/>
              <a:gdLst>
                <a:gd name="connsiteX0" fmla="*/ 25636 w 25683"/>
                <a:gd name="connsiteY0" fmla="*/ 745 h 309281"/>
                <a:gd name="connsiteX1" fmla="*/ 6586 w 25683"/>
                <a:gd name="connsiteY1" fmla="*/ 191245 h 309281"/>
                <a:gd name="connsiteX2" fmla="*/ 6586 w 25683"/>
                <a:gd name="connsiteY2" fmla="*/ 267445 h 309281"/>
                <a:gd name="connsiteX3" fmla="*/ 6586 w 25683"/>
                <a:gd name="connsiteY3" fmla="*/ 302370 h 309281"/>
                <a:gd name="connsiteX4" fmla="*/ 236 w 25683"/>
                <a:gd name="connsiteY4" fmla="*/ 130920 h 309281"/>
                <a:gd name="connsiteX5" fmla="*/ 25636 w 25683"/>
                <a:gd name="connsiteY5" fmla="*/ 745 h 30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83" h="309281">
                  <a:moveTo>
                    <a:pt x="25636" y="745"/>
                  </a:moveTo>
                  <a:cubicBezTo>
                    <a:pt x="26694" y="10799"/>
                    <a:pt x="9761" y="146795"/>
                    <a:pt x="6586" y="191245"/>
                  </a:cubicBezTo>
                  <a:cubicBezTo>
                    <a:pt x="3411" y="235695"/>
                    <a:pt x="6586" y="267445"/>
                    <a:pt x="6586" y="267445"/>
                  </a:cubicBezTo>
                  <a:cubicBezTo>
                    <a:pt x="6586" y="285966"/>
                    <a:pt x="7644" y="325124"/>
                    <a:pt x="6586" y="302370"/>
                  </a:cubicBezTo>
                  <a:cubicBezTo>
                    <a:pt x="5528" y="279616"/>
                    <a:pt x="-1351" y="176957"/>
                    <a:pt x="236" y="130920"/>
                  </a:cubicBezTo>
                  <a:cubicBezTo>
                    <a:pt x="1823" y="84883"/>
                    <a:pt x="24578" y="-9309"/>
                    <a:pt x="25636" y="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DEAF6A0B-8EFC-04AC-0929-D85C6284A949}"/>
                </a:ext>
              </a:extLst>
            </p:cNvPr>
            <p:cNvSpPr/>
            <p:nvPr/>
          </p:nvSpPr>
          <p:spPr>
            <a:xfrm>
              <a:off x="6972103" y="4951950"/>
              <a:ext cx="38415" cy="194601"/>
            </a:xfrm>
            <a:custGeom>
              <a:avLst/>
              <a:gdLst>
                <a:gd name="connsiteX0" fmla="*/ 197 w 38415"/>
                <a:gd name="connsiteY0" fmla="*/ 1050 h 194601"/>
                <a:gd name="connsiteX1" fmla="*/ 22422 w 38415"/>
                <a:gd name="connsiteY1" fmla="*/ 175675 h 194601"/>
                <a:gd name="connsiteX2" fmla="*/ 22422 w 38415"/>
                <a:gd name="connsiteY2" fmla="*/ 182025 h 194601"/>
                <a:gd name="connsiteX3" fmla="*/ 38297 w 38415"/>
                <a:gd name="connsiteY3" fmla="*/ 105825 h 194601"/>
                <a:gd name="connsiteX4" fmla="*/ 197 w 38415"/>
                <a:gd name="connsiteY4" fmla="*/ 1050 h 19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15" h="194601">
                  <a:moveTo>
                    <a:pt x="197" y="1050"/>
                  </a:moveTo>
                  <a:cubicBezTo>
                    <a:pt x="-2449" y="12692"/>
                    <a:pt x="22422" y="175675"/>
                    <a:pt x="22422" y="175675"/>
                  </a:cubicBezTo>
                  <a:cubicBezTo>
                    <a:pt x="26126" y="205838"/>
                    <a:pt x="19776" y="193667"/>
                    <a:pt x="22422" y="182025"/>
                  </a:cubicBezTo>
                  <a:cubicBezTo>
                    <a:pt x="25068" y="170383"/>
                    <a:pt x="39884" y="133871"/>
                    <a:pt x="38297" y="105825"/>
                  </a:cubicBezTo>
                  <a:cubicBezTo>
                    <a:pt x="36710" y="77779"/>
                    <a:pt x="2843" y="-10592"/>
                    <a:pt x="197" y="1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D4AA1B53-8059-C92D-C887-6380852D9E52}"/>
                </a:ext>
              </a:extLst>
            </p:cNvPr>
            <p:cNvSpPr/>
            <p:nvPr/>
          </p:nvSpPr>
          <p:spPr>
            <a:xfrm>
              <a:off x="6901739" y="4961795"/>
              <a:ext cx="139757" cy="985480"/>
            </a:xfrm>
            <a:custGeom>
              <a:avLst/>
              <a:gdLst>
                <a:gd name="connsiteX0" fmla="*/ 41986 w 139757"/>
                <a:gd name="connsiteY0" fmla="*/ 13430 h 985480"/>
                <a:gd name="connsiteX1" fmla="*/ 38811 w 139757"/>
                <a:gd name="connsiteY1" fmla="*/ 146780 h 985480"/>
                <a:gd name="connsiteX2" fmla="*/ 22936 w 139757"/>
                <a:gd name="connsiteY2" fmla="*/ 391255 h 985480"/>
                <a:gd name="connsiteX3" fmla="*/ 16586 w 139757"/>
                <a:gd name="connsiteY3" fmla="*/ 496030 h 985480"/>
                <a:gd name="connsiteX4" fmla="*/ 38811 w 139757"/>
                <a:gd name="connsiteY4" fmla="*/ 661130 h 985480"/>
                <a:gd name="connsiteX5" fmla="*/ 137236 w 139757"/>
                <a:gd name="connsiteY5" fmla="*/ 978630 h 985480"/>
                <a:gd name="connsiteX6" fmla="*/ 102311 w 139757"/>
                <a:gd name="connsiteY6" fmla="*/ 861155 h 985480"/>
                <a:gd name="connsiteX7" fmla="*/ 13411 w 139757"/>
                <a:gd name="connsiteY7" fmla="*/ 651605 h 985480"/>
                <a:gd name="connsiteX8" fmla="*/ 3886 w 139757"/>
                <a:gd name="connsiteY8" fmla="*/ 473805 h 985480"/>
                <a:gd name="connsiteX9" fmla="*/ 41986 w 139757"/>
                <a:gd name="connsiteY9" fmla="*/ 13430 h 98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57" h="985480">
                  <a:moveTo>
                    <a:pt x="41986" y="13430"/>
                  </a:moveTo>
                  <a:cubicBezTo>
                    <a:pt x="47807" y="-41074"/>
                    <a:pt x="41986" y="83809"/>
                    <a:pt x="38811" y="146780"/>
                  </a:cubicBezTo>
                  <a:cubicBezTo>
                    <a:pt x="35636" y="209751"/>
                    <a:pt x="26640" y="333047"/>
                    <a:pt x="22936" y="391255"/>
                  </a:cubicBezTo>
                  <a:cubicBezTo>
                    <a:pt x="19232" y="449463"/>
                    <a:pt x="13940" y="451051"/>
                    <a:pt x="16586" y="496030"/>
                  </a:cubicBezTo>
                  <a:cubicBezTo>
                    <a:pt x="19232" y="541009"/>
                    <a:pt x="18703" y="580697"/>
                    <a:pt x="38811" y="661130"/>
                  </a:cubicBezTo>
                  <a:cubicBezTo>
                    <a:pt x="58919" y="741563"/>
                    <a:pt x="126653" y="945293"/>
                    <a:pt x="137236" y="978630"/>
                  </a:cubicBezTo>
                  <a:cubicBezTo>
                    <a:pt x="147819" y="1011968"/>
                    <a:pt x="122949" y="915659"/>
                    <a:pt x="102311" y="861155"/>
                  </a:cubicBezTo>
                  <a:cubicBezTo>
                    <a:pt x="81674" y="806651"/>
                    <a:pt x="29815" y="716163"/>
                    <a:pt x="13411" y="651605"/>
                  </a:cubicBezTo>
                  <a:cubicBezTo>
                    <a:pt x="-2993" y="587047"/>
                    <a:pt x="-1935" y="577522"/>
                    <a:pt x="3886" y="473805"/>
                  </a:cubicBezTo>
                  <a:cubicBezTo>
                    <a:pt x="9707" y="370088"/>
                    <a:pt x="36165" y="67934"/>
                    <a:pt x="41986" y="13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4B885F49-B184-7D18-0593-7FA1EC5F22EE}"/>
                </a:ext>
              </a:extLst>
            </p:cNvPr>
            <p:cNvSpPr/>
            <p:nvPr/>
          </p:nvSpPr>
          <p:spPr>
            <a:xfrm>
              <a:off x="6848208" y="4944445"/>
              <a:ext cx="197704" cy="1089518"/>
            </a:xfrm>
            <a:custGeom>
              <a:avLst/>
              <a:gdLst>
                <a:gd name="connsiteX0" fmla="*/ 54242 w 197704"/>
                <a:gd name="connsiteY0" fmla="*/ 11730 h 1089518"/>
                <a:gd name="connsiteX1" fmla="*/ 66942 w 197704"/>
                <a:gd name="connsiteY1" fmla="*/ 132380 h 1089518"/>
                <a:gd name="connsiteX2" fmla="*/ 19317 w 197704"/>
                <a:gd name="connsiteY2" fmla="*/ 383205 h 1089518"/>
                <a:gd name="connsiteX3" fmla="*/ 32017 w 197704"/>
                <a:gd name="connsiteY3" fmla="*/ 621330 h 1089518"/>
                <a:gd name="connsiteX4" fmla="*/ 105042 w 197704"/>
                <a:gd name="connsiteY4" fmla="*/ 938830 h 1089518"/>
                <a:gd name="connsiteX5" fmla="*/ 98692 w 197704"/>
                <a:gd name="connsiteY5" fmla="*/ 846755 h 1089518"/>
                <a:gd name="connsiteX6" fmla="*/ 197117 w 197704"/>
                <a:gd name="connsiteY6" fmla="*/ 1088055 h 1089518"/>
                <a:gd name="connsiteX7" fmla="*/ 133617 w 197704"/>
                <a:gd name="connsiteY7" fmla="*/ 932480 h 1089518"/>
                <a:gd name="connsiteX8" fmla="*/ 12967 w 197704"/>
                <a:gd name="connsiteY8" fmla="*/ 627680 h 1089518"/>
                <a:gd name="connsiteX9" fmla="*/ 9792 w 197704"/>
                <a:gd name="connsiteY9" fmla="*/ 414955 h 1089518"/>
                <a:gd name="connsiteX10" fmla="*/ 54242 w 197704"/>
                <a:gd name="connsiteY10" fmla="*/ 11730 h 10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04" h="1089518">
                  <a:moveTo>
                    <a:pt x="54242" y="11730"/>
                  </a:moveTo>
                  <a:cubicBezTo>
                    <a:pt x="63767" y="-35366"/>
                    <a:pt x="72763" y="70468"/>
                    <a:pt x="66942" y="132380"/>
                  </a:cubicBezTo>
                  <a:cubicBezTo>
                    <a:pt x="61121" y="194292"/>
                    <a:pt x="25138" y="301713"/>
                    <a:pt x="19317" y="383205"/>
                  </a:cubicBezTo>
                  <a:cubicBezTo>
                    <a:pt x="13496" y="464697"/>
                    <a:pt x="17730" y="528726"/>
                    <a:pt x="32017" y="621330"/>
                  </a:cubicBezTo>
                  <a:cubicBezTo>
                    <a:pt x="46304" y="713934"/>
                    <a:pt x="93930" y="901259"/>
                    <a:pt x="105042" y="938830"/>
                  </a:cubicBezTo>
                  <a:cubicBezTo>
                    <a:pt x="116155" y="976401"/>
                    <a:pt x="83346" y="821884"/>
                    <a:pt x="98692" y="846755"/>
                  </a:cubicBezTo>
                  <a:cubicBezTo>
                    <a:pt x="114038" y="871626"/>
                    <a:pt x="197117" y="1088055"/>
                    <a:pt x="197117" y="1088055"/>
                  </a:cubicBezTo>
                  <a:cubicBezTo>
                    <a:pt x="202938" y="1102342"/>
                    <a:pt x="164309" y="1009209"/>
                    <a:pt x="133617" y="932480"/>
                  </a:cubicBezTo>
                  <a:cubicBezTo>
                    <a:pt x="102925" y="855751"/>
                    <a:pt x="33604" y="713934"/>
                    <a:pt x="12967" y="627680"/>
                  </a:cubicBezTo>
                  <a:cubicBezTo>
                    <a:pt x="-7670" y="541426"/>
                    <a:pt x="267" y="513909"/>
                    <a:pt x="9792" y="414955"/>
                  </a:cubicBezTo>
                  <a:cubicBezTo>
                    <a:pt x="19317" y="316001"/>
                    <a:pt x="44717" y="58826"/>
                    <a:pt x="54242" y="11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02F277A6-C894-BAA7-9D21-3865F3139283}"/>
                </a:ext>
              </a:extLst>
            </p:cNvPr>
            <p:cNvSpPr/>
            <p:nvPr/>
          </p:nvSpPr>
          <p:spPr>
            <a:xfrm>
              <a:off x="6815568" y="4961596"/>
              <a:ext cx="233370" cy="1150882"/>
            </a:xfrm>
            <a:custGeom>
              <a:avLst/>
              <a:gdLst>
                <a:gd name="connsiteX0" fmla="*/ 83707 w 233370"/>
                <a:gd name="connsiteY0" fmla="*/ 929 h 1150882"/>
                <a:gd name="connsiteX1" fmla="*/ 10682 w 233370"/>
                <a:gd name="connsiteY1" fmla="*/ 286679 h 1150882"/>
                <a:gd name="connsiteX2" fmla="*/ 4332 w 233370"/>
                <a:gd name="connsiteY2" fmla="*/ 502579 h 1150882"/>
                <a:gd name="connsiteX3" fmla="*/ 48782 w 233370"/>
                <a:gd name="connsiteY3" fmla="*/ 718479 h 1150882"/>
                <a:gd name="connsiteX4" fmla="*/ 102757 w 233370"/>
                <a:gd name="connsiteY4" fmla="*/ 889929 h 1150882"/>
                <a:gd name="connsiteX5" fmla="*/ 172607 w 233370"/>
                <a:gd name="connsiteY5" fmla="*/ 1051854 h 1150882"/>
                <a:gd name="connsiteX6" fmla="*/ 232932 w 233370"/>
                <a:gd name="connsiteY6" fmla="*/ 1150279 h 1150882"/>
                <a:gd name="connsiteX7" fmla="*/ 140857 w 233370"/>
                <a:gd name="connsiteY7" fmla="*/ 1007404 h 1150882"/>
                <a:gd name="connsiteX8" fmla="*/ 20207 w 233370"/>
                <a:gd name="connsiteY8" fmla="*/ 639104 h 1150882"/>
                <a:gd name="connsiteX9" fmla="*/ 13857 w 233370"/>
                <a:gd name="connsiteY9" fmla="*/ 388279 h 1150882"/>
                <a:gd name="connsiteX10" fmla="*/ 83707 w 233370"/>
                <a:gd name="connsiteY10" fmla="*/ 929 h 1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370" h="1150882">
                  <a:moveTo>
                    <a:pt x="83707" y="929"/>
                  </a:moveTo>
                  <a:cubicBezTo>
                    <a:pt x="83178" y="-16004"/>
                    <a:pt x="23911" y="203071"/>
                    <a:pt x="10682" y="286679"/>
                  </a:cubicBezTo>
                  <a:cubicBezTo>
                    <a:pt x="-2547" y="370287"/>
                    <a:pt x="-2018" y="430612"/>
                    <a:pt x="4332" y="502579"/>
                  </a:cubicBezTo>
                  <a:cubicBezTo>
                    <a:pt x="10682" y="574546"/>
                    <a:pt x="32378" y="653921"/>
                    <a:pt x="48782" y="718479"/>
                  </a:cubicBezTo>
                  <a:cubicBezTo>
                    <a:pt x="65186" y="783037"/>
                    <a:pt x="82119" y="834367"/>
                    <a:pt x="102757" y="889929"/>
                  </a:cubicBezTo>
                  <a:cubicBezTo>
                    <a:pt x="123395" y="945492"/>
                    <a:pt x="150911" y="1008462"/>
                    <a:pt x="172607" y="1051854"/>
                  </a:cubicBezTo>
                  <a:cubicBezTo>
                    <a:pt x="194303" y="1095246"/>
                    <a:pt x="238224" y="1157687"/>
                    <a:pt x="232932" y="1150279"/>
                  </a:cubicBezTo>
                  <a:cubicBezTo>
                    <a:pt x="227640" y="1142871"/>
                    <a:pt x="176311" y="1092600"/>
                    <a:pt x="140857" y="1007404"/>
                  </a:cubicBezTo>
                  <a:cubicBezTo>
                    <a:pt x="105403" y="922208"/>
                    <a:pt x="41374" y="742291"/>
                    <a:pt x="20207" y="639104"/>
                  </a:cubicBezTo>
                  <a:cubicBezTo>
                    <a:pt x="-960" y="535917"/>
                    <a:pt x="7507" y="488821"/>
                    <a:pt x="13857" y="388279"/>
                  </a:cubicBezTo>
                  <a:cubicBezTo>
                    <a:pt x="20207" y="287737"/>
                    <a:pt x="84236" y="17862"/>
                    <a:pt x="83707" y="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6404139F-E6CC-942A-BB3F-4A3FE0446119}"/>
                </a:ext>
              </a:extLst>
            </p:cNvPr>
            <p:cNvSpPr/>
            <p:nvPr/>
          </p:nvSpPr>
          <p:spPr>
            <a:xfrm>
              <a:off x="7137400" y="6130779"/>
              <a:ext cx="273050" cy="927343"/>
            </a:xfrm>
            <a:custGeom>
              <a:avLst/>
              <a:gdLst>
                <a:gd name="connsiteX0" fmla="*/ 0 w 273050"/>
                <a:gd name="connsiteY0" fmla="*/ 146 h 927343"/>
                <a:gd name="connsiteX1" fmla="*/ 158750 w 273050"/>
                <a:gd name="connsiteY1" fmla="*/ 384321 h 927343"/>
                <a:gd name="connsiteX2" fmla="*/ 273050 w 273050"/>
                <a:gd name="connsiteY2" fmla="*/ 927246 h 927343"/>
                <a:gd name="connsiteX3" fmla="*/ 158750 w 273050"/>
                <a:gd name="connsiteY3" fmla="*/ 425596 h 927343"/>
                <a:gd name="connsiteX4" fmla="*/ 0 w 273050"/>
                <a:gd name="connsiteY4" fmla="*/ 146 h 92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0" h="927343">
                  <a:moveTo>
                    <a:pt x="0" y="146"/>
                  </a:moveTo>
                  <a:cubicBezTo>
                    <a:pt x="0" y="-6733"/>
                    <a:pt x="113242" y="229804"/>
                    <a:pt x="158750" y="384321"/>
                  </a:cubicBezTo>
                  <a:cubicBezTo>
                    <a:pt x="204258" y="538838"/>
                    <a:pt x="273050" y="920367"/>
                    <a:pt x="273050" y="927246"/>
                  </a:cubicBezTo>
                  <a:cubicBezTo>
                    <a:pt x="273050" y="934125"/>
                    <a:pt x="203729" y="575350"/>
                    <a:pt x="158750" y="425596"/>
                  </a:cubicBezTo>
                  <a:cubicBezTo>
                    <a:pt x="113771" y="275842"/>
                    <a:pt x="0" y="7025"/>
                    <a:pt x="0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8F2C859F-54C0-3D28-1C39-55BA2D3954BF}"/>
                </a:ext>
              </a:extLst>
            </p:cNvPr>
            <p:cNvSpPr/>
            <p:nvPr/>
          </p:nvSpPr>
          <p:spPr>
            <a:xfrm>
              <a:off x="7134172" y="6228685"/>
              <a:ext cx="374901" cy="1215070"/>
            </a:xfrm>
            <a:custGeom>
              <a:avLst/>
              <a:gdLst>
                <a:gd name="connsiteX0" fmla="*/ 53 w 374901"/>
                <a:gd name="connsiteY0" fmla="*/ 665 h 1215070"/>
                <a:gd name="connsiteX1" fmla="*/ 139753 w 374901"/>
                <a:gd name="connsiteY1" fmla="*/ 384840 h 1215070"/>
                <a:gd name="connsiteX2" fmla="*/ 215953 w 374901"/>
                <a:gd name="connsiteY2" fmla="*/ 635665 h 1215070"/>
                <a:gd name="connsiteX3" fmla="*/ 292153 w 374901"/>
                <a:gd name="connsiteY3" fmla="*/ 937290 h 1215070"/>
                <a:gd name="connsiteX4" fmla="*/ 374703 w 374901"/>
                <a:gd name="connsiteY4" fmla="*/ 1210340 h 1215070"/>
                <a:gd name="connsiteX5" fmla="*/ 311203 w 374901"/>
                <a:gd name="connsiteY5" fmla="*/ 1070640 h 1215070"/>
                <a:gd name="connsiteX6" fmla="*/ 187378 w 374901"/>
                <a:gd name="connsiteY6" fmla="*/ 584865 h 1215070"/>
                <a:gd name="connsiteX7" fmla="*/ 123878 w 374901"/>
                <a:gd name="connsiteY7" fmla="*/ 299115 h 1215070"/>
                <a:gd name="connsiteX8" fmla="*/ 53 w 374901"/>
                <a:gd name="connsiteY8" fmla="*/ 665 h 121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901" h="1215070">
                  <a:moveTo>
                    <a:pt x="53" y="665"/>
                  </a:moveTo>
                  <a:cubicBezTo>
                    <a:pt x="2699" y="14952"/>
                    <a:pt x="103770" y="279007"/>
                    <a:pt x="139753" y="384840"/>
                  </a:cubicBezTo>
                  <a:cubicBezTo>
                    <a:pt x="175736" y="490673"/>
                    <a:pt x="190553" y="543590"/>
                    <a:pt x="215953" y="635665"/>
                  </a:cubicBezTo>
                  <a:cubicBezTo>
                    <a:pt x="241353" y="727740"/>
                    <a:pt x="265695" y="841511"/>
                    <a:pt x="292153" y="937290"/>
                  </a:cubicBezTo>
                  <a:cubicBezTo>
                    <a:pt x="318611" y="1033069"/>
                    <a:pt x="371528" y="1188115"/>
                    <a:pt x="374703" y="1210340"/>
                  </a:cubicBezTo>
                  <a:cubicBezTo>
                    <a:pt x="377878" y="1232565"/>
                    <a:pt x="342424" y="1174886"/>
                    <a:pt x="311203" y="1070640"/>
                  </a:cubicBezTo>
                  <a:cubicBezTo>
                    <a:pt x="279982" y="966394"/>
                    <a:pt x="218599" y="713452"/>
                    <a:pt x="187378" y="584865"/>
                  </a:cubicBezTo>
                  <a:cubicBezTo>
                    <a:pt x="156157" y="456278"/>
                    <a:pt x="154570" y="392248"/>
                    <a:pt x="123878" y="299115"/>
                  </a:cubicBezTo>
                  <a:cubicBezTo>
                    <a:pt x="93186" y="205982"/>
                    <a:pt x="-2593" y="-13622"/>
                    <a:pt x="53" y="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12AF9394-79A2-6EDC-7205-48E7651C87A9}"/>
                </a:ext>
              </a:extLst>
            </p:cNvPr>
            <p:cNvSpPr/>
            <p:nvPr/>
          </p:nvSpPr>
          <p:spPr>
            <a:xfrm>
              <a:off x="7346125" y="6557557"/>
              <a:ext cx="175720" cy="756714"/>
            </a:xfrm>
            <a:custGeom>
              <a:avLst/>
              <a:gdLst>
                <a:gd name="connsiteX0" fmla="*/ 825 w 175720"/>
                <a:gd name="connsiteY0" fmla="*/ 5168 h 756714"/>
                <a:gd name="connsiteX1" fmla="*/ 172275 w 175720"/>
                <a:gd name="connsiteY1" fmla="*/ 744943 h 756714"/>
                <a:gd name="connsiteX2" fmla="*/ 108775 w 175720"/>
                <a:gd name="connsiteY2" fmla="*/ 430618 h 756714"/>
                <a:gd name="connsiteX3" fmla="*/ 825 w 175720"/>
                <a:gd name="connsiteY3" fmla="*/ 5168 h 75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20" h="756714">
                  <a:moveTo>
                    <a:pt x="825" y="5168"/>
                  </a:moveTo>
                  <a:cubicBezTo>
                    <a:pt x="11408" y="57556"/>
                    <a:pt x="154283" y="674035"/>
                    <a:pt x="172275" y="744943"/>
                  </a:cubicBezTo>
                  <a:cubicBezTo>
                    <a:pt x="190267" y="815851"/>
                    <a:pt x="133117" y="548093"/>
                    <a:pt x="108775" y="430618"/>
                  </a:cubicBezTo>
                  <a:cubicBezTo>
                    <a:pt x="84433" y="313143"/>
                    <a:pt x="-9758" y="-47220"/>
                    <a:pt x="825" y="5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9FFDC162-F083-C8DC-747C-24E6FE6FF438}"/>
                </a:ext>
              </a:extLst>
            </p:cNvPr>
            <p:cNvSpPr/>
            <p:nvPr/>
          </p:nvSpPr>
          <p:spPr>
            <a:xfrm>
              <a:off x="7464422" y="7362823"/>
              <a:ext cx="160369" cy="410278"/>
            </a:xfrm>
            <a:custGeom>
              <a:avLst/>
              <a:gdLst>
                <a:gd name="connsiteX0" fmla="*/ 6353 w 160369"/>
                <a:gd name="connsiteY0" fmla="*/ 12702 h 410278"/>
                <a:gd name="connsiteX1" fmla="*/ 139703 w 160369"/>
                <a:gd name="connsiteY1" fmla="*/ 358777 h 410278"/>
                <a:gd name="connsiteX2" fmla="*/ 155578 w 160369"/>
                <a:gd name="connsiteY2" fmla="*/ 403227 h 410278"/>
                <a:gd name="connsiteX3" fmla="*/ 95253 w 160369"/>
                <a:gd name="connsiteY3" fmla="*/ 304802 h 410278"/>
                <a:gd name="connsiteX4" fmla="*/ 28578 w 160369"/>
                <a:gd name="connsiteY4" fmla="*/ 95252 h 410278"/>
                <a:gd name="connsiteX5" fmla="*/ 6353 w 160369"/>
                <a:gd name="connsiteY5" fmla="*/ 12702 h 4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369" h="410278">
                  <a:moveTo>
                    <a:pt x="6353" y="12702"/>
                  </a:moveTo>
                  <a:cubicBezTo>
                    <a:pt x="24874" y="56623"/>
                    <a:pt x="114832" y="293689"/>
                    <a:pt x="139703" y="358777"/>
                  </a:cubicBezTo>
                  <a:cubicBezTo>
                    <a:pt x="164574" y="423865"/>
                    <a:pt x="162986" y="412223"/>
                    <a:pt x="155578" y="403227"/>
                  </a:cubicBezTo>
                  <a:cubicBezTo>
                    <a:pt x="148170" y="394231"/>
                    <a:pt x="116420" y="356131"/>
                    <a:pt x="95253" y="304802"/>
                  </a:cubicBezTo>
                  <a:cubicBezTo>
                    <a:pt x="74086" y="253473"/>
                    <a:pt x="42865" y="141289"/>
                    <a:pt x="28578" y="95252"/>
                  </a:cubicBezTo>
                  <a:cubicBezTo>
                    <a:pt x="14291" y="49215"/>
                    <a:pt x="-12168" y="-31219"/>
                    <a:pt x="6353" y="127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21AD9BD9-F253-788A-A415-769DCFA3F84C}"/>
                </a:ext>
              </a:extLst>
            </p:cNvPr>
            <p:cNvSpPr/>
            <p:nvPr/>
          </p:nvSpPr>
          <p:spPr>
            <a:xfrm>
              <a:off x="7383815" y="6771737"/>
              <a:ext cx="136184" cy="634009"/>
            </a:xfrm>
            <a:custGeom>
              <a:avLst/>
              <a:gdLst>
                <a:gd name="connsiteX0" fmla="*/ 1235 w 136184"/>
                <a:gd name="connsiteY0" fmla="*/ 3713 h 634009"/>
                <a:gd name="connsiteX1" fmla="*/ 134585 w 136184"/>
                <a:gd name="connsiteY1" fmla="*/ 622838 h 634009"/>
                <a:gd name="connsiteX2" fmla="*/ 71085 w 136184"/>
                <a:gd name="connsiteY2" fmla="*/ 375188 h 634009"/>
                <a:gd name="connsiteX3" fmla="*/ 1235 w 136184"/>
                <a:gd name="connsiteY3" fmla="*/ 3713 h 63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84" h="634009">
                  <a:moveTo>
                    <a:pt x="1235" y="3713"/>
                  </a:moveTo>
                  <a:cubicBezTo>
                    <a:pt x="11818" y="44988"/>
                    <a:pt x="122943" y="560926"/>
                    <a:pt x="134585" y="622838"/>
                  </a:cubicBezTo>
                  <a:cubicBezTo>
                    <a:pt x="146227" y="684750"/>
                    <a:pt x="91193" y="473613"/>
                    <a:pt x="71085" y="375188"/>
                  </a:cubicBezTo>
                  <a:cubicBezTo>
                    <a:pt x="50977" y="276763"/>
                    <a:pt x="-9348" y="-37562"/>
                    <a:pt x="1235" y="37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91AAA46A-951D-8BF4-26A7-54945E2FF571}"/>
                </a:ext>
              </a:extLst>
            </p:cNvPr>
            <p:cNvSpPr/>
            <p:nvPr/>
          </p:nvSpPr>
          <p:spPr>
            <a:xfrm>
              <a:off x="7546696" y="7430763"/>
              <a:ext cx="121818" cy="360929"/>
            </a:xfrm>
            <a:custGeom>
              <a:avLst/>
              <a:gdLst>
                <a:gd name="connsiteX0" fmla="*/ 279 w 121818"/>
                <a:gd name="connsiteY0" fmla="*/ 1912 h 360929"/>
                <a:gd name="connsiteX1" fmla="*/ 117754 w 121818"/>
                <a:gd name="connsiteY1" fmla="*/ 354337 h 360929"/>
                <a:gd name="connsiteX2" fmla="*/ 86004 w 121818"/>
                <a:gd name="connsiteY2" fmla="*/ 217812 h 360929"/>
                <a:gd name="connsiteX3" fmla="*/ 279 w 121818"/>
                <a:gd name="connsiteY3" fmla="*/ 1912 h 36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18" h="360929">
                  <a:moveTo>
                    <a:pt x="279" y="1912"/>
                  </a:moveTo>
                  <a:cubicBezTo>
                    <a:pt x="5571" y="24666"/>
                    <a:pt x="103467" y="318354"/>
                    <a:pt x="117754" y="354337"/>
                  </a:cubicBezTo>
                  <a:cubicBezTo>
                    <a:pt x="132041" y="390320"/>
                    <a:pt x="105583" y="269670"/>
                    <a:pt x="86004" y="217812"/>
                  </a:cubicBezTo>
                  <a:cubicBezTo>
                    <a:pt x="66425" y="165954"/>
                    <a:pt x="-5013" y="-20842"/>
                    <a:pt x="279" y="19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4AC1DA2B-CA88-4257-7DD6-25B7C6BE681A}"/>
                </a:ext>
              </a:extLst>
            </p:cNvPr>
            <p:cNvSpPr/>
            <p:nvPr/>
          </p:nvSpPr>
          <p:spPr>
            <a:xfrm>
              <a:off x="7315139" y="4057581"/>
              <a:ext cx="181209" cy="650980"/>
            </a:xfrm>
            <a:custGeom>
              <a:avLst/>
              <a:gdLst>
                <a:gd name="connsiteX0" fmla="*/ 61 w 181209"/>
                <a:gd name="connsiteY0" fmla="*/ 69 h 650980"/>
                <a:gd name="connsiteX1" fmla="*/ 111186 w 181209"/>
                <a:gd name="connsiteY1" fmla="*/ 266769 h 650980"/>
                <a:gd name="connsiteX2" fmla="*/ 181036 w 181209"/>
                <a:gd name="connsiteY2" fmla="*/ 650944 h 650980"/>
                <a:gd name="connsiteX3" fmla="*/ 127061 w 181209"/>
                <a:gd name="connsiteY3" fmla="*/ 244544 h 650980"/>
                <a:gd name="connsiteX4" fmla="*/ 61 w 181209"/>
                <a:gd name="connsiteY4" fmla="*/ 69 h 65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09" h="650980">
                  <a:moveTo>
                    <a:pt x="61" y="69"/>
                  </a:moveTo>
                  <a:cubicBezTo>
                    <a:pt x="-2585" y="3773"/>
                    <a:pt x="81024" y="158290"/>
                    <a:pt x="111186" y="266769"/>
                  </a:cubicBezTo>
                  <a:cubicBezTo>
                    <a:pt x="141348" y="375248"/>
                    <a:pt x="178390" y="654648"/>
                    <a:pt x="181036" y="650944"/>
                  </a:cubicBezTo>
                  <a:cubicBezTo>
                    <a:pt x="183682" y="647240"/>
                    <a:pt x="155636" y="348261"/>
                    <a:pt x="127061" y="244544"/>
                  </a:cubicBezTo>
                  <a:cubicBezTo>
                    <a:pt x="98486" y="140827"/>
                    <a:pt x="2707" y="-3635"/>
                    <a:pt x="61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C5340EFD-10F0-B2E5-B6D1-01B7FC3CF01A}"/>
                </a:ext>
              </a:extLst>
            </p:cNvPr>
            <p:cNvSpPr/>
            <p:nvPr/>
          </p:nvSpPr>
          <p:spPr>
            <a:xfrm>
              <a:off x="7639050" y="4517069"/>
              <a:ext cx="136525" cy="1052483"/>
            </a:xfrm>
            <a:custGeom>
              <a:avLst/>
              <a:gdLst>
                <a:gd name="connsiteX0" fmla="*/ 0 w 136525"/>
                <a:gd name="connsiteY0" fmla="*/ 956 h 1052483"/>
                <a:gd name="connsiteX1" fmla="*/ 28575 w 136525"/>
                <a:gd name="connsiteY1" fmla="*/ 397831 h 1052483"/>
                <a:gd name="connsiteX2" fmla="*/ 136525 w 136525"/>
                <a:gd name="connsiteY2" fmla="*/ 1051881 h 1052483"/>
                <a:gd name="connsiteX3" fmla="*/ 28575 w 136525"/>
                <a:gd name="connsiteY3" fmla="*/ 505781 h 1052483"/>
                <a:gd name="connsiteX4" fmla="*/ 0 w 136525"/>
                <a:gd name="connsiteY4" fmla="*/ 956 h 105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25" h="1052483">
                  <a:moveTo>
                    <a:pt x="0" y="956"/>
                  </a:moveTo>
                  <a:cubicBezTo>
                    <a:pt x="0" y="-17036"/>
                    <a:pt x="5821" y="222677"/>
                    <a:pt x="28575" y="397831"/>
                  </a:cubicBezTo>
                  <a:cubicBezTo>
                    <a:pt x="51329" y="572985"/>
                    <a:pt x="136525" y="1033889"/>
                    <a:pt x="136525" y="1051881"/>
                  </a:cubicBezTo>
                  <a:cubicBezTo>
                    <a:pt x="136525" y="1069873"/>
                    <a:pt x="47625" y="680406"/>
                    <a:pt x="28575" y="505781"/>
                  </a:cubicBezTo>
                  <a:cubicBezTo>
                    <a:pt x="9525" y="331156"/>
                    <a:pt x="0" y="18948"/>
                    <a:pt x="0" y="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B767D3A9-87B8-2907-B5EA-2D3C2D04B064}"/>
                </a:ext>
              </a:extLst>
            </p:cNvPr>
            <p:cNvSpPr/>
            <p:nvPr/>
          </p:nvSpPr>
          <p:spPr>
            <a:xfrm>
              <a:off x="8291580" y="4597385"/>
              <a:ext cx="147910" cy="501870"/>
            </a:xfrm>
            <a:custGeom>
              <a:avLst/>
              <a:gdLst>
                <a:gd name="connsiteX0" fmla="*/ 147570 w 147910"/>
                <a:gd name="connsiteY0" fmla="*/ 3190 h 501870"/>
                <a:gd name="connsiteX1" fmla="*/ 58670 w 147910"/>
                <a:gd name="connsiteY1" fmla="*/ 82565 h 501870"/>
                <a:gd name="connsiteX2" fmla="*/ 1520 w 147910"/>
                <a:gd name="connsiteY2" fmla="*/ 501665 h 501870"/>
                <a:gd name="connsiteX3" fmla="*/ 23745 w 147910"/>
                <a:gd name="connsiteY3" fmla="*/ 136540 h 501870"/>
                <a:gd name="connsiteX4" fmla="*/ 147570 w 147910"/>
                <a:gd name="connsiteY4" fmla="*/ 3190 h 50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10" h="501870">
                  <a:moveTo>
                    <a:pt x="147570" y="3190"/>
                  </a:moveTo>
                  <a:cubicBezTo>
                    <a:pt x="153391" y="-5806"/>
                    <a:pt x="83012" y="-514"/>
                    <a:pt x="58670" y="82565"/>
                  </a:cubicBezTo>
                  <a:cubicBezTo>
                    <a:pt x="34328" y="165644"/>
                    <a:pt x="7341" y="492669"/>
                    <a:pt x="1520" y="501665"/>
                  </a:cubicBezTo>
                  <a:cubicBezTo>
                    <a:pt x="-4301" y="510661"/>
                    <a:pt x="7341" y="221736"/>
                    <a:pt x="23745" y="136540"/>
                  </a:cubicBezTo>
                  <a:cubicBezTo>
                    <a:pt x="40149" y="51344"/>
                    <a:pt x="141749" y="12186"/>
                    <a:pt x="147570" y="3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4415B9B7-1312-600C-E225-D67C4BEC7917}"/>
                </a:ext>
              </a:extLst>
            </p:cNvPr>
            <p:cNvSpPr/>
            <p:nvPr/>
          </p:nvSpPr>
          <p:spPr>
            <a:xfrm>
              <a:off x="8223956" y="5194865"/>
              <a:ext cx="69224" cy="964785"/>
            </a:xfrm>
            <a:custGeom>
              <a:avLst/>
              <a:gdLst>
                <a:gd name="connsiteX0" fmla="*/ 69144 w 69224"/>
                <a:gd name="connsiteY0" fmla="*/ 2610 h 964785"/>
                <a:gd name="connsiteX1" fmla="*/ 37394 w 69224"/>
                <a:gd name="connsiteY1" fmla="*/ 240735 h 964785"/>
                <a:gd name="connsiteX2" fmla="*/ 2469 w 69224"/>
                <a:gd name="connsiteY2" fmla="*/ 456635 h 964785"/>
                <a:gd name="connsiteX3" fmla="*/ 5644 w 69224"/>
                <a:gd name="connsiteY3" fmla="*/ 964635 h 964785"/>
                <a:gd name="connsiteX4" fmla="*/ 27869 w 69224"/>
                <a:gd name="connsiteY4" fmla="*/ 402660 h 964785"/>
                <a:gd name="connsiteX5" fmla="*/ 69144 w 69224"/>
                <a:gd name="connsiteY5" fmla="*/ 2610 h 96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24" h="964785">
                  <a:moveTo>
                    <a:pt x="69144" y="2610"/>
                  </a:moveTo>
                  <a:cubicBezTo>
                    <a:pt x="70731" y="-24377"/>
                    <a:pt x="48506" y="165064"/>
                    <a:pt x="37394" y="240735"/>
                  </a:cubicBezTo>
                  <a:cubicBezTo>
                    <a:pt x="26282" y="316406"/>
                    <a:pt x="7761" y="335985"/>
                    <a:pt x="2469" y="456635"/>
                  </a:cubicBezTo>
                  <a:cubicBezTo>
                    <a:pt x="-2823" y="577285"/>
                    <a:pt x="1411" y="973631"/>
                    <a:pt x="5644" y="964635"/>
                  </a:cubicBezTo>
                  <a:cubicBezTo>
                    <a:pt x="9877" y="955639"/>
                    <a:pt x="15169" y="558764"/>
                    <a:pt x="27869" y="402660"/>
                  </a:cubicBezTo>
                  <a:cubicBezTo>
                    <a:pt x="40569" y="246556"/>
                    <a:pt x="67557" y="29597"/>
                    <a:pt x="69144" y="2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7A744CE6-C379-847C-7D0B-43093093F891}"/>
                </a:ext>
              </a:extLst>
            </p:cNvPr>
            <p:cNvSpPr/>
            <p:nvPr/>
          </p:nvSpPr>
          <p:spPr>
            <a:xfrm>
              <a:off x="8222743" y="6135739"/>
              <a:ext cx="41945" cy="701587"/>
            </a:xfrm>
            <a:custGeom>
              <a:avLst/>
              <a:gdLst>
                <a:gd name="connsiteX0" fmla="*/ 507 w 41945"/>
                <a:gd name="connsiteY0" fmla="*/ 1536 h 701587"/>
                <a:gd name="connsiteX1" fmla="*/ 10032 w 41945"/>
                <a:gd name="connsiteY1" fmla="*/ 414286 h 701587"/>
                <a:gd name="connsiteX2" fmla="*/ 41782 w 41945"/>
                <a:gd name="connsiteY2" fmla="*/ 700036 h 701587"/>
                <a:gd name="connsiteX3" fmla="*/ 22732 w 41945"/>
                <a:gd name="connsiteY3" fmla="*/ 290461 h 701587"/>
                <a:gd name="connsiteX4" fmla="*/ 507 w 41945"/>
                <a:gd name="connsiteY4" fmla="*/ 1536 h 70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45" h="701587">
                  <a:moveTo>
                    <a:pt x="507" y="1536"/>
                  </a:moveTo>
                  <a:cubicBezTo>
                    <a:pt x="-1610" y="22173"/>
                    <a:pt x="3153" y="297869"/>
                    <a:pt x="10032" y="414286"/>
                  </a:cubicBezTo>
                  <a:cubicBezTo>
                    <a:pt x="16911" y="530703"/>
                    <a:pt x="39665" y="720673"/>
                    <a:pt x="41782" y="700036"/>
                  </a:cubicBezTo>
                  <a:cubicBezTo>
                    <a:pt x="43899" y="679399"/>
                    <a:pt x="24849" y="407936"/>
                    <a:pt x="22732" y="290461"/>
                  </a:cubicBezTo>
                  <a:cubicBezTo>
                    <a:pt x="20615" y="172986"/>
                    <a:pt x="2624" y="-19101"/>
                    <a:pt x="507" y="15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63ACB915-E053-A777-E717-4179A6589CB0}"/>
                </a:ext>
              </a:extLst>
            </p:cNvPr>
            <p:cNvSpPr/>
            <p:nvPr/>
          </p:nvSpPr>
          <p:spPr>
            <a:xfrm>
              <a:off x="8261350" y="6853732"/>
              <a:ext cx="171701" cy="1614028"/>
            </a:xfrm>
            <a:custGeom>
              <a:avLst/>
              <a:gdLst>
                <a:gd name="connsiteX0" fmla="*/ 0 w 171701"/>
                <a:gd name="connsiteY0" fmla="*/ 4268 h 1614028"/>
                <a:gd name="connsiteX1" fmla="*/ 95250 w 171701"/>
                <a:gd name="connsiteY1" fmla="*/ 950418 h 1614028"/>
                <a:gd name="connsiteX2" fmla="*/ 69850 w 171701"/>
                <a:gd name="connsiteY2" fmla="*/ 607518 h 1614028"/>
                <a:gd name="connsiteX3" fmla="*/ 171450 w 171701"/>
                <a:gd name="connsiteY3" fmla="*/ 1613993 h 1614028"/>
                <a:gd name="connsiteX4" fmla="*/ 95250 w 171701"/>
                <a:gd name="connsiteY4" fmla="*/ 642443 h 1614028"/>
                <a:gd name="connsiteX5" fmla="*/ 0 w 171701"/>
                <a:gd name="connsiteY5" fmla="*/ 4268 h 16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701" h="1614028">
                  <a:moveTo>
                    <a:pt x="0" y="4268"/>
                  </a:moveTo>
                  <a:cubicBezTo>
                    <a:pt x="0" y="55597"/>
                    <a:pt x="83608" y="849876"/>
                    <a:pt x="95250" y="950418"/>
                  </a:cubicBezTo>
                  <a:cubicBezTo>
                    <a:pt x="106892" y="1050960"/>
                    <a:pt x="57150" y="496922"/>
                    <a:pt x="69850" y="607518"/>
                  </a:cubicBezTo>
                  <a:cubicBezTo>
                    <a:pt x="82550" y="718114"/>
                    <a:pt x="167217" y="1608172"/>
                    <a:pt x="171450" y="1613993"/>
                  </a:cubicBezTo>
                  <a:cubicBezTo>
                    <a:pt x="175683" y="1619814"/>
                    <a:pt x="125412" y="908614"/>
                    <a:pt x="95250" y="642443"/>
                  </a:cubicBezTo>
                  <a:cubicBezTo>
                    <a:pt x="65088" y="376272"/>
                    <a:pt x="0" y="-47061"/>
                    <a:pt x="0" y="4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B6CE4C6D-2051-EE95-5C67-6C5BEFD57034}"/>
                </a:ext>
              </a:extLst>
            </p:cNvPr>
            <p:cNvSpPr/>
            <p:nvPr/>
          </p:nvSpPr>
          <p:spPr>
            <a:xfrm>
              <a:off x="7283676" y="3971794"/>
              <a:ext cx="544569" cy="179169"/>
            </a:xfrm>
            <a:custGeom>
              <a:avLst/>
              <a:gdLst>
                <a:gd name="connsiteX0" fmla="*/ 539524 w 544569"/>
                <a:gd name="connsiteY0" fmla="*/ 168406 h 179169"/>
                <a:gd name="connsiteX1" fmla="*/ 266474 w 544569"/>
                <a:gd name="connsiteY1" fmla="*/ 82681 h 179169"/>
                <a:gd name="connsiteX2" fmla="*/ 53749 w 544569"/>
                <a:gd name="connsiteY2" fmla="*/ 16006 h 179169"/>
                <a:gd name="connsiteX3" fmla="*/ 120424 w 544569"/>
                <a:gd name="connsiteY3" fmla="*/ 89031 h 179169"/>
                <a:gd name="connsiteX4" fmla="*/ 202974 w 544569"/>
                <a:gd name="connsiteY4" fmla="*/ 177931 h 179169"/>
                <a:gd name="connsiteX5" fmla="*/ 2949 w 544569"/>
                <a:gd name="connsiteY5" fmla="*/ 19181 h 179169"/>
                <a:gd name="connsiteX6" fmla="*/ 82324 w 544569"/>
                <a:gd name="connsiteY6" fmla="*/ 98556 h 179169"/>
                <a:gd name="connsiteX7" fmla="*/ 66449 w 544569"/>
                <a:gd name="connsiteY7" fmla="*/ 131 h 179169"/>
                <a:gd name="connsiteX8" fmla="*/ 412524 w 544569"/>
                <a:gd name="connsiteY8" fmla="*/ 123956 h 179169"/>
                <a:gd name="connsiteX9" fmla="*/ 539524 w 544569"/>
                <a:gd name="connsiteY9" fmla="*/ 168406 h 17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569" h="179169">
                  <a:moveTo>
                    <a:pt x="539524" y="168406"/>
                  </a:moveTo>
                  <a:cubicBezTo>
                    <a:pt x="515182" y="161527"/>
                    <a:pt x="266474" y="82681"/>
                    <a:pt x="266474" y="82681"/>
                  </a:cubicBezTo>
                  <a:cubicBezTo>
                    <a:pt x="185512" y="57281"/>
                    <a:pt x="78091" y="14948"/>
                    <a:pt x="53749" y="16006"/>
                  </a:cubicBezTo>
                  <a:cubicBezTo>
                    <a:pt x="29407" y="17064"/>
                    <a:pt x="120424" y="89031"/>
                    <a:pt x="120424" y="89031"/>
                  </a:cubicBezTo>
                  <a:cubicBezTo>
                    <a:pt x="145295" y="116018"/>
                    <a:pt x="222553" y="189573"/>
                    <a:pt x="202974" y="177931"/>
                  </a:cubicBezTo>
                  <a:cubicBezTo>
                    <a:pt x="183395" y="166289"/>
                    <a:pt x="23057" y="32410"/>
                    <a:pt x="2949" y="19181"/>
                  </a:cubicBezTo>
                  <a:cubicBezTo>
                    <a:pt x="-17159" y="5952"/>
                    <a:pt x="71741" y="101731"/>
                    <a:pt x="82324" y="98556"/>
                  </a:cubicBezTo>
                  <a:cubicBezTo>
                    <a:pt x="92907" y="95381"/>
                    <a:pt x="11416" y="-4102"/>
                    <a:pt x="66449" y="131"/>
                  </a:cubicBezTo>
                  <a:cubicBezTo>
                    <a:pt x="121482" y="4364"/>
                    <a:pt x="328387" y="90089"/>
                    <a:pt x="412524" y="123956"/>
                  </a:cubicBezTo>
                  <a:cubicBezTo>
                    <a:pt x="496661" y="157823"/>
                    <a:pt x="563866" y="175285"/>
                    <a:pt x="539524" y="168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BD5EA99D-52A0-8B27-7A00-08E33A80B272}"/>
                </a:ext>
              </a:extLst>
            </p:cNvPr>
            <p:cNvSpPr/>
            <p:nvPr/>
          </p:nvSpPr>
          <p:spPr>
            <a:xfrm>
              <a:off x="7742208" y="4577927"/>
              <a:ext cx="52467" cy="665328"/>
            </a:xfrm>
            <a:custGeom>
              <a:avLst/>
              <a:gdLst>
                <a:gd name="connsiteX0" fmla="*/ 11142 w 52467"/>
                <a:gd name="connsiteY0" fmla="*/ 3598 h 665328"/>
                <a:gd name="connsiteX1" fmla="*/ 11142 w 52467"/>
                <a:gd name="connsiteY1" fmla="*/ 175048 h 665328"/>
                <a:gd name="connsiteX2" fmla="*/ 52417 w 52467"/>
                <a:gd name="connsiteY2" fmla="*/ 663998 h 665328"/>
                <a:gd name="connsiteX3" fmla="*/ 1617 w 52467"/>
                <a:gd name="connsiteY3" fmla="*/ 308398 h 665328"/>
                <a:gd name="connsiteX4" fmla="*/ 11142 w 52467"/>
                <a:gd name="connsiteY4" fmla="*/ 3598 h 66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67" h="665328">
                  <a:moveTo>
                    <a:pt x="11142" y="3598"/>
                  </a:moveTo>
                  <a:cubicBezTo>
                    <a:pt x="12729" y="-18627"/>
                    <a:pt x="4263" y="64981"/>
                    <a:pt x="11142" y="175048"/>
                  </a:cubicBezTo>
                  <a:cubicBezTo>
                    <a:pt x="18021" y="285115"/>
                    <a:pt x="54004" y="641773"/>
                    <a:pt x="52417" y="663998"/>
                  </a:cubicBezTo>
                  <a:cubicBezTo>
                    <a:pt x="50830" y="686223"/>
                    <a:pt x="7967" y="424286"/>
                    <a:pt x="1617" y="308398"/>
                  </a:cubicBezTo>
                  <a:cubicBezTo>
                    <a:pt x="-4733" y="192510"/>
                    <a:pt x="9555" y="25823"/>
                    <a:pt x="11142" y="3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D305EAEF-E7DA-0C64-7BB3-06CD74400F5E}"/>
                </a:ext>
              </a:extLst>
            </p:cNvPr>
            <p:cNvSpPr/>
            <p:nvPr/>
          </p:nvSpPr>
          <p:spPr>
            <a:xfrm>
              <a:off x="7858112" y="4594081"/>
              <a:ext cx="257248" cy="851130"/>
            </a:xfrm>
            <a:custGeom>
              <a:avLst/>
              <a:gdLst>
                <a:gd name="connsiteX0" fmla="*/ 13 w 257248"/>
                <a:gd name="connsiteY0" fmla="*/ 144 h 851130"/>
                <a:gd name="connsiteX1" fmla="*/ 177813 w 257248"/>
                <a:gd name="connsiteY1" fmla="*/ 371619 h 851130"/>
                <a:gd name="connsiteX2" fmla="*/ 257188 w 257248"/>
                <a:gd name="connsiteY2" fmla="*/ 851044 h 851130"/>
                <a:gd name="connsiteX3" fmla="*/ 187338 w 257248"/>
                <a:gd name="connsiteY3" fmla="*/ 333519 h 851130"/>
                <a:gd name="connsiteX4" fmla="*/ 13 w 257248"/>
                <a:gd name="connsiteY4" fmla="*/ 144 h 85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48" h="851130">
                  <a:moveTo>
                    <a:pt x="13" y="144"/>
                  </a:moveTo>
                  <a:cubicBezTo>
                    <a:pt x="-1575" y="6494"/>
                    <a:pt x="134951" y="229802"/>
                    <a:pt x="177813" y="371619"/>
                  </a:cubicBezTo>
                  <a:cubicBezTo>
                    <a:pt x="220676" y="513436"/>
                    <a:pt x="255601" y="857394"/>
                    <a:pt x="257188" y="851044"/>
                  </a:cubicBezTo>
                  <a:cubicBezTo>
                    <a:pt x="258776" y="844694"/>
                    <a:pt x="229142" y="469515"/>
                    <a:pt x="187338" y="333519"/>
                  </a:cubicBezTo>
                  <a:cubicBezTo>
                    <a:pt x="145534" y="197523"/>
                    <a:pt x="1601" y="-6206"/>
                    <a:pt x="13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4259BBFF-F621-04B0-303B-BA3045535B37}"/>
                </a:ext>
              </a:extLst>
            </p:cNvPr>
            <p:cNvSpPr/>
            <p:nvPr/>
          </p:nvSpPr>
          <p:spPr>
            <a:xfrm>
              <a:off x="8207301" y="4463612"/>
              <a:ext cx="39572" cy="623785"/>
            </a:xfrm>
            <a:custGeom>
              <a:avLst/>
              <a:gdLst>
                <a:gd name="connsiteX0" fmla="*/ 74 w 39572"/>
                <a:gd name="connsiteY0" fmla="*/ 9963 h 623785"/>
                <a:gd name="connsiteX1" fmla="*/ 38174 w 39572"/>
                <a:gd name="connsiteY1" fmla="*/ 619563 h 623785"/>
                <a:gd name="connsiteX2" fmla="*/ 28649 w 39572"/>
                <a:gd name="connsiteY2" fmla="*/ 267138 h 623785"/>
                <a:gd name="connsiteX3" fmla="*/ 74 w 39572"/>
                <a:gd name="connsiteY3" fmla="*/ 9963 h 62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72" h="623785">
                  <a:moveTo>
                    <a:pt x="74" y="9963"/>
                  </a:moveTo>
                  <a:cubicBezTo>
                    <a:pt x="1661" y="68700"/>
                    <a:pt x="33412" y="576701"/>
                    <a:pt x="38174" y="619563"/>
                  </a:cubicBezTo>
                  <a:cubicBezTo>
                    <a:pt x="42937" y="662426"/>
                    <a:pt x="34470" y="367151"/>
                    <a:pt x="28649" y="267138"/>
                  </a:cubicBezTo>
                  <a:cubicBezTo>
                    <a:pt x="22828" y="167126"/>
                    <a:pt x="-1513" y="-48774"/>
                    <a:pt x="74" y="9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D6908CA1-E1DF-6B6D-6C3D-403BED42FE6A}"/>
                </a:ext>
              </a:extLst>
            </p:cNvPr>
            <p:cNvSpPr/>
            <p:nvPr/>
          </p:nvSpPr>
          <p:spPr>
            <a:xfrm>
              <a:off x="7842244" y="5702100"/>
              <a:ext cx="54002" cy="683006"/>
            </a:xfrm>
            <a:custGeom>
              <a:avLst/>
              <a:gdLst>
                <a:gd name="connsiteX0" fmla="*/ 6 w 54002"/>
                <a:gd name="connsiteY0" fmla="*/ 200 h 683006"/>
                <a:gd name="connsiteX1" fmla="*/ 38106 w 54002"/>
                <a:gd name="connsiteY1" fmla="*/ 355800 h 683006"/>
                <a:gd name="connsiteX2" fmla="*/ 53981 w 54002"/>
                <a:gd name="connsiteY2" fmla="*/ 682825 h 683006"/>
                <a:gd name="connsiteX3" fmla="*/ 41281 w 54002"/>
                <a:gd name="connsiteY3" fmla="*/ 311350 h 683006"/>
                <a:gd name="connsiteX4" fmla="*/ 6 w 54002"/>
                <a:gd name="connsiteY4" fmla="*/ 200 h 6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2" h="683006">
                  <a:moveTo>
                    <a:pt x="6" y="200"/>
                  </a:moveTo>
                  <a:cubicBezTo>
                    <a:pt x="-523" y="7608"/>
                    <a:pt x="29110" y="242029"/>
                    <a:pt x="38106" y="355800"/>
                  </a:cubicBezTo>
                  <a:cubicBezTo>
                    <a:pt x="47102" y="469571"/>
                    <a:pt x="53452" y="690233"/>
                    <a:pt x="53981" y="682825"/>
                  </a:cubicBezTo>
                  <a:cubicBezTo>
                    <a:pt x="54510" y="675417"/>
                    <a:pt x="44985" y="430412"/>
                    <a:pt x="41281" y="311350"/>
                  </a:cubicBezTo>
                  <a:cubicBezTo>
                    <a:pt x="37577" y="192288"/>
                    <a:pt x="535" y="-7208"/>
                    <a:pt x="6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857992D4-94C2-235E-50A8-9702909B78E0}"/>
                </a:ext>
              </a:extLst>
            </p:cNvPr>
            <p:cNvSpPr/>
            <p:nvPr/>
          </p:nvSpPr>
          <p:spPr>
            <a:xfrm>
              <a:off x="7892998" y="6484546"/>
              <a:ext cx="157628" cy="1074902"/>
            </a:xfrm>
            <a:custGeom>
              <a:avLst/>
              <a:gdLst>
                <a:gd name="connsiteX0" fmla="*/ 52 w 157628"/>
                <a:gd name="connsiteY0" fmla="*/ 1979 h 1074902"/>
                <a:gd name="connsiteX1" fmla="*/ 136577 w 157628"/>
                <a:gd name="connsiteY1" fmla="*/ 694129 h 1074902"/>
                <a:gd name="connsiteX2" fmla="*/ 155627 w 157628"/>
                <a:gd name="connsiteY2" fmla="*/ 1071954 h 1074902"/>
                <a:gd name="connsiteX3" fmla="*/ 120702 w 157628"/>
                <a:gd name="connsiteY3" fmla="*/ 503629 h 1074902"/>
                <a:gd name="connsiteX4" fmla="*/ 52 w 157628"/>
                <a:gd name="connsiteY4" fmla="*/ 1979 h 107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28" h="1074902">
                  <a:moveTo>
                    <a:pt x="52" y="1979"/>
                  </a:moveTo>
                  <a:cubicBezTo>
                    <a:pt x="2698" y="33729"/>
                    <a:pt x="110648" y="515800"/>
                    <a:pt x="136577" y="694129"/>
                  </a:cubicBezTo>
                  <a:cubicBezTo>
                    <a:pt x="162506" y="872458"/>
                    <a:pt x="158273" y="1103704"/>
                    <a:pt x="155627" y="1071954"/>
                  </a:cubicBezTo>
                  <a:cubicBezTo>
                    <a:pt x="152981" y="1040204"/>
                    <a:pt x="145044" y="678783"/>
                    <a:pt x="120702" y="503629"/>
                  </a:cubicBezTo>
                  <a:cubicBezTo>
                    <a:pt x="96360" y="328475"/>
                    <a:pt x="-2594" y="-29771"/>
                    <a:pt x="52" y="1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EC3050F6-E682-D051-BF76-1C722F76683C}"/>
                </a:ext>
              </a:extLst>
            </p:cNvPr>
            <p:cNvSpPr/>
            <p:nvPr/>
          </p:nvSpPr>
          <p:spPr>
            <a:xfrm>
              <a:off x="8105110" y="7180579"/>
              <a:ext cx="223523" cy="1340094"/>
            </a:xfrm>
            <a:custGeom>
              <a:avLst/>
              <a:gdLst>
                <a:gd name="connsiteX0" fmla="*/ 665 w 223523"/>
                <a:gd name="connsiteY0" fmla="*/ 1271 h 1340094"/>
                <a:gd name="connsiteX1" fmla="*/ 86390 w 223523"/>
                <a:gd name="connsiteY1" fmla="*/ 690246 h 1340094"/>
                <a:gd name="connsiteX2" fmla="*/ 222915 w 223523"/>
                <a:gd name="connsiteY2" fmla="*/ 1337946 h 1340094"/>
                <a:gd name="connsiteX3" fmla="*/ 130840 w 223523"/>
                <a:gd name="connsiteY3" fmla="*/ 868046 h 1340094"/>
                <a:gd name="connsiteX4" fmla="*/ 665 w 223523"/>
                <a:gd name="connsiteY4" fmla="*/ 1271 h 13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3" h="1340094">
                  <a:moveTo>
                    <a:pt x="665" y="1271"/>
                  </a:moveTo>
                  <a:cubicBezTo>
                    <a:pt x="-6743" y="-28362"/>
                    <a:pt x="49348" y="467467"/>
                    <a:pt x="86390" y="690246"/>
                  </a:cubicBezTo>
                  <a:cubicBezTo>
                    <a:pt x="123432" y="913025"/>
                    <a:pt x="215507" y="1308313"/>
                    <a:pt x="222915" y="1337946"/>
                  </a:cubicBezTo>
                  <a:cubicBezTo>
                    <a:pt x="230323" y="1367579"/>
                    <a:pt x="168411" y="1084475"/>
                    <a:pt x="130840" y="868046"/>
                  </a:cubicBezTo>
                  <a:cubicBezTo>
                    <a:pt x="93269" y="651617"/>
                    <a:pt x="8073" y="30904"/>
                    <a:pt x="665" y="1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4975166A-6B37-EF85-CD22-27DAEDEB76C6}"/>
                </a:ext>
              </a:extLst>
            </p:cNvPr>
            <p:cNvSpPr/>
            <p:nvPr/>
          </p:nvSpPr>
          <p:spPr>
            <a:xfrm>
              <a:off x="8135739" y="7659882"/>
              <a:ext cx="25918" cy="877720"/>
            </a:xfrm>
            <a:custGeom>
              <a:avLst/>
              <a:gdLst>
                <a:gd name="connsiteX0" fmla="*/ 1786 w 25918"/>
                <a:gd name="connsiteY0" fmla="*/ 1393 h 877720"/>
                <a:gd name="connsiteX1" fmla="*/ 24011 w 25918"/>
                <a:gd name="connsiteY1" fmla="*/ 461768 h 877720"/>
                <a:gd name="connsiteX2" fmla="*/ 24011 w 25918"/>
                <a:gd name="connsiteY2" fmla="*/ 877693 h 877720"/>
                <a:gd name="connsiteX3" fmla="*/ 17661 w 25918"/>
                <a:gd name="connsiteY3" fmla="*/ 442718 h 877720"/>
                <a:gd name="connsiteX4" fmla="*/ 4961 w 25918"/>
                <a:gd name="connsiteY4" fmla="*/ 322068 h 877720"/>
                <a:gd name="connsiteX5" fmla="*/ 1786 w 25918"/>
                <a:gd name="connsiteY5" fmla="*/ 1393 h 8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18" h="877720">
                  <a:moveTo>
                    <a:pt x="1786" y="1393"/>
                  </a:moveTo>
                  <a:cubicBezTo>
                    <a:pt x="4961" y="24676"/>
                    <a:pt x="20307" y="315718"/>
                    <a:pt x="24011" y="461768"/>
                  </a:cubicBezTo>
                  <a:cubicBezTo>
                    <a:pt x="27715" y="607818"/>
                    <a:pt x="25069" y="880868"/>
                    <a:pt x="24011" y="877693"/>
                  </a:cubicBezTo>
                  <a:cubicBezTo>
                    <a:pt x="22953" y="874518"/>
                    <a:pt x="20836" y="535322"/>
                    <a:pt x="17661" y="442718"/>
                  </a:cubicBezTo>
                  <a:cubicBezTo>
                    <a:pt x="14486" y="350114"/>
                    <a:pt x="10253" y="390860"/>
                    <a:pt x="4961" y="322068"/>
                  </a:cubicBezTo>
                  <a:cubicBezTo>
                    <a:pt x="-331" y="253276"/>
                    <a:pt x="-1389" y="-21890"/>
                    <a:pt x="1786" y="1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7019FE85-F336-9CB3-BF4D-6D1646629A52}"/>
                </a:ext>
              </a:extLst>
            </p:cNvPr>
            <p:cNvSpPr/>
            <p:nvPr/>
          </p:nvSpPr>
          <p:spPr>
            <a:xfrm>
              <a:off x="7591293" y="7737475"/>
              <a:ext cx="77008" cy="819150"/>
            </a:xfrm>
            <a:custGeom>
              <a:avLst/>
              <a:gdLst>
                <a:gd name="connsiteX0" fmla="*/ 132 w 77008"/>
                <a:gd name="connsiteY0" fmla="*/ 0 h 819150"/>
                <a:gd name="connsiteX1" fmla="*/ 47757 w 77008"/>
                <a:gd name="connsiteY1" fmla="*/ 492125 h 819150"/>
                <a:gd name="connsiteX2" fmla="*/ 76332 w 77008"/>
                <a:gd name="connsiteY2" fmla="*/ 819150 h 819150"/>
                <a:gd name="connsiteX3" fmla="*/ 63632 w 77008"/>
                <a:gd name="connsiteY3" fmla="*/ 492125 h 819150"/>
                <a:gd name="connsiteX4" fmla="*/ 132 w 77008"/>
                <a:gd name="connsiteY4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08" h="819150">
                  <a:moveTo>
                    <a:pt x="132" y="0"/>
                  </a:moveTo>
                  <a:cubicBezTo>
                    <a:pt x="-2514" y="0"/>
                    <a:pt x="35057" y="355600"/>
                    <a:pt x="47757" y="492125"/>
                  </a:cubicBezTo>
                  <a:cubicBezTo>
                    <a:pt x="60457" y="628650"/>
                    <a:pt x="73686" y="819150"/>
                    <a:pt x="76332" y="819150"/>
                  </a:cubicBezTo>
                  <a:cubicBezTo>
                    <a:pt x="78978" y="819150"/>
                    <a:pt x="73686" y="621242"/>
                    <a:pt x="63632" y="492125"/>
                  </a:cubicBezTo>
                  <a:cubicBezTo>
                    <a:pt x="53578" y="363008"/>
                    <a:pt x="2778" y="0"/>
                    <a:pt x="1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3B195858-E575-F1CD-6E3D-52D28E44D791}"/>
                </a:ext>
              </a:extLst>
            </p:cNvPr>
            <p:cNvSpPr/>
            <p:nvPr/>
          </p:nvSpPr>
          <p:spPr>
            <a:xfrm>
              <a:off x="7556368" y="7580568"/>
              <a:ext cx="57625" cy="918935"/>
            </a:xfrm>
            <a:custGeom>
              <a:avLst/>
              <a:gdLst>
                <a:gd name="connsiteX0" fmla="*/ 132 w 57625"/>
                <a:gd name="connsiteY0" fmla="*/ 4507 h 918935"/>
                <a:gd name="connsiteX1" fmla="*/ 25532 w 57625"/>
                <a:gd name="connsiteY1" fmla="*/ 363282 h 918935"/>
                <a:gd name="connsiteX2" fmla="*/ 22357 w 57625"/>
                <a:gd name="connsiteY2" fmla="*/ 645857 h 918935"/>
                <a:gd name="connsiteX3" fmla="*/ 57282 w 57625"/>
                <a:gd name="connsiteY3" fmla="*/ 918907 h 918935"/>
                <a:gd name="connsiteX4" fmla="*/ 38232 w 57625"/>
                <a:gd name="connsiteY4" fmla="*/ 629982 h 918935"/>
                <a:gd name="connsiteX5" fmla="*/ 132 w 57625"/>
                <a:gd name="connsiteY5" fmla="*/ 4507 h 91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25" h="918935">
                  <a:moveTo>
                    <a:pt x="132" y="4507"/>
                  </a:moveTo>
                  <a:cubicBezTo>
                    <a:pt x="-1985" y="-39943"/>
                    <a:pt x="21828" y="256390"/>
                    <a:pt x="25532" y="363282"/>
                  </a:cubicBezTo>
                  <a:cubicBezTo>
                    <a:pt x="29236" y="470174"/>
                    <a:pt x="17065" y="553253"/>
                    <a:pt x="22357" y="645857"/>
                  </a:cubicBezTo>
                  <a:cubicBezTo>
                    <a:pt x="27649" y="738461"/>
                    <a:pt x="54636" y="921553"/>
                    <a:pt x="57282" y="918907"/>
                  </a:cubicBezTo>
                  <a:cubicBezTo>
                    <a:pt x="59928" y="916261"/>
                    <a:pt x="46699" y="780794"/>
                    <a:pt x="38232" y="629982"/>
                  </a:cubicBezTo>
                  <a:cubicBezTo>
                    <a:pt x="29765" y="479170"/>
                    <a:pt x="2249" y="48957"/>
                    <a:pt x="132" y="4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B08780C5-9079-E9D9-00D8-7D2B1227AD5C}"/>
                </a:ext>
              </a:extLst>
            </p:cNvPr>
            <p:cNvSpPr/>
            <p:nvPr/>
          </p:nvSpPr>
          <p:spPr>
            <a:xfrm>
              <a:off x="7621864" y="7745264"/>
              <a:ext cx="119789" cy="748203"/>
            </a:xfrm>
            <a:custGeom>
              <a:avLst/>
              <a:gdLst>
                <a:gd name="connsiteX0" fmla="*/ 1311 w 119789"/>
                <a:gd name="connsiteY0" fmla="*/ 1736 h 748203"/>
                <a:gd name="connsiteX1" fmla="*/ 52111 w 119789"/>
                <a:gd name="connsiteY1" fmla="*/ 217636 h 748203"/>
                <a:gd name="connsiteX2" fmla="*/ 93386 w 119789"/>
                <a:gd name="connsiteY2" fmla="*/ 408136 h 748203"/>
                <a:gd name="connsiteX3" fmla="*/ 115611 w 119789"/>
                <a:gd name="connsiteY3" fmla="*/ 747861 h 748203"/>
                <a:gd name="connsiteX4" fmla="*/ 109261 w 119789"/>
                <a:gd name="connsiteY4" fmla="*/ 341461 h 748203"/>
                <a:gd name="connsiteX5" fmla="*/ 1311 w 119789"/>
                <a:gd name="connsiteY5" fmla="*/ 1736 h 74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789" h="748203">
                  <a:moveTo>
                    <a:pt x="1311" y="1736"/>
                  </a:moveTo>
                  <a:cubicBezTo>
                    <a:pt x="-8214" y="-18901"/>
                    <a:pt x="36765" y="149903"/>
                    <a:pt x="52111" y="217636"/>
                  </a:cubicBezTo>
                  <a:cubicBezTo>
                    <a:pt x="67457" y="285369"/>
                    <a:pt x="82803" y="319765"/>
                    <a:pt x="93386" y="408136"/>
                  </a:cubicBezTo>
                  <a:cubicBezTo>
                    <a:pt x="103969" y="496507"/>
                    <a:pt x="112965" y="758974"/>
                    <a:pt x="115611" y="747861"/>
                  </a:cubicBezTo>
                  <a:cubicBezTo>
                    <a:pt x="118257" y="736748"/>
                    <a:pt x="126194" y="461053"/>
                    <a:pt x="109261" y="341461"/>
                  </a:cubicBezTo>
                  <a:cubicBezTo>
                    <a:pt x="92328" y="221869"/>
                    <a:pt x="10836" y="22373"/>
                    <a:pt x="1311" y="1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85EEBF0B-1D7C-04C7-1E53-FCB19FA40A93}"/>
                </a:ext>
              </a:extLst>
            </p:cNvPr>
            <p:cNvSpPr/>
            <p:nvPr/>
          </p:nvSpPr>
          <p:spPr>
            <a:xfrm>
              <a:off x="7375514" y="5230751"/>
              <a:ext cx="31844" cy="438008"/>
            </a:xfrm>
            <a:custGeom>
              <a:avLst/>
              <a:gdLst>
                <a:gd name="connsiteX0" fmla="*/ 31761 w 31844"/>
                <a:gd name="connsiteY0" fmla="*/ 1649 h 438008"/>
                <a:gd name="connsiteX1" fmla="*/ 9536 w 31844"/>
                <a:gd name="connsiteY1" fmla="*/ 255649 h 438008"/>
                <a:gd name="connsiteX2" fmla="*/ 19061 w 31844"/>
                <a:gd name="connsiteY2" fmla="*/ 436624 h 438008"/>
                <a:gd name="connsiteX3" fmla="*/ 11 w 31844"/>
                <a:gd name="connsiteY3" fmla="*/ 160399 h 438008"/>
                <a:gd name="connsiteX4" fmla="*/ 31761 w 31844"/>
                <a:gd name="connsiteY4" fmla="*/ 1649 h 4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44" h="438008">
                  <a:moveTo>
                    <a:pt x="31761" y="1649"/>
                  </a:moveTo>
                  <a:cubicBezTo>
                    <a:pt x="33349" y="17524"/>
                    <a:pt x="11653" y="183153"/>
                    <a:pt x="9536" y="255649"/>
                  </a:cubicBezTo>
                  <a:cubicBezTo>
                    <a:pt x="7419" y="328145"/>
                    <a:pt x="20648" y="452499"/>
                    <a:pt x="19061" y="436624"/>
                  </a:cubicBezTo>
                  <a:cubicBezTo>
                    <a:pt x="17473" y="420749"/>
                    <a:pt x="-518" y="232895"/>
                    <a:pt x="11" y="160399"/>
                  </a:cubicBezTo>
                  <a:cubicBezTo>
                    <a:pt x="540" y="87903"/>
                    <a:pt x="30173" y="-14226"/>
                    <a:pt x="31761" y="16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EA8E4B1B-AF7E-AB92-7A6B-F3EEF309E481}"/>
                </a:ext>
              </a:extLst>
            </p:cNvPr>
            <p:cNvSpPr/>
            <p:nvPr/>
          </p:nvSpPr>
          <p:spPr>
            <a:xfrm>
              <a:off x="8239243" y="4765515"/>
              <a:ext cx="250709" cy="765384"/>
            </a:xfrm>
            <a:custGeom>
              <a:avLst/>
              <a:gdLst>
                <a:gd name="connsiteX0" fmla="*/ 250707 w 250709"/>
                <a:gd name="connsiteY0" fmla="*/ 160 h 765384"/>
                <a:gd name="connsiteX1" fmla="*/ 149107 w 250709"/>
                <a:gd name="connsiteY1" fmla="*/ 333535 h 765384"/>
                <a:gd name="connsiteX2" fmla="*/ 9407 w 250709"/>
                <a:gd name="connsiteY2" fmla="*/ 746285 h 765384"/>
                <a:gd name="connsiteX3" fmla="*/ 34807 w 250709"/>
                <a:gd name="connsiteY3" fmla="*/ 654210 h 765384"/>
                <a:gd name="connsiteX4" fmla="*/ 212607 w 250709"/>
                <a:gd name="connsiteY4" fmla="*/ 279560 h 765384"/>
                <a:gd name="connsiteX5" fmla="*/ 152282 w 250709"/>
                <a:gd name="connsiteY5" fmla="*/ 374810 h 765384"/>
                <a:gd name="connsiteX6" fmla="*/ 250707 w 250709"/>
                <a:gd name="connsiteY6" fmla="*/ 160 h 7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709" h="765384">
                  <a:moveTo>
                    <a:pt x="250707" y="160"/>
                  </a:moveTo>
                  <a:cubicBezTo>
                    <a:pt x="250178" y="-6719"/>
                    <a:pt x="189324" y="209181"/>
                    <a:pt x="149107" y="333535"/>
                  </a:cubicBezTo>
                  <a:cubicBezTo>
                    <a:pt x="108890" y="457889"/>
                    <a:pt x="28457" y="692839"/>
                    <a:pt x="9407" y="746285"/>
                  </a:cubicBezTo>
                  <a:cubicBezTo>
                    <a:pt x="-9643" y="799731"/>
                    <a:pt x="940" y="731997"/>
                    <a:pt x="34807" y="654210"/>
                  </a:cubicBezTo>
                  <a:cubicBezTo>
                    <a:pt x="68674" y="576423"/>
                    <a:pt x="193028" y="326127"/>
                    <a:pt x="212607" y="279560"/>
                  </a:cubicBezTo>
                  <a:cubicBezTo>
                    <a:pt x="232186" y="232993"/>
                    <a:pt x="148049" y="424023"/>
                    <a:pt x="152282" y="374810"/>
                  </a:cubicBezTo>
                  <a:cubicBezTo>
                    <a:pt x="156515" y="325598"/>
                    <a:pt x="251236" y="7039"/>
                    <a:pt x="250707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BB5D96D0-49CE-C745-9056-FABE3ED4CFCE}"/>
                </a:ext>
              </a:extLst>
            </p:cNvPr>
            <p:cNvSpPr/>
            <p:nvPr/>
          </p:nvSpPr>
          <p:spPr>
            <a:xfrm>
              <a:off x="8547995" y="4739743"/>
              <a:ext cx="273310" cy="663227"/>
            </a:xfrm>
            <a:custGeom>
              <a:avLst/>
              <a:gdLst>
                <a:gd name="connsiteX0" fmla="*/ 2280 w 273310"/>
                <a:gd name="connsiteY0" fmla="*/ 3707 h 663227"/>
                <a:gd name="connsiteX1" fmla="*/ 262630 w 273310"/>
                <a:gd name="connsiteY1" fmla="*/ 635532 h 663227"/>
                <a:gd name="connsiteX2" fmla="*/ 215005 w 273310"/>
                <a:gd name="connsiteY2" fmla="*/ 533932 h 663227"/>
                <a:gd name="connsiteX3" fmla="*/ 138805 w 273310"/>
                <a:gd name="connsiteY3" fmla="*/ 381532 h 663227"/>
                <a:gd name="connsiteX4" fmla="*/ 2280 w 273310"/>
                <a:gd name="connsiteY4" fmla="*/ 3707 h 66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10" h="663227">
                  <a:moveTo>
                    <a:pt x="2280" y="3707"/>
                  </a:moveTo>
                  <a:cubicBezTo>
                    <a:pt x="22918" y="46040"/>
                    <a:pt x="227176" y="547161"/>
                    <a:pt x="262630" y="635532"/>
                  </a:cubicBezTo>
                  <a:cubicBezTo>
                    <a:pt x="298084" y="723903"/>
                    <a:pt x="235643" y="576265"/>
                    <a:pt x="215005" y="533932"/>
                  </a:cubicBezTo>
                  <a:cubicBezTo>
                    <a:pt x="194367" y="491599"/>
                    <a:pt x="170555" y="469374"/>
                    <a:pt x="138805" y="381532"/>
                  </a:cubicBezTo>
                  <a:cubicBezTo>
                    <a:pt x="107055" y="293690"/>
                    <a:pt x="-18358" y="-38626"/>
                    <a:pt x="2280" y="3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0AB342D2-373A-FED6-4873-95F86F1C3AB3}"/>
                </a:ext>
              </a:extLst>
            </p:cNvPr>
            <p:cNvSpPr/>
            <p:nvPr/>
          </p:nvSpPr>
          <p:spPr>
            <a:xfrm>
              <a:off x="8810625" y="5301006"/>
              <a:ext cx="63152" cy="448214"/>
            </a:xfrm>
            <a:custGeom>
              <a:avLst/>
              <a:gdLst>
                <a:gd name="connsiteX0" fmla="*/ 0 w 63152"/>
                <a:gd name="connsiteY0" fmla="*/ 1244 h 448214"/>
                <a:gd name="connsiteX1" fmla="*/ 60325 w 63152"/>
                <a:gd name="connsiteY1" fmla="*/ 315569 h 448214"/>
                <a:gd name="connsiteX2" fmla="*/ 53975 w 63152"/>
                <a:gd name="connsiteY2" fmla="*/ 445744 h 448214"/>
                <a:gd name="connsiteX3" fmla="*/ 60325 w 63152"/>
                <a:gd name="connsiteY3" fmla="*/ 213969 h 448214"/>
                <a:gd name="connsiteX4" fmla="*/ 0 w 63152"/>
                <a:gd name="connsiteY4" fmla="*/ 1244 h 44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2" h="448214">
                  <a:moveTo>
                    <a:pt x="0" y="1244"/>
                  </a:moveTo>
                  <a:cubicBezTo>
                    <a:pt x="0" y="18177"/>
                    <a:pt x="51329" y="241486"/>
                    <a:pt x="60325" y="315569"/>
                  </a:cubicBezTo>
                  <a:cubicBezTo>
                    <a:pt x="69321" y="389652"/>
                    <a:pt x="53975" y="462677"/>
                    <a:pt x="53975" y="445744"/>
                  </a:cubicBezTo>
                  <a:cubicBezTo>
                    <a:pt x="53975" y="428811"/>
                    <a:pt x="68263" y="283290"/>
                    <a:pt x="60325" y="213969"/>
                  </a:cubicBezTo>
                  <a:cubicBezTo>
                    <a:pt x="52387" y="144648"/>
                    <a:pt x="0" y="-15689"/>
                    <a:pt x="0" y="1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28FE3EEE-3631-CE19-41A8-A8D37E66E9CB}"/>
                </a:ext>
              </a:extLst>
            </p:cNvPr>
            <p:cNvSpPr/>
            <p:nvPr/>
          </p:nvSpPr>
          <p:spPr>
            <a:xfrm>
              <a:off x="8329102" y="5372042"/>
              <a:ext cx="348203" cy="369924"/>
            </a:xfrm>
            <a:custGeom>
              <a:avLst/>
              <a:gdLst>
                <a:gd name="connsiteX0" fmla="*/ 348173 w 348203"/>
                <a:gd name="connsiteY0" fmla="*/ 58 h 369924"/>
                <a:gd name="connsiteX1" fmla="*/ 65598 w 348203"/>
                <a:gd name="connsiteY1" fmla="*/ 184208 h 369924"/>
                <a:gd name="connsiteX2" fmla="*/ 14798 w 348203"/>
                <a:gd name="connsiteY2" fmla="*/ 368358 h 369924"/>
                <a:gd name="connsiteX3" fmla="*/ 14798 w 348203"/>
                <a:gd name="connsiteY3" fmla="*/ 266758 h 369924"/>
                <a:gd name="connsiteX4" fmla="*/ 186248 w 348203"/>
                <a:gd name="connsiteY4" fmla="*/ 158808 h 369924"/>
                <a:gd name="connsiteX5" fmla="*/ 84648 w 348203"/>
                <a:gd name="connsiteY5" fmla="*/ 203258 h 369924"/>
                <a:gd name="connsiteX6" fmla="*/ 348173 w 348203"/>
                <a:gd name="connsiteY6" fmla="*/ 5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203" h="369924">
                  <a:moveTo>
                    <a:pt x="348173" y="58"/>
                  </a:moveTo>
                  <a:cubicBezTo>
                    <a:pt x="344998" y="-3117"/>
                    <a:pt x="121160" y="122825"/>
                    <a:pt x="65598" y="184208"/>
                  </a:cubicBezTo>
                  <a:cubicBezTo>
                    <a:pt x="10036" y="245591"/>
                    <a:pt x="23265" y="354600"/>
                    <a:pt x="14798" y="368358"/>
                  </a:cubicBezTo>
                  <a:cubicBezTo>
                    <a:pt x="6331" y="382116"/>
                    <a:pt x="-13777" y="301683"/>
                    <a:pt x="14798" y="266758"/>
                  </a:cubicBezTo>
                  <a:cubicBezTo>
                    <a:pt x="43373" y="231833"/>
                    <a:pt x="174606" y="169391"/>
                    <a:pt x="186248" y="158808"/>
                  </a:cubicBezTo>
                  <a:cubicBezTo>
                    <a:pt x="197890" y="148225"/>
                    <a:pt x="64011" y="226541"/>
                    <a:pt x="84648" y="203258"/>
                  </a:cubicBezTo>
                  <a:cubicBezTo>
                    <a:pt x="105285" y="179975"/>
                    <a:pt x="351348" y="3233"/>
                    <a:pt x="348173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A6F59DF7-D024-B93F-46A7-DBBB0A328968}"/>
                </a:ext>
              </a:extLst>
            </p:cNvPr>
            <p:cNvSpPr/>
            <p:nvPr/>
          </p:nvSpPr>
          <p:spPr>
            <a:xfrm>
              <a:off x="8259793" y="5527558"/>
              <a:ext cx="430808" cy="522912"/>
            </a:xfrm>
            <a:custGeom>
              <a:avLst/>
              <a:gdLst>
                <a:gd name="connsiteX0" fmla="*/ 430182 w 430808"/>
                <a:gd name="connsiteY0" fmla="*/ 117 h 522912"/>
                <a:gd name="connsiteX1" fmla="*/ 249207 w 430808"/>
                <a:gd name="connsiteY1" fmla="*/ 285867 h 522912"/>
                <a:gd name="connsiteX2" fmla="*/ 125382 w 430808"/>
                <a:gd name="connsiteY2" fmla="*/ 419217 h 522912"/>
                <a:gd name="connsiteX3" fmla="*/ 4732 w 430808"/>
                <a:gd name="connsiteY3" fmla="*/ 517642 h 522912"/>
                <a:gd name="connsiteX4" fmla="*/ 296832 w 430808"/>
                <a:gd name="connsiteY4" fmla="*/ 254117 h 522912"/>
                <a:gd name="connsiteX5" fmla="*/ 430182 w 430808"/>
                <a:gd name="connsiteY5" fmla="*/ 117 h 52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808" h="522912">
                  <a:moveTo>
                    <a:pt x="430182" y="117"/>
                  </a:moveTo>
                  <a:cubicBezTo>
                    <a:pt x="422245" y="5409"/>
                    <a:pt x="300007" y="216017"/>
                    <a:pt x="249207" y="285867"/>
                  </a:cubicBezTo>
                  <a:cubicBezTo>
                    <a:pt x="198407" y="355717"/>
                    <a:pt x="166128" y="380588"/>
                    <a:pt x="125382" y="419217"/>
                  </a:cubicBezTo>
                  <a:cubicBezTo>
                    <a:pt x="84636" y="457846"/>
                    <a:pt x="-23843" y="545159"/>
                    <a:pt x="4732" y="517642"/>
                  </a:cubicBezTo>
                  <a:cubicBezTo>
                    <a:pt x="33307" y="490125"/>
                    <a:pt x="224336" y="338784"/>
                    <a:pt x="296832" y="254117"/>
                  </a:cubicBezTo>
                  <a:cubicBezTo>
                    <a:pt x="369328" y="169450"/>
                    <a:pt x="438119" y="-5175"/>
                    <a:pt x="430182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10B5CBF5-1463-98EE-7BD0-713ED3491165}"/>
                </a:ext>
              </a:extLst>
            </p:cNvPr>
            <p:cNvSpPr/>
            <p:nvPr/>
          </p:nvSpPr>
          <p:spPr>
            <a:xfrm>
              <a:off x="8893144" y="5626078"/>
              <a:ext cx="336950" cy="454278"/>
            </a:xfrm>
            <a:custGeom>
              <a:avLst/>
              <a:gdLst>
                <a:gd name="connsiteX0" fmla="*/ 31 w 336950"/>
                <a:gd name="connsiteY0" fmla="*/ 22 h 454278"/>
                <a:gd name="connsiteX1" fmla="*/ 139731 w 336950"/>
                <a:gd name="connsiteY1" fmla="*/ 212747 h 454278"/>
                <a:gd name="connsiteX2" fmla="*/ 181006 w 336950"/>
                <a:gd name="connsiteY2" fmla="*/ 355622 h 454278"/>
                <a:gd name="connsiteX3" fmla="*/ 336581 w 336950"/>
                <a:gd name="connsiteY3" fmla="*/ 454047 h 454278"/>
                <a:gd name="connsiteX4" fmla="*/ 222281 w 336950"/>
                <a:gd name="connsiteY4" fmla="*/ 381022 h 454278"/>
                <a:gd name="connsiteX5" fmla="*/ 155606 w 336950"/>
                <a:gd name="connsiteY5" fmla="*/ 320697 h 454278"/>
                <a:gd name="connsiteX6" fmla="*/ 127031 w 336950"/>
                <a:gd name="connsiteY6" fmla="*/ 200047 h 454278"/>
                <a:gd name="connsiteX7" fmla="*/ 31 w 336950"/>
                <a:gd name="connsiteY7" fmla="*/ 22 h 45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950" h="454278">
                  <a:moveTo>
                    <a:pt x="31" y="22"/>
                  </a:moveTo>
                  <a:cubicBezTo>
                    <a:pt x="2148" y="2139"/>
                    <a:pt x="109569" y="153480"/>
                    <a:pt x="139731" y="212747"/>
                  </a:cubicBezTo>
                  <a:cubicBezTo>
                    <a:pt x="169893" y="272014"/>
                    <a:pt x="148198" y="315405"/>
                    <a:pt x="181006" y="355622"/>
                  </a:cubicBezTo>
                  <a:cubicBezTo>
                    <a:pt x="213814" y="395839"/>
                    <a:pt x="329702" y="449814"/>
                    <a:pt x="336581" y="454047"/>
                  </a:cubicBezTo>
                  <a:cubicBezTo>
                    <a:pt x="343460" y="458280"/>
                    <a:pt x="252443" y="403247"/>
                    <a:pt x="222281" y="381022"/>
                  </a:cubicBezTo>
                  <a:cubicBezTo>
                    <a:pt x="192119" y="358797"/>
                    <a:pt x="171481" y="350859"/>
                    <a:pt x="155606" y="320697"/>
                  </a:cubicBezTo>
                  <a:cubicBezTo>
                    <a:pt x="139731" y="290535"/>
                    <a:pt x="152431" y="254022"/>
                    <a:pt x="127031" y="200047"/>
                  </a:cubicBezTo>
                  <a:cubicBezTo>
                    <a:pt x="101631" y="146072"/>
                    <a:pt x="-2086" y="-2095"/>
                    <a:pt x="31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BAA3AF70-CC1A-E614-F469-0EB18631B6A6}"/>
                </a:ext>
              </a:extLst>
            </p:cNvPr>
            <p:cNvSpPr/>
            <p:nvPr/>
          </p:nvSpPr>
          <p:spPr>
            <a:xfrm>
              <a:off x="8895405" y="5592965"/>
              <a:ext cx="232720" cy="420757"/>
            </a:xfrm>
            <a:custGeom>
              <a:avLst/>
              <a:gdLst>
                <a:gd name="connsiteX0" fmla="*/ 945 w 232720"/>
                <a:gd name="connsiteY0" fmla="*/ 1385 h 420757"/>
                <a:gd name="connsiteX1" fmla="*/ 108895 w 232720"/>
                <a:gd name="connsiteY1" fmla="*/ 179185 h 420757"/>
                <a:gd name="connsiteX2" fmla="*/ 175570 w 232720"/>
                <a:gd name="connsiteY2" fmla="*/ 312535 h 420757"/>
                <a:gd name="connsiteX3" fmla="*/ 232720 w 232720"/>
                <a:gd name="connsiteY3" fmla="*/ 420485 h 420757"/>
                <a:gd name="connsiteX4" fmla="*/ 175570 w 232720"/>
                <a:gd name="connsiteY4" fmla="*/ 280785 h 420757"/>
                <a:gd name="connsiteX5" fmla="*/ 945 w 232720"/>
                <a:gd name="connsiteY5" fmla="*/ 1385 h 42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20" h="420757">
                  <a:moveTo>
                    <a:pt x="945" y="1385"/>
                  </a:moveTo>
                  <a:cubicBezTo>
                    <a:pt x="-10167" y="-15548"/>
                    <a:pt x="79791" y="127327"/>
                    <a:pt x="108895" y="179185"/>
                  </a:cubicBezTo>
                  <a:cubicBezTo>
                    <a:pt x="137999" y="231043"/>
                    <a:pt x="154933" y="272319"/>
                    <a:pt x="175570" y="312535"/>
                  </a:cubicBezTo>
                  <a:cubicBezTo>
                    <a:pt x="196207" y="352751"/>
                    <a:pt x="232720" y="425777"/>
                    <a:pt x="232720" y="420485"/>
                  </a:cubicBezTo>
                  <a:cubicBezTo>
                    <a:pt x="232720" y="415193"/>
                    <a:pt x="214199" y="347460"/>
                    <a:pt x="175570" y="280785"/>
                  </a:cubicBezTo>
                  <a:cubicBezTo>
                    <a:pt x="136941" y="214110"/>
                    <a:pt x="12057" y="18318"/>
                    <a:pt x="945" y="1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337DE82D-98E8-7D52-BEBD-EEED64AC56CE}"/>
                </a:ext>
              </a:extLst>
            </p:cNvPr>
            <p:cNvSpPr/>
            <p:nvPr/>
          </p:nvSpPr>
          <p:spPr>
            <a:xfrm>
              <a:off x="9274149" y="6111845"/>
              <a:ext cx="101155" cy="319133"/>
            </a:xfrm>
            <a:custGeom>
              <a:avLst/>
              <a:gdLst>
                <a:gd name="connsiteX0" fmla="*/ 26 w 101155"/>
                <a:gd name="connsiteY0" fmla="*/ 30 h 319133"/>
                <a:gd name="connsiteX1" fmla="*/ 82576 w 101155"/>
                <a:gd name="connsiteY1" fmla="*/ 206405 h 319133"/>
                <a:gd name="connsiteX2" fmla="*/ 88926 w 101155"/>
                <a:gd name="connsiteY2" fmla="*/ 317530 h 319133"/>
                <a:gd name="connsiteX3" fmla="*/ 95276 w 101155"/>
                <a:gd name="connsiteY3" fmla="*/ 127030 h 319133"/>
                <a:gd name="connsiteX4" fmla="*/ 92101 w 101155"/>
                <a:gd name="connsiteY4" fmla="*/ 190530 h 319133"/>
                <a:gd name="connsiteX5" fmla="*/ 26 w 101155"/>
                <a:gd name="connsiteY5" fmla="*/ 30 h 31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5" h="319133">
                  <a:moveTo>
                    <a:pt x="26" y="30"/>
                  </a:moveTo>
                  <a:cubicBezTo>
                    <a:pt x="-1562" y="2676"/>
                    <a:pt x="67759" y="153488"/>
                    <a:pt x="82576" y="206405"/>
                  </a:cubicBezTo>
                  <a:cubicBezTo>
                    <a:pt x="97393" y="259322"/>
                    <a:pt x="86809" y="330759"/>
                    <a:pt x="88926" y="317530"/>
                  </a:cubicBezTo>
                  <a:cubicBezTo>
                    <a:pt x="91043" y="304301"/>
                    <a:pt x="94747" y="148197"/>
                    <a:pt x="95276" y="127030"/>
                  </a:cubicBezTo>
                  <a:cubicBezTo>
                    <a:pt x="95805" y="105863"/>
                    <a:pt x="110093" y="214872"/>
                    <a:pt x="92101" y="190530"/>
                  </a:cubicBezTo>
                  <a:cubicBezTo>
                    <a:pt x="74109" y="166188"/>
                    <a:pt x="1614" y="-2616"/>
                    <a:pt x="26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18F1CE1C-6095-4407-266A-FEBA2DBD927C}"/>
                </a:ext>
              </a:extLst>
            </p:cNvPr>
            <p:cNvSpPr/>
            <p:nvPr/>
          </p:nvSpPr>
          <p:spPr>
            <a:xfrm>
              <a:off x="8283264" y="6201739"/>
              <a:ext cx="734524" cy="148377"/>
            </a:xfrm>
            <a:custGeom>
              <a:avLst/>
              <a:gdLst>
                <a:gd name="connsiteX0" fmla="*/ 311 w 734524"/>
                <a:gd name="connsiteY0" fmla="*/ 148261 h 148377"/>
                <a:gd name="connsiteX1" fmla="*/ 428936 w 734524"/>
                <a:gd name="connsiteY1" fmla="*/ 27611 h 148377"/>
                <a:gd name="connsiteX2" fmla="*/ 733736 w 734524"/>
                <a:gd name="connsiteY2" fmla="*/ 75236 h 148377"/>
                <a:gd name="connsiteX3" fmla="*/ 498786 w 734524"/>
                <a:gd name="connsiteY3" fmla="*/ 2211 h 148377"/>
                <a:gd name="connsiteX4" fmla="*/ 311 w 734524"/>
                <a:gd name="connsiteY4" fmla="*/ 148261 h 14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524" h="148377">
                  <a:moveTo>
                    <a:pt x="311" y="148261"/>
                  </a:moveTo>
                  <a:cubicBezTo>
                    <a:pt x="-11331" y="152494"/>
                    <a:pt x="306699" y="39782"/>
                    <a:pt x="428936" y="27611"/>
                  </a:cubicBezTo>
                  <a:cubicBezTo>
                    <a:pt x="551173" y="15440"/>
                    <a:pt x="722094" y="79469"/>
                    <a:pt x="733736" y="75236"/>
                  </a:cubicBezTo>
                  <a:cubicBezTo>
                    <a:pt x="745378" y="71003"/>
                    <a:pt x="626315" y="-14722"/>
                    <a:pt x="498786" y="2211"/>
                  </a:cubicBezTo>
                  <a:cubicBezTo>
                    <a:pt x="371257" y="19144"/>
                    <a:pt x="11953" y="144028"/>
                    <a:pt x="311" y="148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C9BE4C47-4A73-B06C-E850-B32A4CF2D875}"/>
                </a:ext>
              </a:extLst>
            </p:cNvPr>
            <p:cNvSpPr/>
            <p:nvPr/>
          </p:nvSpPr>
          <p:spPr>
            <a:xfrm>
              <a:off x="8239004" y="6283107"/>
              <a:ext cx="735578" cy="136841"/>
            </a:xfrm>
            <a:custGeom>
              <a:avLst/>
              <a:gdLst>
                <a:gd name="connsiteX0" fmla="*/ 121 w 735578"/>
                <a:gd name="connsiteY0" fmla="*/ 136743 h 136841"/>
                <a:gd name="connsiteX1" fmla="*/ 447796 w 735578"/>
                <a:gd name="connsiteY1" fmla="*/ 25618 h 136841"/>
                <a:gd name="connsiteX2" fmla="*/ 733546 w 735578"/>
                <a:gd name="connsiteY2" fmla="*/ 60543 h 136841"/>
                <a:gd name="connsiteX3" fmla="*/ 571621 w 735578"/>
                <a:gd name="connsiteY3" fmla="*/ 41493 h 136841"/>
                <a:gd name="connsiteX4" fmla="*/ 492246 w 735578"/>
                <a:gd name="connsiteY4" fmla="*/ 3393 h 136841"/>
                <a:gd name="connsiteX5" fmla="*/ 121 w 735578"/>
                <a:gd name="connsiteY5" fmla="*/ 136743 h 1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578" h="136841">
                  <a:moveTo>
                    <a:pt x="121" y="136743"/>
                  </a:moveTo>
                  <a:cubicBezTo>
                    <a:pt x="-7287" y="140447"/>
                    <a:pt x="325559" y="38318"/>
                    <a:pt x="447796" y="25618"/>
                  </a:cubicBezTo>
                  <a:cubicBezTo>
                    <a:pt x="570033" y="12918"/>
                    <a:pt x="712909" y="57897"/>
                    <a:pt x="733546" y="60543"/>
                  </a:cubicBezTo>
                  <a:cubicBezTo>
                    <a:pt x="754183" y="63189"/>
                    <a:pt x="611838" y="51018"/>
                    <a:pt x="571621" y="41493"/>
                  </a:cubicBezTo>
                  <a:cubicBezTo>
                    <a:pt x="531404" y="31968"/>
                    <a:pt x="584321" y="-12482"/>
                    <a:pt x="492246" y="3393"/>
                  </a:cubicBezTo>
                  <a:cubicBezTo>
                    <a:pt x="400171" y="19268"/>
                    <a:pt x="7529" y="133039"/>
                    <a:pt x="121" y="136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F2ABEC87-FCC1-63C6-2B7C-27F587CDA97F}"/>
                </a:ext>
              </a:extLst>
            </p:cNvPr>
            <p:cNvSpPr/>
            <p:nvPr/>
          </p:nvSpPr>
          <p:spPr>
            <a:xfrm>
              <a:off x="8327694" y="6410793"/>
              <a:ext cx="1210137" cy="56682"/>
            </a:xfrm>
            <a:custGeom>
              <a:avLst/>
              <a:gdLst>
                <a:gd name="connsiteX0" fmla="*/ 3506 w 1210137"/>
                <a:gd name="connsiteY0" fmla="*/ 43982 h 56682"/>
                <a:gd name="connsiteX1" fmla="*/ 930606 w 1210137"/>
                <a:gd name="connsiteY1" fmla="*/ 15407 h 56682"/>
                <a:gd name="connsiteX2" fmla="*/ 1210006 w 1210137"/>
                <a:gd name="connsiteY2" fmla="*/ 56682 h 56682"/>
                <a:gd name="connsiteX3" fmla="*/ 962356 w 1210137"/>
                <a:gd name="connsiteY3" fmla="*/ 9057 h 56682"/>
                <a:gd name="connsiteX4" fmla="*/ 625806 w 1210137"/>
                <a:gd name="connsiteY4" fmla="*/ 2707 h 56682"/>
                <a:gd name="connsiteX5" fmla="*/ 3506 w 1210137"/>
                <a:gd name="connsiteY5" fmla="*/ 43982 h 5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137" h="56682">
                  <a:moveTo>
                    <a:pt x="3506" y="43982"/>
                  </a:moveTo>
                  <a:cubicBezTo>
                    <a:pt x="54306" y="46099"/>
                    <a:pt x="729523" y="13290"/>
                    <a:pt x="930606" y="15407"/>
                  </a:cubicBezTo>
                  <a:cubicBezTo>
                    <a:pt x="1131689" y="17524"/>
                    <a:pt x="1210006" y="56682"/>
                    <a:pt x="1210006" y="56682"/>
                  </a:cubicBezTo>
                  <a:cubicBezTo>
                    <a:pt x="1215297" y="55624"/>
                    <a:pt x="1059723" y="18053"/>
                    <a:pt x="962356" y="9057"/>
                  </a:cubicBezTo>
                  <a:cubicBezTo>
                    <a:pt x="864989" y="61"/>
                    <a:pt x="783498" y="-2585"/>
                    <a:pt x="625806" y="2707"/>
                  </a:cubicBezTo>
                  <a:cubicBezTo>
                    <a:pt x="468114" y="7999"/>
                    <a:pt x="-47294" y="41865"/>
                    <a:pt x="3506" y="43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5C8850A5-7742-A812-282C-227815551855}"/>
                </a:ext>
              </a:extLst>
            </p:cNvPr>
            <p:cNvSpPr/>
            <p:nvPr/>
          </p:nvSpPr>
          <p:spPr>
            <a:xfrm>
              <a:off x="8176170" y="6476994"/>
              <a:ext cx="1172087" cy="102060"/>
            </a:xfrm>
            <a:custGeom>
              <a:avLst/>
              <a:gdLst>
                <a:gd name="connsiteX0" fmla="*/ 5805 w 1172087"/>
                <a:gd name="connsiteY0" fmla="*/ 31756 h 102060"/>
                <a:gd name="connsiteX1" fmla="*/ 453480 w 1172087"/>
                <a:gd name="connsiteY1" fmla="*/ 50806 h 102060"/>
                <a:gd name="connsiteX2" fmla="*/ 1158330 w 1172087"/>
                <a:gd name="connsiteY2" fmla="*/ 6 h 102060"/>
                <a:gd name="connsiteX3" fmla="*/ 891630 w 1172087"/>
                <a:gd name="connsiteY3" fmla="*/ 47631 h 102060"/>
                <a:gd name="connsiteX4" fmla="*/ 539205 w 1172087"/>
                <a:gd name="connsiteY4" fmla="*/ 101606 h 102060"/>
                <a:gd name="connsiteX5" fmla="*/ 1164680 w 1172087"/>
                <a:gd name="connsiteY5" fmla="*/ 15881 h 102060"/>
                <a:gd name="connsiteX6" fmla="*/ 764630 w 1172087"/>
                <a:gd name="connsiteY6" fmla="*/ 6356 h 102060"/>
                <a:gd name="connsiteX7" fmla="*/ 5805 w 1172087"/>
                <a:gd name="connsiteY7" fmla="*/ 31756 h 10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087" h="102060">
                  <a:moveTo>
                    <a:pt x="5805" y="31756"/>
                  </a:moveTo>
                  <a:cubicBezTo>
                    <a:pt x="-46053" y="39164"/>
                    <a:pt x="261393" y="56098"/>
                    <a:pt x="453480" y="50806"/>
                  </a:cubicBezTo>
                  <a:cubicBezTo>
                    <a:pt x="645567" y="45514"/>
                    <a:pt x="1085305" y="535"/>
                    <a:pt x="1158330" y="6"/>
                  </a:cubicBezTo>
                  <a:cubicBezTo>
                    <a:pt x="1231355" y="-523"/>
                    <a:pt x="994817" y="30698"/>
                    <a:pt x="891630" y="47631"/>
                  </a:cubicBezTo>
                  <a:cubicBezTo>
                    <a:pt x="788443" y="64564"/>
                    <a:pt x="493697" y="106898"/>
                    <a:pt x="539205" y="101606"/>
                  </a:cubicBezTo>
                  <a:cubicBezTo>
                    <a:pt x="584713" y="96314"/>
                    <a:pt x="1127109" y="31756"/>
                    <a:pt x="1164680" y="15881"/>
                  </a:cubicBezTo>
                  <a:cubicBezTo>
                    <a:pt x="1202251" y="6"/>
                    <a:pt x="952484" y="2652"/>
                    <a:pt x="764630" y="6356"/>
                  </a:cubicBezTo>
                  <a:cubicBezTo>
                    <a:pt x="576776" y="10060"/>
                    <a:pt x="57663" y="24348"/>
                    <a:pt x="5805" y="317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1527D19F-92A6-C618-F6BF-5F204088E76D}"/>
                </a:ext>
              </a:extLst>
            </p:cNvPr>
            <p:cNvSpPr/>
            <p:nvPr/>
          </p:nvSpPr>
          <p:spPr>
            <a:xfrm>
              <a:off x="8288573" y="6537192"/>
              <a:ext cx="1132266" cy="110832"/>
            </a:xfrm>
            <a:custGeom>
              <a:avLst/>
              <a:gdLst>
                <a:gd name="connsiteX0" fmla="*/ 14052 w 1132266"/>
                <a:gd name="connsiteY0" fmla="*/ 79508 h 110832"/>
                <a:gd name="connsiteX1" fmla="*/ 442677 w 1132266"/>
                <a:gd name="connsiteY1" fmla="*/ 108083 h 110832"/>
                <a:gd name="connsiteX2" fmla="*/ 1131652 w 1132266"/>
                <a:gd name="connsiteY2" fmla="*/ 133 h 110832"/>
                <a:gd name="connsiteX3" fmla="*/ 556977 w 1132266"/>
                <a:gd name="connsiteY3" fmla="*/ 85858 h 110832"/>
                <a:gd name="connsiteX4" fmla="*/ 144227 w 1132266"/>
                <a:gd name="connsiteY4" fmla="*/ 89033 h 110832"/>
                <a:gd name="connsiteX5" fmla="*/ 14052 w 1132266"/>
                <a:gd name="connsiteY5" fmla="*/ 79508 h 11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266" h="110832">
                  <a:moveTo>
                    <a:pt x="14052" y="79508"/>
                  </a:moveTo>
                  <a:cubicBezTo>
                    <a:pt x="63794" y="82683"/>
                    <a:pt x="256410" y="121312"/>
                    <a:pt x="442677" y="108083"/>
                  </a:cubicBezTo>
                  <a:cubicBezTo>
                    <a:pt x="628944" y="94854"/>
                    <a:pt x="1112602" y="3837"/>
                    <a:pt x="1131652" y="133"/>
                  </a:cubicBezTo>
                  <a:cubicBezTo>
                    <a:pt x="1150702" y="-3571"/>
                    <a:pt x="721548" y="71041"/>
                    <a:pt x="556977" y="85858"/>
                  </a:cubicBezTo>
                  <a:cubicBezTo>
                    <a:pt x="392406" y="100675"/>
                    <a:pt x="232598" y="91150"/>
                    <a:pt x="144227" y="89033"/>
                  </a:cubicBezTo>
                  <a:cubicBezTo>
                    <a:pt x="55856" y="86916"/>
                    <a:pt x="-35690" y="76333"/>
                    <a:pt x="14052" y="79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5156182E-5B26-6D8C-B63A-3A7D9EF8D644}"/>
                </a:ext>
              </a:extLst>
            </p:cNvPr>
            <p:cNvSpPr/>
            <p:nvPr/>
          </p:nvSpPr>
          <p:spPr>
            <a:xfrm>
              <a:off x="8350090" y="6588125"/>
              <a:ext cx="1399318" cy="108542"/>
            </a:xfrm>
            <a:custGeom>
              <a:avLst/>
              <a:gdLst>
                <a:gd name="connsiteX0" fmla="*/ 160 w 1399318"/>
                <a:gd name="connsiteY0" fmla="*/ 95250 h 108542"/>
                <a:gd name="connsiteX1" fmla="*/ 438310 w 1399318"/>
                <a:gd name="connsiteY1" fmla="*/ 101600 h 108542"/>
                <a:gd name="connsiteX2" fmla="*/ 714535 w 1399318"/>
                <a:gd name="connsiteY2" fmla="*/ 53975 h 108542"/>
                <a:gd name="connsiteX3" fmla="*/ 1381285 w 1399318"/>
                <a:gd name="connsiteY3" fmla="*/ 15875 h 108542"/>
                <a:gd name="connsiteX4" fmla="*/ 1155860 w 1399318"/>
                <a:gd name="connsiteY4" fmla="*/ 0 h 108542"/>
                <a:gd name="connsiteX5" fmla="*/ 587535 w 1399318"/>
                <a:gd name="connsiteY5" fmla="*/ 15875 h 108542"/>
                <a:gd name="connsiteX6" fmla="*/ 698660 w 1399318"/>
                <a:gd name="connsiteY6" fmla="*/ 41275 h 108542"/>
                <a:gd name="connsiteX7" fmla="*/ 390685 w 1399318"/>
                <a:gd name="connsiteY7" fmla="*/ 104775 h 108542"/>
                <a:gd name="connsiteX8" fmla="*/ 160 w 1399318"/>
                <a:gd name="connsiteY8" fmla="*/ 95250 h 10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318" h="108542">
                  <a:moveTo>
                    <a:pt x="160" y="95250"/>
                  </a:moveTo>
                  <a:cubicBezTo>
                    <a:pt x="8098" y="94721"/>
                    <a:pt x="319248" y="108479"/>
                    <a:pt x="438310" y="101600"/>
                  </a:cubicBezTo>
                  <a:cubicBezTo>
                    <a:pt x="557373" y="94721"/>
                    <a:pt x="557373" y="68262"/>
                    <a:pt x="714535" y="53975"/>
                  </a:cubicBezTo>
                  <a:cubicBezTo>
                    <a:pt x="871698" y="39687"/>
                    <a:pt x="1307731" y="24871"/>
                    <a:pt x="1381285" y="15875"/>
                  </a:cubicBezTo>
                  <a:cubicBezTo>
                    <a:pt x="1454839" y="6879"/>
                    <a:pt x="1288152" y="0"/>
                    <a:pt x="1155860" y="0"/>
                  </a:cubicBezTo>
                  <a:cubicBezTo>
                    <a:pt x="1023568" y="0"/>
                    <a:pt x="663735" y="8996"/>
                    <a:pt x="587535" y="15875"/>
                  </a:cubicBezTo>
                  <a:cubicBezTo>
                    <a:pt x="511335" y="22754"/>
                    <a:pt x="731468" y="26458"/>
                    <a:pt x="698660" y="41275"/>
                  </a:cubicBezTo>
                  <a:cubicBezTo>
                    <a:pt x="665852" y="56092"/>
                    <a:pt x="499693" y="92604"/>
                    <a:pt x="390685" y="104775"/>
                  </a:cubicBezTo>
                  <a:cubicBezTo>
                    <a:pt x="281677" y="116946"/>
                    <a:pt x="-7778" y="95779"/>
                    <a:pt x="160" y="95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450DBFD6-5337-F92F-68CA-93705EA859BE}"/>
                </a:ext>
              </a:extLst>
            </p:cNvPr>
            <p:cNvSpPr/>
            <p:nvPr/>
          </p:nvSpPr>
          <p:spPr>
            <a:xfrm>
              <a:off x="8283322" y="6854202"/>
              <a:ext cx="315202" cy="207231"/>
            </a:xfrm>
            <a:custGeom>
              <a:avLst/>
              <a:gdLst>
                <a:gd name="connsiteX0" fmla="*/ 253 w 315202"/>
                <a:gd name="connsiteY0" fmla="*/ 623 h 207231"/>
                <a:gd name="connsiteX1" fmla="*/ 155828 w 315202"/>
                <a:gd name="connsiteY1" fmla="*/ 67298 h 207231"/>
                <a:gd name="connsiteX2" fmla="*/ 282828 w 315202"/>
                <a:gd name="connsiteY2" fmla="*/ 130798 h 207231"/>
                <a:gd name="connsiteX3" fmla="*/ 311403 w 315202"/>
                <a:gd name="connsiteY3" fmla="*/ 206998 h 207231"/>
                <a:gd name="connsiteX4" fmla="*/ 301878 w 315202"/>
                <a:gd name="connsiteY4" fmla="*/ 153023 h 207231"/>
                <a:gd name="connsiteX5" fmla="*/ 193928 w 315202"/>
                <a:gd name="connsiteY5" fmla="*/ 108573 h 207231"/>
                <a:gd name="connsiteX6" fmla="*/ 253 w 315202"/>
                <a:gd name="connsiteY6" fmla="*/ 623 h 20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202" h="207231">
                  <a:moveTo>
                    <a:pt x="253" y="623"/>
                  </a:moveTo>
                  <a:cubicBezTo>
                    <a:pt x="-6097" y="-6256"/>
                    <a:pt x="108732" y="45602"/>
                    <a:pt x="155828" y="67298"/>
                  </a:cubicBezTo>
                  <a:cubicBezTo>
                    <a:pt x="202924" y="88994"/>
                    <a:pt x="256899" y="107515"/>
                    <a:pt x="282828" y="130798"/>
                  </a:cubicBezTo>
                  <a:cubicBezTo>
                    <a:pt x="308757" y="154081"/>
                    <a:pt x="308228" y="203294"/>
                    <a:pt x="311403" y="206998"/>
                  </a:cubicBezTo>
                  <a:cubicBezTo>
                    <a:pt x="314578" y="210702"/>
                    <a:pt x="321457" y="169427"/>
                    <a:pt x="301878" y="153023"/>
                  </a:cubicBezTo>
                  <a:cubicBezTo>
                    <a:pt x="282299" y="136619"/>
                    <a:pt x="239965" y="133444"/>
                    <a:pt x="193928" y="108573"/>
                  </a:cubicBezTo>
                  <a:cubicBezTo>
                    <a:pt x="147891" y="83702"/>
                    <a:pt x="6603" y="7502"/>
                    <a:pt x="253" y="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9BABF73A-C400-666D-193B-413C8DCEBCF7}"/>
                </a:ext>
              </a:extLst>
            </p:cNvPr>
            <p:cNvSpPr/>
            <p:nvPr/>
          </p:nvSpPr>
          <p:spPr>
            <a:xfrm>
              <a:off x="8557060" y="6664677"/>
              <a:ext cx="716185" cy="94951"/>
            </a:xfrm>
            <a:custGeom>
              <a:avLst/>
              <a:gdLst>
                <a:gd name="connsiteX0" fmla="*/ 2740 w 716185"/>
                <a:gd name="connsiteY0" fmla="*/ 94898 h 94951"/>
                <a:gd name="connsiteX1" fmla="*/ 698065 w 716185"/>
                <a:gd name="connsiteY1" fmla="*/ 5998 h 94951"/>
                <a:gd name="connsiteX2" fmla="*/ 466290 w 716185"/>
                <a:gd name="connsiteY2" fmla="*/ 18698 h 94951"/>
                <a:gd name="connsiteX3" fmla="*/ 2740 w 716185"/>
                <a:gd name="connsiteY3" fmla="*/ 94898 h 9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185" h="94951">
                  <a:moveTo>
                    <a:pt x="2740" y="94898"/>
                  </a:moveTo>
                  <a:cubicBezTo>
                    <a:pt x="41369" y="92781"/>
                    <a:pt x="620807" y="18698"/>
                    <a:pt x="698065" y="5998"/>
                  </a:cubicBezTo>
                  <a:cubicBezTo>
                    <a:pt x="775323" y="-6702"/>
                    <a:pt x="587998" y="2294"/>
                    <a:pt x="466290" y="18698"/>
                  </a:cubicBezTo>
                  <a:cubicBezTo>
                    <a:pt x="344582" y="35102"/>
                    <a:pt x="-35889" y="97015"/>
                    <a:pt x="2740" y="94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0D25F9BB-FD8A-C66D-4236-86625C074FCD}"/>
                </a:ext>
              </a:extLst>
            </p:cNvPr>
            <p:cNvSpPr/>
            <p:nvPr/>
          </p:nvSpPr>
          <p:spPr>
            <a:xfrm>
              <a:off x="8647191" y="6689573"/>
              <a:ext cx="1354781" cy="200515"/>
            </a:xfrm>
            <a:custGeom>
              <a:avLst/>
              <a:gdLst>
                <a:gd name="connsiteX0" fmla="*/ 7859 w 1354781"/>
                <a:gd name="connsiteY0" fmla="*/ 197002 h 200515"/>
                <a:gd name="connsiteX1" fmla="*/ 576184 w 1354781"/>
                <a:gd name="connsiteY1" fmla="*/ 152552 h 200515"/>
                <a:gd name="connsiteX2" fmla="*/ 1125459 w 1354781"/>
                <a:gd name="connsiteY2" fmla="*/ 70002 h 200515"/>
                <a:gd name="connsiteX3" fmla="*/ 1354059 w 1354781"/>
                <a:gd name="connsiteY3" fmla="*/ 95402 h 200515"/>
                <a:gd name="connsiteX4" fmla="*/ 1185784 w 1354781"/>
                <a:gd name="connsiteY4" fmla="*/ 76352 h 200515"/>
                <a:gd name="connsiteX5" fmla="*/ 865109 w 1354781"/>
                <a:gd name="connsiteY5" fmla="*/ 152 h 200515"/>
                <a:gd name="connsiteX6" fmla="*/ 1014334 w 1354781"/>
                <a:gd name="connsiteY6" fmla="*/ 60477 h 200515"/>
                <a:gd name="connsiteX7" fmla="*/ 7859 w 1354781"/>
                <a:gd name="connsiteY7" fmla="*/ 197002 h 20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4781" h="200515">
                  <a:moveTo>
                    <a:pt x="7859" y="197002"/>
                  </a:moveTo>
                  <a:cubicBezTo>
                    <a:pt x="-65166" y="212348"/>
                    <a:pt x="389917" y="173719"/>
                    <a:pt x="576184" y="152552"/>
                  </a:cubicBezTo>
                  <a:cubicBezTo>
                    <a:pt x="762451" y="131385"/>
                    <a:pt x="995813" y="79527"/>
                    <a:pt x="1125459" y="70002"/>
                  </a:cubicBezTo>
                  <a:cubicBezTo>
                    <a:pt x="1255105" y="60477"/>
                    <a:pt x="1354059" y="95402"/>
                    <a:pt x="1354059" y="95402"/>
                  </a:cubicBezTo>
                  <a:cubicBezTo>
                    <a:pt x="1364113" y="96460"/>
                    <a:pt x="1267276" y="92227"/>
                    <a:pt x="1185784" y="76352"/>
                  </a:cubicBezTo>
                  <a:cubicBezTo>
                    <a:pt x="1104292" y="60477"/>
                    <a:pt x="893684" y="2798"/>
                    <a:pt x="865109" y="152"/>
                  </a:cubicBezTo>
                  <a:cubicBezTo>
                    <a:pt x="836534" y="-2494"/>
                    <a:pt x="1154563" y="29785"/>
                    <a:pt x="1014334" y="60477"/>
                  </a:cubicBezTo>
                  <a:cubicBezTo>
                    <a:pt x="874105" y="91169"/>
                    <a:pt x="80884" y="181656"/>
                    <a:pt x="7859" y="197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B93B8FC9-C110-7129-4F39-DADED59072A4}"/>
                </a:ext>
              </a:extLst>
            </p:cNvPr>
            <p:cNvSpPr/>
            <p:nvPr/>
          </p:nvSpPr>
          <p:spPr>
            <a:xfrm>
              <a:off x="9284343" y="6385382"/>
              <a:ext cx="425020" cy="212716"/>
            </a:xfrm>
            <a:custGeom>
              <a:avLst/>
              <a:gdLst>
                <a:gd name="connsiteX0" fmla="*/ 12057 w 425020"/>
                <a:gd name="connsiteY0" fmla="*/ 2718 h 212716"/>
                <a:gd name="connsiteX1" fmla="*/ 240657 w 425020"/>
                <a:gd name="connsiteY1" fmla="*/ 72568 h 212716"/>
                <a:gd name="connsiteX2" fmla="*/ 421632 w 425020"/>
                <a:gd name="connsiteY2" fmla="*/ 212268 h 212716"/>
                <a:gd name="connsiteX3" fmla="*/ 335907 w 425020"/>
                <a:gd name="connsiteY3" fmla="*/ 113843 h 212716"/>
                <a:gd name="connsiteX4" fmla="*/ 62857 w 425020"/>
                <a:gd name="connsiteY4" fmla="*/ 24943 h 212716"/>
                <a:gd name="connsiteX5" fmla="*/ 12057 w 425020"/>
                <a:gd name="connsiteY5" fmla="*/ 2718 h 21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20" h="212716">
                  <a:moveTo>
                    <a:pt x="12057" y="2718"/>
                  </a:moveTo>
                  <a:cubicBezTo>
                    <a:pt x="41690" y="10655"/>
                    <a:pt x="172394" y="37643"/>
                    <a:pt x="240657" y="72568"/>
                  </a:cubicBezTo>
                  <a:cubicBezTo>
                    <a:pt x="308920" y="107493"/>
                    <a:pt x="405757" y="205389"/>
                    <a:pt x="421632" y="212268"/>
                  </a:cubicBezTo>
                  <a:cubicBezTo>
                    <a:pt x="437507" y="219147"/>
                    <a:pt x="395703" y="145064"/>
                    <a:pt x="335907" y="113843"/>
                  </a:cubicBezTo>
                  <a:cubicBezTo>
                    <a:pt x="276111" y="82622"/>
                    <a:pt x="115245" y="45051"/>
                    <a:pt x="62857" y="24943"/>
                  </a:cubicBezTo>
                  <a:cubicBezTo>
                    <a:pt x="10469" y="4835"/>
                    <a:pt x="-17576" y="-5219"/>
                    <a:pt x="12057" y="2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9B77D085-F55B-DA07-EC99-37E2B2FE4FF9}"/>
                </a:ext>
              </a:extLst>
            </p:cNvPr>
            <p:cNvSpPr/>
            <p:nvPr/>
          </p:nvSpPr>
          <p:spPr>
            <a:xfrm>
              <a:off x="8658225" y="7064375"/>
              <a:ext cx="1440353" cy="114401"/>
            </a:xfrm>
            <a:custGeom>
              <a:avLst/>
              <a:gdLst>
                <a:gd name="connsiteX0" fmla="*/ 0 w 1440353"/>
                <a:gd name="connsiteY0" fmla="*/ 0 h 114401"/>
                <a:gd name="connsiteX1" fmla="*/ 876300 w 1440353"/>
                <a:gd name="connsiteY1" fmla="*/ 88900 h 114401"/>
                <a:gd name="connsiteX2" fmla="*/ 1435100 w 1440353"/>
                <a:gd name="connsiteY2" fmla="*/ 114300 h 114401"/>
                <a:gd name="connsiteX3" fmla="*/ 1171575 w 1440353"/>
                <a:gd name="connsiteY3" fmla="*/ 98425 h 114401"/>
                <a:gd name="connsiteX4" fmla="*/ 574675 w 1440353"/>
                <a:gd name="connsiteY4" fmla="*/ 50800 h 114401"/>
                <a:gd name="connsiteX5" fmla="*/ 0 w 1440353"/>
                <a:gd name="connsiteY5" fmla="*/ 0 h 1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353" h="114401">
                  <a:moveTo>
                    <a:pt x="0" y="0"/>
                  </a:moveTo>
                  <a:lnTo>
                    <a:pt x="876300" y="88900"/>
                  </a:lnTo>
                  <a:cubicBezTo>
                    <a:pt x="1115483" y="107950"/>
                    <a:pt x="1385888" y="112713"/>
                    <a:pt x="1435100" y="114300"/>
                  </a:cubicBezTo>
                  <a:cubicBezTo>
                    <a:pt x="1484312" y="115887"/>
                    <a:pt x="1171575" y="98425"/>
                    <a:pt x="1171575" y="98425"/>
                  </a:cubicBezTo>
                  <a:lnTo>
                    <a:pt x="574675" y="508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FA0F5182-566D-3FD1-4B9C-F5D510BC601E}"/>
                </a:ext>
              </a:extLst>
            </p:cNvPr>
            <p:cNvSpPr/>
            <p:nvPr/>
          </p:nvSpPr>
          <p:spPr>
            <a:xfrm>
              <a:off x="8620120" y="7092820"/>
              <a:ext cx="478143" cy="494326"/>
            </a:xfrm>
            <a:custGeom>
              <a:avLst/>
              <a:gdLst>
                <a:gd name="connsiteX0" fmla="*/ 5 w 478143"/>
                <a:gd name="connsiteY0" fmla="*/ 130 h 494326"/>
                <a:gd name="connsiteX1" fmla="*/ 95255 w 478143"/>
                <a:gd name="connsiteY1" fmla="*/ 203330 h 494326"/>
                <a:gd name="connsiteX2" fmla="*/ 469905 w 478143"/>
                <a:gd name="connsiteY2" fmla="*/ 485905 h 494326"/>
                <a:gd name="connsiteX3" fmla="*/ 333380 w 478143"/>
                <a:gd name="connsiteY3" fmla="*/ 403355 h 494326"/>
                <a:gd name="connsiteX4" fmla="*/ 92080 w 478143"/>
                <a:gd name="connsiteY4" fmla="*/ 231905 h 494326"/>
                <a:gd name="connsiteX5" fmla="*/ 5 w 478143"/>
                <a:gd name="connsiteY5" fmla="*/ 130 h 49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43" h="494326">
                  <a:moveTo>
                    <a:pt x="5" y="130"/>
                  </a:moveTo>
                  <a:cubicBezTo>
                    <a:pt x="534" y="-4633"/>
                    <a:pt x="16938" y="122368"/>
                    <a:pt x="95255" y="203330"/>
                  </a:cubicBezTo>
                  <a:cubicBezTo>
                    <a:pt x="173572" y="284293"/>
                    <a:pt x="430218" y="452568"/>
                    <a:pt x="469905" y="485905"/>
                  </a:cubicBezTo>
                  <a:cubicBezTo>
                    <a:pt x="509592" y="519242"/>
                    <a:pt x="396351" y="445688"/>
                    <a:pt x="333380" y="403355"/>
                  </a:cubicBezTo>
                  <a:cubicBezTo>
                    <a:pt x="270409" y="361022"/>
                    <a:pt x="147113" y="294347"/>
                    <a:pt x="92080" y="231905"/>
                  </a:cubicBezTo>
                  <a:cubicBezTo>
                    <a:pt x="37047" y="169463"/>
                    <a:pt x="-524" y="4893"/>
                    <a:pt x="5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10BD12F8-8F36-E3D7-2C3E-5D997E411EA1}"/>
                </a:ext>
              </a:extLst>
            </p:cNvPr>
            <p:cNvSpPr/>
            <p:nvPr/>
          </p:nvSpPr>
          <p:spPr>
            <a:xfrm>
              <a:off x="9154495" y="6868427"/>
              <a:ext cx="948470" cy="115605"/>
            </a:xfrm>
            <a:custGeom>
              <a:avLst/>
              <a:gdLst>
                <a:gd name="connsiteX0" fmla="*/ 11730 w 948470"/>
                <a:gd name="connsiteY0" fmla="*/ 107048 h 115605"/>
                <a:gd name="connsiteX1" fmla="*/ 637205 w 948470"/>
                <a:gd name="connsiteY1" fmla="*/ 21323 h 115605"/>
                <a:gd name="connsiteX2" fmla="*/ 945180 w 948470"/>
                <a:gd name="connsiteY2" fmla="*/ 43548 h 115605"/>
                <a:gd name="connsiteX3" fmla="*/ 795955 w 948470"/>
                <a:gd name="connsiteY3" fmla="*/ 34023 h 115605"/>
                <a:gd name="connsiteX4" fmla="*/ 735630 w 948470"/>
                <a:gd name="connsiteY4" fmla="*/ 2273 h 115605"/>
                <a:gd name="connsiteX5" fmla="*/ 84755 w 948470"/>
                <a:gd name="connsiteY5" fmla="*/ 103873 h 115605"/>
                <a:gd name="connsiteX6" fmla="*/ 11730 w 948470"/>
                <a:gd name="connsiteY6" fmla="*/ 107048 h 11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470" h="115605">
                  <a:moveTo>
                    <a:pt x="11730" y="107048"/>
                  </a:moveTo>
                  <a:cubicBezTo>
                    <a:pt x="246680" y="69477"/>
                    <a:pt x="481630" y="31906"/>
                    <a:pt x="637205" y="21323"/>
                  </a:cubicBezTo>
                  <a:lnTo>
                    <a:pt x="945180" y="43548"/>
                  </a:lnTo>
                  <a:cubicBezTo>
                    <a:pt x="971638" y="45665"/>
                    <a:pt x="830880" y="40902"/>
                    <a:pt x="795955" y="34023"/>
                  </a:cubicBezTo>
                  <a:cubicBezTo>
                    <a:pt x="761030" y="27144"/>
                    <a:pt x="854163" y="-9369"/>
                    <a:pt x="735630" y="2273"/>
                  </a:cubicBezTo>
                  <a:cubicBezTo>
                    <a:pt x="617097" y="13915"/>
                    <a:pt x="201172" y="85881"/>
                    <a:pt x="84755" y="103873"/>
                  </a:cubicBezTo>
                  <a:cubicBezTo>
                    <a:pt x="-31662" y="121865"/>
                    <a:pt x="2734" y="116044"/>
                    <a:pt x="11730" y="107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AF48BF3B-5456-251F-8936-16384A0FA41B}"/>
                </a:ext>
              </a:extLst>
            </p:cNvPr>
            <p:cNvSpPr/>
            <p:nvPr/>
          </p:nvSpPr>
          <p:spPr>
            <a:xfrm>
              <a:off x="9130413" y="7587031"/>
              <a:ext cx="733039" cy="385747"/>
            </a:xfrm>
            <a:custGeom>
              <a:avLst/>
              <a:gdLst>
                <a:gd name="connsiteX0" fmla="*/ 887 w 733039"/>
                <a:gd name="connsiteY0" fmla="*/ 1219 h 385747"/>
                <a:gd name="connsiteX1" fmla="*/ 188212 w 733039"/>
                <a:gd name="connsiteY1" fmla="*/ 125044 h 385747"/>
                <a:gd name="connsiteX2" fmla="*/ 375537 w 733039"/>
                <a:gd name="connsiteY2" fmla="*/ 236169 h 385747"/>
                <a:gd name="connsiteX3" fmla="*/ 715262 w 733039"/>
                <a:gd name="connsiteY3" fmla="*/ 375869 h 385747"/>
                <a:gd name="connsiteX4" fmla="*/ 651762 w 733039"/>
                <a:gd name="connsiteY4" fmla="*/ 359994 h 385747"/>
                <a:gd name="connsiteX5" fmla="*/ 366012 w 733039"/>
                <a:gd name="connsiteY5" fmla="*/ 245694 h 385747"/>
                <a:gd name="connsiteX6" fmla="*/ 172337 w 733039"/>
                <a:gd name="connsiteY6" fmla="*/ 150444 h 385747"/>
                <a:gd name="connsiteX7" fmla="*/ 267587 w 733039"/>
                <a:gd name="connsiteY7" fmla="*/ 204419 h 385747"/>
                <a:gd name="connsiteX8" fmla="*/ 887 w 733039"/>
                <a:gd name="connsiteY8" fmla="*/ 1219 h 38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039" h="385747">
                  <a:moveTo>
                    <a:pt x="887" y="1219"/>
                  </a:moveTo>
                  <a:cubicBezTo>
                    <a:pt x="-12342" y="-12010"/>
                    <a:pt x="125770" y="85886"/>
                    <a:pt x="188212" y="125044"/>
                  </a:cubicBezTo>
                  <a:cubicBezTo>
                    <a:pt x="250654" y="164202"/>
                    <a:pt x="287695" y="194365"/>
                    <a:pt x="375537" y="236169"/>
                  </a:cubicBezTo>
                  <a:cubicBezTo>
                    <a:pt x="463379" y="277973"/>
                    <a:pt x="669225" y="355232"/>
                    <a:pt x="715262" y="375869"/>
                  </a:cubicBezTo>
                  <a:cubicBezTo>
                    <a:pt x="761300" y="396507"/>
                    <a:pt x="709970" y="381690"/>
                    <a:pt x="651762" y="359994"/>
                  </a:cubicBezTo>
                  <a:cubicBezTo>
                    <a:pt x="593554" y="338298"/>
                    <a:pt x="445916" y="280619"/>
                    <a:pt x="366012" y="245694"/>
                  </a:cubicBezTo>
                  <a:cubicBezTo>
                    <a:pt x="286108" y="210769"/>
                    <a:pt x="188741" y="157323"/>
                    <a:pt x="172337" y="150444"/>
                  </a:cubicBezTo>
                  <a:cubicBezTo>
                    <a:pt x="155933" y="143565"/>
                    <a:pt x="296691" y="225057"/>
                    <a:pt x="267587" y="204419"/>
                  </a:cubicBezTo>
                  <a:cubicBezTo>
                    <a:pt x="238483" y="183782"/>
                    <a:pt x="14116" y="14448"/>
                    <a:pt x="887" y="1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64273675-B540-C360-E56C-495047FFBF55}"/>
                </a:ext>
              </a:extLst>
            </p:cNvPr>
            <p:cNvSpPr/>
            <p:nvPr/>
          </p:nvSpPr>
          <p:spPr>
            <a:xfrm>
              <a:off x="9417750" y="7003982"/>
              <a:ext cx="1096882" cy="425736"/>
            </a:xfrm>
            <a:custGeom>
              <a:avLst/>
              <a:gdLst>
                <a:gd name="connsiteX0" fmla="*/ 2475 w 1096882"/>
                <a:gd name="connsiteY0" fmla="*/ 425518 h 425736"/>
                <a:gd name="connsiteX1" fmla="*/ 742250 w 1096882"/>
                <a:gd name="connsiteY1" fmla="*/ 155643 h 425736"/>
                <a:gd name="connsiteX2" fmla="*/ 1091500 w 1096882"/>
                <a:gd name="connsiteY2" fmla="*/ 187393 h 425736"/>
                <a:gd name="connsiteX3" fmla="*/ 935925 w 1096882"/>
                <a:gd name="connsiteY3" fmla="*/ 136593 h 425736"/>
                <a:gd name="connsiteX4" fmla="*/ 688275 w 1096882"/>
                <a:gd name="connsiteY4" fmla="*/ 68 h 425736"/>
                <a:gd name="connsiteX5" fmla="*/ 920050 w 1096882"/>
                <a:gd name="connsiteY5" fmla="*/ 155643 h 425736"/>
                <a:gd name="connsiteX6" fmla="*/ 735900 w 1096882"/>
                <a:gd name="connsiteY6" fmla="*/ 155643 h 425736"/>
                <a:gd name="connsiteX7" fmla="*/ 510475 w 1096882"/>
                <a:gd name="connsiteY7" fmla="*/ 200093 h 425736"/>
                <a:gd name="connsiteX8" fmla="*/ 2475 w 1096882"/>
                <a:gd name="connsiteY8" fmla="*/ 425518 h 42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882" h="425736">
                  <a:moveTo>
                    <a:pt x="2475" y="425518"/>
                  </a:moveTo>
                  <a:cubicBezTo>
                    <a:pt x="41104" y="418110"/>
                    <a:pt x="560746" y="195330"/>
                    <a:pt x="742250" y="155643"/>
                  </a:cubicBezTo>
                  <a:cubicBezTo>
                    <a:pt x="923754" y="115955"/>
                    <a:pt x="1059221" y="190568"/>
                    <a:pt x="1091500" y="187393"/>
                  </a:cubicBezTo>
                  <a:cubicBezTo>
                    <a:pt x="1123779" y="184218"/>
                    <a:pt x="1003129" y="167814"/>
                    <a:pt x="935925" y="136593"/>
                  </a:cubicBezTo>
                  <a:cubicBezTo>
                    <a:pt x="868721" y="105372"/>
                    <a:pt x="690921" y="-3107"/>
                    <a:pt x="688275" y="68"/>
                  </a:cubicBezTo>
                  <a:cubicBezTo>
                    <a:pt x="685629" y="3243"/>
                    <a:pt x="912113" y="129714"/>
                    <a:pt x="920050" y="155643"/>
                  </a:cubicBezTo>
                  <a:cubicBezTo>
                    <a:pt x="927987" y="181572"/>
                    <a:pt x="804163" y="148235"/>
                    <a:pt x="735900" y="155643"/>
                  </a:cubicBezTo>
                  <a:cubicBezTo>
                    <a:pt x="667638" y="163051"/>
                    <a:pt x="632712" y="150351"/>
                    <a:pt x="510475" y="200093"/>
                  </a:cubicBezTo>
                  <a:cubicBezTo>
                    <a:pt x="388238" y="249835"/>
                    <a:pt x="-36154" y="432926"/>
                    <a:pt x="2475" y="425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45B8CC79-BC19-FDA6-25A6-827CD600486D}"/>
                </a:ext>
              </a:extLst>
            </p:cNvPr>
            <p:cNvSpPr/>
            <p:nvPr/>
          </p:nvSpPr>
          <p:spPr>
            <a:xfrm>
              <a:off x="9867699" y="6761580"/>
              <a:ext cx="391692" cy="335546"/>
            </a:xfrm>
            <a:custGeom>
              <a:avLst/>
              <a:gdLst>
                <a:gd name="connsiteX0" fmla="*/ 201 w 391692"/>
                <a:gd name="connsiteY0" fmla="*/ 1170 h 335546"/>
                <a:gd name="connsiteX1" fmla="*/ 165301 w 391692"/>
                <a:gd name="connsiteY1" fmla="*/ 128170 h 335546"/>
                <a:gd name="connsiteX2" fmla="*/ 390726 w 391692"/>
                <a:gd name="connsiteY2" fmla="*/ 334545 h 335546"/>
                <a:gd name="connsiteX3" fmla="*/ 241501 w 391692"/>
                <a:gd name="connsiteY3" fmla="*/ 198020 h 335546"/>
                <a:gd name="connsiteX4" fmla="*/ 114501 w 391692"/>
                <a:gd name="connsiteY4" fmla="*/ 1170 h 335546"/>
                <a:gd name="connsiteX5" fmla="*/ 130376 w 391692"/>
                <a:gd name="connsiteY5" fmla="*/ 112295 h 335546"/>
                <a:gd name="connsiteX6" fmla="*/ 201 w 391692"/>
                <a:gd name="connsiteY6" fmla="*/ 1170 h 3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692" h="335546">
                  <a:moveTo>
                    <a:pt x="201" y="1170"/>
                  </a:moveTo>
                  <a:cubicBezTo>
                    <a:pt x="6022" y="3816"/>
                    <a:pt x="100214" y="72608"/>
                    <a:pt x="165301" y="128170"/>
                  </a:cubicBezTo>
                  <a:cubicBezTo>
                    <a:pt x="230388" y="183732"/>
                    <a:pt x="390726" y="334545"/>
                    <a:pt x="390726" y="334545"/>
                  </a:cubicBezTo>
                  <a:cubicBezTo>
                    <a:pt x="403426" y="346187"/>
                    <a:pt x="287538" y="253582"/>
                    <a:pt x="241501" y="198020"/>
                  </a:cubicBezTo>
                  <a:cubicBezTo>
                    <a:pt x="195464" y="142458"/>
                    <a:pt x="133022" y="15457"/>
                    <a:pt x="114501" y="1170"/>
                  </a:cubicBezTo>
                  <a:cubicBezTo>
                    <a:pt x="95980" y="-13117"/>
                    <a:pt x="144134" y="108062"/>
                    <a:pt x="130376" y="112295"/>
                  </a:cubicBezTo>
                  <a:cubicBezTo>
                    <a:pt x="116618" y="116528"/>
                    <a:pt x="-5620" y="-1476"/>
                    <a:pt x="201" y="1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44D0DE9A-9363-156B-0B48-C6B7BFD89C5A}"/>
                </a:ext>
              </a:extLst>
            </p:cNvPr>
            <p:cNvSpPr/>
            <p:nvPr/>
          </p:nvSpPr>
          <p:spPr>
            <a:xfrm>
              <a:off x="9798972" y="7213337"/>
              <a:ext cx="878988" cy="423132"/>
            </a:xfrm>
            <a:custGeom>
              <a:avLst/>
              <a:gdLst>
                <a:gd name="connsiteX0" fmla="*/ 2253 w 878988"/>
                <a:gd name="connsiteY0" fmla="*/ 422538 h 423132"/>
                <a:gd name="connsiteX1" fmla="*/ 595978 w 878988"/>
                <a:gd name="connsiteY1" fmla="*/ 101863 h 423132"/>
                <a:gd name="connsiteX2" fmla="*/ 783303 w 878988"/>
                <a:gd name="connsiteY2" fmla="*/ 66938 h 423132"/>
                <a:gd name="connsiteX3" fmla="*/ 878553 w 878988"/>
                <a:gd name="connsiteY3" fmla="*/ 70113 h 423132"/>
                <a:gd name="connsiteX4" fmla="*/ 805528 w 878988"/>
                <a:gd name="connsiteY4" fmla="*/ 60588 h 423132"/>
                <a:gd name="connsiteX5" fmla="*/ 535653 w 878988"/>
                <a:gd name="connsiteY5" fmla="*/ 263 h 423132"/>
                <a:gd name="connsiteX6" fmla="*/ 653128 w 878988"/>
                <a:gd name="connsiteY6" fmla="*/ 44713 h 423132"/>
                <a:gd name="connsiteX7" fmla="*/ 402303 w 878988"/>
                <a:gd name="connsiteY7" fmla="*/ 178063 h 423132"/>
                <a:gd name="connsiteX8" fmla="*/ 2253 w 878988"/>
                <a:gd name="connsiteY8" fmla="*/ 422538 h 42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988" h="423132">
                  <a:moveTo>
                    <a:pt x="2253" y="422538"/>
                  </a:moveTo>
                  <a:cubicBezTo>
                    <a:pt x="34532" y="409838"/>
                    <a:pt x="465803" y="161130"/>
                    <a:pt x="595978" y="101863"/>
                  </a:cubicBezTo>
                  <a:cubicBezTo>
                    <a:pt x="726153" y="42596"/>
                    <a:pt x="736207" y="72230"/>
                    <a:pt x="783303" y="66938"/>
                  </a:cubicBezTo>
                  <a:cubicBezTo>
                    <a:pt x="830399" y="61646"/>
                    <a:pt x="874849" y="71171"/>
                    <a:pt x="878553" y="70113"/>
                  </a:cubicBezTo>
                  <a:cubicBezTo>
                    <a:pt x="882257" y="69055"/>
                    <a:pt x="862678" y="72230"/>
                    <a:pt x="805528" y="60588"/>
                  </a:cubicBezTo>
                  <a:cubicBezTo>
                    <a:pt x="748378" y="48946"/>
                    <a:pt x="561053" y="2909"/>
                    <a:pt x="535653" y="263"/>
                  </a:cubicBezTo>
                  <a:cubicBezTo>
                    <a:pt x="510253" y="-2383"/>
                    <a:pt x="675353" y="15080"/>
                    <a:pt x="653128" y="44713"/>
                  </a:cubicBezTo>
                  <a:cubicBezTo>
                    <a:pt x="630903" y="74346"/>
                    <a:pt x="511311" y="115092"/>
                    <a:pt x="402303" y="178063"/>
                  </a:cubicBezTo>
                  <a:cubicBezTo>
                    <a:pt x="293295" y="241034"/>
                    <a:pt x="-30026" y="435238"/>
                    <a:pt x="2253" y="422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A9B2FEBB-23A0-1ADF-CD59-170FFEE445BF}"/>
                </a:ext>
              </a:extLst>
            </p:cNvPr>
            <p:cNvSpPr/>
            <p:nvPr/>
          </p:nvSpPr>
          <p:spPr>
            <a:xfrm>
              <a:off x="10581522" y="7206373"/>
              <a:ext cx="399051" cy="251712"/>
            </a:xfrm>
            <a:custGeom>
              <a:avLst/>
              <a:gdLst>
                <a:gd name="connsiteX0" fmla="*/ 753 w 399051"/>
                <a:gd name="connsiteY0" fmla="*/ 877 h 251712"/>
                <a:gd name="connsiteX1" fmla="*/ 146803 w 399051"/>
                <a:gd name="connsiteY1" fmla="*/ 118352 h 251712"/>
                <a:gd name="connsiteX2" fmla="*/ 254753 w 399051"/>
                <a:gd name="connsiteY2" fmla="*/ 242177 h 251712"/>
                <a:gd name="connsiteX3" fmla="*/ 397628 w 399051"/>
                <a:gd name="connsiteY3" fmla="*/ 242177 h 251712"/>
                <a:gd name="connsiteX4" fmla="*/ 321428 w 399051"/>
                <a:gd name="connsiteY4" fmla="*/ 232652 h 251712"/>
                <a:gd name="connsiteX5" fmla="*/ 213478 w 399051"/>
                <a:gd name="connsiteY5" fmla="*/ 181852 h 251712"/>
                <a:gd name="connsiteX6" fmla="*/ 753 w 399051"/>
                <a:gd name="connsiteY6" fmla="*/ 877 h 25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051" h="251712">
                  <a:moveTo>
                    <a:pt x="753" y="877"/>
                  </a:moveTo>
                  <a:cubicBezTo>
                    <a:pt x="-10359" y="-9706"/>
                    <a:pt x="104470" y="78135"/>
                    <a:pt x="146803" y="118352"/>
                  </a:cubicBezTo>
                  <a:cubicBezTo>
                    <a:pt x="189136" y="158569"/>
                    <a:pt x="212949" y="221540"/>
                    <a:pt x="254753" y="242177"/>
                  </a:cubicBezTo>
                  <a:cubicBezTo>
                    <a:pt x="296557" y="262815"/>
                    <a:pt x="386516" y="243764"/>
                    <a:pt x="397628" y="242177"/>
                  </a:cubicBezTo>
                  <a:cubicBezTo>
                    <a:pt x="408740" y="240590"/>
                    <a:pt x="352120" y="242706"/>
                    <a:pt x="321428" y="232652"/>
                  </a:cubicBezTo>
                  <a:cubicBezTo>
                    <a:pt x="290736" y="222598"/>
                    <a:pt x="264807" y="221539"/>
                    <a:pt x="213478" y="181852"/>
                  </a:cubicBezTo>
                  <a:cubicBezTo>
                    <a:pt x="162149" y="142165"/>
                    <a:pt x="11865" y="11460"/>
                    <a:pt x="753" y="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BC0FA021-D4A1-576C-A99B-375DD44555B7}"/>
                </a:ext>
              </a:extLst>
            </p:cNvPr>
            <p:cNvSpPr/>
            <p:nvPr/>
          </p:nvSpPr>
          <p:spPr>
            <a:xfrm>
              <a:off x="10248674" y="7328463"/>
              <a:ext cx="498382" cy="170945"/>
            </a:xfrm>
            <a:custGeom>
              <a:avLst/>
              <a:gdLst>
                <a:gd name="connsiteX0" fmla="*/ 495526 w 498382"/>
                <a:gd name="connsiteY0" fmla="*/ 81987 h 170945"/>
                <a:gd name="connsiteX1" fmla="*/ 371701 w 498382"/>
                <a:gd name="connsiteY1" fmla="*/ 15312 h 170945"/>
                <a:gd name="connsiteX2" fmla="*/ 206601 w 498382"/>
                <a:gd name="connsiteY2" fmla="*/ 21662 h 170945"/>
                <a:gd name="connsiteX3" fmla="*/ 226 w 498382"/>
                <a:gd name="connsiteY3" fmla="*/ 170887 h 170945"/>
                <a:gd name="connsiteX4" fmla="*/ 247876 w 498382"/>
                <a:gd name="connsiteY4" fmla="*/ 2612 h 170945"/>
                <a:gd name="connsiteX5" fmla="*/ 495526 w 498382"/>
                <a:gd name="connsiteY5" fmla="*/ 81987 h 17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382" h="170945">
                  <a:moveTo>
                    <a:pt x="495526" y="81987"/>
                  </a:moveTo>
                  <a:cubicBezTo>
                    <a:pt x="516163" y="84104"/>
                    <a:pt x="419855" y="25366"/>
                    <a:pt x="371701" y="15312"/>
                  </a:cubicBezTo>
                  <a:cubicBezTo>
                    <a:pt x="323547" y="5258"/>
                    <a:pt x="268513" y="-4267"/>
                    <a:pt x="206601" y="21662"/>
                  </a:cubicBezTo>
                  <a:cubicBezTo>
                    <a:pt x="144689" y="47591"/>
                    <a:pt x="-6653" y="174062"/>
                    <a:pt x="226" y="170887"/>
                  </a:cubicBezTo>
                  <a:cubicBezTo>
                    <a:pt x="7105" y="167712"/>
                    <a:pt x="170088" y="22191"/>
                    <a:pt x="247876" y="2612"/>
                  </a:cubicBezTo>
                  <a:cubicBezTo>
                    <a:pt x="325663" y="-16967"/>
                    <a:pt x="474889" y="79870"/>
                    <a:pt x="495526" y="81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C57D9046-0C4B-D9E9-9E65-56A4E07FB722}"/>
                </a:ext>
              </a:extLst>
            </p:cNvPr>
            <p:cNvSpPr/>
            <p:nvPr/>
          </p:nvSpPr>
          <p:spPr>
            <a:xfrm>
              <a:off x="10126854" y="7448021"/>
              <a:ext cx="176022" cy="644793"/>
            </a:xfrm>
            <a:custGeom>
              <a:avLst/>
              <a:gdLst>
                <a:gd name="connsiteX0" fmla="*/ 176021 w 176022"/>
                <a:gd name="connsiteY0" fmla="*/ 529 h 644793"/>
                <a:gd name="connsiteX1" fmla="*/ 26796 w 176022"/>
                <a:gd name="connsiteY1" fmla="*/ 194204 h 644793"/>
                <a:gd name="connsiteX2" fmla="*/ 10921 w 176022"/>
                <a:gd name="connsiteY2" fmla="*/ 321204 h 644793"/>
                <a:gd name="connsiteX3" fmla="*/ 1396 w 176022"/>
                <a:gd name="connsiteY3" fmla="*/ 445029 h 644793"/>
                <a:gd name="connsiteX4" fmla="*/ 1396 w 176022"/>
                <a:gd name="connsiteY4" fmla="*/ 562504 h 644793"/>
                <a:gd name="connsiteX5" fmla="*/ 14096 w 176022"/>
                <a:gd name="connsiteY5" fmla="*/ 629179 h 644793"/>
                <a:gd name="connsiteX6" fmla="*/ 29971 w 176022"/>
                <a:gd name="connsiteY6" fmla="*/ 257704 h 644793"/>
                <a:gd name="connsiteX7" fmla="*/ 176021 w 176022"/>
                <a:gd name="connsiteY7" fmla="*/ 529 h 64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22" h="644793">
                  <a:moveTo>
                    <a:pt x="176021" y="529"/>
                  </a:moveTo>
                  <a:cubicBezTo>
                    <a:pt x="175492" y="-10054"/>
                    <a:pt x="54313" y="140758"/>
                    <a:pt x="26796" y="194204"/>
                  </a:cubicBezTo>
                  <a:cubicBezTo>
                    <a:pt x="-721" y="247650"/>
                    <a:pt x="15154" y="279400"/>
                    <a:pt x="10921" y="321204"/>
                  </a:cubicBezTo>
                  <a:cubicBezTo>
                    <a:pt x="6688" y="363008"/>
                    <a:pt x="2984" y="404812"/>
                    <a:pt x="1396" y="445029"/>
                  </a:cubicBezTo>
                  <a:cubicBezTo>
                    <a:pt x="-192" y="485246"/>
                    <a:pt x="-721" y="531812"/>
                    <a:pt x="1396" y="562504"/>
                  </a:cubicBezTo>
                  <a:cubicBezTo>
                    <a:pt x="3513" y="593196"/>
                    <a:pt x="9334" y="679979"/>
                    <a:pt x="14096" y="629179"/>
                  </a:cubicBezTo>
                  <a:cubicBezTo>
                    <a:pt x="18858" y="578379"/>
                    <a:pt x="4042" y="363008"/>
                    <a:pt x="29971" y="257704"/>
                  </a:cubicBezTo>
                  <a:cubicBezTo>
                    <a:pt x="55900" y="152400"/>
                    <a:pt x="176550" y="11112"/>
                    <a:pt x="176021" y="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62327641-7226-E947-75AB-021245DDAE23}"/>
                </a:ext>
              </a:extLst>
            </p:cNvPr>
            <p:cNvSpPr/>
            <p:nvPr/>
          </p:nvSpPr>
          <p:spPr>
            <a:xfrm>
              <a:off x="10575063" y="7436149"/>
              <a:ext cx="396803" cy="720435"/>
            </a:xfrm>
            <a:custGeom>
              <a:avLst/>
              <a:gdLst>
                <a:gd name="connsiteX0" fmla="*/ 394562 w 396803"/>
                <a:gd name="connsiteY0" fmla="*/ 2876 h 720435"/>
                <a:gd name="connsiteX1" fmla="*/ 200887 w 396803"/>
                <a:gd name="connsiteY1" fmla="*/ 253701 h 720435"/>
                <a:gd name="connsiteX2" fmla="*/ 80237 w 396803"/>
                <a:gd name="connsiteY2" fmla="*/ 441026 h 720435"/>
                <a:gd name="connsiteX3" fmla="*/ 862 w 396803"/>
                <a:gd name="connsiteY3" fmla="*/ 720426 h 720435"/>
                <a:gd name="connsiteX4" fmla="*/ 61187 w 396803"/>
                <a:gd name="connsiteY4" fmla="*/ 431501 h 720435"/>
                <a:gd name="connsiteX5" fmla="*/ 394562 w 396803"/>
                <a:gd name="connsiteY5" fmla="*/ 2876 h 72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803" h="720435">
                  <a:moveTo>
                    <a:pt x="394562" y="2876"/>
                  </a:moveTo>
                  <a:cubicBezTo>
                    <a:pt x="417845" y="-26757"/>
                    <a:pt x="253274" y="180676"/>
                    <a:pt x="200887" y="253701"/>
                  </a:cubicBezTo>
                  <a:cubicBezTo>
                    <a:pt x="148500" y="326726"/>
                    <a:pt x="113574" y="363239"/>
                    <a:pt x="80237" y="441026"/>
                  </a:cubicBezTo>
                  <a:cubicBezTo>
                    <a:pt x="46900" y="518813"/>
                    <a:pt x="4037" y="722013"/>
                    <a:pt x="862" y="720426"/>
                  </a:cubicBezTo>
                  <a:cubicBezTo>
                    <a:pt x="-2313" y="718839"/>
                    <a:pt x="333" y="546859"/>
                    <a:pt x="61187" y="431501"/>
                  </a:cubicBezTo>
                  <a:cubicBezTo>
                    <a:pt x="122041" y="316143"/>
                    <a:pt x="371279" y="32509"/>
                    <a:pt x="394562" y="28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44253226-C657-86BD-AFE5-D5604EFEC3B1}"/>
                </a:ext>
              </a:extLst>
            </p:cNvPr>
            <p:cNvSpPr/>
            <p:nvPr/>
          </p:nvSpPr>
          <p:spPr>
            <a:xfrm>
              <a:off x="9594729" y="7676456"/>
              <a:ext cx="398521" cy="164670"/>
            </a:xfrm>
            <a:custGeom>
              <a:avLst/>
              <a:gdLst>
                <a:gd name="connsiteX0" fmla="*/ 121 w 398521"/>
                <a:gd name="connsiteY0" fmla="*/ 162619 h 164670"/>
                <a:gd name="connsiteX1" fmla="*/ 200146 w 398521"/>
                <a:gd name="connsiteY1" fmla="*/ 146744 h 164670"/>
                <a:gd name="connsiteX2" fmla="*/ 396996 w 398521"/>
                <a:gd name="connsiteY2" fmla="*/ 694 h 164670"/>
                <a:gd name="connsiteX3" fmla="*/ 289046 w 398521"/>
                <a:gd name="connsiteY3" fmla="*/ 92769 h 164670"/>
                <a:gd name="connsiteX4" fmla="*/ 244596 w 398521"/>
                <a:gd name="connsiteY4" fmla="*/ 121344 h 164670"/>
                <a:gd name="connsiteX5" fmla="*/ 171571 w 398521"/>
                <a:gd name="connsiteY5" fmla="*/ 149919 h 164670"/>
                <a:gd name="connsiteX6" fmla="*/ 121 w 398521"/>
                <a:gd name="connsiteY6" fmla="*/ 162619 h 16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521" h="164670">
                  <a:moveTo>
                    <a:pt x="121" y="162619"/>
                  </a:moveTo>
                  <a:cubicBezTo>
                    <a:pt x="4884" y="162090"/>
                    <a:pt x="134000" y="173732"/>
                    <a:pt x="200146" y="146744"/>
                  </a:cubicBezTo>
                  <a:cubicBezTo>
                    <a:pt x="266292" y="119756"/>
                    <a:pt x="382179" y="9690"/>
                    <a:pt x="396996" y="694"/>
                  </a:cubicBezTo>
                  <a:cubicBezTo>
                    <a:pt x="411813" y="-8302"/>
                    <a:pt x="314446" y="72661"/>
                    <a:pt x="289046" y="92769"/>
                  </a:cubicBezTo>
                  <a:cubicBezTo>
                    <a:pt x="263646" y="112877"/>
                    <a:pt x="264175" y="111819"/>
                    <a:pt x="244596" y="121344"/>
                  </a:cubicBezTo>
                  <a:cubicBezTo>
                    <a:pt x="225017" y="130869"/>
                    <a:pt x="210729" y="141982"/>
                    <a:pt x="171571" y="149919"/>
                  </a:cubicBezTo>
                  <a:cubicBezTo>
                    <a:pt x="132413" y="157856"/>
                    <a:pt x="-4642" y="163148"/>
                    <a:pt x="121" y="162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233C7B46-B814-D969-05BF-6E043859EB03}"/>
                </a:ext>
              </a:extLst>
            </p:cNvPr>
            <p:cNvSpPr/>
            <p:nvPr/>
          </p:nvSpPr>
          <p:spPr>
            <a:xfrm>
              <a:off x="9946762" y="7686545"/>
              <a:ext cx="143599" cy="403565"/>
            </a:xfrm>
            <a:custGeom>
              <a:avLst/>
              <a:gdLst>
                <a:gd name="connsiteX0" fmla="*/ 143388 w 143599"/>
                <a:gd name="connsiteY0" fmla="*/ 130 h 403565"/>
                <a:gd name="connsiteX1" fmla="*/ 35438 w 143599"/>
                <a:gd name="connsiteY1" fmla="*/ 219205 h 403565"/>
                <a:gd name="connsiteX2" fmla="*/ 38613 w 143599"/>
                <a:gd name="connsiteY2" fmla="*/ 403355 h 403565"/>
                <a:gd name="connsiteX3" fmla="*/ 3688 w 143599"/>
                <a:gd name="connsiteY3" fmla="*/ 250955 h 403565"/>
                <a:gd name="connsiteX4" fmla="*/ 143388 w 143599"/>
                <a:gd name="connsiteY4" fmla="*/ 130 h 40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99" h="403565">
                  <a:moveTo>
                    <a:pt x="143388" y="130"/>
                  </a:moveTo>
                  <a:cubicBezTo>
                    <a:pt x="148680" y="-5162"/>
                    <a:pt x="52900" y="152001"/>
                    <a:pt x="35438" y="219205"/>
                  </a:cubicBezTo>
                  <a:cubicBezTo>
                    <a:pt x="17975" y="286409"/>
                    <a:pt x="43905" y="398063"/>
                    <a:pt x="38613" y="403355"/>
                  </a:cubicBezTo>
                  <a:cubicBezTo>
                    <a:pt x="33321" y="408647"/>
                    <a:pt x="-13245" y="312867"/>
                    <a:pt x="3688" y="250955"/>
                  </a:cubicBezTo>
                  <a:cubicBezTo>
                    <a:pt x="20621" y="189043"/>
                    <a:pt x="138096" y="5422"/>
                    <a:pt x="143388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61A6F779-7B70-5C97-1A5C-6604EA70C41C}"/>
                </a:ext>
              </a:extLst>
            </p:cNvPr>
            <p:cNvSpPr/>
            <p:nvPr/>
          </p:nvSpPr>
          <p:spPr>
            <a:xfrm>
              <a:off x="9850556" y="8000699"/>
              <a:ext cx="729946" cy="245418"/>
            </a:xfrm>
            <a:custGeom>
              <a:avLst/>
              <a:gdLst>
                <a:gd name="connsiteX0" fmla="*/ 1469 w 729946"/>
                <a:gd name="connsiteY0" fmla="*/ 301 h 245418"/>
                <a:gd name="connsiteX1" fmla="*/ 433269 w 729946"/>
                <a:gd name="connsiteY1" fmla="*/ 130476 h 245418"/>
                <a:gd name="connsiteX2" fmla="*/ 722194 w 729946"/>
                <a:gd name="connsiteY2" fmla="*/ 244776 h 245418"/>
                <a:gd name="connsiteX3" fmla="*/ 592019 w 729946"/>
                <a:gd name="connsiteY3" fmla="*/ 168576 h 245418"/>
                <a:gd name="connsiteX4" fmla="*/ 1469 w 729946"/>
                <a:gd name="connsiteY4" fmla="*/ 301 h 24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946" h="245418">
                  <a:moveTo>
                    <a:pt x="1469" y="301"/>
                  </a:moveTo>
                  <a:cubicBezTo>
                    <a:pt x="-24989" y="-6049"/>
                    <a:pt x="313148" y="89730"/>
                    <a:pt x="433269" y="130476"/>
                  </a:cubicBezTo>
                  <a:cubicBezTo>
                    <a:pt x="553390" y="171222"/>
                    <a:pt x="695736" y="238426"/>
                    <a:pt x="722194" y="244776"/>
                  </a:cubicBezTo>
                  <a:cubicBezTo>
                    <a:pt x="748652" y="251126"/>
                    <a:pt x="707907" y="209322"/>
                    <a:pt x="592019" y="168576"/>
                  </a:cubicBezTo>
                  <a:cubicBezTo>
                    <a:pt x="476132" y="127830"/>
                    <a:pt x="27927" y="6651"/>
                    <a:pt x="1469" y="3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ED60A4D2-4F53-D278-A0EA-54A4043AE097}"/>
                </a:ext>
              </a:extLst>
            </p:cNvPr>
            <p:cNvSpPr/>
            <p:nvPr/>
          </p:nvSpPr>
          <p:spPr>
            <a:xfrm>
              <a:off x="10559025" y="7838370"/>
              <a:ext cx="101050" cy="530387"/>
            </a:xfrm>
            <a:custGeom>
              <a:avLst/>
              <a:gdLst>
                <a:gd name="connsiteX0" fmla="*/ 74050 w 101050"/>
                <a:gd name="connsiteY0" fmla="*/ 705 h 530387"/>
                <a:gd name="connsiteX1" fmla="*/ 7375 w 101050"/>
                <a:gd name="connsiteY1" fmla="*/ 238830 h 530387"/>
                <a:gd name="connsiteX2" fmla="*/ 7375 w 101050"/>
                <a:gd name="connsiteY2" fmla="*/ 273755 h 530387"/>
                <a:gd name="connsiteX3" fmla="*/ 58175 w 101050"/>
                <a:gd name="connsiteY3" fmla="*/ 429330 h 530387"/>
                <a:gd name="connsiteX4" fmla="*/ 99450 w 101050"/>
                <a:gd name="connsiteY4" fmla="*/ 527755 h 530387"/>
                <a:gd name="connsiteX5" fmla="*/ 1025 w 101050"/>
                <a:gd name="connsiteY5" fmla="*/ 324555 h 530387"/>
                <a:gd name="connsiteX6" fmla="*/ 74050 w 101050"/>
                <a:gd name="connsiteY6" fmla="*/ 705 h 53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50" h="530387">
                  <a:moveTo>
                    <a:pt x="74050" y="705"/>
                  </a:moveTo>
                  <a:cubicBezTo>
                    <a:pt x="75108" y="-13582"/>
                    <a:pt x="18488" y="193322"/>
                    <a:pt x="7375" y="238830"/>
                  </a:cubicBezTo>
                  <a:cubicBezTo>
                    <a:pt x="-3738" y="284338"/>
                    <a:pt x="-1092" y="242005"/>
                    <a:pt x="7375" y="273755"/>
                  </a:cubicBezTo>
                  <a:cubicBezTo>
                    <a:pt x="15842" y="305505"/>
                    <a:pt x="42829" y="386997"/>
                    <a:pt x="58175" y="429330"/>
                  </a:cubicBezTo>
                  <a:cubicBezTo>
                    <a:pt x="73521" y="471663"/>
                    <a:pt x="108975" y="545218"/>
                    <a:pt x="99450" y="527755"/>
                  </a:cubicBezTo>
                  <a:cubicBezTo>
                    <a:pt x="89925" y="510293"/>
                    <a:pt x="10021" y="409222"/>
                    <a:pt x="1025" y="324555"/>
                  </a:cubicBezTo>
                  <a:cubicBezTo>
                    <a:pt x="-7971" y="239888"/>
                    <a:pt x="72992" y="14992"/>
                    <a:pt x="74050" y="7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12890BD3-D13C-5373-2C12-1AD33E1A30F4}"/>
                </a:ext>
              </a:extLst>
            </p:cNvPr>
            <p:cNvSpPr/>
            <p:nvPr/>
          </p:nvSpPr>
          <p:spPr>
            <a:xfrm>
              <a:off x="10617344" y="7868971"/>
              <a:ext cx="95326" cy="538508"/>
            </a:xfrm>
            <a:custGeom>
              <a:avLst/>
              <a:gdLst>
                <a:gd name="connsiteX0" fmla="*/ 63356 w 95326"/>
                <a:gd name="connsiteY0" fmla="*/ 1854 h 538508"/>
                <a:gd name="connsiteX1" fmla="*/ 12556 w 95326"/>
                <a:gd name="connsiteY1" fmla="*/ 189179 h 538508"/>
                <a:gd name="connsiteX2" fmla="*/ 12556 w 95326"/>
                <a:gd name="connsiteY2" fmla="*/ 255854 h 538508"/>
                <a:gd name="connsiteX3" fmla="*/ 41131 w 95326"/>
                <a:gd name="connsiteY3" fmla="*/ 401904 h 538508"/>
                <a:gd name="connsiteX4" fmla="*/ 95106 w 95326"/>
                <a:gd name="connsiteY4" fmla="*/ 538429 h 538508"/>
                <a:gd name="connsiteX5" fmla="*/ 18906 w 95326"/>
                <a:gd name="connsiteY5" fmla="*/ 382854 h 538508"/>
                <a:gd name="connsiteX6" fmla="*/ 3031 w 95326"/>
                <a:gd name="connsiteY6" fmla="*/ 316179 h 538508"/>
                <a:gd name="connsiteX7" fmla="*/ 63356 w 95326"/>
                <a:gd name="connsiteY7" fmla="*/ 1854 h 53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326" h="538508">
                  <a:moveTo>
                    <a:pt x="63356" y="1854"/>
                  </a:moveTo>
                  <a:cubicBezTo>
                    <a:pt x="64943" y="-19313"/>
                    <a:pt x="21023" y="146846"/>
                    <a:pt x="12556" y="189179"/>
                  </a:cubicBezTo>
                  <a:cubicBezTo>
                    <a:pt x="4089" y="231512"/>
                    <a:pt x="7794" y="220400"/>
                    <a:pt x="12556" y="255854"/>
                  </a:cubicBezTo>
                  <a:cubicBezTo>
                    <a:pt x="17318" y="291308"/>
                    <a:pt x="27373" y="354808"/>
                    <a:pt x="41131" y="401904"/>
                  </a:cubicBezTo>
                  <a:cubicBezTo>
                    <a:pt x="54889" y="449000"/>
                    <a:pt x="98810" y="541604"/>
                    <a:pt x="95106" y="538429"/>
                  </a:cubicBezTo>
                  <a:cubicBezTo>
                    <a:pt x="91402" y="535254"/>
                    <a:pt x="34252" y="419896"/>
                    <a:pt x="18906" y="382854"/>
                  </a:cubicBezTo>
                  <a:cubicBezTo>
                    <a:pt x="3560" y="345812"/>
                    <a:pt x="-4906" y="373329"/>
                    <a:pt x="3031" y="316179"/>
                  </a:cubicBezTo>
                  <a:cubicBezTo>
                    <a:pt x="10968" y="259029"/>
                    <a:pt x="61769" y="23021"/>
                    <a:pt x="63356" y="1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C931FE2C-D499-1EF2-FC70-6A2D14AFF408}"/>
                </a:ext>
              </a:extLst>
            </p:cNvPr>
            <p:cNvSpPr/>
            <p:nvPr/>
          </p:nvSpPr>
          <p:spPr>
            <a:xfrm>
              <a:off x="10372724" y="7453474"/>
              <a:ext cx="422277" cy="169808"/>
            </a:xfrm>
            <a:custGeom>
              <a:avLst/>
              <a:gdLst>
                <a:gd name="connsiteX0" fmla="*/ 1 w 422277"/>
                <a:gd name="connsiteY0" fmla="*/ 169701 h 169808"/>
                <a:gd name="connsiteX1" fmla="*/ 225426 w 422277"/>
                <a:gd name="connsiteY1" fmla="*/ 52226 h 169808"/>
                <a:gd name="connsiteX2" fmla="*/ 422276 w 422277"/>
                <a:gd name="connsiteY2" fmla="*/ 1426 h 169808"/>
                <a:gd name="connsiteX3" fmla="*/ 228601 w 422277"/>
                <a:gd name="connsiteY3" fmla="*/ 30001 h 169808"/>
                <a:gd name="connsiteX4" fmla="*/ 1 w 422277"/>
                <a:gd name="connsiteY4" fmla="*/ 169701 h 1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7" h="169808">
                  <a:moveTo>
                    <a:pt x="1" y="169701"/>
                  </a:moveTo>
                  <a:cubicBezTo>
                    <a:pt x="-528" y="173405"/>
                    <a:pt x="155047" y="80272"/>
                    <a:pt x="225426" y="52226"/>
                  </a:cubicBezTo>
                  <a:cubicBezTo>
                    <a:pt x="295805" y="24180"/>
                    <a:pt x="421747" y="5130"/>
                    <a:pt x="422276" y="1426"/>
                  </a:cubicBezTo>
                  <a:cubicBezTo>
                    <a:pt x="422805" y="-2278"/>
                    <a:pt x="302684" y="-691"/>
                    <a:pt x="228601" y="30001"/>
                  </a:cubicBezTo>
                  <a:cubicBezTo>
                    <a:pt x="154518" y="60693"/>
                    <a:pt x="530" y="165997"/>
                    <a:pt x="1" y="169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82846AAB-2B19-D038-D62B-606EC4287110}"/>
                </a:ext>
              </a:extLst>
            </p:cNvPr>
            <p:cNvSpPr/>
            <p:nvPr/>
          </p:nvSpPr>
          <p:spPr>
            <a:xfrm>
              <a:off x="5130032" y="4969678"/>
              <a:ext cx="35997" cy="1402923"/>
            </a:xfrm>
            <a:custGeom>
              <a:avLst/>
              <a:gdLst>
                <a:gd name="connsiteX0" fmla="*/ 29343 w 35997"/>
                <a:gd name="connsiteY0" fmla="*/ 2372 h 1402923"/>
                <a:gd name="connsiteX1" fmla="*/ 22993 w 35997"/>
                <a:gd name="connsiteY1" fmla="*/ 221447 h 1402923"/>
                <a:gd name="connsiteX2" fmla="*/ 26168 w 35997"/>
                <a:gd name="connsiteY2" fmla="*/ 697697 h 1402923"/>
                <a:gd name="connsiteX3" fmla="*/ 35693 w 35997"/>
                <a:gd name="connsiteY3" fmla="*/ 1402547 h 1402923"/>
                <a:gd name="connsiteX4" fmla="*/ 13468 w 35997"/>
                <a:gd name="connsiteY4" fmla="*/ 599272 h 1402923"/>
                <a:gd name="connsiteX5" fmla="*/ 768 w 35997"/>
                <a:gd name="connsiteY5" fmla="*/ 348447 h 1402923"/>
                <a:gd name="connsiteX6" fmla="*/ 29343 w 35997"/>
                <a:gd name="connsiteY6" fmla="*/ 2372 h 140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97" h="1402923">
                  <a:moveTo>
                    <a:pt x="29343" y="2372"/>
                  </a:moveTo>
                  <a:cubicBezTo>
                    <a:pt x="33047" y="-18795"/>
                    <a:pt x="23522" y="105560"/>
                    <a:pt x="22993" y="221447"/>
                  </a:cubicBezTo>
                  <a:cubicBezTo>
                    <a:pt x="22464" y="337334"/>
                    <a:pt x="24051" y="500847"/>
                    <a:pt x="26168" y="697697"/>
                  </a:cubicBezTo>
                  <a:cubicBezTo>
                    <a:pt x="28285" y="894547"/>
                    <a:pt x="37810" y="1418951"/>
                    <a:pt x="35693" y="1402547"/>
                  </a:cubicBezTo>
                  <a:cubicBezTo>
                    <a:pt x="33576" y="1386143"/>
                    <a:pt x="19289" y="774955"/>
                    <a:pt x="13468" y="599272"/>
                  </a:cubicBezTo>
                  <a:cubicBezTo>
                    <a:pt x="7647" y="423589"/>
                    <a:pt x="-2936" y="443168"/>
                    <a:pt x="768" y="348447"/>
                  </a:cubicBezTo>
                  <a:cubicBezTo>
                    <a:pt x="4472" y="253726"/>
                    <a:pt x="25639" y="23539"/>
                    <a:pt x="29343" y="2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6B375E4D-FD15-CCDF-3357-454A6D24CA70}"/>
                </a:ext>
              </a:extLst>
            </p:cNvPr>
            <p:cNvSpPr/>
            <p:nvPr/>
          </p:nvSpPr>
          <p:spPr>
            <a:xfrm>
              <a:off x="5099034" y="4933361"/>
              <a:ext cx="19688" cy="1574620"/>
            </a:xfrm>
            <a:custGeom>
              <a:avLst/>
              <a:gdLst>
                <a:gd name="connsiteX0" fmla="*/ 12716 w 19688"/>
                <a:gd name="connsiteY0" fmla="*/ 589 h 1574620"/>
                <a:gd name="connsiteX1" fmla="*/ 16 w 19688"/>
                <a:gd name="connsiteY1" fmla="*/ 391114 h 1574620"/>
                <a:gd name="connsiteX2" fmla="*/ 15891 w 19688"/>
                <a:gd name="connsiteY2" fmla="*/ 1257889 h 1574620"/>
                <a:gd name="connsiteX3" fmla="*/ 19066 w 19688"/>
                <a:gd name="connsiteY3" fmla="*/ 1524589 h 1574620"/>
                <a:gd name="connsiteX4" fmla="*/ 6366 w 19688"/>
                <a:gd name="connsiteY4" fmla="*/ 337139 h 1574620"/>
                <a:gd name="connsiteX5" fmla="*/ 12716 w 19688"/>
                <a:gd name="connsiteY5" fmla="*/ 589 h 15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88" h="1574620">
                  <a:moveTo>
                    <a:pt x="12716" y="589"/>
                  </a:moveTo>
                  <a:cubicBezTo>
                    <a:pt x="11658" y="9585"/>
                    <a:pt x="-513" y="181564"/>
                    <a:pt x="16" y="391114"/>
                  </a:cubicBezTo>
                  <a:cubicBezTo>
                    <a:pt x="545" y="600664"/>
                    <a:pt x="12716" y="1068977"/>
                    <a:pt x="15891" y="1257889"/>
                  </a:cubicBezTo>
                  <a:cubicBezTo>
                    <a:pt x="19066" y="1446801"/>
                    <a:pt x="20653" y="1678047"/>
                    <a:pt x="19066" y="1524589"/>
                  </a:cubicBezTo>
                  <a:cubicBezTo>
                    <a:pt x="17479" y="1371131"/>
                    <a:pt x="3191" y="589552"/>
                    <a:pt x="6366" y="337139"/>
                  </a:cubicBezTo>
                  <a:cubicBezTo>
                    <a:pt x="9541" y="84727"/>
                    <a:pt x="13774" y="-8407"/>
                    <a:pt x="12716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5F899073-E72D-8024-8C06-DD8D7F885A67}"/>
                </a:ext>
              </a:extLst>
            </p:cNvPr>
            <p:cNvSpPr/>
            <p:nvPr/>
          </p:nvSpPr>
          <p:spPr>
            <a:xfrm>
              <a:off x="5117627" y="5911785"/>
              <a:ext cx="56710" cy="1145313"/>
            </a:xfrm>
            <a:custGeom>
              <a:avLst/>
              <a:gdLst>
                <a:gd name="connsiteX0" fmla="*/ 13173 w 56710"/>
                <a:gd name="connsiteY0" fmla="*/ 65 h 1145313"/>
                <a:gd name="connsiteX1" fmla="*/ 13173 w 56710"/>
                <a:gd name="connsiteY1" fmla="*/ 358840 h 1145313"/>
                <a:gd name="connsiteX2" fmla="*/ 48098 w 56710"/>
                <a:gd name="connsiteY2" fmla="*/ 974790 h 1145313"/>
                <a:gd name="connsiteX3" fmla="*/ 54448 w 56710"/>
                <a:gd name="connsiteY3" fmla="*/ 1136715 h 1145313"/>
                <a:gd name="connsiteX4" fmla="*/ 16348 w 56710"/>
                <a:gd name="connsiteY4" fmla="*/ 774765 h 1145313"/>
                <a:gd name="connsiteX5" fmla="*/ 473 w 56710"/>
                <a:gd name="connsiteY5" fmla="*/ 333440 h 1145313"/>
                <a:gd name="connsiteX6" fmla="*/ 13173 w 56710"/>
                <a:gd name="connsiteY6" fmla="*/ 65 h 11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10" h="1145313">
                  <a:moveTo>
                    <a:pt x="13173" y="65"/>
                  </a:moveTo>
                  <a:cubicBezTo>
                    <a:pt x="15290" y="4298"/>
                    <a:pt x="7352" y="196386"/>
                    <a:pt x="13173" y="358840"/>
                  </a:cubicBezTo>
                  <a:cubicBezTo>
                    <a:pt x="18994" y="521294"/>
                    <a:pt x="41219" y="845144"/>
                    <a:pt x="48098" y="974790"/>
                  </a:cubicBezTo>
                  <a:cubicBezTo>
                    <a:pt x="54977" y="1104436"/>
                    <a:pt x="59740" y="1170052"/>
                    <a:pt x="54448" y="1136715"/>
                  </a:cubicBezTo>
                  <a:cubicBezTo>
                    <a:pt x="49156" y="1103378"/>
                    <a:pt x="25344" y="908644"/>
                    <a:pt x="16348" y="774765"/>
                  </a:cubicBezTo>
                  <a:cubicBezTo>
                    <a:pt x="7352" y="640886"/>
                    <a:pt x="3648" y="467848"/>
                    <a:pt x="473" y="333440"/>
                  </a:cubicBezTo>
                  <a:cubicBezTo>
                    <a:pt x="-2702" y="199032"/>
                    <a:pt x="11056" y="-4168"/>
                    <a:pt x="13173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BCB9D20E-15D7-9A4B-1F09-3D10FE321AC4}"/>
                </a:ext>
              </a:extLst>
            </p:cNvPr>
            <p:cNvSpPr/>
            <p:nvPr/>
          </p:nvSpPr>
          <p:spPr>
            <a:xfrm>
              <a:off x="5175157" y="6343630"/>
              <a:ext cx="31182" cy="774770"/>
            </a:xfrm>
            <a:custGeom>
              <a:avLst/>
              <a:gdLst>
                <a:gd name="connsiteX0" fmla="*/ 93 w 31182"/>
                <a:gd name="connsiteY0" fmla="*/ 20 h 774770"/>
                <a:gd name="connsiteX1" fmla="*/ 28668 w 31182"/>
                <a:gd name="connsiteY1" fmla="*/ 501670 h 774770"/>
                <a:gd name="connsiteX2" fmla="*/ 28668 w 31182"/>
                <a:gd name="connsiteY2" fmla="*/ 774720 h 774770"/>
                <a:gd name="connsiteX3" fmla="*/ 19143 w 31182"/>
                <a:gd name="connsiteY3" fmla="*/ 482620 h 774770"/>
                <a:gd name="connsiteX4" fmla="*/ 93 w 31182"/>
                <a:gd name="connsiteY4" fmla="*/ 20 h 77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82" h="774770">
                  <a:moveTo>
                    <a:pt x="93" y="20"/>
                  </a:moveTo>
                  <a:cubicBezTo>
                    <a:pt x="1680" y="3195"/>
                    <a:pt x="23906" y="372554"/>
                    <a:pt x="28668" y="501670"/>
                  </a:cubicBezTo>
                  <a:cubicBezTo>
                    <a:pt x="33430" y="630786"/>
                    <a:pt x="30255" y="777895"/>
                    <a:pt x="28668" y="774720"/>
                  </a:cubicBezTo>
                  <a:cubicBezTo>
                    <a:pt x="27081" y="771545"/>
                    <a:pt x="20731" y="606974"/>
                    <a:pt x="19143" y="482620"/>
                  </a:cubicBezTo>
                  <a:cubicBezTo>
                    <a:pt x="17556" y="358266"/>
                    <a:pt x="-1494" y="-3155"/>
                    <a:pt x="93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D6A91614-C017-FEE3-A095-3EFD2BE16332}"/>
                </a:ext>
              </a:extLst>
            </p:cNvPr>
            <p:cNvSpPr/>
            <p:nvPr/>
          </p:nvSpPr>
          <p:spPr>
            <a:xfrm>
              <a:off x="5205389" y="7115175"/>
              <a:ext cx="17777" cy="603251"/>
            </a:xfrm>
            <a:custGeom>
              <a:avLst/>
              <a:gdLst>
                <a:gd name="connsiteX0" fmla="*/ 1611 w 17777"/>
                <a:gd name="connsiteY0" fmla="*/ 0 h 603251"/>
                <a:gd name="connsiteX1" fmla="*/ 17486 w 17777"/>
                <a:gd name="connsiteY1" fmla="*/ 377825 h 603251"/>
                <a:gd name="connsiteX2" fmla="*/ 11136 w 17777"/>
                <a:gd name="connsiteY2" fmla="*/ 603250 h 603251"/>
                <a:gd name="connsiteX3" fmla="*/ 1611 w 17777"/>
                <a:gd name="connsiteY3" fmla="*/ 374650 h 603251"/>
                <a:gd name="connsiteX4" fmla="*/ 1611 w 17777"/>
                <a:gd name="connsiteY4" fmla="*/ 0 h 6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7" h="603251">
                  <a:moveTo>
                    <a:pt x="1611" y="0"/>
                  </a:moveTo>
                  <a:cubicBezTo>
                    <a:pt x="4257" y="529"/>
                    <a:pt x="15899" y="277283"/>
                    <a:pt x="17486" y="377825"/>
                  </a:cubicBezTo>
                  <a:cubicBezTo>
                    <a:pt x="19073" y="478367"/>
                    <a:pt x="13782" y="603779"/>
                    <a:pt x="11136" y="603250"/>
                  </a:cubicBezTo>
                  <a:cubicBezTo>
                    <a:pt x="8490" y="602721"/>
                    <a:pt x="3199" y="470958"/>
                    <a:pt x="1611" y="374650"/>
                  </a:cubicBezTo>
                  <a:cubicBezTo>
                    <a:pt x="23" y="278342"/>
                    <a:pt x="-1035" y="-529"/>
                    <a:pt x="16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CB14FC67-6233-404A-497B-F442228E0C6D}"/>
                </a:ext>
              </a:extLst>
            </p:cNvPr>
            <p:cNvSpPr/>
            <p:nvPr/>
          </p:nvSpPr>
          <p:spPr>
            <a:xfrm>
              <a:off x="5149810" y="7045605"/>
              <a:ext cx="28615" cy="684369"/>
            </a:xfrm>
            <a:custGeom>
              <a:avLst/>
              <a:gdLst>
                <a:gd name="connsiteX0" fmla="*/ 40 w 28615"/>
                <a:gd name="connsiteY0" fmla="*/ 2895 h 684369"/>
                <a:gd name="connsiteX1" fmla="*/ 22265 w 28615"/>
                <a:gd name="connsiteY1" fmla="*/ 529945 h 684369"/>
                <a:gd name="connsiteX2" fmla="*/ 19090 w 28615"/>
                <a:gd name="connsiteY2" fmla="*/ 675995 h 684369"/>
                <a:gd name="connsiteX3" fmla="*/ 28615 w 28615"/>
                <a:gd name="connsiteY3" fmla="*/ 333095 h 684369"/>
                <a:gd name="connsiteX4" fmla="*/ 40 w 28615"/>
                <a:gd name="connsiteY4" fmla="*/ 2895 h 6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5" h="684369">
                  <a:moveTo>
                    <a:pt x="40" y="2895"/>
                  </a:moveTo>
                  <a:cubicBezTo>
                    <a:pt x="-1018" y="35703"/>
                    <a:pt x="19090" y="417762"/>
                    <a:pt x="22265" y="529945"/>
                  </a:cubicBezTo>
                  <a:cubicBezTo>
                    <a:pt x="25440" y="642128"/>
                    <a:pt x="18032" y="708803"/>
                    <a:pt x="19090" y="675995"/>
                  </a:cubicBezTo>
                  <a:cubicBezTo>
                    <a:pt x="20148" y="643187"/>
                    <a:pt x="28615" y="441574"/>
                    <a:pt x="28615" y="333095"/>
                  </a:cubicBezTo>
                  <a:cubicBezTo>
                    <a:pt x="28615" y="224616"/>
                    <a:pt x="1098" y="-29913"/>
                    <a:pt x="40" y="28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4EB22F21-8CF2-DC40-8B67-601F146034A5}"/>
                </a:ext>
              </a:extLst>
            </p:cNvPr>
            <p:cNvSpPr/>
            <p:nvPr/>
          </p:nvSpPr>
          <p:spPr>
            <a:xfrm>
              <a:off x="5118089" y="7641137"/>
              <a:ext cx="108025" cy="96558"/>
            </a:xfrm>
            <a:custGeom>
              <a:avLst/>
              <a:gdLst>
                <a:gd name="connsiteX0" fmla="*/ 11 w 108025"/>
                <a:gd name="connsiteY0" fmla="*/ 1088 h 96558"/>
                <a:gd name="connsiteX1" fmla="*/ 85736 w 108025"/>
                <a:gd name="connsiteY1" fmla="*/ 61413 h 96558"/>
                <a:gd name="connsiteX2" fmla="*/ 107961 w 108025"/>
                <a:gd name="connsiteY2" fmla="*/ 96338 h 96558"/>
                <a:gd name="connsiteX3" fmla="*/ 92086 w 108025"/>
                <a:gd name="connsiteY3" fmla="*/ 45538 h 96558"/>
                <a:gd name="connsiteX4" fmla="*/ 79386 w 108025"/>
                <a:gd name="connsiteY4" fmla="*/ 23313 h 96558"/>
                <a:gd name="connsiteX5" fmla="*/ 11 w 108025"/>
                <a:gd name="connsiteY5" fmla="*/ 1088 h 9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25" h="96558">
                  <a:moveTo>
                    <a:pt x="11" y="1088"/>
                  </a:moveTo>
                  <a:cubicBezTo>
                    <a:pt x="1069" y="7438"/>
                    <a:pt x="67744" y="45538"/>
                    <a:pt x="85736" y="61413"/>
                  </a:cubicBezTo>
                  <a:cubicBezTo>
                    <a:pt x="103728" y="77288"/>
                    <a:pt x="106903" y="98984"/>
                    <a:pt x="107961" y="96338"/>
                  </a:cubicBezTo>
                  <a:cubicBezTo>
                    <a:pt x="109019" y="93692"/>
                    <a:pt x="96848" y="57709"/>
                    <a:pt x="92086" y="45538"/>
                  </a:cubicBezTo>
                  <a:cubicBezTo>
                    <a:pt x="87324" y="33367"/>
                    <a:pt x="90499" y="28605"/>
                    <a:pt x="79386" y="23313"/>
                  </a:cubicBezTo>
                  <a:cubicBezTo>
                    <a:pt x="68274" y="18021"/>
                    <a:pt x="-1047" y="-5262"/>
                    <a:pt x="11" y="10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552B253C-648F-49F6-FF70-9D242FC83FB7}"/>
                </a:ext>
              </a:extLst>
            </p:cNvPr>
            <p:cNvSpPr/>
            <p:nvPr/>
          </p:nvSpPr>
          <p:spPr>
            <a:xfrm>
              <a:off x="5139792" y="7619998"/>
              <a:ext cx="72278" cy="190748"/>
            </a:xfrm>
            <a:custGeom>
              <a:avLst/>
              <a:gdLst>
                <a:gd name="connsiteX0" fmla="*/ 10058 w 72278"/>
                <a:gd name="connsiteY0" fmla="*/ 2 h 190748"/>
                <a:gd name="connsiteX1" fmla="*/ 3708 w 72278"/>
                <a:gd name="connsiteY1" fmla="*/ 120652 h 190748"/>
                <a:gd name="connsiteX2" fmla="*/ 70383 w 72278"/>
                <a:gd name="connsiteY2" fmla="*/ 190502 h 190748"/>
                <a:gd name="connsiteX3" fmla="*/ 51333 w 72278"/>
                <a:gd name="connsiteY3" fmla="*/ 142877 h 190748"/>
                <a:gd name="connsiteX4" fmla="*/ 22758 w 72278"/>
                <a:gd name="connsiteY4" fmla="*/ 117477 h 190748"/>
                <a:gd name="connsiteX5" fmla="*/ 10058 w 72278"/>
                <a:gd name="connsiteY5" fmla="*/ 2 h 1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278" h="190748">
                  <a:moveTo>
                    <a:pt x="10058" y="2"/>
                  </a:moveTo>
                  <a:cubicBezTo>
                    <a:pt x="6883" y="531"/>
                    <a:pt x="-6346" y="88902"/>
                    <a:pt x="3708" y="120652"/>
                  </a:cubicBezTo>
                  <a:cubicBezTo>
                    <a:pt x="13762" y="152402"/>
                    <a:pt x="62446" y="186798"/>
                    <a:pt x="70383" y="190502"/>
                  </a:cubicBezTo>
                  <a:cubicBezTo>
                    <a:pt x="78320" y="194206"/>
                    <a:pt x="59270" y="155048"/>
                    <a:pt x="51333" y="142877"/>
                  </a:cubicBezTo>
                  <a:cubicBezTo>
                    <a:pt x="43396" y="130706"/>
                    <a:pt x="32283" y="134410"/>
                    <a:pt x="22758" y="117477"/>
                  </a:cubicBezTo>
                  <a:cubicBezTo>
                    <a:pt x="13233" y="100544"/>
                    <a:pt x="13233" y="-527"/>
                    <a:pt x="1005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BC920763-9177-5E3A-61EF-34DAF12FE143}"/>
                </a:ext>
              </a:extLst>
            </p:cNvPr>
            <p:cNvSpPr/>
            <p:nvPr/>
          </p:nvSpPr>
          <p:spPr>
            <a:xfrm>
              <a:off x="5167809" y="7611289"/>
              <a:ext cx="92159" cy="184784"/>
            </a:xfrm>
            <a:custGeom>
              <a:avLst/>
              <a:gdLst>
                <a:gd name="connsiteX0" fmla="*/ 1091 w 92159"/>
                <a:gd name="connsiteY0" fmla="*/ 2361 h 184784"/>
                <a:gd name="connsiteX1" fmla="*/ 42366 w 92159"/>
                <a:gd name="connsiteY1" fmla="*/ 49986 h 184784"/>
                <a:gd name="connsiteX2" fmla="*/ 70941 w 92159"/>
                <a:gd name="connsiteY2" fmla="*/ 154761 h 184784"/>
                <a:gd name="connsiteX3" fmla="*/ 74116 w 92159"/>
                <a:gd name="connsiteY3" fmla="*/ 183336 h 184784"/>
                <a:gd name="connsiteX4" fmla="*/ 89991 w 92159"/>
                <a:gd name="connsiteY4" fmla="*/ 119836 h 184784"/>
                <a:gd name="connsiteX5" fmla="*/ 1091 w 92159"/>
                <a:gd name="connsiteY5" fmla="*/ 2361 h 18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59" h="184784">
                  <a:moveTo>
                    <a:pt x="1091" y="2361"/>
                  </a:moveTo>
                  <a:cubicBezTo>
                    <a:pt x="-6847" y="-9281"/>
                    <a:pt x="30724" y="24586"/>
                    <a:pt x="42366" y="49986"/>
                  </a:cubicBezTo>
                  <a:cubicBezTo>
                    <a:pt x="54008" y="75386"/>
                    <a:pt x="65649" y="132536"/>
                    <a:pt x="70941" y="154761"/>
                  </a:cubicBezTo>
                  <a:cubicBezTo>
                    <a:pt x="76233" y="176986"/>
                    <a:pt x="70941" y="189157"/>
                    <a:pt x="74116" y="183336"/>
                  </a:cubicBezTo>
                  <a:cubicBezTo>
                    <a:pt x="77291" y="177515"/>
                    <a:pt x="98987" y="143119"/>
                    <a:pt x="89991" y="119836"/>
                  </a:cubicBezTo>
                  <a:cubicBezTo>
                    <a:pt x="80995" y="96553"/>
                    <a:pt x="9029" y="14003"/>
                    <a:pt x="1091" y="2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6A4F9E17-7056-B600-376F-64D81FF181B9}"/>
                </a:ext>
              </a:extLst>
            </p:cNvPr>
            <p:cNvSpPr/>
            <p:nvPr/>
          </p:nvSpPr>
          <p:spPr>
            <a:xfrm>
              <a:off x="7029428" y="4670029"/>
              <a:ext cx="49435" cy="1165096"/>
            </a:xfrm>
            <a:custGeom>
              <a:avLst/>
              <a:gdLst>
                <a:gd name="connsiteX0" fmla="*/ 22 w 49435"/>
                <a:gd name="connsiteY0" fmla="*/ 396 h 1165096"/>
                <a:gd name="connsiteX1" fmla="*/ 44472 w 49435"/>
                <a:gd name="connsiteY1" fmla="*/ 409971 h 1165096"/>
                <a:gd name="connsiteX2" fmla="*/ 47647 w 49435"/>
                <a:gd name="connsiteY2" fmla="*/ 1162446 h 1165096"/>
                <a:gd name="connsiteX3" fmla="*/ 38122 w 49435"/>
                <a:gd name="connsiteY3" fmla="*/ 648096 h 1165096"/>
                <a:gd name="connsiteX4" fmla="*/ 38122 w 49435"/>
                <a:gd name="connsiteY4" fmla="*/ 340121 h 1165096"/>
                <a:gd name="connsiteX5" fmla="*/ 22 w 49435"/>
                <a:gd name="connsiteY5" fmla="*/ 396 h 116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35" h="1165096">
                  <a:moveTo>
                    <a:pt x="22" y="396"/>
                  </a:moveTo>
                  <a:cubicBezTo>
                    <a:pt x="1080" y="12038"/>
                    <a:pt x="36535" y="216296"/>
                    <a:pt x="44472" y="409971"/>
                  </a:cubicBezTo>
                  <a:cubicBezTo>
                    <a:pt x="52409" y="603646"/>
                    <a:pt x="48705" y="1122759"/>
                    <a:pt x="47647" y="1162446"/>
                  </a:cubicBezTo>
                  <a:cubicBezTo>
                    <a:pt x="46589" y="1202133"/>
                    <a:pt x="39709" y="785150"/>
                    <a:pt x="38122" y="648096"/>
                  </a:cubicBezTo>
                  <a:cubicBezTo>
                    <a:pt x="36535" y="511042"/>
                    <a:pt x="41297" y="443838"/>
                    <a:pt x="38122" y="340121"/>
                  </a:cubicBezTo>
                  <a:cubicBezTo>
                    <a:pt x="34947" y="236404"/>
                    <a:pt x="-1036" y="-11246"/>
                    <a:pt x="22" y="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C18164DB-11DA-59EF-B0C7-F252E8BC5BC9}"/>
                </a:ext>
              </a:extLst>
            </p:cNvPr>
            <p:cNvSpPr/>
            <p:nvPr/>
          </p:nvSpPr>
          <p:spPr>
            <a:xfrm>
              <a:off x="7092626" y="4614034"/>
              <a:ext cx="39425" cy="1412331"/>
            </a:xfrm>
            <a:custGeom>
              <a:avLst/>
              <a:gdLst>
                <a:gd name="connsiteX0" fmla="*/ 324 w 39425"/>
                <a:gd name="connsiteY0" fmla="*/ 27816 h 1412331"/>
                <a:gd name="connsiteX1" fmla="*/ 32074 w 39425"/>
                <a:gd name="connsiteY1" fmla="*/ 304041 h 1412331"/>
                <a:gd name="connsiteX2" fmla="*/ 35249 w 39425"/>
                <a:gd name="connsiteY2" fmla="*/ 993016 h 1412331"/>
                <a:gd name="connsiteX3" fmla="*/ 38424 w 39425"/>
                <a:gd name="connsiteY3" fmla="*/ 1412116 h 1412331"/>
                <a:gd name="connsiteX4" fmla="*/ 16199 w 39425"/>
                <a:gd name="connsiteY4" fmla="*/ 942216 h 1412331"/>
                <a:gd name="connsiteX5" fmla="*/ 324 w 39425"/>
                <a:gd name="connsiteY5" fmla="*/ 27816 h 1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25" h="1412331">
                  <a:moveTo>
                    <a:pt x="324" y="27816"/>
                  </a:moveTo>
                  <a:cubicBezTo>
                    <a:pt x="2970" y="-78546"/>
                    <a:pt x="26253" y="143174"/>
                    <a:pt x="32074" y="304041"/>
                  </a:cubicBezTo>
                  <a:cubicBezTo>
                    <a:pt x="37895" y="464908"/>
                    <a:pt x="34191" y="808337"/>
                    <a:pt x="35249" y="993016"/>
                  </a:cubicBezTo>
                  <a:cubicBezTo>
                    <a:pt x="36307" y="1177695"/>
                    <a:pt x="41599" y="1420583"/>
                    <a:pt x="38424" y="1412116"/>
                  </a:cubicBezTo>
                  <a:cubicBezTo>
                    <a:pt x="35249" y="1403649"/>
                    <a:pt x="20432" y="1172933"/>
                    <a:pt x="16199" y="942216"/>
                  </a:cubicBezTo>
                  <a:cubicBezTo>
                    <a:pt x="11966" y="711499"/>
                    <a:pt x="-2322" y="134178"/>
                    <a:pt x="324" y="27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DAF3EE82-C3CE-A974-57A5-EEDAE763CED3}"/>
                </a:ext>
              </a:extLst>
            </p:cNvPr>
            <p:cNvSpPr/>
            <p:nvPr/>
          </p:nvSpPr>
          <p:spPr>
            <a:xfrm>
              <a:off x="7046380" y="6041485"/>
              <a:ext cx="35140" cy="1261552"/>
            </a:xfrm>
            <a:custGeom>
              <a:avLst/>
              <a:gdLst>
                <a:gd name="connsiteX0" fmla="*/ 33870 w 35140"/>
                <a:gd name="connsiteY0" fmla="*/ 540 h 1261552"/>
                <a:gd name="connsiteX1" fmla="*/ 2120 w 35140"/>
                <a:gd name="connsiteY1" fmla="*/ 578390 h 1261552"/>
                <a:gd name="connsiteX2" fmla="*/ 5295 w 35140"/>
                <a:gd name="connsiteY2" fmla="*/ 1261015 h 1261552"/>
                <a:gd name="connsiteX3" fmla="*/ 24345 w 35140"/>
                <a:gd name="connsiteY3" fmla="*/ 679990 h 1261552"/>
                <a:gd name="connsiteX4" fmla="*/ 33870 w 35140"/>
                <a:gd name="connsiteY4" fmla="*/ 540 h 126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0" h="1261552">
                  <a:moveTo>
                    <a:pt x="33870" y="540"/>
                  </a:moveTo>
                  <a:cubicBezTo>
                    <a:pt x="30166" y="-16393"/>
                    <a:pt x="6882" y="368311"/>
                    <a:pt x="2120" y="578390"/>
                  </a:cubicBezTo>
                  <a:cubicBezTo>
                    <a:pt x="-2642" y="788469"/>
                    <a:pt x="1591" y="1244082"/>
                    <a:pt x="5295" y="1261015"/>
                  </a:cubicBezTo>
                  <a:cubicBezTo>
                    <a:pt x="8999" y="1277948"/>
                    <a:pt x="15878" y="890598"/>
                    <a:pt x="24345" y="679990"/>
                  </a:cubicBezTo>
                  <a:cubicBezTo>
                    <a:pt x="32812" y="469382"/>
                    <a:pt x="37574" y="17473"/>
                    <a:pt x="33870" y="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42C4F1DC-A6C9-9E8B-0081-23D1809A02F1}"/>
                </a:ext>
              </a:extLst>
            </p:cNvPr>
            <p:cNvSpPr/>
            <p:nvPr/>
          </p:nvSpPr>
          <p:spPr>
            <a:xfrm>
              <a:off x="7080244" y="6092433"/>
              <a:ext cx="45795" cy="1383982"/>
            </a:xfrm>
            <a:custGeom>
              <a:avLst/>
              <a:gdLst>
                <a:gd name="connsiteX0" fmla="*/ 44456 w 45795"/>
                <a:gd name="connsiteY0" fmla="*/ 392 h 1383982"/>
                <a:gd name="connsiteX1" fmla="*/ 12706 w 45795"/>
                <a:gd name="connsiteY1" fmla="*/ 683017 h 1383982"/>
                <a:gd name="connsiteX2" fmla="*/ 31756 w 45795"/>
                <a:gd name="connsiteY2" fmla="*/ 984642 h 1383982"/>
                <a:gd name="connsiteX3" fmla="*/ 6 w 45795"/>
                <a:gd name="connsiteY3" fmla="*/ 1381517 h 1383982"/>
                <a:gd name="connsiteX4" fmla="*/ 34931 w 45795"/>
                <a:gd name="connsiteY4" fmla="*/ 784617 h 1383982"/>
                <a:gd name="connsiteX5" fmla="*/ 44456 w 45795"/>
                <a:gd name="connsiteY5" fmla="*/ 392 h 13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95" h="1383982">
                  <a:moveTo>
                    <a:pt x="44456" y="392"/>
                  </a:moveTo>
                  <a:cubicBezTo>
                    <a:pt x="40752" y="-16541"/>
                    <a:pt x="14823" y="518975"/>
                    <a:pt x="12706" y="683017"/>
                  </a:cubicBezTo>
                  <a:cubicBezTo>
                    <a:pt x="10589" y="847059"/>
                    <a:pt x="33873" y="868225"/>
                    <a:pt x="31756" y="984642"/>
                  </a:cubicBezTo>
                  <a:cubicBezTo>
                    <a:pt x="29639" y="1101059"/>
                    <a:pt x="-523" y="1414854"/>
                    <a:pt x="6" y="1381517"/>
                  </a:cubicBezTo>
                  <a:cubicBezTo>
                    <a:pt x="535" y="1348180"/>
                    <a:pt x="25935" y="1012688"/>
                    <a:pt x="34931" y="784617"/>
                  </a:cubicBezTo>
                  <a:cubicBezTo>
                    <a:pt x="43927" y="556546"/>
                    <a:pt x="48160" y="17325"/>
                    <a:pt x="44456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FE289F1D-2F43-A357-8BD1-66B405F8C72E}"/>
                </a:ext>
              </a:extLst>
            </p:cNvPr>
            <p:cNvSpPr/>
            <p:nvPr/>
          </p:nvSpPr>
          <p:spPr>
            <a:xfrm>
              <a:off x="7013618" y="7187436"/>
              <a:ext cx="63647" cy="772323"/>
            </a:xfrm>
            <a:custGeom>
              <a:avLst/>
              <a:gdLst>
                <a:gd name="connsiteX0" fmla="*/ 63457 w 63647"/>
                <a:gd name="connsiteY0" fmla="*/ 764 h 772323"/>
                <a:gd name="connsiteX1" fmla="*/ 22182 w 63647"/>
                <a:gd name="connsiteY1" fmla="*/ 238889 h 772323"/>
                <a:gd name="connsiteX2" fmla="*/ 22182 w 63647"/>
                <a:gd name="connsiteY2" fmla="*/ 375414 h 772323"/>
                <a:gd name="connsiteX3" fmla="*/ 19007 w 63647"/>
                <a:gd name="connsiteY3" fmla="*/ 638939 h 772323"/>
                <a:gd name="connsiteX4" fmla="*/ 6307 w 63647"/>
                <a:gd name="connsiteY4" fmla="*/ 765939 h 772323"/>
                <a:gd name="connsiteX5" fmla="*/ 12657 w 63647"/>
                <a:gd name="connsiteY5" fmla="*/ 448439 h 772323"/>
                <a:gd name="connsiteX6" fmla="*/ 3132 w 63647"/>
                <a:gd name="connsiteY6" fmla="*/ 324614 h 772323"/>
                <a:gd name="connsiteX7" fmla="*/ 63457 w 63647"/>
                <a:gd name="connsiteY7" fmla="*/ 764 h 77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47" h="772323">
                  <a:moveTo>
                    <a:pt x="63457" y="764"/>
                  </a:moveTo>
                  <a:cubicBezTo>
                    <a:pt x="66632" y="-13523"/>
                    <a:pt x="29061" y="176447"/>
                    <a:pt x="22182" y="238889"/>
                  </a:cubicBezTo>
                  <a:cubicBezTo>
                    <a:pt x="15303" y="301331"/>
                    <a:pt x="22711" y="308739"/>
                    <a:pt x="22182" y="375414"/>
                  </a:cubicBezTo>
                  <a:cubicBezTo>
                    <a:pt x="21653" y="442089"/>
                    <a:pt x="21653" y="573852"/>
                    <a:pt x="19007" y="638939"/>
                  </a:cubicBezTo>
                  <a:cubicBezTo>
                    <a:pt x="16361" y="704026"/>
                    <a:pt x="7365" y="797689"/>
                    <a:pt x="6307" y="765939"/>
                  </a:cubicBezTo>
                  <a:cubicBezTo>
                    <a:pt x="5249" y="734189"/>
                    <a:pt x="13186" y="521993"/>
                    <a:pt x="12657" y="448439"/>
                  </a:cubicBezTo>
                  <a:cubicBezTo>
                    <a:pt x="12128" y="374885"/>
                    <a:pt x="-7451" y="403989"/>
                    <a:pt x="3132" y="324614"/>
                  </a:cubicBezTo>
                  <a:cubicBezTo>
                    <a:pt x="13715" y="245239"/>
                    <a:pt x="60282" y="15051"/>
                    <a:pt x="63457" y="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343816D9-2DF9-91F0-77BB-D095884100D2}"/>
                </a:ext>
              </a:extLst>
            </p:cNvPr>
            <p:cNvSpPr/>
            <p:nvPr/>
          </p:nvSpPr>
          <p:spPr>
            <a:xfrm>
              <a:off x="7070033" y="7368499"/>
              <a:ext cx="23630" cy="614267"/>
            </a:xfrm>
            <a:custGeom>
              <a:avLst/>
              <a:gdLst>
                <a:gd name="connsiteX0" fmla="*/ 19742 w 23630"/>
                <a:gd name="connsiteY0" fmla="*/ 676 h 614267"/>
                <a:gd name="connsiteX1" fmla="*/ 692 w 23630"/>
                <a:gd name="connsiteY1" fmla="*/ 219751 h 614267"/>
                <a:gd name="connsiteX2" fmla="*/ 22917 w 23630"/>
                <a:gd name="connsiteY2" fmla="*/ 613451 h 614267"/>
                <a:gd name="connsiteX3" fmla="*/ 16567 w 23630"/>
                <a:gd name="connsiteY3" fmla="*/ 318176 h 614267"/>
                <a:gd name="connsiteX4" fmla="*/ 692 w 23630"/>
                <a:gd name="connsiteY4" fmla="*/ 156251 h 614267"/>
                <a:gd name="connsiteX5" fmla="*/ 19742 w 23630"/>
                <a:gd name="connsiteY5" fmla="*/ 676 h 61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30" h="614267">
                  <a:moveTo>
                    <a:pt x="19742" y="676"/>
                  </a:moveTo>
                  <a:cubicBezTo>
                    <a:pt x="19742" y="11259"/>
                    <a:pt x="163" y="117622"/>
                    <a:pt x="692" y="219751"/>
                  </a:cubicBezTo>
                  <a:cubicBezTo>
                    <a:pt x="1221" y="321880"/>
                    <a:pt x="20271" y="597047"/>
                    <a:pt x="22917" y="613451"/>
                  </a:cubicBezTo>
                  <a:cubicBezTo>
                    <a:pt x="25563" y="629855"/>
                    <a:pt x="20271" y="394376"/>
                    <a:pt x="16567" y="318176"/>
                  </a:cubicBezTo>
                  <a:cubicBezTo>
                    <a:pt x="12863" y="241976"/>
                    <a:pt x="-3541" y="205993"/>
                    <a:pt x="692" y="156251"/>
                  </a:cubicBezTo>
                  <a:cubicBezTo>
                    <a:pt x="4925" y="106509"/>
                    <a:pt x="19742" y="-9907"/>
                    <a:pt x="19742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817E2147-1118-0E02-EDFA-A456C41D7587}"/>
                </a:ext>
              </a:extLst>
            </p:cNvPr>
            <p:cNvSpPr/>
            <p:nvPr/>
          </p:nvSpPr>
          <p:spPr>
            <a:xfrm>
              <a:off x="7000759" y="7937221"/>
              <a:ext cx="123971" cy="159141"/>
            </a:xfrm>
            <a:custGeom>
              <a:avLst/>
              <a:gdLst>
                <a:gd name="connsiteX0" fmla="*/ 116 w 123971"/>
                <a:gd name="connsiteY0" fmla="*/ 279 h 159141"/>
                <a:gd name="connsiteX1" fmla="*/ 98541 w 123971"/>
                <a:gd name="connsiteY1" fmla="*/ 47904 h 159141"/>
                <a:gd name="connsiteX2" fmla="*/ 98541 w 123971"/>
                <a:gd name="connsiteY2" fmla="*/ 159029 h 159141"/>
                <a:gd name="connsiteX3" fmla="*/ 120766 w 123971"/>
                <a:gd name="connsiteY3" fmla="*/ 66954 h 159141"/>
                <a:gd name="connsiteX4" fmla="*/ 116 w 123971"/>
                <a:gd name="connsiteY4" fmla="*/ 279 h 15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1" h="159141">
                  <a:moveTo>
                    <a:pt x="116" y="279"/>
                  </a:moveTo>
                  <a:cubicBezTo>
                    <a:pt x="-3588" y="-2896"/>
                    <a:pt x="82137" y="21446"/>
                    <a:pt x="98541" y="47904"/>
                  </a:cubicBezTo>
                  <a:cubicBezTo>
                    <a:pt x="114945" y="74362"/>
                    <a:pt x="94837" y="155854"/>
                    <a:pt x="98541" y="159029"/>
                  </a:cubicBezTo>
                  <a:cubicBezTo>
                    <a:pt x="102245" y="162204"/>
                    <a:pt x="133995" y="97646"/>
                    <a:pt x="120766" y="66954"/>
                  </a:cubicBezTo>
                  <a:cubicBezTo>
                    <a:pt x="107537" y="36262"/>
                    <a:pt x="3820" y="3454"/>
                    <a:pt x="116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07D8D5B3-DFC4-58C6-6E9B-F9BC04D7F7FA}"/>
                </a:ext>
              </a:extLst>
            </p:cNvPr>
            <p:cNvSpPr/>
            <p:nvPr/>
          </p:nvSpPr>
          <p:spPr>
            <a:xfrm>
              <a:off x="7013251" y="7889439"/>
              <a:ext cx="73349" cy="213912"/>
            </a:xfrm>
            <a:custGeom>
              <a:avLst/>
              <a:gdLst>
                <a:gd name="connsiteX0" fmla="*/ 44774 w 73349"/>
                <a:gd name="connsiteY0" fmla="*/ 436 h 213912"/>
                <a:gd name="connsiteX1" fmla="*/ 324 w 73349"/>
                <a:gd name="connsiteY1" fmla="*/ 105211 h 213912"/>
                <a:gd name="connsiteX2" fmla="*/ 73349 w 73349"/>
                <a:gd name="connsiteY2" fmla="*/ 213161 h 213912"/>
                <a:gd name="connsiteX3" fmla="*/ 324 w 73349"/>
                <a:gd name="connsiteY3" fmla="*/ 146486 h 213912"/>
                <a:gd name="connsiteX4" fmla="*/ 44774 w 73349"/>
                <a:gd name="connsiteY4" fmla="*/ 436 h 2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9" h="213912">
                  <a:moveTo>
                    <a:pt x="44774" y="436"/>
                  </a:moveTo>
                  <a:cubicBezTo>
                    <a:pt x="44774" y="-6443"/>
                    <a:pt x="-4438" y="69757"/>
                    <a:pt x="324" y="105211"/>
                  </a:cubicBezTo>
                  <a:cubicBezTo>
                    <a:pt x="5086" y="140665"/>
                    <a:pt x="73349" y="206282"/>
                    <a:pt x="73349" y="213161"/>
                  </a:cubicBezTo>
                  <a:cubicBezTo>
                    <a:pt x="73349" y="220040"/>
                    <a:pt x="4028" y="178236"/>
                    <a:pt x="324" y="146486"/>
                  </a:cubicBezTo>
                  <a:cubicBezTo>
                    <a:pt x="-3380" y="114736"/>
                    <a:pt x="44774" y="7315"/>
                    <a:pt x="44774" y="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E5B38067-759E-DB10-7CAC-23C7B1346A46}"/>
                </a:ext>
              </a:extLst>
            </p:cNvPr>
            <p:cNvSpPr/>
            <p:nvPr/>
          </p:nvSpPr>
          <p:spPr>
            <a:xfrm>
              <a:off x="6571015" y="4492534"/>
              <a:ext cx="217371" cy="962216"/>
            </a:xfrm>
            <a:custGeom>
              <a:avLst/>
              <a:gdLst>
                <a:gd name="connsiteX0" fmla="*/ 217135 w 217371"/>
                <a:gd name="connsiteY0" fmla="*/ 91 h 962216"/>
                <a:gd name="connsiteX1" fmla="*/ 64735 w 217371"/>
                <a:gd name="connsiteY1" fmla="*/ 479516 h 962216"/>
                <a:gd name="connsiteX2" fmla="*/ 4410 w 217371"/>
                <a:gd name="connsiteY2" fmla="*/ 962116 h 962216"/>
                <a:gd name="connsiteX3" fmla="*/ 26635 w 217371"/>
                <a:gd name="connsiteY3" fmla="*/ 517616 h 962216"/>
                <a:gd name="connsiteX4" fmla="*/ 217135 w 217371"/>
                <a:gd name="connsiteY4" fmla="*/ 91 h 96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71" h="962216">
                  <a:moveTo>
                    <a:pt x="217135" y="91"/>
                  </a:moveTo>
                  <a:cubicBezTo>
                    <a:pt x="223485" y="-6259"/>
                    <a:pt x="100189" y="319179"/>
                    <a:pt x="64735" y="479516"/>
                  </a:cubicBezTo>
                  <a:cubicBezTo>
                    <a:pt x="29281" y="639854"/>
                    <a:pt x="10760" y="955766"/>
                    <a:pt x="4410" y="962116"/>
                  </a:cubicBezTo>
                  <a:cubicBezTo>
                    <a:pt x="-1940" y="968466"/>
                    <a:pt x="-6173" y="671603"/>
                    <a:pt x="26635" y="517616"/>
                  </a:cubicBezTo>
                  <a:cubicBezTo>
                    <a:pt x="59443" y="363629"/>
                    <a:pt x="210785" y="6441"/>
                    <a:pt x="217135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C4E4475D-318A-5FA3-CFD8-AB8B53B5E264}"/>
                </a:ext>
              </a:extLst>
            </p:cNvPr>
            <p:cNvSpPr/>
            <p:nvPr/>
          </p:nvSpPr>
          <p:spPr>
            <a:xfrm>
              <a:off x="5314911" y="4368800"/>
              <a:ext cx="250906" cy="955675"/>
            </a:xfrm>
            <a:custGeom>
              <a:avLst/>
              <a:gdLst>
                <a:gd name="connsiteX0" fmla="*/ 39 w 250906"/>
                <a:gd name="connsiteY0" fmla="*/ 0 h 955675"/>
                <a:gd name="connsiteX1" fmla="*/ 123864 w 250906"/>
                <a:gd name="connsiteY1" fmla="*/ 419100 h 955675"/>
                <a:gd name="connsiteX2" fmla="*/ 250864 w 250906"/>
                <a:gd name="connsiteY2" fmla="*/ 955675 h 955675"/>
                <a:gd name="connsiteX3" fmla="*/ 136564 w 250906"/>
                <a:gd name="connsiteY3" fmla="*/ 415925 h 955675"/>
                <a:gd name="connsiteX4" fmla="*/ 39 w 250906"/>
                <a:gd name="connsiteY4" fmla="*/ 0 h 95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906" h="955675">
                  <a:moveTo>
                    <a:pt x="39" y="0"/>
                  </a:moveTo>
                  <a:cubicBezTo>
                    <a:pt x="-2078" y="529"/>
                    <a:pt x="82060" y="259821"/>
                    <a:pt x="123864" y="419100"/>
                  </a:cubicBezTo>
                  <a:cubicBezTo>
                    <a:pt x="165668" y="578379"/>
                    <a:pt x="248747" y="956204"/>
                    <a:pt x="250864" y="955675"/>
                  </a:cubicBezTo>
                  <a:cubicBezTo>
                    <a:pt x="252981" y="955146"/>
                    <a:pt x="174664" y="570442"/>
                    <a:pt x="136564" y="415925"/>
                  </a:cubicBezTo>
                  <a:cubicBezTo>
                    <a:pt x="98464" y="261408"/>
                    <a:pt x="2156" y="-529"/>
                    <a:pt x="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17F0A6F0-AAD9-B5FA-594F-CD5C3E979F52}"/>
                </a:ext>
              </a:extLst>
            </p:cNvPr>
            <p:cNvSpPr/>
            <p:nvPr/>
          </p:nvSpPr>
          <p:spPr>
            <a:xfrm>
              <a:off x="5737076" y="4946395"/>
              <a:ext cx="197883" cy="463979"/>
            </a:xfrm>
            <a:custGeom>
              <a:avLst/>
              <a:gdLst>
                <a:gd name="connsiteX0" fmla="*/ 149 w 197883"/>
                <a:gd name="connsiteY0" fmla="*/ 255 h 463979"/>
                <a:gd name="connsiteX1" fmla="*/ 158899 w 197883"/>
                <a:gd name="connsiteY1" fmla="*/ 184405 h 463979"/>
                <a:gd name="connsiteX2" fmla="*/ 165249 w 197883"/>
                <a:gd name="connsiteY2" fmla="*/ 463805 h 463979"/>
                <a:gd name="connsiteX3" fmla="*/ 190649 w 197883"/>
                <a:gd name="connsiteY3" fmla="*/ 222505 h 463979"/>
                <a:gd name="connsiteX4" fmla="*/ 149 w 197883"/>
                <a:gd name="connsiteY4" fmla="*/ 255 h 46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83" h="463979">
                  <a:moveTo>
                    <a:pt x="149" y="255"/>
                  </a:moveTo>
                  <a:cubicBezTo>
                    <a:pt x="-5143" y="-6095"/>
                    <a:pt x="131382" y="107147"/>
                    <a:pt x="158899" y="184405"/>
                  </a:cubicBezTo>
                  <a:cubicBezTo>
                    <a:pt x="186416" y="261663"/>
                    <a:pt x="159957" y="457455"/>
                    <a:pt x="165249" y="463805"/>
                  </a:cubicBezTo>
                  <a:cubicBezTo>
                    <a:pt x="170541" y="470155"/>
                    <a:pt x="214991" y="301351"/>
                    <a:pt x="190649" y="222505"/>
                  </a:cubicBezTo>
                  <a:cubicBezTo>
                    <a:pt x="166307" y="143659"/>
                    <a:pt x="5441" y="6605"/>
                    <a:pt x="149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60DF3ABE-F628-D61F-AFF8-DB119C122A4A}"/>
                </a:ext>
              </a:extLst>
            </p:cNvPr>
            <p:cNvSpPr/>
            <p:nvPr/>
          </p:nvSpPr>
          <p:spPr>
            <a:xfrm>
              <a:off x="6225621" y="4911466"/>
              <a:ext cx="315044" cy="537055"/>
            </a:xfrm>
            <a:custGeom>
              <a:avLst/>
              <a:gdLst>
                <a:gd name="connsiteX0" fmla="*/ 314879 w 315044"/>
                <a:gd name="connsiteY0" fmla="*/ 259 h 537055"/>
                <a:gd name="connsiteX1" fmla="*/ 64054 w 315044"/>
                <a:gd name="connsiteY1" fmla="*/ 235209 h 537055"/>
                <a:gd name="connsiteX2" fmla="*/ 22779 w 315044"/>
                <a:gd name="connsiteY2" fmla="*/ 536834 h 537055"/>
                <a:gd name="connsiteX3" fmla="*/ 22779 w 315044"/>
                <a:gd name="connsiteY3" fmla="*/ 279659 h 537055"/>
                <a:gd name="connsiteX4" fmla="*/ 314879 w 315044"/>
                <a:gd name="connsiteY4" fmla="*/ 259 h 5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44" h="537055">
                  <a:moveTo>
                    <a:pt x="314879" y="259"/>
                  </a:moveTo>
                  <a:cubicBezTo>
                    <a:pt x="321758" y="-7149"/>
                    <a:pt x="112737" y="145780"/>
                    <a:pt x="64054" y="235209"/>
                  </a:cubicBezTo>
                  <a:cubicBezTo>
                    <a:pt x="15371" y="324638"/>
                    <a:pt x="29658" y="529426"/>
                    <a:pt x="22779" y="536834"/>
                  </a:cubicBezTo>
                  <a:cubicBezTo>
                    <a:pt x="15900" y="544242"/>
                    <a:pt x="-24846" y="364326"/>
                    <a:pt x="22779" y="279659"/>
                  </a:cubicBezTo>
                  <a:cubicBezTo>
                    <a:pt x="70404" y="194992"/>
                    <a:pt x="308000" y="7667"/>
                    <a:pt x="314879" y="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22EC5313-3249-03CD-A45D-9235925146A3}"/>
                </a:ext>
              </a:extLst>
            </p:cNvPr>
            <p:cNvSpPr/>
            <p:nvPr/>
          </p:nvSpPr>
          <p:spPr>
            <a:xfrm>
              <a:off x="6081350" y="4700644"/>
              <a:ext cx="308023" cy="297840"/>
            </a:xfrm>
            <a:custGeom>
              <a:avLst/>
              <a:gdLst>
                <a:gd name="connsiteX0" fmla="*/ 252775 w 308023"/>
                <a:gd name="connsiteY0" fmla="*/ 17406 h 297840"/>
                <a:gd name="connsiteX1" fmla="*/ 1950 w 308023"/>
                <a:gd name="connsiteY1" fmla="*/ 296806 h 297840"/>
                <a:gd name="connsiteX2" fmla="*/ 144825 w 308023"/>
                <a:gd name="connsiteY2" fmla="*/ 109481 h 297840"/>
                <a:gd name="connsiteX3" fmla="*/ 300400 w 308023"/>
                <a:gd name="connsiteY3" fmla="*/ 39631 h 297840"/>
                <a:gd name="connsiteX4" fmla="*/ 252775 w 308023"/>
                <a:gd name="connsiteY4" fmla="*/ 17406 h 29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023" h="297840">
                  <a:moveTo>
                    <a:pt x="252775" y="17406"/>
                  </a:moveTo>
                  <a:cubicBezTo>
                    <a:pt x="203033" y="60269"/>
                    <a:pt x="19942" y="281460"/>
                    <a:pt x="1950" y="296806"/>
                  </a:cubicBezTo>
                  <a:cubicBezTo>
                    <a:pt x="-16042" y="312152"/>
                    <a:pt x="95083" y="152344"/>
                    <a:pt x="144825" y="109481"/>
                  </a:cubicBezTo>
                  <a:cubicBezTo>
                    <a:pt x="194567" y="66619"/>
                    <a:pt x="281350" y="57093"/>
                    <a:pt x="300400" y="39631"/>
                  </a:cubicBezTo>
                  <a:cubicBezTo>
                    <a:pt x="319450" y="22169"/>
                    <a:pt x="302517" y="-25457"/>
                    <a:pt x="252775" y="17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9EF4A786-25D8-F7FE-6EC9-F910B15B48DE}"/>
                </a:ext>
              </a:extLst>
            </p:cNvPr>
            <p:cNvSpPr/>
            <p:nvPr/>
          </p:nvSpPr>
          <p:spPr>
            <a:xfrm>
              <a:off x="5450596" y="4421551"/>
              <a:ext cx="468188" cy="399772"/>
            </a:xfrm>
            <a:custGeom>
              <a:avLst/>
              <a:gdLst>
                <a:gd name="connsiteX0" fmla="*/ 879 w 468188"/>
                <a:gd name="connsiteY0" fmla="*/ 1224 h 399772"/>
                <a:gd name="connsiteX1" fmla="*/ 292979 w 468188"/>
                <a:gd name="connsiteY1" fmla="*/ 175849 h 399772"/>
                <a:gd name="connsiteX2" fmla="*/ 461254 w 468188"/>
                <a:gd name="connsiteY2" fmla="*/ 398099 h 399772"/>
                <a:gd name="connsiteX3" fmla="*/ 394579 w 468188"/>
                <a:gd name="connsiteY3" fmla="*/ 264749 h 399772"/>
                <a:gd name="connsiteX4" fmla="*/ 879 w 468188"/>
                <a:gd name="connsiteY4" fmla="*/ 1224 h 39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188" h="399772">
                  <a:moveTo>
                    <a:pt x="879" y="1224"/>
                  </a:moveTo>
                  <a:cubicBezTo>
                    <a:pt x="-16054" y="-13593"/>
                    <a:pt x="216250" y="109703"/>
                    <a:pt x="292979" y="175849"/>
                  </a:cubicBezTo>
                  <a:cubicBezTo>
                    <a:pt x="369708" y="241995"/>
                    <a:pt x="444321" y="383282"/>
                    <a:pt x="461254" y="398099"/>
                  </a:cubicBezTo>
                  <a:cubicBezTo>
                    <a:pt x="478187" y="412916"/>
                    <a:pt x="467075" y="326132"/>
                    <a:pt x="394579" y="264749"/>
                  </a:cubicBezTo>
                  <a:cubicBezTo>
                    <a:pt x="322083" y="203366"/>
                    <a:pt x="17812" y="16041"/>
                    <a:pt x="879" y="1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D0D0B551-0B0D-018B-79AA-FCF6D84C2542}"/>
                </a:ext>
              </a:extLst>
            </p:cNvPr>
            <p:cNvSpPr/>
            <p:nvPr/>
          </p:nvSpPr>
          <p:spPr>
            <a:xfrm>
              <a:off x="5606971" y="4900670"/>
              <a:ext cx="58348" cy="527335"/>
            </a:xfrm>
            <a:custGeom>
              <a:avLst/>
              <a:gdLst>
                <a:gd name="connsiteX0" fmla="*/ 79 w 58348"/>
                <a:gd name="connsiteY0" fmla="*/ 1530 h 527335"/>
                <a:gd name="connsiteX1" fmla="*/ 44529 w 58348"/>
                <a:gd name="connsiteY1" fmla="*/ 407930 h 527335"/>
                <a:gd name="connsiteX2" fmla="*/ 35004 w 58348"/>
                <a:gd name="connsiteY2" fmla="*/ 522230 h 527335"/>
                <a:gd name="connsiteX3" fmla="*/ 57229 w 58348"/>
                <a:gd name="connsiteY3" fmla="*/ 277755 h 527335"/>
                <a:gd name="connsiteX4" fmla="*/ 79 w 58348"/>
                <a:gd name="connsiteY4" fmla="*/ 1530 h 52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8" h="527335">
                  <a:moveTo>
                    <a:pt x="79" y="1530"/>
                  </a:moveTo>
                  <a:cubicBezTo>
                    <a:pt x="-2038" y="23226"/>
                    <a:pt x="38708" y="321147"/>
                    <a:pt x="44529" y="407930"/>
                  </a:cubicBezTo>
                  <a:cubicBezTo>
                    <a:pt x="50350" y="494713"/>
                    <a:pt x="32887" y="543926"/>
                    <a:pt x="35004" y="522230"/>
                  </a:cubicBezTo>
                  <a:cubicBezTo>
                    <a:pt x="37121" y="500534"/>
                    <a:pt x="64108" y="360834"/>
                    <a:pt x="57229" y="277755"/>
                  </a:cubicBezTo>
                  <a:cubicBezTo>
                    <a:pt x="50350" y="194676"/>
                    <a:pt x="2196" y="-20166"/>
                    <a:pt x="79" y="1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>
              <a:extLst>
                <a:ext uri="{FF2B5EF4-FFF2-40B4-BE49-F238E27FC236}">
                  <a16:creationId xmlns:a16="http://schemas.microsoft.com/office/drawing/2014/main" id="{619217F6-B2B8-1785-7B07-889D2A1194E1}"/>
                </a:ext>
              </a:extLst>
            </p:cNvPr>
            <p:cNvSpPr/>
            <p:nvPr/>
          </p:nvSpPr>
          <p:spPr>
            <a:xfrm>
              <a:off x="4838700" y="5195358"/>
              <a:ext cx="34931" cy="1486654"/>
            </a:xfrm>
            <a:custGeom>
              <a:avLst/>
              <a:gdLst>
                <a:gd name="connsiteX0" fmla="*/ 34925 w 34931"/>
                <a:gd name="connsiteY0" fmla="*/ 2117 h 1486654"/>
                <a:gd name="connsiteX1" fmla="*/ 0 w 34931"/>
                <a:gd name="connsiteY1" fmla="*/ 808567 h 1486654"/>
                <a:gd name="connsiteX2" fmla="*/ 34925 w 34931"/>
                <a:gd name="connsiteY2" fmla="*/ 1484842 h 1486654"/>
                <a:gd name="connsiteX3" fmla="*/ 3175 w 34931"/>
                <a:gd name="connsiteY3" fmla="*/ 602192 h 1486654"/>
                <a:gd name="connsiteX4" fmla="*/ 34925 w 34931"/>
                <a:gd name="connsiteY4" fmla="*/ 2117 h 148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31" h="1486654">
                  <a:moveTo>
                    <a:pt x="34925" y="2117"/>
                  </a:moveTo>
                  <a:cubicBezTo>
                    <a:pt x="34396" y="36513"/>
                    <a:pt x="0" y="561446"/>
                    <a:pt x="0" y="808567"/>
                  </a:cubicBezTo>
                  <a:cubicBezTo>
                    <a:pt x="0" y="1055688"/>
                    <a:pt x="34396" y="1519238"/>
                    <a:pt x="34925" y="1484842"/>
                  </a:cubicBezTo>
                  <a:cubicBezTo>
                    <a:pt x="35454" y="1450446"/>
                    <a:pt x="529" y="844021"/>
                    <a:pt x="3175" y="602192"/>
                  </a:cubicBezTo>
                  <a:cubicBezTo>
                    <a:pt x="5821" y="360363"/>
                    <a:pt x="35454" y="-32279"/>
                    <a:pt x="34925" y="2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2106C912-A737-D63B-3C58-56B6DD47FDF1}"/>
                </a:ext>
              </a:extLst>
            </p:cNvPr>
            <p:cNvSpPr/>
            <p:nvPr/>
          </p:nvSpPr>
          <p:spPr>
            <a:xfrm>
              <a:off x="4879970" y="7746296"/>
              <a:ext cx="67081" cy="808473"/>
            </a:xfrm>
            <a:custGeom>
              <a:avLst/>
              <a:gdLst>
                <a:gd name="connsiteX0" fmla="*/ 66680 w 67081"/>
                <a:gd name="connsiteY0" fmla="*/ 704 h 808473"/>
                <a:gd name="connsiteX1" fmla="*/ 28580 w 67081"/>
                <a:gd name="connsiteY1" fmla="*/ 530929 h 808473"/>
                <a:gd name="connsiteX2" fmla="*/ 44455 w 67081"/>
                <a:gd name="connsiteY2" fmla="*/ 807154 h 808473"/>
                <a:gd name="connsiteX3" fmla="*/ 5 w 67081"/>
                <a:gd name="connsiteY3" fmla="*/ 426154 h 808473"/>
                <a:gd name="connsiteX4" fmla="*/ 66680 w 67081"/>
                <a:gd name="connsiteY4" fmla="*/ 704 h 80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1" h="808473">
                  <a:moveTo>
                    <a:pt x="66680" y="704"/>
                  </a:moveTo>
                  <a:cubicBezTo>
                    <a:pt x="71443" y="18167"/>
                    <a:pt x="32284" y="396521"/>
                    <a:pt x="28580" y="530929"/>
                  </a:cubicBezTo>
                  <a:cubicBezTo>
                    <a:pt x="24876" y="665337"/>
                    <a:pt x="49218" y="824617"/>
                    <a:pt x="44455" y="807154"/>
                  </a:cubicBezTo>
                  <a:cubicBezTo>
                    <a:pt x="39692" y="789691"/>
                    <a:pt x="-524" y="557387"/>
                    <a:pt x="5" y="426154"/>
                  </a:cubicBezTo>
                  <a:cubicBezTo>
                    <a:pt x="534" y="294921"/>
                    <a:pt x="61917" y="-16759"/>
                    <a:pt x="66680" y="7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433FE6C8-716B-9648-747E-376E89A4D513}"/>
                </a:ext>
              </a:extLst>
            </p:cNvPr>
            <p:cNvSpPr/>
            <p:nvPr/>
          </p:nvSpPr>
          <p:spPr>
            <a:xfrm>
              <a:off x="7380644" y="7231487"/>
              <a:ext cx="121902" cy="1269600"/>
            </a:xfrm>
            <a:custGeom>
              <a:avLst/>
              <a:gdLst>
                <a:gd name="connsiteX0" fmla="*/ 13931 w 121902"/>
                <a:gd name="connsiteY0" fmla="*/ 1163 h 1269600"/>
                <a:gd name="connsiteX1" fmla="*/ 17106 w 121902"/>
                <a:gd name="connsiteY1" fmla="*/ 617113 h 1269600"/>
                <a:gd name="connsiteX2" fmla="*/ 121881 w 121902"/>
                <a:gd name="connsiteY2" fmla="*/ 1267988 h 1269600"/>
                <a:gd name="connsiteX3" fmla="*/ 7581 w 121902"/>
                <a:gd name="connsiteY3" fmla="*/ 775863 h 1269600"/>
                <a:gd name="connsiteX4" fmla="*/ 13931 w 121902"/>
                <a:gd name="connsiteY4" fmla="*/ 1163 h 126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2" h="1269600">
                  <a:moveTo>
                    <a:pt x="13931" y="1163"/>
                  </a:moveTo>
                  <a:cubicBezTo>
                    <a:pt x="15519" y="-25295"/>
                    <a:pt x="-886" y="405976"/>
                    <a:pt x="17106" y="617113"/>
                  </a:cubicBezTo>
                  <a:cubicBezTo>
                    <a:pt x="35098" y="828250"/>
                    <a:pt x="123469" y="1241530"/>
                    <a:pt x="121881" y="1267988"/>
                  </a:cubicBezTo>
                  <a:cubicBezTo>
                    <a:pt x="120294" y="1294446"/>
                    <a:pt x="27160" y="989646"/>
                    <a:pt x="7581" y="775863"/>
                  </a:cubicBezTo>
                  <a:cubicBezTo>
                    <a:pt x="-11998" y="562080"/>
                    <a:pt x="12343" y="27621"/>
                    <a:pt x="13931" y="1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2C5019BA-9CAB-5366-73C5-2CCECD71590C}"/>
                </a:ext>
              </a:extLst>
            </p:cNvPr>
            <p:cNvSpPr/>
            <p:nvPr/>
          </p:nvSpPr>
          <p:spPr>
            <a:xfrm>
              <a:off x="4831623" y="5485459"/>
              <a:ext cx="178531" cy="404775"/>
            </a:xfrm>
            <a:custGeom>
              <a:avLst/>
              <a:gdLst>
                <a:gd name="connsiteX0" fmla="*/ 727 w 178531"/>
                <a:gd name="connsiteY0" fmla="*/ 941 h 404775"/>
                <a:gd name="connsiteX1" fmla="*/ 153127 w 178531"/>
                <a:gd name="connsiteY1" fmla="*/ 7291 h 404775"/>
                <a:gd name="connsiteX2" fmla="*/ 156302 w 178531"/>
                <a:gd name="connsiteY2" fmla="*/ 51741 h 404775"/>
                <a:gd name="connsiteX3" fmla="*/ 121377 w 178531"/>
                <a:gd name="connsiteY3" fmla="*/ 127941 h 404775"/>
                <a:gd name="connsiteX4" fmla="*/ 83277 w 178531"/>
                <a:gd name="connsiteY4" fmla="*/ 175566 h 404775"/>
                <a:gd name="connsiteX5" fmla="*/ 111852 w 178531"/>
                <a:gd name="connsiteY5" fmla="*/ 283516 h 404775"/>
                <a:gd name="connsiteX6" fmla="*/ 178527 w 178531"/>
                <a:gd name="connsiteY6" fmla="*/ 404166 h 404775"/>
                <a:gd name="connsiteX7" fmla="*/ 115027 w 178531"/>
                <a:gd name="connsiteY7" fmla="*/ 324791 h 404775"/>
                <a:gd name="connsiteX8" fmla="*/ 48352 w 178531"/>
                <a:gd name="connsiteY8" fmla="*/ 204141 h 404775"/>
                <a:gd name="connsiteX9" fmla="*/ 54702 w 178531"/>
                <a:gd name="connsiteY9" fmla="*/ 153341 h 404775"/>
                <a:gd name="connsiteX10" fmla="*/ 137252 w 178531"/>
                <a:gd name="connsiteY10" fmla="*/ 39041 h 404775"/>
                <a:gd name="connsiteX11" fmla="*/ 95977 w 178531"/>
                <a:gd name="connsiteY11" fmla="*/ 16816 h 404775"/>
                <a:gd name="connsiteX12" fmla="*/ 727 w 178531"/>
                <a:gd name="connsiteY12" fmla="*/ 941 h 4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531" h="404775">
                  <a:moveTo>
                    <a:pt x="727" y="941"/>
                  </a:moveTo>
                  <a:cubicBezTo>
                    <a:pt x="10252" y="-647"/>
                    <a:pt x="127198" y="-1176"/>
                    <a:pt x="153127" y="7291"/>
                  </a:cubicBezTo>
                  <a:cubicBezTo>
                    <a:pt x="179056" y="15758"/>
                    <a:pt x="161594" y="31633"/>
                    <a:pt x="156302" y="51741"/>
                  </a:cubicBezTo>
                  <a:cubicBezTo>
                    <a:pt x="151010" y="71849"/>
                    <a:pt x="133548" y="107304"/>
                    <a:pt x="121377" y="127941"/>
                  </a:cubicBezTo>
                  <a:cubicBezTo>
                    <a:pt x="109206" y="148578"/>
                    <a:pt x="84865" y="149637"/>
                    <a:pt x="83277" y="175566"/>
                  </a:cubicBezTo>
                  <a:cubicBezTo>
                    <a:pt x="81690" y="201495"/>
                    <a:pt x="95977" y="245416"/>
                    <a:pt x="111852" y="283516"/>
                  </a:cubicBezTo>
                  <a:cubicBezTo>
                    <a:pt x="127727" y="321616"/>
                    <a:pt x="177998" y="397287"/>
                    <a:pt x="178527" y="404166"/>
                  </a:cubicBezTo>
                  <a:cubicBezTo>
                    <a:pt x="179056" y="411045"/>
                    <a:pt x="136723" y="358129"/>
                    <a:pt x="115027" y="324791"/>
                  </a:cubicBezTo>
                  <a:cubicBezTo>
                    <a:pt x="93331" y="291454"/>
                    <a:pt x="58406" y="232716"/>
                    <a:pt x="48352" y="204141"/>
                  </a:cubicBezTo>
                  <a:cubicBezTo>
                    <a:pt x="38298" y="175566"/>
                    <a:pt x="39885" y="180858"/>
                    <a:pt x="54702" y="153341"/>
                  </a:cubicBezTo>
                  <a:cubicBezTo>
                    <a:pt x="69519" y="125824"/>
                    <a:pt x="130373" y="61795"/>
                    <a:pt x="137252" y="39041"/>
                  </a:cubicBezTo>
                  <a:cubicBezTo>
                    <a:pt x="144131" y="16287"/>
                    <a:pt x="113969" y="20520"/>
                    <a:pt x="95977" y="16816"/>
                  </a:cubicBezTo>
                  <a:cubicBezTo>
                    <a:pt x="77985" y="13112"/>
                    <a:pt x="-8798" y="2529"/>
                    <a:pt x="727" y="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D91E8575-846D-E8B8-2784-38063EB9B00F}"/>
                </a:ext>
              </a:extLst>
            </p:cNvPr>
            <p:cNvSpPr/>
            <p:nvPr/>
          </p:nvSpPr>
          <p:spPr>
            <a:xfrm>
              <a:off x="4825021" y="5746744"/>
              <a:ext cx="296379" cy="200042"/>
            </a:xfrm>
            <a:custGeom>
              <a:avLst/>
              <a:gdLst>
                <a:gd name="connsiteX0" fmla="*/ 979 w 296379"/>
                <a:gd name="connsiteY0" fmla="*/ 6 h 200042"/>
                <a:gd name="connsiteX1" fmla="*/ 61304 w 296379"/>
                <a:gd name="connsiteY1" fmla="*/ 155581 h 200042"/>
                <a:gd name="connsiteX2" fmla="*/ 83529 w 296379"/>
                <a:gd name="connsiteY2" fmla="*/ 171456 h 200042"/>
                <a:gd name="connsiteX3" fmla="*/ 283554 w 296379"/>
                <a:gd name="connsiteY3" fmla="*/ 200031 h 200042"/>
                <a:gd name="connsiteX4" fmla="*/ 270854 w 296379"/>
                <a:gd name="connsiteY4" fmla="*/ 174631 h 200042"/>
                <a:gd name="connsiteX5" fmla="*/ 226404 w 296379"/>
                <a:gd name="connsiteY5" fmla="*/ 152406 h 200042"/>
                <a:gd name="connsiteX6" fmla="*/ 115279 w 296379"/>
                <a:gd name="connsiteY6" fmla="*/ 149231 h 200042"/>
                <a:gd name="connsiteX7" fmla="*/ 979 w 296379"/>
                <a:gd name="connsiteY7" fmla="*/ 6 h 20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379" h="200042">
                  <a:moveTo>
                    <a:pt x="979" y="6"/>
                  </a:moveTo>
                  <a:cubicBezTo>
                    <a:pt x="-8017" y="1064"/>
                    <a:pt x="47546" y="127006"/>
                    <a:pt x="61304" y="155581"/>
                  </a:cubicBezTo>
                  <a:cubicBezTo>
                    <a:pt x="75062" y="184156"/>
                    <a:pt x="46487" y="164048"/>
                    <a:pt x="83529" y="171456"/>
                  </a:cubicBezTo>
                  <a:cubicBezTo>
                    <a:pt x="120571" y="178864"/>
                    <a:pt x="252333" y="199502"/>
                    <a:pt x="283554" y="200031"/>
                  </a:cubicBezTo>
                  <a:cubicBezTo>
                    <a:pt x="314775" y="200560"/>
                    <a:pt x="280379" y="182568"/>
                    <a:pt x="270854" y="174631"/>
                  </a:cubicBezTo>
                  <a:cubicBezTo>
                    <a:pt x="261329" y="166694"/>
                    <a:pt x="252333" y="156639"/>
                    <a:pt x="226404" y="152406"/>
                  </a:cubicBezTo>
                  <a:cubicBezTo>
                    <a:pt x="200475" y="148173"/>
                    <a:pt x="153908" y="171985"/>
                    <a:pt x="115279" y="149231"/>
                  </a:cubicBezTo>
                  <a:cubicBezTo>
                    <a:pt x="76650" y="126477"/>
                    <a:pt x="9975" y="-1052"/>
                    <a:pt x="979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CC95A0E6-1F70-13BA-65B2-C676C5860B65}"/>
                </a:ext>
              </a:extLst>
            </p:cNvPr>
            <p:cNvSpPr/>
            <p:nvPr/>
          </p:nvSpPr>
          <p:spPr>
            <a:xfrm>
              <a:off x="4968287" y="5504819"/>
              <a:ext cx="105369" cy="394400"/>
            </a:xfrm>
            <a:custGeom>
              <a:avLst/>
              <a:gdLst>
                <a:gd name="connsiteX0" fmla="*/ 105363 w 105369"/>
                <a:gd name="connsiteY0" fmla="*/ 3806 h 394400"/>
                <a:gd name="connsiteX1" fmla="*/ 57738 w 105369"/>
                <a:gd name="connsiteY1" fmla="*/ 159381 h 394400"/>
                <a:gd name="connsiteX2" fmla="*/ 3763 w 105369"/>
                <a:gd name="connsiteY2" fmla="*/ 359406 h 394400"/>
                <a:gd name="connsiteX3" fmla="*/ 10113 w 105369"/>
                <a:gd name="connsiteY3" fmla="*/ 391156 h 394400"/>
                <a:gd name="connsiteX4" fmla="*/ 54563 w 105369"/>
                <a:gd name="connsiteY4" fmla="*/ 321306 h 394400"/>
                <a:gd name="connsiteX5" fmla="*/ 105363 w 105369"/>
                <a:gd name="connsiteY5" fmla="*/ 3806 h 39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369" h="394400">
                  <a:moveTo>
                    <a:pt x="105363" y="3806"/>
                  </a:moveTo>
                  <a:cubicBezTo>
                    <a:pt x="105892" y="-23181"/>
                    <a:pt x="74671" y="100114"/>
                    <a:pt x="57738" y="159381"/>
                  </a:cubicBezTo>
                  <a:cubicBezTo>
                    <a:pt x="40805" y="218648"/>
                    <a:pt x="11700" y="320777"/>
                    <a:pt x="3763" y="359406"/>
                  </a:cubicBezTo>
                  <a:cubicBezTo>
                    <a:pt x="-4175" y="398035"/>
                    <a:pt x="1646" y="397506"/>
                    <a:pt x="10113" y="391156"/>
                  </a:cubicBezTo>
                  <a:cubicBezTo>
                    <a:pt x="18580" y="384806"/>
                    <a:pt x="36042" y="381102"/>
                    <a:pt x="54563" y="321306"/>
                  </a:cubicBezTo>
                  <a:cubicBezTo>
                    <a:pt x="73084" y="261510"/>
                    <a:pt x="104834" y="30793"/>
                    <a:pt x="105363" y="3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518C4B2D-2051-E68B-4BEE-E45705391C7B}"/>
                </a:ext>
              </a:extLst>
            </p:cNvPr>
            <p:cNvSpPr/>
            <p:nvPr/>
          </p:nvSpPr>
          <p:spPr>
            <a:xfrm>
              <a:off x="5146662" y="5495446"/>
              <a:ext cx="171239" cy="456972"/>
            </a:xfrm>
            <a:custGeom>
              <a:avLst/>
              <a:gdLst>
                <a:gd name="connsiteX0" fmla="*/ 13 w 171239"/>
                <a:gd name="connsiteY0" fmla="*/ 3654 h 456972"/>
                <a:gd name="connsiteX1" fmla="*/ 76213 w 171239"/>
                <a:gd name="connsiteY1" fmla="*/ 13179 h 456972"/>
                <a:gd name="connsiteX2" fmla="*/ 107963 w 171239"/>
                <a:gd name="connsiteY2" fmla="*/ 86204 h 456972"/>
                <a:gd name="connsiteX3" fmla="*/ 152413 w 171239"/>
                <a:gd name="connsiteY3" fmla="*/ 292579 h 456972"/>
                <a:gd name="connsiteX4" fmla="*/ 161938 w 171239"/>
                <a:gd name="connsiteY4" fmla="*/ 349729 h 456972"/>
                <a:gd name="connsiteX5" fmla="*/ 168288 w 171239"/>
                <a:gd name="connsiteY5" fmla="*/ 441804 h 456972"/>
                <a:gd name="connsiteX6" fmla="*/ 111138 w 171239"/>
                <a:gd name="connsiteY6" fmla="*/ 451329 h 456972"/>
                <a:gd name="connsiteX7" fmla="*/ 31763 w 171239"/>
                <a:gd name="connsiteY7" fmla="*/ 384654 h 456972"/>
                <a:gd name="connsiteX8" fmla="*/ 92088 w 171239"/>
                <a:gd name="connsiteY8" fmla="*/ 435454 h 456972"/>
                <a:gd name="connsiteX9" fmla="*/ 146063 w 171239"/>
                <a:gd name="connsiteY9" fmla="*/ 413229 h 456972"/>
                <a:gd name="connsiteX10" fmla="*/ 101613 w 171239"/>
                <a:gd name="connsiteY10" fmla="*/ 156054 h 456972"/>
                <a:gd name="connsiteX11" fmla="*/ 69863 w 171239"/>
                <a:gd name="connsiteY11" fmla="*/ 54454 h 456972"/>
                <a:gd name="connsiteX12" fmla="*/ 13 w 171239"/>
                <a:gd name="connsiteY12" fmla="*/ 3654 h 45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239" h="456972">
                  <a:moveTo>
                    <a:pt x="13" y="3654"/>
                  </a:moveTo>
                  <a:cubicBezTo>
                    <a:pt x="1071" y="-3225"/>
                    <a:pt x="58221" y="-579"/>
                    <a:pt x="76213" y="13179"/>
                  </a:cubicBezTo>
                  <a:cubicBezTo>
                    <a:pt x="94205" y="26937"/>
                    <a:pt x="95263" y="39637"/>
                    <a:pt x="107963" y="86204"/>
                  </a:cubicBezTo>
                  <a:cubicBezTo>
                    <a:pt x="120663" y="132771"/>
                    <a:pt x="143417" y="248658"/>
                    <a:pt x="152413" y="292579"/>
                  </a:cubicBezTo>
                  <a:cubicBezTo>
                    <a:pt x="161409" y="336500"/>
                    <a:pt x="159292" y="324858"/>
                    <a:pt x="161938" y="349729"/>
                  </a:cubicBezTo>
                  <a:cubicBezTo>
                    <a:pt x="164584" y="374600"/>
                    <a:pt x="176755" y="424871"/>
                    <a:pt x="168288" y="441804"/>
                  </a:cubicBezTo>
                  <a:cubicBezTo>
                    <a:pt x="159821" y="458737"/>
                    <a:pt x="133892" y="460854"/>
                    <a:pt x="111138" y="451329"/>
                  </a:cubicBezTo>
                  <a:cubicBezTo>
                    <a:pt x="88384" y="441804"/>
                    <a:pt x="31763" y="384654"/>
                    <a:pt x="31763" y="384654"/>
                  </a:cubicBezTo>
                  <a:cubicBezTo>
                    <a:pt x="28588" y="382008"/>
                    <a:pt x="73038" y="430692"/>
                    <a:pt x="92088" y="435454"/>
                  </a:cubicBezTo>
                  <a:cubicBezTo>
                    <a:pt x="111138" y="440216"/>
                    <a:pt x="144476" y="459796"/>
                    <a:pt x="146063" y="413229"/>
                  </a:cubicBezTo>
                  <a:cubicBezTo>
                    <a:pt x="147651" y="366662"/>
                    <a:pt x="114313" y="215850"/>
                    <a:pt x="101613" y="156054"/>
                  </a:cubicBezTo>
                  <a:cubicBezTo>
                    <a:pt x="88913" y="96258"/>
                    <a:pt x="80975" y="77208"/>
                    <a:pt x="69863" y="54454"/>
                  </a:cubicBezTo>
                  <a:cubicBezTo>
                    <a:pt x="58751" y="31700"/>
                    <a:pt x="-1045" y="10533"/>
                    <a:pt x="13" y="3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3EBEA2FD-9BCB-3D2C-6423-D35381084F76}"/>
                </a:ext>
              </a:extLst>
            </p:cNvPr>
            <p:cNvSpPr/>
            <p:nvPr/>
          </p:nvSpPr>
          <p:spPr>
            <a:xfrm>
              <a:off x="5295382" y="5470518"/>
              <a:ext cx="93111" cy="468917"/>
            </a:xfrm>
            <a:custGeom>
              <a:avLst/>
              <a:gdLst>
                <a:gd name="connsiteX0" fmla="*/ 6868 w 93111"/>
                <a:gd name="connsiteY0" fmla="*/ 7 h 468917"/>
                <a:gd name="connsiteX1" fmla="*/ 3693 w 93111"/>
                <a:gd name="connsiteY1" fmla="*/ 139707 h 468917"/>
                <a:gd name="connsiteX2" fmla="*/ 41793 w 93111"/>
                <a:gd name="connsiteY2" fmla="*/ 196857 h 468917"/>
                <a:gd name="connsiteX3" fmla="*/ 51318 w 93111"/>
                <a:gd name="connsiteY3" fmla="*/ 339732 h 468917"/>
                <a:gd name="connsiteX4" fmla="*/ 19568 w 93111"/>
                <a:gd name="connsiteY4" fmla="*/ 355607 h 468917"/>
                <a:gd name="connsiteX5" fmla="*/ 13218 w 93111"/>
                <a:gd name="connsiteY5" fmla="*/ 463557 h 468917"/>
                <a:gd name="connsiteX6" fmla="*/ 22743 w 93111"/>
                <a:gd name="connsiteY6" fmla="*/ 444507 h 468917"/>
                <a:gd name="connsiteX7" fmla="*/ 44968 w 93111"/>
                <a:gd name="connsiteY7" fmla="*/ 374657 h 468917"/>
                <a:gd name="connsiteX8" fmla="*/ 89418 w 93111"/>
                <a:gd name="connsiteY8" fmla="*/ 269882 h 468917"/>
                <a:gd name="connsiteX9" fmla="*/ 86243 w 93111"/>
                <a:gd name="connsiteY9" fmla="*/ 165107 h 468917"/>
                <a:gd name="connsiteX10" fmla="*/ 51318 w 93111"/>
                <a:gd name="connsiteY10" fmla="*/ 146057 h 468917"/>
                <a:gd name="connsiteX11" fmla="*/ 6868 w 93111"/>
                <a:gd name="connsiteY11" fmla="*/ 7 h 46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111" h="468917">
                  <a:moveTo>
                    <a:pt x="6868" y="7"/>
                  </a:moveTo>
                  <a:cubicBezTo>
                    <a:pt x="-1069" y="-1051"/>
                    <a:pt x="-2128" y="106899"/>
                    <a:pt x="3693" y="139707"/>
                  </a:cubicBezTo>
                  <a:cubicBezTo>
                    <a:pt x="9514" y="172515"/>
                    <a:pt x="33856" y="163520"/>
                    <a:pt x="41793" y="196857"/>
                  </a:cubicBezTo>
                  <a:cubicBezTo>
                    <a:pt x="49730" y="230194"/>
                    <a:pt x="55022" y="313274"/>
                    <a:pt x="51318" y="339732"/>
                  </a:cubicBezTo>
                  <a:cubicBezTo>
                    <a:pt x="47614" y="366190"/>
                    <a:pt x="25918" y="334970"/>
                    <a:pt x="19568" y="355607"/>
                  </a:cubicBezTo>
                  <a:cubicBezTo>
                    <a:pt x="13218" y="376244"/>
                    <a:pt x="13218" y="463557"/>
                    <a:pt x="13218" y="463557"/>
                  </a:cubicBezTo>
                  <a:cubicBezTo>
                    <a:pt x="13747" y="478374"/>
                    <a:pt x="17451" y="459324"/>
                    <a:pt x="22743" y="444507"/>
                  </a:cubicBezTo>
                  <a:cubicBezTo>
                    <a:pt x="28035" y="429690"/>
                    <a:pt x="33856" y="403761"/>
                    <a:pt x="44968" y="374657"/>
                  </a:cubicBezTo>
                  <a:cubicBezTo>
                    <a:pt x="56081" y="345553"/>
                    <a:pt x="82539" y="304807"/>
                    <a:pt x="89418" y="269882"/>
                  </a:cubicBezTo>
                  <a:cubicBezTo>
                    <a:pt x="96297" y="234957"/>
                    <a:pt x="92593" y="185744"/>
                    <a:pt x="86243" y="165107"/>
                  </a:cubicBezTo>
                  <a:cubicBezTo>
                    <a:pt x="79893" y="144470"/>
                    <a:pt x="59256" y="169340"/>
                    <a:pt x="51318" y="146057"/>
                  </a:cubicBezTo>
                  <a:cubicBezTo>
                    <a:pt x="43381" y="122774"/>
                    <a:pt x="14805" y="1065"/>
                    <a:pt x="686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23C31A4D-BF3F-C7EF-269A-15FA5CB2C184}"/>
                </a:ext>
              </a:extLst>
            </p:cNvPr>
            <p:cNvSpPr/>
            <p:nvPr/>
          </p:nvSpPr>
          <p:spPr>
            <a:xfrm>
              <a:off x="5295916" y="5519415"/>
              <a:ext cx="641799" cy="40962"/>
            </a:xfrm>
            <a:custGeom>
              <a:avLst/>
              <a:gdLst>
                <a:gd name="connsiteX0" fmla="*/ 9509 w 641799"/>
                <a:gd name="connsiteY0" fmla="*/ 1910 h 40962"/>
                <a:gd name="connsiteX1" fmla="*/ 590534 w 641799"/>
                <a:gd name="connsiteY1" fmla="*/ 8260 h 40962"/>
                <a:gd name="connsiteX2" fmla="*/ 574659 w 641799"/>
                <a:gd name="connsiteY2" fmla="*/ 30485 h 40962"/>
                <a:gd name="connsiteX3" fmla="*/ 253984 w 641799"/>
                <a:gd name="connsiteY3" fmla="*/ 40010 h 40962"/>
                <a:gd name="connsiteX4" fmla="*/ 9509 w 641799"/>
                <a:gd name="connsiteY4" fmla="*/ 1910 h 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99" h="40962">
                  <a:moveTo>
                    <a:pt x="9509" y="1910"/>
                  </a:moveTo>
                  <a:cubicBezTo>
                    <a:pt x="65601" y="-3382"/>
                    <a:pt x="496342" y="3498"/>
                    <a:pt x="590534" y="8260"/>
                  </a:cubicBezTo>
                  <a:cubicBezTo>
                    <a:pt x="684726" y="13022"/>
                    <a:pt x="630751" y="25193"/>
                    <a:pt x="574659" y="30485"/>
                  </a:cubicBezTo>
                  <a:cubicBezTo>
                    <a:pt x="518567" y="35777"/>
                    <a:pt x="348175" y="43714"/>
                    <a:pt x="253984" y="40010"/>
                  </a:cubicBezTo>
                  <a:cubicBezTo>
                    <a:pt x="159793" y="36306"/>
                    <a:pt x="-46583" y="7202"/>
                    <a:pt x="9509" y="1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7436A5B3-F3C6-847E-F4E2-DA91570A0139}"/>
                </a:ext>
              </a:extLst>
            </p:cNvPr>
            <p:cNvSpPr/>
            <p:nvPr/>
          </p:nvSpPr>
          <p:spPr>
            <a:xfrm>
              <a:off x="5294759" y="5496683"/>
              <a:ext cx="257849" cy="450288"/>
            </a:xfrm>
            <a:custGeom>
              <a:avLst/>
              <a:gdLst>
                <a:gd name="connsiteX0" fmla="*/ 251966 w 257849"/>
                <a:gd name="connsiteY0" fmla="*/ 2417 h 450288"/>
                <a:gd name="connsiteX1" fmla="*/ 255141 w 257849"/>
                <a:gd name="connsiteY1" fmla="*/ 100842 h 450288"/>
                <a:gd name="connsiteX2" fmla="*/ 255141 w 257849"/>
                <a:gd name="connsiteY2" fmla="*/ 135767 h 450288"/>
                <a:gd name="connsiteX3" fmla="*/ 220216 w 257849"/>
                <a:gd name="connsiteY3" fmla="*/ 154817 h 450288"/>
                <a:gd name="connsiteX4" fmla="*/ 217041 w 257849"/>
                <a:gd name="connsiteY4" fmla="*/ 227842 h 450288"/>
                <a:gd name="connsiteX5" fmla="*/ 210691 w 257849"/>
                <a:gd name="connsiteY5" fmla="*/ 304042 h 450288"/>
                <a:gd name="connsiteX6" fmla="*/ 239266 w 257849"/>
                <a:gd name="connsiteY6" fmla="*/ 338967 h 450288"/>
                <a:gd name="connsiteX7" fmla="*/ 248791 w 257849"/>
                <a:gd name="connsiteY7" fmla="*/ 440567 h 450288"/>
                <a:gd name="connsiteX8" fmla="*/ 217041 w 257849"/>
                <a:gd name="connsiteY8" fmla="*/ 446917 h 450288"/>
                <a:gd name="connsiteX9" fmla="*/ 74166 w 257849"/>
                <a:gd name="connsiteY9" fmla="*/ 446917 h 450288"/>
                <a:gd name="connsiteX10" fmla="*/ 1141 w 257849"/>
                <a:gd name="connsiteY10" fmla="*/ 437392 h 450288"/>
                <a:gd name="connsiteX11" fmla="*/ 128141 w 257849"/>
                <a:gd name="connsiteY11" fmla="*/ 434217 h 450288"/>
                <a:gd name="connsiteX12" fmla="*/ 197991 w 257849"/>
                <a:gd name="connsiteY12" fmla="*/ 431042 h 450288"/>
                <a:gd name="connsiteX13" fmla="*/ 223391 w 257849"/>
                <a:gd name="connsiteY13" fmla="*/ 351667 h 450288"/>
                <a:gd name="connsiteX14" fmla="*/ 185291 w 257849"/>
                <a:gd name="connsiteY14" fmla="*/ 323092 h 450288"/>
                <a:gd name="connsiteX15" fmla="*/ 175766 w 257849"/>
                <a:gd name="connsiteY15" fmla="*/ 180217 h 450288"/>
                <a:gd name="connsiteX16" fmla="*/ 185291 w 257849"/>
                <a:gd name="connsiteY16" fmla="*/ 135767 h 450288"/>
                <a:gd name="connsiteX17" fmla="*/ 217041 w 257849"/>
                <a:gd name="connsiteY17" fmla="*/ 129417 h 450288"/>
                <a:gd name="connsiteX18" fmla="*/ 213866 w 257849"/>
                <a:gd name="connsiteY18" fmla="*/ 37342 h 450288"/>
                <a:gd name="connsiteX19" fmla="*/ 251966 w 257849"/>
                <a:gd name="connsiteY19" fmla="*/ 2417 h 45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7849" h="450288">
                  <a:moveTo>
                    <a:pt x="251966" y="2417"/>
                  </a:moveTo>
                  <a:cubicBezTo>
                    <a:pt x="258845" y="13000"/>
                    <a:pt x="254612" y="78617"/>
                    <a:pt x="255141" y="100842"/>
                  </a:cubicBezTo>
                  <a:cubicBezTo>
                    <a:pt x="255670" y="123067"/>
                    <a:pt x="260962" y="126771"/>
                    <a:pt x="255141" y="135767"/>
                  </a:cubicBezTo>
                  <a:cubicBezTo>
                    <a:pt x="249320" y="144763"/>
                    <a:pt x="226566" y="139471"/>
                    <a:pt x="220216" y="154817"/>
                  </a:cubicBezTo>
                  <a:cubicBezTo>
                    <a:pt x="213866" y="170163"/>
                    <a:pt x="218628" y="202971"/>
                    <a:pt x="217041" y="227842"/>
                  </a:cubicBezTo>
                  <a:cubicBezTo>
                    <a:pt x="215453" y="252713"/>
                    <a:pt x="206987" y="285521"/>
                    <a:pt x="210691" y="304042"/>
                  </a:cubicBezTo>
                  <a:cubicBezTo>
                    <a:pt x="214395" y="322563"/>
                    <a:pt x="232916" y="316213"/>
                    <a:pt x="239266" y="338967"/>
                  </a:cubicBezTo>
                  <a:cubicBezTo>
                    <a:pt x="245616" y="361721"/>
                    <a:pt x="252495" y="422575"/>
                    <a:pt x="248791" y="440567"/>
                  </a:cubicBezTo>
                  <a:cubicBezTo>
                    <a:pt x="245087" y="458559"/>
                    <a:pt x="246145" y="445859"/>
                    <a:pt x="217041" y="446917"/>
                  </a:cubicBezTo>
                  <a:cubicBezTo>
                    <a:pt x="187937" y="447975"/>
                    <a:pt x="110149" y="448505"/>
                    <a:pt x="74166" y="446917"/>
                  </a:cubicBezTo>
                  <a:cubicBezTo>
                    <a:pt x="38183" y="445330"/>
                    <a:pt x="-7855" y="439509"/>
                    <a:pt x="1141" y="437392"/>
                  </a:cubicBezTo>
                  <a:cubicBezTo>
                    <a:pt x="10137" y="435275"/>
                    <a:pt x="95333" y="435275"/>
                    <a:pt x="128141" y="434217"/>
                  </a:cubicBezTo>
                  <a:cubicBezTo>
                    <a:pt x="160949" y="433159"/>
                    <a:pt x="182116" y="444800"/>
                    <a:pt x="197991" y="431042"/>
                  </a:cubicBezTo>
                  <a:cubicBezTo>
                    <a:pt x="213866" y="417284"/>
                    <a:pt x="225508" y="369659"/>
                    <a:pt x="223391" y="351667"/>
                  </a:cubicBezTo>
                  <a:cubicBezTo>
                    <a:pt x="221274" y="333675"/>
                    <a:pt x="193229" y="351667"/>
                    <a:pt x="185291" y="323092"/>
                  </a:cubicBezTo>
                  <a:cubicBezTo>
                    <a:pt x="177353" y="294517"/>
                    <a:pt x="175766" y="211438"/>
                    <a:pt x="175766" y="180217"/>
                  </a:cubicBezTo>
                  <a:cubicBezTo>
                    <a:pt x="175766" y="148996"/>
                    <a:pt x="178412" y="144234"/>
                    <a:pt x="185291" y="135767"/>
                  </a:cubicBezTo>
                  <a:cubicBezTo>
                    <a:pt x="192170" y="127300"/>
                    <a:pt x="212278" y="145821"/>
                    <a:pt x="217041" y="129417"/>
                  </a:cubicBezTo>
                  <a:cubicBezTo>
                    <a:pt x="221804" y="113013"/>
                    <a:pt x="210691" y="56392"/>
                    <a:pt x="213866" y="37342"/>
                  </a:cubicBezTo>
                  <a:cubicBezTo>
                    <a:pt x="217041" y="18292"/>
                    <a:pt x="245087" y="-8166"/>
                    <a:pt x="251966" y="2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965F1232-D8F8-5D46-A565-76C1342FC89F}"/>
                </a:ext>
              </a:extLst>
            </p:cNvPr>
            <p:cNvSpPr/>
            <p:nvPr/>
          </p:nvSpPr>
          <p:spPr>
            <a:xfrm>
              <a:off x="5518147" y="5536358"/>
              <a:ext cx="245212" cy="305712"/>
            </a:xfrm>
            <a:custGeom>
              <a:avLst/>
              <a:gdLst>
                <a:gd name="connsiteX0" fmla="*/ 66678 w 245212"/>
                <a:gd name="connsiteY0" fmla="*/ 842 h 305712"/>
                <a:gd name="connsiteX1" fmla="*/ 38103 w 245212"/>
                <a:gd name="connsiteY1" fmla="*/ 213567 h 305712"/>
                <a:gd name="connsiteX2" fmla="*/ 60328 w 245212"/>
                <a:gd name="connsiteY2" fmla="*/ 245317 h 305712"/>
                <a:gd name="connsiteX3" fmla="*/ 222253 w 245212"/>
                <a:gd name="connsiteY3" fmla="*/ 251667 h 305712"/>
                <a:gd name="connsiteX4" fmla="*/ 238128 w 245212"/>
                <a:gd name="connsiteY4" fmla="*/ 286592 h 305712"/>
                <a:gd name="connsiteX5" fmla="*/ 165103 w 245212"/>
                <a:gd name="connsiteY5" fmla="*/ 305642 h 305712"/>
                <a:gd name="connsiteX6" fmla="*/ 123828 w 245212"/>
                <a:gd name="connsiteY6" fmla="*/ 280242 h 305712"/>
                <a:gd name="connsiteX7" fmla="*/ 28578 w 245212"/>
                <a:gd name="connsiteY7" fmla="*/ 261192 h 305712"/>
                <a:gd name="connsiteX8" fmla="*/ 3 w 245212"/>
                <a:gd name="connsiteY8" fmla="*/ 143717 h 305712"/>
                <a:gd name="connsiteX9" fmla="*/ 66678 w 245212"/>
                <a:gd name="connsiteY9" fmla="*/ 842 h 30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212" h="305712">
                  <a:moveTo>
                    <a:pt x="66678" y="842"/>
                  </a:moveTo>
                  <a:cubicBezTo>
                    <a:pt x="73028" y="12484"/>
                    <a:pt x="39161" y="172821"/>
                    <a:pt x="38103" y="213567"/>
                  </a:cubicBezTo>
                  <a:cubicBezTo>
                    <a:pt x="37045" y="254313"/>
                    <a:pt x="29636" y="238967"/>
                    <a:pt x="60328" y="245317"/>
                  </a:cubicBezTo>
                  <a:cubicBezTo>
                    <a:pt x="91020" y="251667"/>
                    <a:pt x="192620" y="244788"/>
                    <a:pt x="222253" y="251667"/>
                  </a:cubicBezTo>
                  <a:cubicBezTo>
                    <a:pt x="251886" y="258546"/>
                    <a:pt x="247653" y="277596"/>
                    <a:pt x="238128" y="286592"/>
                  </a:cubicBezTo>
                  <a:cubicBezTo>
                    <a:pt x="228603" y="295588"/>
                    <a:pt x="184153" y="306700"/>
                    <a:pt x="165103" y="305642"/>
                  </a:cubicBezTo>
                  <a:cubicBezTo>
                    <a:pt x="146053" y="304584"/>
                    <a:pt x="146582" y="287650"/>
                    <a:pt x="123828" y="280242"/>
                  </a:cubicBezTo>
                  <a:cubicBezTo>
                    <a:pt x="101074" y="272834"/>
                    <a:pt x="49215" y="283946"/>
                    <a:pt x="28578" y="261192"/>
                  </a:cubicBezTo>
                  <a:cubicBezTo>
                    <a:pt x="7941" y="238438"/>
                    <a:pt x="532" y="186050"/>
                    <a:pt x="3" y="143717"/>
                  </a:cubicBezTo>
                  <a:cubicBezTo>
                    <a:pt x="-526" y="101384"/>
                    <a:pt x="60328" y="-10800"/>
                    <a:pt x="66678" y="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8091889B-4024-7F57-11D7-6B0E75C7C5F7}"/>
                </a:ext>
              </a:extLst>
            </p:cNvPr>
            <p:cNvSpPr/>
            <p:nvPr/>
          </p:nvSpPr>
          <p:spPr>
            <a:xfrm>
              <a:off x="5526265" y="5771739"/>
              <a:ext cx="375150" cy="196016"/>
            </a:xfrm>
            <a:custGeom>
              <a:avLst/>
              <a:gdLst>
                <a:gd name="connsiteX0" fmla="*/ 7760 w 375150"/>
                <a:gd name="connsiteY0" fmla="*/ 411 h 196016"/>
                <a:gd name="connsiteX1" fmla="*/ 7760 w 375150"/>
                <a:gd name="connsiteY1" fmla="*/ 102011 h 196016"/>
                <a:gd name="connsiteX2" fmla="*/ 7760 w 375150"/>
                <a:gd name="connsiteY2" fmla="*/ 171861 h 196016"/>
                <a:gd name="connsiteX3" fmla="*/ 112535 w 375150"/>
                <a:gd name="connsiteY3" fmla="*/ 194086 h 196016"/>
                <a:gd name="connsiteX4" fmla="*/ 353835 w 375150"/>
                <a:gd name="connsiteY4" fmla="*/ 190911 h 196016"/>
                <a:gd name="connsiteX5" fmla="*/ 357010 w 375150"/>
                <a:gd name="connsiteY5" fmla="*/ 159161 h 196016"/>
                <a:gd name="connsiteX6" fmla="*/ 299860 w 375150"/>
                <a:gd name="connsiteY6" fmla="*/ 155986 h 196016"/>
                <a:gd name="connsiteX7" fmla="*/ 42685 w 375150"/>
                <a:gd name="connsiteY7" fmla="*/ 149636 h 196016"/>
                <a:gd name="connsiteX8" fmla="*/ 7760 w 375150"/>
                <a:gd name="connsiteY8" fmla="*/ 411 h 19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150" h="196016">
                  <a:moveTo>
                    <a:pt x="7760" y="411"/>
                  </a:moveTo>
                  <a:cubicBezTo>
                    <a:pt x="1939" y="-7526"/>
                    <a:pt x="7760" y="102011"/>
                    <a:pt x="7760" y="102011"/>
                  </a:cubicBezTo>
                  <a:cubicBezTo>
                    <a:pt x="7760" y="130586"/>
                    <a:pt x="-9702" y="156515"/>
                    <a:pt x="7760" y="171861"/>
                  </a:cubicBezTo>
                  <a:cubicBezTo>
                    <a:pt x="25222" y="187207"/>
                    <a:pt x="54856" y="190911"/>
                    <a:pt x="112535" y="194086"/>
                  </a:cubicBezTo>
                  <a:cubicBezTo>
                    <a:pt x="170214" y="197261"/>
                    <a:pt x="313089" y="196732"/>
                    <a:pt x="353835" y="190911"/>
                  </a:cubicBezTo>
                  <a:cubicBezTo>
                    <a:pt x="394581" y="185090"/>
                    <a:pt x="366006" y="164982"/>
                    <a:pt x="357010" y="159161"/>
                  </a:cubicBezTo>
                  <a:cubicBezTo>
                    <a:pt x="348014" y="153340"/>
                    <a:pt x="299860" y="155986"/>
                    <a:pt x="299860" y="155986"/>
                  </a:cubicBezTo>
                  <a:cubicBezTo>
                    <a:pt x="247473" y="154399"/>
                    <a:pt x="89252" y="170803"/>
                    <a:pt x="42685" y="149636"/>
                  </a:cubicBezTo>
                  <a:cubicBezTo>
                    <a:pt x="-3882" y="128469"/>
                    <a:pt x="13581" y="8348"/>
                    <a:pt x="7760" y="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BF0872D9-7454-B913-83B8-B83C8B08879E}"/>
                </a:ext>
              </a:extLst>
            </p:cNvPr>
            <p:cNvSpPr/>
            <p:nvPr/>
          </p:nvSpPr>
          <p:spPr>
            <a:xfrm>
              <a:off x="5643278" y="5524495"/>
              <a:ext cx="262584" cy="175092"/>
            </a:xfrm>
            <a:custGeom>
              <a:avLst/>
              <a:gdLst>
                <a:gd name="connsiteX0" fmla="*/ 14572 w 262584"/>
                <a:gd name="connsiteY0" fmla="*/ 82555 h 175092"/>
                <a:gd name="connsiteX1" fmla="*/ 8222 w 262584"/>
                <a:gd name="connsiteY1" fmla="*/ 158755 h 175092"/>
                <a:gd name="connsiteX2" fmla="*/ 93947 w 262584"/>
                <a:gd name="connsiteY2" fmla="*/ 155580 h 175092"/>
                <a:gd name="connsiteX3" fmla="*/ 205072 w 262584"/>
                <a:gd name="connsiteY3" fmla="*/ 171455 h 175092"/>
                <a:gd name="connsiteX4" fmla="*/ 243172 w 262584"/>
                <a:gd name="connsiteY4" fmla="*/ 168280 h 175092"/>
                <a:gd name="connsiteX5" fmla="*/ 262222 w 262584"/>
                <a:gd name="connsiteY5" fmla="*/ 101605 h 175092"/>
                <a:gd name="connsiteX6" fmla="*/ 252697 w 262584"/>
                <a:gd name="connsiteY6" fmla="*/ 19055 h 175092"/>
                <a:gd name="connsiteX7" fmla="*/ 217772 w 262584"/>
                <a:gd name="connsiteY7" fmla="*/ 6355 h 175092"/>
                <a:gd name="connsiteX8" fmla="*/ 205072 w 262584"/>
                <a:gd name="connsiteY8" fmla="*/ 101605 h 175092"/>
                <a:gd name="connsiteX9" fmla="*/ 163797 w 262584"/>
                <a:gd name="connsiteY9" fmla="*/ 127005 h 175092"/>
                <a:gd name="connsiteX10" fmla="*/ 116172 w 262584"/>
                <a:gd name="connsiteY10" fmla="*/ 123830 h 175092"/>
                <a:gd name="connsiteX11" fmla="*/ 106647 w 262584"/>
                <a:gd name="connsiteY11" fmla="*/ 98430 h 175092"/>
                <a:gd name="connsiteX12" fmla="*/ 14572 w 262584"/>
                <a:gd name="connsiteY12" fmla="*/ 82555 h 17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584" h="175092">
                  <a:moveTo>
                    <a:pt x="14572" y="82555"/>
                  </a:moveTo>
                  <a:cubicBezTo>
                    <a:pt x="-1832" y="92609"/>
                    <a:pt x="-5007" y="146584"/>
                    <a:pt x="8222" y="158755"/>
                  </a:cubicBezTo>
                  <a:cubicBezTo>
                    <a:pt x="21451" y="170926"/>
                    <a:pt x="61139" y="153463"/>
                    <a:pt x="93947" y="155580"/>
                  </a:cubicBezTo>
                  <a:cubicBezTo>
                    <a:pt x="126755" y="157697"/>
                    <a:pt x="180201" y="169338"/>
                    <a:pt x="205072" y="171455"/>
                  </a:cubicBezTo>
                  <a:cubicBezTo>
                    <a:pt x="229943" y="173572"/>
                    <a:pt x="233647" y="179922"/>
                    <a:pt x="243172" y="168280"/>
                  </a:cubicBezTo>
                  <a:cubicBezTo>
                    <a:pt x="252697" y="156638"/>
                    <a:pt x="260635" y="126476"/>
                    <a:pt x="262222" y="101605"/>
                  </a:cubicBezTo>
                  <a:cubicBezTo>
                    <a:pt x="263810" y="76734"/>
                    <a:pt x="260105" y="34930"/>
                    <a:pt x="252697" y="19055"/>
                  </a:cubicBezTo>
                  <a:cubicBezTo>
                    <a:pt x="245289" y="3180"/>
                    <a:pt x="225710" y="-7403"/>
                    <a:pt x="217772" y="6355"/>
                  </a:cubicBezTo>
                  <a:cubicBezTo>
                    <a:pt x="209835" y="20113"/>
                    <a:pt x="214068" y="81497"/>
                    <a:pt x="205072" y="101605"/>
                  </a:cubicBezTo>
                  <a:cubicBezTo>
                    <a:pt x="196076" y="121713"/>
                    <a:pt x="178614" y="123301"/>
                    <a:pt x="163797" y="127005"/>
                  </a:cubicBezTo>
                  <a:cubicBezTo>
                    <a:pt x="148980" y="130709"/>
                    <a:pt x="125697" y="128593"/>
                    <a:pt x="116172" y="123830"/>
                  </a:cubicBezTo>
                  <a:cubicBezTo>
                    <a:pt x="106647" y="119067"/>
                    <a:pt x="118289" y="102663"/>
                    <a:pt x="106647" y="98430"/>
                  </a:cubicBezTo>
                  <a:cubicBezTo>
                    <a:pt x="95005" y="94197"/>
                    <a:pt x="30976" y="72501"/>
                    <a:pt x="14572" y="82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A6D4EC7A-D7E4-59C9-8DFA-19BAAB3FC8DB}"/>
                </a:ext>
              </a:extLst>
            </p:cNvPr>
            <p:cNvSpPr/>
            <p:nvPr/>
          </p:nvSpPr>
          <p:spPr>
            <a:xfrm>
              <a:off x="5831170" y="5545821"/>
              <a:ext cx="65905" cy="414070"/>
            </a:xfrm>
            <a:custGeom>
              <a:avLst/>
              <a:gdLst>
                <a:gd name="connsiteX0" fmla="*/ 64805 w 65905"/>
                <a:gd name="connsiteY0" fmla="*/ 904 h 414070"/>
                <a:gd name="connsiteX1" fmla="*/ 48930 w 65905"/>
                <a:gd name="connsiteY1" fmla="*/ 296179 h 414070"/>
                <a:gd name="connsiteX2" fmla="*/ 48930 w 65905"/>
                <a:gd name="connsiteY2" fmla="*/ 400954 h 414070"/>
                <a:gd name="connsiteX3" fmla="*/ 1305 w 65905"/>
                <a:gd name="connsiteY3" fmla="*/ 391429 h 414070"/>
                <a:gd name="connsiteX4" fmla="*/ 14005 w 65905"/>
                <a:gd name="connsiteY4" fmla="*/ 210454 h 414070"/>
                <a:gd name="connsiteX5" fmla="*/ 64805 w 65905"/>
                <a:gd name="connsiteY5" fmla="*/ 904 h 4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05" h="414070">
                  <a:moveTo>
                    <a:pt x="64805" y="904"/>
                  </a:moveTo>
                  <a:cubicBezTo>
                    <a:pt x="70626" y="15191"/>
                    <a:pt x="51576" y="229504"/>
                    <a:pt x="48930" y="296179"/>
                  </a:cubicBezTo>
                  <a:cubicBezTo>
                    <a:pt x="46284" y="362854"/>
                    <a:pt x="56867" y="385079"/>
                    <a:pt x="48930" y="400954"/>
                  </a:cubicBezTo>
                  <a:cubicBezTo>
                    <a:pt x="40993" y="416829"/>
                    <a:pt x="7126" y="423179"/>
                    <a:pt x="1305" y="391429"/>
                  </a:cubicBezTo>
                  <a:cubicBezTo>
                    <a:pt x="-4516" y="359679"/>
                    <a:pt x="10830" y="275542"/>
                    <a:pt x="14005" y="210454"/>
                  </a:cubicBezTo>
                  <a:cubicBezTo>
                    <a:pt x="17180" y="145367"/>
                    <a:pt x="58984" y="-13383"/>
                    <a:pt x="64805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ACC30C3D-C70D-E613-750B-99DDC4DCEE8A}"/>
                </a:ext>
              </a:extLst>
            </p:cNvPr>
            <p:cNvSpPr/>
            <p:nvPr/>
          </p:nvSpPr>
          <p:spPr>
            <a:xfrm>
              <a:off x="5878706" y="5507651"/>
              <a:ext cx="364292" cy="166375"/>
            </a:xfrm>
            <a:custGeom>
              <a:avLst/>
              <a:gdLst>
                <a:gd name="connsiteX0" fmla="*/ 1394 w 364292"/>
                <a:gd name="connsiteY0" fmla="*/ 974 h 166375"/>
                <a:gd name="connsiteX1" fmla="*/ 334769 w 364292"/>
                <a:gd name="connsiteY1" fmla="*/ 13674 h 166375"/>
                <a:gd name="connsiteX2" fmla="*/ 350644 w 364292"/>
                <a:gd name="connsiteY2" fmla="*/ 32724 h 166375"/>
                <a:gd name="connsiteX3" fmla="*/ 360169 w 364292"/>
                <a:gd name="connsiteY3" fmla="*/ 105749 h 166375"/>
                <a:gd name="connsiteX4" fmla="*/ 360169 w 364292"/>
                <a:gd name="connsiteY4" fmla="*/ 140674 h 166375"/>
                <a:gd name="connsiteX5" fmla="*/ 325244 w 364292"/>
                <a:gd name="connsiteY5" fmla="*/ 166074 h 166375"/>
                <a:gd name="connsiteX6" fmla="*/ 134744 w 364292"/>
                <a:gd name="connsiteY6" fmla="*/ 153374 h 166375"/>
                <a:gd name="connsiteX7" fmla="*/ 90294 w 364292"/>
                <a:gd name="connsiteY7" fmla="*/ 134324 h 166375"/>
                <a:gd name="connsiteX8" fmla="*/ 309369 w 364292"/>
                <a:gd name="connsiteY8" fmla="*/ 127974 h 166375"/>
                <a:gd name="connsiteX9" fmla="*/ 325244 w 364292"/>
                <a:gd name="connsiteY9" fmla="*/ 67649 h 166375"/>
                <a:gd name="connsiteX10" fmla="*/ 315719 w 364292"/>
                <a:gd name="connsiteY10" fmla="*/ 48599 h 166375"/>
                <a:gd name="connsiteX11" fmla="*/ 220469 w 364292"/>
                <a:gd name="connsiteY11" fmla="*/ 45424 h 166375"/>
                <a:gd name="connsiteX12" fmla="*/ 1394 w 364292"/>
                <a:gd name="connsiteY12" fmla="*/ 974 h 16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292" h="166375">
                  <a:moveTo>
                    <a:pt x="1394" y="974"/>
                  </a:moveTo>
                  <a:cubicBezTo>
                    <a:pt x="20444" y="-4318"/>
                    <a:pt x="334769" y="13674"/>
                    <a:pt x="334769" y="13674"/>
                  </a:cubicBezTo>
                  <a:cubicBezTo>
                    <a:pt x="392977" y="18966"/>
                    <a:pt x="346411" y="17378"/>
                    <a:pt x="350644" y="32724"/>
                  </a:cubicBezTo>
                  <a:cubicBezTo>
                    <a:pt x="354877" y="48070"/>
                    <a:pt x="358582" y="87757"/>
                    <a:pt x="360169" y="105749"/>
                  </a:cubicBezTo>
                  <a:cubicBezTo>
                    <a:pt x="361757" y="123741"/>
                    <a:pt x="365990" y="130620"/>
                    <a:pt x="360169" y="140674"/>
                  </a:cubicBezTo>
                  <a:cubicBezTo>
                    <a:pt x="354348" y="150728"/>
                    <a:pt x="362815" y="163957"/>
                    <a:pt x="325244" y="166074"/>
                  </a:cubicBezTo>
                  <a:cubicBezTo>
                    <a:pt x="287673" y="168191"/>
                    <a:pt x="173902" y="158666"/>
                    <a:pt x="134744" y="153374"/>
                  </a:cubicBezTo>
                  <a:cubicBezTo>
                    <a:pt x="95586" y="148082"/>
                    <a:pt x="61190" y="138557"/>
                    <a:pt x="90294" y="134324"/>
                  </a:cubicBezTo>
                  <a:cubicBezTo>
                    <a:pt x="119398" y="130091"/>
                    <a:pt x="270211" y="139087"/>
                    <a:pt x="309369" y="127974"/>
                  </a:cubicBezTo>
                  <a:cubicBezTo>
                    <a:pt x="348527" y="116862"/>
                    <a:pt x="325244" y="67649"/>
                    <a:pt x="325244" y="67649"/>
                  </a:cubicBezTo>
                  <a:cubicBezTo>
                    <a:pt x="326302" y="54420"/>
                    <a:pt x="333181" y="52303"/>
                    <a:pt x="315719" y="48599"/>
                  </a:cubicBezTo>
                  <a:cubicBezTo>
                    <a:pt x="298257" y="44895"/>
                    <a:pt x="277090" y="49128"/>
                    <a:pt x="220469" y="45424"/>
                  </a:cubicBezTo>
                  <a:cubicBezTo>
                    <a:pt x="163848" y="41720"/>
                    <a:pt x="-17656" y="6266"/>
                    <a:pt x="1394" y="9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A58126BD-517C-5651-1249-D6DE176145C6}"/>
                </a:ext>
              </a:extLst>
            </p:cNvPr>
            <p:cNvSpPr/>
            <p:nvPr/>
          </p:nvSpPr>
          <p:spPr>
            <a:xfrm>
              <a:off x="5989376" y="5658103"/>
              <a:ext cx="203291" cy="184469"/>
            </a:xfrm>
            <a:custGeom>
              <a:avLst/>
              <a:gdLst>
                <a:gd name="connsiteX0" fmla="*/ 14549 w 203291"/>
                <a:gd name="connsiteY0" fmla="*/ 2922 h 184469"/>
                <a:gd name="connsiteX1" fmla="*/ 182824 w 203291"/>
                <a:gd name="connsiteY1" fmla="*/ 6097 h 184469"/>
                <a:gd name="connsiteX2" fmla="*/ 201874 w 203291"/>
                <a:gd name="connsiteY2" fmla="*/ 44197 h 184469"/>
                <a:gd name="connsiteX3" fmla="*/ 198699 w 203291"/>
                <a:gd name="connsiteY3" fmla="*/ 145797 h 184469"/>
                <a:gd name="connsiteX4" fmla="*/ 173299 w 203291"/>
                <a:gd name="connsiteY4" fmla="*/ 177547 h 184469"/>
                <a:gd name="connsiteX5" fmla="*/ 87574 w 203291"/>
                <a:gd name="connsiteY5" fmla="*/ 183897 h 184469"/>
                <a:gd name="connsiteX6" fmla="*/ 1849 w 203291"/>
                <a:gd name="connsiteY6" fmla="*/ 168022 h 184469"/>
                <a:gd name="connsiteX7" fmla="*/ 39949 w 203291"/>
                <a:gd name="connsiteY7" fmla="*/ 136272 h 184469"/>
                <a:gd name="connsiteX8" fmla="*/ 166949 w 203291"/>
                <a:gd name="connsiteY8" fmla="*/ 114047 h 184469"/>
                <a:gd name="connsiteX9" fmla="*/ 166949 w 203291"/>
                <a:gd name="connsiteY9" fmla="*/ 50547 h 184469"/>
                <a:gd name="connsiteX10" fmla="*/ 55824 w 203291"/>
                <a:gd name="connsiteY10" fmla="*/ 34672 h 184469"/>
                <a:gd name="connsiteX11" fmla="*/ 14549 w 203291"/>
                <a:gd name="connsiteY11" fmla="*/ 2922 h 1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291" h="184469">
                  <a:moveTo>
                    <a:pt x="14549" y="2922"/>
                  </a:moveTo>
                  <a:cubicBezTo>
                    <a:pt x="35716" y="-1840"/>
                    <a:pt x="151603" y="-782"/>
                    <a:pt x="182824" y="6097"/>
                  </a:cubicBezTo>
                  <a:cubicBezTo>
                    <a:pt x="214045" y="12976"/>
                    <a:pt x="199228" y="20914"/>
                    <a:pt x="201874" y="44197"/>
                  </a:cubicBezTo>
                  <a:cubicBezTo>
                    <a:pt x="204520" y="67480"/>
                    <a:pt x="203462" y="123572"/>
                    <a:pt x="198699" y="145797"/>
                  </a:cubicBezTo>
                  <a:cubicBezTo>
                    <a:pt x="193937" y="168022"/>
                    <a:pt x="191820" y="171197"/>
                    <a:pt x="173299" y="177547"/>
                  </a:cubicBezTo>
                  <a:cubicBezTo>
                    <a:pt x="154778" y="183897"/>
                    <a:pt x="116149" y="185485"/>
                    <a:pt x="87574" y="183897"/>
                  </a:cubicBezTo>
                  <a:cubicBezTo>
                    <a:pt x="58999" y="182310"/>
                    <a:pt x="9786" y="175959"/>
                    <a:pt x="1849" y="168022"/>
                  </a:cubicBezTo>
                  <a:cubicBezTo>
                    <a:pt x="-6088" y="160085"/>
                    <a:pt x="12432" y="145268"/>
                    <a:pt x="39949" y="136272"/>
                  </a:cubicBezTo>
                  <a:cubicBezTo>
                    <a:pt x="67466" y="127276"/>
                    <a:pt x="145782" y="128335"/>
                    <a:pt x="166949" y="114047"/>
                  </a:cubicBezTo>
                  <a:cubicBezTo>
                    <a:pt x="188116" y="99760"/>
                    <a:pt x="185470" y="63776"/>
                    <a:pt x="166949" y="50547"/>
                  </a:cubicBezTo>
                  <a:cubicBezTo>
                    <a:pt x="148428" y="37318"/>
                    <a:pt x="78578" y="38905"/>
                    <a:pt x="55824" y="34672"/>
                  </a:cubicBezTo>
                  <a:cubicBezTo>
                    <a:pt x="33070" y="30439"/>
                    <a:pt x="-6618" y="7684"/>
                    <a:pt x="14549" y="29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AB6DB430-122E-4C8C-AA84-A5DF686ABA24}"/>
                </a:ext>
              </a:extLst>
            </p:cNvPr>
            <p:cNvSpPr/>
            <p:nvPr/>
          </p:nvSpPr>
          <p:spPr>
            <a:xfrm>
              <a:off x="5838429" y="5819728"/>
              <a:ext cx="398221" cy="150330"/>
            </a:xfrm>
            <a:custGeom>
              <a:avLst/>
              <a:gdLst>
                <a:gd name="connsiteX0" fmla="*/ 390921 w 398221"/>
                <a:gd name="connsiteY0" fmla="*/ 47 h 150330"/>
                <a:gd name="connsiteX1" fmla="*/ 394096 w 398221"/>
                <a:gd name="connsiteY1" fmla="*/ 133397 h 150330"/>
                <a:gd name="connsiteX2" fmla="*/ 340121 w 398221"/>
                <a:gd name="connsiteY2" fmla="*/ 149272 h 150330"/>
                <a:gd name="connsiteX3" fmla="*/ 70246 w 398221"/>
                <a:gd name="connsiteY3" fmla="*/ 146097 h 150330"/>
                <a:gd name="connsiteX4" fmla="*/ 3571 w 398221"/>
                <a:gd name="connsiteY4" fmla="*/ 123872 h 150330"/>
                <a:gd name="connsiteX5" fmla="*/ 149621 w 398221"/>
                <a:gd name="connsiteY5" fmla="*/ 101647 h 150330"/>
                <a:gd name="connsiteX6" fmla="*/ 362346 w 398221"/>
                <a:gd name="connsiteY6" fmla="*/ 117522 h 150330"/>
                <a:gd name="connsiteX7" fmla="*/ 390921 w 398221"/>
                <a:gd name="connsiteY7" fmla="*/ 47 h 15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221" h="150330">
                  <a:moveTo>
                    <a:pt x="390921" y="47"/>
                  </a:moveTo>
                  <a:cubicBezTo>
                    <a:pt x="396213" y="2693"/>
                    <a:pt x="402563" y="108526"/>
                    <a:pt x="394096" y="133397"/>
                  </a:cubicBezTo>
                  <a:cubicBezTo>
                    <a:pt x="385629" y="158268"/>
                    <a:pt x="394096" y="147155"/>
                    <a:pt x="340121" y="149272"/>
                  </a:cubicBezTo>
                  <a:cubicBezTo>
                    <a:pt x="286146" y="151389"/>
                    <a:pt x="126338" y="150330"/>
                    <a:pt x="70246" y="146097"/>
                  </a:cubicBezTo>
                  <a:cubicBezTo>
                    <a:pt x="14154" y="141864"/>
                    <a:pt x="-9658" y="131280"/>
                    <a:pt x="3571" y="123872"/>
                  </a:cubicBezTo>
                  <a:cubicBezTo>
                    <a:pt x="16800" y="116464"/>
                    <a:pt x="89825" y="102705"/>
                    <a:pt x="149621" y="101647"/>
                  </a:cubicBezTo>
                  <a:cubicBezTo>
                    <a:pt x="209417" y="100589"/>
                    <a:pt x="326363" y="129693"/>
                    <a:pt x="362346" y="117522"/>
                  </a:cubicBezTo>
                  <a:cubicBezTo>
                    <a:pt x="398329" y="105351"/>
                    <a:pt x="385629" y="-2599"/>
                    <a:pt x="390921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60BD3052-F6BF-9E80-F6B6-E4C888A0C7DE}"/>
                </a:ext>
              </a:extLst>
            </p:cNvPr>
            <p:cNvSpPr/>
            <p:nvPr/>
          </p:nvSpPr>
          <p:spPr>
            <a:xfrm>
              <a:off x="6198518" y="5516987"/>
              <a:ext cx="177272" cy="446329"/>
            </a:xfrm>
            <a:custGeom>
              <a:avLst/>
              <a:gdLst>
                <a:gd name="connsiteX0" fmla="*/ 40357 w 177272"/>
                <a:gd name="connsiteY0" fmla="*/ 1163 h 446329"/>
                <a:gd name="connsiteX1" fmla="*/ 24482 w 177272"/>
                <a:gd name="connsiteY1" fmla="*/ 255163 h 446329"/>
                <a:gd name="connsiteX2" fmla="*/ 5432 w 177272"/>
                <a:gd name="connsiteY2" fmla="*/ 359938 h 446329"/>
                <a:gd name="connsiteX3" fmla="*/ 14957 w 177272"/>
                <a:gd name="connsiteY3" fmla="*/ 436138 h 446329"/>
                <a:gd name="connsiteX4" fmla="*/ 157832 w 177272"/>
                <a:gd name="connsiteY4" fmla="*/ 442488 h 446329"/>
                <a:gd name="connsiteX5" fmla="*/ 176882 w 177272"/>
                <a:gd name="connsiteY5" fmla="*/ 407563 h 446329"/>
                <a:gd name="connsiteX6" fmla="*/ 167357 w 177272"/>
                <a:gd name="connsiteY6" fmla="*/ 213888 h 446329"/>
                <a:gd name="connsiteX7" fmla="*/ 157832 w 177272"/>
                <a:gd name="connsiteY7" fmla="*/ 264688 h 446329"/>
                <a:gd name="connsiteX8" fmla="*/ 132432 w 177272"/>
                <a:gd name="connsiteY8" fmla="*/ 309138 h 446329"/>
                <a:gd name="connsiteX9" fmla="*/ 129257 w 177272"/>
                <a:gd name="connsiteY9" fmla="*/ 398038 h 446329"/>
                <a:gd name="connsiteX10" fmla="*/ 75282 w 177272"/>
                <a:gd name="connsiteY10" fmla="*/ 417088 h 446329"/>
                <a:gd name="connsiteX11" fmla="*/ 49882 w 177272"/>
                <a:gd name="connsiteY11" fmla="*/ 302788 h 446329"/>
                <a:gd name="connsiteX12" fmla="*/ 75282 w 177272"/>
                <a:gd name="connsiteY12" fmla="*/ 166263 h 446329"/>
                <a:gd name="connsiteX13" fmla="*/ 40357 w 177272"/>
                <a:gd name="connsiteY13" fmla="*/ 1163 h 44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72" h="446329">
                  <a:moveTo>
                    <a:pt x="40357" y="1163"/>
                  </a:moveTo>
                  <a:cubicBezTo>
                    <a:pt x="31890" y="15980"/>
                    <a:pt x="30303" y="195367"/>
                    <a:pt x="24482" y="255163"/>
                  </a:cubicBezTo>
                  <a:cubicBezTo>
                    <a:pt x="18661" y="314959"/>
                    <a:pt x="7019" y="329776"/>
                    <a:pt x="5432" y="359938"/>
                  </a:cubicBezTo>
                  <a:cubicBezTo>
                    <a:pt x="3845" y="390100"/>
                    <a:pt x="-10443" y="422380"/>
                    <a:pt x="14957" y="436138"/>
                  </a:cubicBezTo>
                  <a:cubicBezTo>
                    <a:pt x="40357" y="449896"/>
                    <a:pt x="130845" y="447250"/>
                    <a:pt x="157832" y="442488"/>
                  </a:cubicBezTo>
                  <a:cubicBezTo>
                    <a:pt x="184819" y="437726"/>
                    <a:pt x="175294" y="445663"/>
                    <a:pt x="176882" y="407563"/>
                  </a:cubicBezTo>
                  <a:cubicBezTo>
                    <a:pt x="178470" y="369463"/>
                    <a:pt x="170532" y="237701"/>
                    <a:pt x="167357" y="213888"/>
                  </a:cubicBezTo>
                  <a:cubicBezTo>
                    <a:pt x="164182" y="190076"/>
                    <a:pt x="163653" y="248813"/>
                    <a:pt x="157832" y="264688"/>
                  </a:cubicBezTo>
                  <a:cubicBezTo>
                    <a:pt x="152011" y="280563"/>
                    <a:pt x="137195" y="286913"/>
                    <a:pt x="132432" y="309138"/>
                  </a:cubicBezTo>
                  <a:cubicBezTo>
                    <a:pt x="127670" y="331363"/>
                    <a:pt x="138782" y="380046"/>
                    <a:pt x="129257" y="398038"/>
                  </a:cubicBezTo>
                  <a:cubicBezTo>
                    <a:pt x="119732" y="416030"/>
                    <a:pt x="88511" y="432963"/>
                    <a:pt x="75282" y="417088"/>
                  </a:cubicBezTo>
                  <a:cubicBezTo>
                    <a:pt x="62053" y="401213"/>
                    <a:pt x="49882" y="344592"/>
                    <a:pt x="49882" y="302788"/>
                  </a:cubicBezTo>
                  <a:cubicBezTo>
                    <a:pt x="49882" y="260984"/>
                    <a:pt x="73695" y="215475"/>
                    <a:pt x="75282" y="166263"/>
                  </a:cubicBezTo>
                  <a:cubicBezTo>
                    <a:pt x="76869" y="117051"/>
                    <a:pt x="48824" y="-13654"/>
                    <a:pt x="40357" y="1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815A3619-5EC6-1EC5-01F6-A818C1B80E76}"/>
                </a:ext>
              </a:extLst>
            </p:cNvPr>
            <p:cNvSpPr/>
            <p:nvPr/>
          </p:nvSpPr>
          <p:spPr>
            <a:xfrm>
              <a:off x="6184886" y="5514965"/>
              <a:ext cx="417771" cy="225463"/>
            </a:xfrm>
            <a:custGeom>
              <a:avLst/>
              <a:gdLst>
                <a:gd name="connsiteX0" fmla="*/ 14 w 417771"/>
                <a:gd name="connsiteY0" fmla="*/ 3185 h 225463"/>
                <a:gd name="connsiteX1" fmla="*/ 158764 w 417771"/>
                <a:gd name="connsiteY1" fmla="*/ 6360 h 225463"/>
                <a:gd name="connsiteX2" fmla="*/ 203214 w 417771"/>
                <a:gd name="connsiteY2" fmla="*/ 22235 h 225463"/>
                <a:gd name="connsiteX3" fmla="*/ 250839 w 417771"/>
                <a:gd name="connsiteY3" fmla="*/ 95260 h 225463"/>
                <a:gd name="connsiteX4" fmla="*/ 266714 w 417771"/>
                <a:gd name="connsiteY4" fmla="*/ 123835 h 225463"/>
                <a:gd name="connsiteX5" fmla="*/ 269889 w 417771"/>
                <a:gd name="connsiteY5" fmla="*/ 9535 h 225463"/>
                <a:gd name="connsiteX6" fmla="*/ 396889 w 417771"/>
                <a:gd name="connsiteY6" fmla="*/ 15885 h 225463"/>
                <a:gd name="connsiteX7" fmla="*/ 409589 w 417771"/>
                <a:gd name="connsiteY7" fmla="*/ 38110 h 225463"/>
                <a:gd name="connsiteX8" fmla="*/ 314339 w 417771"/>
                <a:gd name="connsiteY8" fmla="*/ 41285 h 225463"/>
                <a:gd name="connsiteX9" fmla="*/ 285764 w 417771"/>
                <a:gd name="connsiteY9" fmla="*/ 123835 h 225463"/>
                <a:gd name="connsiteX10" fmla="*/ 266714 w 417771"/>
                <a:gd name="connsiteY10" fmla="*/ 225435 h 225463"/>
                <a:gd name="connsiteX11" fmla="*/ 215914 w 417771"/>
                <a:gd name="connsiteY11" fmla="*/ 133360 h 225463"/>
                <a:gd name="connsiteX12" fmla="*/ 168289 w 417771"/>
                <a:gd name="connsiteY12" fmla="*/ 50810 h 225463"/>
                <a:gd name="connsiteX13" fmla="*/ 14 w 417771"/>
                <a:gd name="connsiteY13" fmla="*/ 3185 h 2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7771" h="225463">
                  <a:moveTo>
                    <a:pt x="14" y="3185"/>
                  </a:moveTo>
                  <a:cubicBezTo>
                    <a:pt x="-1573" y="-4223"/>
                    <a:pt x="124897" y="3185"/>
                    <a:pt x="158764" y="6360"/>
                  </a:cubicBezTo>
                  <a:cubicBezTo>
                    <a:pt x="192631" y="9535"/>
                    <a:pt x="187868" y="7418"/>
                    <a:pt x="203214" y="22235"/>
                  </a:cubicBezTo>
                  <a:cubicBezTo>
                    <a:pt x="218560" y="37052"/>
                    <a:pt x="240256" y="78327"/>
                    <a:pt x="250839" y="95260"/>
                  </a:cubicBezTo>
                  <a:cubicBezTo>
                    <a:pt x="261422" y="112193"/>
                    <a:pt x="263539" y="138122"/>
                    <a:pt x="266714" y="123835"/>
                  </a:cubicBezTo>
                  <a:cubicBezTo>
                    <a:pt x="269889" y="109548"/>
                    <a:pt x="248193" y="27527"/>
                    <a:pt x="269889" y="9535"/>
                  </a:cubicBezTo>
                  <a:cubicBezTo>
                    <a:pt x="291585" y="-8457"/>
                    <a:pt x="373606" y="11123"/>
                    <a:pt x="396889" y="15885"/>
                  </a:cubicBezTo>
                  <a:cubicBezTo>
                    <a:pt x="420172" y="20648"/>
                    <a:pt x="423347" y="33877"/>
                    <a:pt x="409589" y="38110"/>
                  </a:cubicBezTo>
                  <a:cubicBezTo>
                    <a:pt x="395831" y="42343"/>
                    <a:pt x="334976" y="26998"/>
                    <a:pt x="314339" y="41285"/>
                  </a:cubicBezTo>
                  <a:cubicBezTo>
                    <a:pt x="293702" y="55572"/>
                    <a:pt x="293701" y="93143"/>
                    <a:pt x="285764" y="123835"/>
                  </a:cubicBezTo>
                  <a:cubicBezTo>
                    <a:pt x="277827" y="154527"/>
                    <a:pt x="278356" y="223848"/>
                    <a:pt x="266714" y="225435"/>
                  </a:cubicBezTo>
                  <a:cubicBezTo>
                    <a:pt x="255072" y="227022"/>
                    <a:pt x="232318" y="162464"/>
                    <a:pt x="215914" y="133360"/>
                  </a:cubicBezTo>
                  <a:cubicBezTo>
                    <a:pt x="199510" y="104256"/>
                    <a:pt x="198451" y="67214"/>
                    <a:pt x="168289" y="50810"/>
                  </a:cubicBezTo>
                  <a:cubicBezTo>
                    <a:pt x="138127" y="34406"/>
                    <a:pt x="1601" y="10593"/>
                    <a:pt x="14" y="3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A596CB7D-A6D1-2497-3883-19E853D4A581}"/>
                </a:ext>
              </a:extLst>
            </p:cNvPr>
            <p:cNvSpPr/>
            <p:nvPr/>
          </p:nvSpPr>
          <p:spPr>
            <a:xfrm>
              <a:off x="6324271" y="5699102"/>
              <a:ext cx="283859" cy="268237"/>
            </a:xfrm>
            <a:custGeom>
              <a:avLst/>
              <a:gdLst>
                <a:gd name="connsiteX0" fmla="*/ 329 w 283859"/>
                <a:gd name="connsiteY0" fmla="*/ 23 h 268237"/>
                <a:gd name="connsiteX1" fmla="*/ 89229 w 283859"/>
                <a:gd name="connsiteY1" fmla="*/ 187348 h 268237"/>
                <a:gd name="connsiteX2" fmla="*/ 117804 w 283859"/>
                <a:gd name="connsiteY2" fmla="*/ 225448 h 268237"/>
                <a:gd name="connsiteX3" fmla="*/ 190829 w 283859"/>
                <a:gd name="connsiteY3" fmla="*/ 228623 h 268237"/>
                <a:gd name="connsiteX4" fmla="*/ 270204 w 283859"/>
                <a:gd name="connsiteY4" fmla="*/ 238148 h 268237"/>
                <a:gd name="connsiteX5" fmla="*/ 267029 w 283859"/>
                <a:gd name="connsiteY5" fmla="*/ 254023 h 268237"/>
                <a:gd name="connsiteX6" fmla="*/ 105104 w 283859"/>
                <a:gd name="connsiteY6" fmla="*/ 263548 h 268237"/>
                <a:gd name="connsiteX7" fmla="*/ 60654 w 283859"/>
                <a:gd name="connsiteY7" fmla="*/ 174648 h 268237"/>
                <a:gd name="connsiteX8" fmla="*/ 329 w 283859"/>
                <a:gd name="connsiteY8" fmla="*/ 23 h 26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59" h="268237">
                  <a:moveTo>
                    <a:pt x="329" y="23"/>
                  </a:moveTo>
                  <a:cubicBezTo>
                    <a:pt x="5091" y="2140"/>
                    <a:pt x="69650" y="149777"/>
                    <a:pt x="89229" y="187348"/>
                  </a:cubicBezTo>
                  <a:cubicBezTo>
                    <a:pt x="108808" y="224919"/>
                    <a:pt x="100871" y="218569"/>
                    <a:pt x="117804" y="225448"/>
                  </a:cubicBezTo>
                  <a:cubicBezTo>
                    <a:pt x="134737" y="232327"/>
                    <a:pt x="165429" y="226506"/>
                    <a:pt x="190829" y="228623"/>
                  </a:cubicBezTo>
                  <a:cubicBezTo>
                    <a:pt x="216229" y="230740"/>
                    <a:pt x="270204" y="238148"/>
                    <a:pt x="270204" y="238148"/>
                  </a:cubicBezTo>
                  <a:cubicBezTo>
                    <a:pt x="282904" y="242381"/>
                    <a:pt x="294546" y="249790"/>
                    <a:pt x="267029" y="254023"/>
                  </a:cubicBezTo>
                  <a:cubicBezTo>
                    <a:pt x="239512" y="258256"/>
                    <a:pt x="139500" y="276777"/>
                    <a:pt x="105104" y="263548"/>
                  </a:cubicBezTo>
                  <a:cubicBezTo>
                    <a:pt x="70708" y="250319"/>
                    <a:pt x="77587" y="211690"/>
                    <a:pt x="60654" y="174648"/>
                  </a:cubicBezTo>
                  <a:cubicBezTo>
                    <a:pt x="43721" y="137606"/>
                    <a:pt x="-4433" y="-2094"/>
                    <a:pt x="329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7A3DF060-54A6-6560-0EFC-2650A6B7A044}"/>
                </a:ext>
              </a:extLst>
            </p:cNvPr>
            <p:cNvSpPr/>
            <p:nvPr/>
          </p:nvSpPr>
          <p:spPr>
            <a:xfrm>
              <a:off x="6561308" y="5511860"/>
              <a:ext cx="36699" cy="444618"/>
            </a:xfrm>
            <a:custGeom>
              <a:avLst/>
              <a:gdLst>
                <a:gd name="connsiteX0" fmla="*/ 20467 w 36699"/>
                <a:gd name="connsiteY0" fmla="*/ 3115 h 444618"/>
                <a:gd name="connsiteX1" fmla="*/ 1417 w 36699"/>
                <a:gd name="connsiteY1" fmla="*/ 206315 h 444618"/>
                <a:gd name="connsiteX2" fmla="*/ 4592 w 36699"/>
                <a:gd name="connsiteY2" fmla="*/ 415865 h 444618"/>
                <a:gd name="connsiteX3" fmla="*/ 29992 w 36699"/>
                <a:gd name="connsiteY3" fmla="*/ 438090 h 444618"/>
                <a:gd name="connsiteX4" fmla="*/ 36342 w 36699"/>
                <a:gd name="connsiteY4" fmla="*/ 371415 h 444618"/>
                <a:gd name="connsiteX5" fmla="*/ 20467 w 36699"/>
                <a:gd name="connsiteY5" fmla="*/ 3115 h 44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99" h="444618">
                  <a:moveTo>
                    <a:pt x="20467" y="3115"/>
                  </a:moveTo>
                  <a:cubicBezTo>
                    <a:pt x="14646" y="-24402"/>
                    <a:pt x="4063" y="137523"/>
                    <a:pt x="1417" y="206315"/>
                  </a:cubicBezTo>
                  <a:cubicBezTo>
                    <a:pt x="-1229" y="275107"/>
                    <a:pt x="-170" y="377236"/>
                    <a:pt x="4592" y="415865"/>
                  </a:cubicBezTo>
                  <a:cubicBezTo>
                    <a:pt x="9354" y="454494"/>
                    <a:pt x="24700" y="445498"/>
                    <a:pt x="29992" y="438090"/>
                  </a:cubicBezTo>
                  <a:cubicBezTo>
                    <a:pt x="35284" y="430682"/>
                    <a:pt x="33696" y="441265"/>
                    <a:pt x="36342" y="371415"/>
                  </a:cubicBezTo>
                  <a:cubicBezTo>
                    <a:pt x="38988" y="301565"/>
                    <a:pt x="26288" y="30632"/>
                    <a:pt x="20467" y="3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61726A17-65E6-186E-4352-678BA1FB5A99}"/>
                </a:ext>
              </a:extLst>
            </p:cNvPr>
            <p:cNvSpPr/>
            <p:nvPr/>
          </p:nvSpPr>
          <p:spPr>
            <a:xfrm>
              <a:off x="6491428" y="5508273"/>
              <a:ext cx="355316" cy="52547"/>
            </a:xfrm>
            <a:custGeom>
              <a:avLst/>
              <a:gdLst>
                <a:gd name="connsiteX0" fmla="*/ 1447 w 355316"/>
                <a:gd name="connsiteY0" fmla="*/ 6702 h 52547"/>
                <a:gd name="connsiteX1" fmla="*/ 255447 w 355316"/>
                <a:gd name="connsiteY1" fmla="*/ 352 h 52547"/>
                <a:gd name="connsiteX2" fmla="*/ 341172 w 355316"/>
                <a:gd name="connsiteY2" fmla="*/ 3527 h 52547"/>
                <a:gd name="connsiteX3" fmla="*/ 344347 w 355316"/>
                <a:gd name="connsiteY3" fmla="*/ 25752 h 52547"/>
                <a:gd name="connsiteX4" fmla="*/ 233222 w 355316"/>
                <a:gd name="connsiteY4" fmla="*/ 44802 h 52547"/>
                <a:gd name="connsiteX5" fmla="*/ 153847 w 355316"/>
                <a:gd name="connsiteY5" fmla="*/ 51152 h 52547"/>
                <a:gd name="connsiteX6" fmla="*/ 1447 w 355316"/>
                <a:gd name="connsiteY6" fmla="*/ 6702 h 5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316" h="52547">
                  <a:moveTo>
                    <a:pt x="1447" y="6702"/>
                  </a:moveTo>
                  <a:cubicBezTo>
                    <a:pt x="18380" y="-1765"/>
                    <a:pt x="198826" y="881"/>
                    <a:pt x="255447" y="352"/>
                  </a:cubicBezTo>
                  <a:cubicBezTo>
                    <a:pt x="312068" y="-177"/>
                    <a:pt x="326355" y="-706"/>
                    <a:pt x="341172" y="3527"/>
                  </a:cubicBezTo>
                  <a:cubicBezTo>
                    <a:pt x="355989" y="7760"/>
                    <a:pt x="362339" y="18873"/>
                    <a:pt x="344347" y="25752"/>
                  </a:cubicBezTo>
                  <a:cubicBezTo>
                    <a:pt x="326355" y="32631"/>
                    <a:pt x="264972" y="40569"/>
                    <a:pt x="233222" y="44802"/>
                  </a:cubicBezTo>
                  <a:cubicBezTo>
                    <a:pt x="201472" y="49035"/>
                    <a:pt x="186655" y="55385"/>
                    <a:pt x="153847" y="51152"/>
                  </a:cubicBezTo>
                  <a:cubicBezTo>
                    <a:pt x="121039" y="46919"/>
                    <a:pt x="-15486" y="15169"/>
                    <a:pt x="1447" y="67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FAB5863A-AFA6-4686-3C42-EE689BA35744}"/>
                </a:ext>
              </a:extLst>
            </p:cNvPr>
            <p:cNvSpPr/>
            <p:nvPr/>
          </p:nvSpPr>
          <p:spPr>
            <a:xfrm>
              <a:off x="6567487" y="5885899"/>
              <a:ext cx="374136" cy="72798"/>
            </a:xfrm>
            <a:custGeom>
              <a:avLst/>
              <a:gdLst>
                <a:gd name="connsiteX0" fmla="*/ 373063 w 374136"/>
                <a:gd name="connsiteY0" fmla="*/ 551 h 72798"/>
                <a:gd name="connsiteX1" fmla="*/ 331788 w 374136"/>
                <a:gd name="connsiteY1" fmla="*/ 54526 h 72798"/>
                <a:gd name="connsiteX2" fmla="*/ 277813 w 374136"/>
                <a:gd name="connsiteY2" fmla="*/ 70401 h 72798"/>
                <a:gd name="connsiteX3" fmla="*/ 30163 w 374136"/>
                <a:gd name="connsiteY3" fmla="*/ 70401 h 72798"/>
                <a:gd name="connsiteX4" fmla="*/ 26988 w 374136"/>
                <a:gd name="connsiteY4" fmla="*/ 48176 h 72798"/>
                <a:gd name="connsiteX5" fmla="*/ 236538 w 374136"/>
                <a:gd name="connsiteY5" fmla="*/ 45001 h 72798"/>
                <a:gd name="connsiteX6" fmla="*/ 287338 w 374136"/>
                <a:gd name="connsiteY6" fmla="*/ 29126 h 72798"/>
                <a:gd name="connsiteX7" fmla="*/ 373063 w 374136"/>
                <a:gd name="connsiteY7" fmla="*/ 551 h 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6" h="72798">
                  <a:moveTo>
                    <a:pt x="373063" y="551"/>
                  </a:moveTo>
                  <a:cubicBezTo>
                    <a:pt x="380471" y="4784"/>
                    <a:pt x="347663" y="42884"/>
                    <a:pt x="331788" y="54526"/>
                  </a:cubicBezTo>
                  <a:cubicBezTo>
                    <a:pt x="315913" y="66168"/>
                    <a:pt x="328084" y="67755"/>
                    <a:pt x="277813" y="70401"/>
                  </a:cubicBezTo>
                  <a:cubicBezTo>
                    <a:pt x="227542" y="73047"/>
                    <a:pt x="71967" y="74105"/>
                    <a:pt x="30163" y="70401"/>
                  </a:cubicBezTo>
                  <a:cubicBezTo>
                    <a:pt x="-11641" y="66697"/>
                    <a:pt x="-7408" y="52409"/>
                    <a:pt x="26988" y="48176"/>
                  </a:cubicBezTo>
                  <a:cubicBezTo>
                    <a:pt x="61384" y="43943"/>
                    <a:pt x="193146" y="48176"/>
                    <a:pt x="236538" y="45001"/>
                  </a:cubicBezTo>
                  <a:cubicBezTo>
                    <a:pt x="279930" y="41826"/>
                    <a:pt x="271463" y="40768"/>
                    <a:pt x="287338" y="29126"/>
                  </a:cubicBezTo>
                  <a:cubicBezTo>
                    <a:pt x="303213" y="17484"/>
                    <a:pt x="365655" y="-3682"/>
                    <a:pt x="373063" y="5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E6B8A09A-877D-F278-E6DA-902DFEE5F01E}"/>
                </a:ext>
              </a:extLst>
            </p:cNvPr>
            <p:cNvSpPr/>
            <p:nvPr/>
          </p:nvSpPr>
          <p:spPr>
            <a:xfrm>
              <a:off x="6700685" y="5603311"/>
              <a:ext cx="109542" cy="236846"/>
            </a:xfrm>
            <a:custGeom>
              <a:avLst/>
              <a:gdLst>
                <a:gd name="connsiteX0" fmla="*/ 1740 w 109542"/>
                <a:gd name="connsiteY0" fmla="*/ 564 h 236846"/>
                <a:gd name="connsiteX1" fmla="*/ 4915 w 109542"/>
                <a:gd name="connsiteY1" fmla="*/ 140264 h 236846"/>
                <a:gd name="connsiteX2" fmla="*/ 1740 w 109542"/>
                <a:gd name="connsiteY2" fmla="*/ 213289 h 236846"/>
                <a:gd name="connsiteX3" fmla="*/ 14440 w 109542"/>
                <a:gd name="connsiteY3" fmla="*/ 229164 h 236846"/>
                <a:gd name="connsiteX4" fmla="*/ 100165 w 109542"/>
                <a:gd name="connsiteY4" fmla="*/ 235514 h 236846"/>
                <a:gd name="connsiteX5" fmla="*/ 100165 w 109542"/>
                <a:gd name="connsiteY5" fmla="*/ 203764 h 236846"/>
                <a:gd name="connsiteX6" fmla="*/ 36665 w 109542"/>
                <a:gd name="connsiteY6" fmla="*/ 197414 h 236846"/>
                <a:gd name="connsiteX7" fmla="*/ 1740 w 109542"/>
                <a:gd name="connsiteY7" fmla="*/ 564 h 2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42" h="236846">
                  <a:moveTo>
                    <a:pt x="1740" y="564"/>
                  </a:moveTo>
                  <a:cubicBezTo>
                    <a:pt x="-3552" y="-8961"/>
                    <a:pt x="4915" y="104810"/>
                    <a:pt x="4915" y="140264"/>
                  </a:cubicBezTo>
                  <a:cubicBezTo>
                    <a:pt x="4915" y="175718"/>
                    <a:pt x="1740" y="213289"/>
                    <a:pt x="1740" y="213289"/>
                  </a:cubicBezTo>
                  <a:cubicBezTo>
                    <a:pt x="3327" y="228106"/>
                    <a:pt x="-1964" y="225460"/>
                    <a:pt x="14440" y="229164"/>
                  </a:cubicBezTo>
                  <a:cubicBezTo>
                    <a:pt x="30844" y="232868"/>
                    <a:pt x="85878" y="239747"/>
                    <a:pt x="100165" y="235514"/>
                  </a:cubicBezTo>
                  <a:cubicBezTo>
                    <a:pt x="114452" y="231281"/>
                    <a:pt x="110748" y="210114"/>
                    <a:pt x="100165" y="203764"/>
                  </a:cubicBezTo>
                  <a:cubicBezTo>
                    <a:pt x="89582" y="197414"/>
                    <a:pt x="47777" y="225989"/>
                    <a:pt x="36665" y="197414"/>
                  </a:cubicBezTo>
                  <a:cubicBezTo>
                    <a:pt x="25553" y="168839"/>
                    <a:pt x="7032" y="10089"/>
                    <a:pt x="1740" y="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EDFE982E-F4F6-0B38-CECB-B0EEE29D00AE}"/>
                </a:ext>
              </a:extLst>
            </p:cNvPr>
            <p:cNvSpPr/>
            <p:nvPr/>
          </p:nvSpPr>
          <p:spPr>
            <a:xfrm>
              <a:off x="6651315" y="5618533"/>
              <a:ext cx="171422" cy="211868"/>
            </a:xfrm>
            <a:custGeom>
              <a:avLst/>
              <a:gdLst>
                <a:gd name="connsiteX0" fmla="*/ 310 w 171422"/>
                <a:gd name="connsiteY0" fmla="*/ 20267 h 211868"/>
                <a:gd name="connsiteX1" fmla="*/ 124135 w 171422"/>
                <a:gd name="connsiteY1" fmla="*/ 39317 h 211868"/>
                <a:gd name="connsiteX2" fmla="*/ 127310 w 171422"/>
                <a:gd name="connsiteY2" fmla="*/ 172667 h 211868"/>
                <a:gd name="connsiteX3" fmla="*/ 149535 w 171422"/>
                <a:gd name="connsiteY3" fmla="*/ 201242 h 211868"/>
                <a:gd name="connsiteX4" fmla="*/ 165410 w 171422"/>
                <a:gd name="connsiteY4" fmla="*/ 13917 h 211868"/>
                <a:gd name="connsiteX5" fmla="*/ 310 w 171422"/>
                <a:gd name="connsiteY5" fmla="*/ 20267 h 21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22" h="211868">
                  <a:moveTo>
                    <a:pt x="310" y="20267"/>
                  </a:moveTo>
                  <a:cubicBezTo>
                    <a:pt x="-6569" y="24500"/>
                    <a:pt x="102968" y="13917"/>
                    <a:pt x="124135" y="39317"/>
                  </a:cubicBezTo>
                  <a:cubicBezTo>
                    <a:pt x="145302" y="64717"/>
                    <a:pt x="123077" y="145680"/>
                    <a:pt x="127310" y="172667"/>
                  </a:cubicBezTo>
                  <a:cubicBezTo>
                    <a:pt x="131543" y="199655"/>
                    <a:pt x="143185" y="227700"/>
                    <a:pt x="149535" y="201242"/>
                  </a:cubicBezTo>
                  <a:cubicBezTo>
                    <a:pt x="155885" y="174784"/>
                    <a:pt x="183402" y="46725"/>
                    <a:pt x="165410" y="13917"/>
                  </a:cubicBezTo>
                  <a:cubicBezTo>
                    <a:pt x="147418" y="-18891"/>
                    <a:pt x="7189" y="16034"/>
                    <a:pt x="310" y="20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2EDD0E84-7280-0183-C888-00BB334CAFCA}"/>
                </a:ext>
              </a:extLst>
            </p:cNvPr>
            <p:cNvSpPr/>
            <p:nvPr/>
          </p:nvSpPr>
          <p:spPr>
            <a:xfrm>
              <a:off x="6259389" y="6038582"/>
              <a:ext cx="210770" cy="139044"/>
            </a:xfrm>
            <a:custGeom>
              <a:avLst/>
              <a:gdLst>
                <a:gd name="connsiteX0" fmla="*/ 1711 w 210770"/>
                <a:gd name="connsiteY0" fmla="*/ 3443 h 139044"/>
                <a:gd name="connsiteX1" fmla="*/ 166811 w 210770"/>
                <a:gd name="connsiteY1" fmla="*/ 3443 h 139044"/>
                <a:gd name="connsiteX2" fmla="*/ 201736 w 210770"/>
                <a:gd name="connsiteY2" fmla="*/ 38368 h 139044"/>
                <a:gd name="connsiteX3" fmla="*/ 208086 w 210770"/>
                <a:gd name="connsiteY3" fmla="*/ 105043 h 139044"/>
                <a:gd name="connsiteX4" fmla="*/ 204911 w 210770"/>
                <a:gd name="connsiteY4" fmla="*/ 133618 h 139044"/>
                <a:gd name="connsiteX5" fmla="*/ 144586 w 210770"/>
                <a:gd name="connsiteY5" fmla="*/ 136793 h 139044"/>
                <a:gd name="connsiteX6" fmla="*/ 157286 w 210770"/>
                <a:gd name="connsiteY6" fmla="*/ 108218 h 139044"/>
                <a:gd name="connsiteX7" fmla="*/ 160461 w 210770"/>
                <a:gd name="connsiteY7" fmla="*/ 41543 h 139044"/>
                <a:gd name="connsiteX8" fmla="*/ 84261 w 210770"/>
                <a:gd name="connsiteY8" fmla="*/ 22493 h 139044"/>
                <a:gd name="connsiteX9" fmla="*/ 1711 w 210770"/>
                <a:gd name="connsiteY9" fmla="*/ 3443 h 13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770" h="139044">
                  <a:moveTo>
                    <a:pt x="1711" y="3443"/>
                  </a:moveTo>
                  <a:cubicBezTo>
                    <a:pt x="15469" y="268"/>
                    <a:pt x="133474" y="-2378"/>
                    <a:pt x="166811" y="3443"/>
                  </a:cubicBezTo>
                  <a:cubicBezTo>
                    <a:pt x="200148" y="9264"/>
                    <a:pt x="194857" y="21435"/>
                    <a:pt x="201736" y="38368"/>
                  </a:cubicBezTo>
                  <a:cubicBezTo>
                    <a:pt x="208615" y="55301"/>
                    <a:pt x="207557" y="89168"/>
                    <a:pt x="208086" y="105043"/>
                  </a:cubicBezTo>
                  <a:cubicBezTo>
                    <a:pt x="208615" y="120918"/>
                    <a:pt x="215494" y="128326"/>
                    <a:pt x="204911" y="133618"/>
                  </a:cubicBezTo>
                  <a:cubicBezTo>
                    <a:pt x="194328" y="138910"/>
                    <a:pt x="152523" y="141026"/>
                    <a:pt x="144586" y="136793"/>
                  </a:cubicBezTo>
                  <a:cubicBezTo>
                    <a:pt x="136649" y="132560"/>
                    <a:pt x="154640" y="124093"/>
                    <a:pt x="157286" y="108218"/>
                  </a:cubicBezTo>
                  <a:cubicBezTo>
                    <a:pt x="159932" y="92343"/>
                    <a:pt x="172632" y="55830"/>
                    <a:pt x="160461" y="41543"/>
                  </a:cubicBezTo>
                  <a:cubicBezTo>
                    <a:pt x="148290" y="27256"/>
                    <a:pt x="107544" y="25139"/>
                    <a:pt x="84261" y="22493"/>
                  </a:cubicBezTo>
                  <a:cubicBezTo>
                    <a:pt x="60978" y="19847"/>
                    <a:pt x="-12047" y="6618"/>
                    <a:pt x="1711" y="3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BA9217E0-B937-C470-8788-5EEE547981E7}"/>
                </a:ext>
              </a:extLst>
            </p:cNvPr>
            <p:cNvSpPr/>
            <p:nvPr/>
          </p:nvSpPr>
          <p:spPr>
            <a:xfrm>
              <a:off x="6282208" y="5994036"/>
              <a:ext cx="65371" cy="187816"/>
            </a:xfrm>
            <a:custGeom>
              <a:avLst/>
              <a:gdLst>
                <a:gd name="connsiteX0" fmla="*/ 36042 w 65371"/>
                <a:gd name="connsiteY0" fmla="*/ 364 h 187816"/>
                <a:gd name="connsiteX1" fmla="*/ 36042 w 65371"/>
                <a:gd name="connsiteY1" fmla="*/ 95614 h 187816"/>
                <a:gd name="connsiteX2" fmla="*/ 13817 w 65371"/>
                <a:gd name="connsiteY2" fmla="*/ 140064 h 187816"/>
                <a:gd name="connsiteX3" fmla="*/ 1117 w 65371"/>
                <a:gd name="connsiteY3" fmla="*/ 178164 h 187816"/>
                <a:gd name="connsiteX4" fmla="*/ 42392 w 65371"/>
                <a:gd name="connsiteY4" fmla="*/ 184514 h 187816"/>
                <a:gd name="connsiteX5" fmla="*/ 64617 w 65371"/>
                <a:gd name="connsiteY5" fmla="*/ 133714 h 187816"/>
                <a:gd name="connsiteX6" fmla="*/ 36042 w 65371"/>
                <a:gd name="connsiteY6" fmla="*/ 364 h 18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71" h="187816">
                  <a:moveTo>
                    <a:pt x="36042" y="364"/>
                  </a:moveTo>
                  <a:cubicBezTo>
                    <a:pt x="31280" y="-5986"/>
                    <a:pt x="39746" y="72331"/>
                    <a:pt x="36042" y="95614"/>
                  </a:cubicBezTo>
                  <a:cubicBezTo>
                    <a:pt x="32338" y="118897"/>
                    <a:pt x="19638" y="126306"/>
                    <a:pt x="13817" y="140064"/>
                  </a:cubicBezTo>
                  <a:cubicBezTo>
                    <a:pt x="7996" y="153822"/>
                    <a:pt x="-3646" y="170756"/>
                    <a:pt x="1117" y="178164"/>
                  </a:cubicBezTo>
                  <a:cubicBezTo>
                    <a:pt x="5879" y="185572"/>
                    <a:pt x="31809" y="191922"/>
                    <a:pt x="42392" y="184514"/>
                  </a:cubicBezTo>
                  <a:cubicBezTo>
                    <a:pt x="52975" y="177106"/>
                    <a:pt x="58796" y="162289"/>
                    <a:pt x="64617" y="133714"/>
                  </a:cubicBezTo>
                  <a:cubicBezTo>
                    <a:pt x="70438" y="105139"/>
                    <a:pt x="40804" y="6714"/>
                    <a:pt x="36042" y="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184A28F7-9F3B-AFF9-9DB7-B2AA7359DB95}"/>
                </a:ext>
              </a:extLst>
            </p:cNvPr>
            <p:cNvSpPr/>
            <p:nvPr/>
          </p:nvSpPr>
          <p:spPr>
            <a:xfrm>
              <a:off x="6495005" y="6031444"/>
              <a:ext cx="180738" cy="92239"/>
            </a:xfrm>
            <a:custGeom>
              <a:avLst/>
              <a:gdLst>
                <a:gd name="connsiteX0" fmla="*/ 1045 w 180738"/>
                <a:gd name="connsiteY0" fmla="*/ 74081 h 92239"/>
                <a:gd name="connsiteX1" fmla="*/ 143920 w 180738"/>
                <a:gd name="connsiteY1" fmla="*/ 4231 h 92239"/>
                <a:gd name="connsiteX2" fmla="*/ 178845 w 180738"/>
                <a:gd name="connsiteY2" fmla="*/ 7406 h 92239"/>
                <a:gd name="connsiteX3" fmla="*/ 166145 w 180738"/>
                <a:gd name="connsiteY3" fmla="*/ 26456 h 92239"/>
                <a:gd name="connsiteX4" fmla="*/ 83595 w 180738"/>
                <a:gd name="connsiteY4" fmla="*/ 86781 h 92239"/>
                <a:gd name="connsiteX5" fmla="*/ 1045 w 180738"/>
                <a:gd name="connsiteY5" fmla="*/ 74081 h 9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738" h="92239">
                  <a:moveTo>
                    <a:pt x="1045" y="74081"/>
                  </a:moveTo>
                  <a:cubicBezTo>
                    <a:pt x="11099" y="60323"/>
                    <a:pt x="114287" y="15343"/>
                    <a:pt x="143920" y="4231"/>
                  </a:cubicBezTo>
                  <a:cubicBezTo>
                    <a:pt x="173553" y="-6881"/>
                    <a:pt x="178845" y="7406"/>
                    <a:pt x="178845" y="7406"/>
                  </a:cubicBezTo>
                  <a:cubicBezTo>
                    <a:pt x="182549" y="11110"/>
                    <a:pt x="182020" y="13227"/>
                    <a:pt x="166145" y="26456"/>
                  </a:cubicBezTo>
                  <a:cubicBezTo>
                    <a:pt x="150270" y="39685"/>
                    <a:pt x="111112" y="74081"/>
                    <a:pt x="83595" y="86781"/>
                  </a:cubicBezTo>
                  <a:cubicBezTo>
                    <a:pt x="56078" y="99481"/>
                    <a:pt x="-9009" y="87839"/>
                    <a:pt x="1045" y="740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8A972181-E32C-CD40-5E1E-4F66F7C725A4}"/>
                </a:ext>
              </a:extLst>
            </p:cNvPr>
            <p:cNvSpPr/>
            <p:nvPr/>
          </p:nvSpPr>
          <p:spPr>
            <a:xfrm>
              <a:off x="6584891" y="6073660"/>
              <a:ext cx="38777" cy="106892"/>
            </a:xfrm>
            <a:custGeom>
              <a:avLst/>
              <a:gdLst>
                <a:gd name="connsiteX0" fmla="*/ 34984 w 38777"/>
                <a:gd name="connsiteY0" fmla="*/ 115 h 106892"/>
                <a:gd name="connsiteX1" fmla="*/ 34984 w 38777"/>
                <a:gd name="connsiteY1" fmla="*/ 92190 h 106892"/>
                <a:gd name="connsiteX2" fmla="*/ 9584 w 38777"/>
                <a:gd name="connsiteY2" fmla="*/ 104890 h 106892"/>
                <a:gd name="connsiteX3" fmla="*/ 59 w 38777"/>
                <a:gd name="connsiteY3" fmla="*/ 73140 h 106892"/>
                <a:gd name="connsiteX4" fmla="*/ 34984 w 38777"/>
                <a:gd name="connsiteY4" fmla="*/ 115 h 10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7" h="106892">
                  <a:moveTo>
                    <a:pt x="34984" y="115"/>
                  </a:moveTo>
                  <a:cubicBezTo>
                    <a:pt x="40805" y="3290"/>
                    <a:pt x="39217" y="74728"/>
                    <a:pt x="34984" y="92190"/>
                  </a:cubicBezTo>
                  <a:cubicBezTo>
                    <a:pt x="30751" y="109652"/>
                    <a:pt x="15405" y="108065"/>
                    <a:pt x="9584" y="104890"/>
                  </a:cubicBezTo>
                  <a:cubicBezTo>
                    <a:pt x="3763" y="101715"/>
                    <a:pt x="1646" y="85840"/>
                    <a:pt x="59" y="73140"/>
                  </a:cubicBezTo>
                  <a:cubicBezTo>
                    <a:pt x="-1528" y="60440"/>
                    <a:pt x="29163" y="-3060"/>
                    <a:pt x="34984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040C02BA-A887-00B8-63D3-7CAC666AB006}"/>
                </a:ext>
              </a:extLst>
            </p:cNvPr>
            <p:cNvSpPr/>
            <p:nvPr/>
          </p:nvSpPr>
          <p:spPr>
            <a:xfrm>
              <a:off x="6729997" y="6033865"/>
              <a:ext cx="210363" cy="79844"/>
            </a:xfrm>
            <a:custGeom>
              <a:avLst/>
              <a:gdLst>
                <a:gd name="connsiteX0" fmla="*/ 1003 w 210363"/>
                <a:gd name="connsiteY0" fmla="*/ 1810 h 79844"/>
                <a:gd name="connsiteX1" fmla="*/ 150228 w 210363"/>
                <a:gd name="connsiteY1" fmla="*/ 4985 h 79844"/>
                <a:gd name="connsiteX2" fmla="*/ 207378 w 210363"/>
                <a:gd name="connsiteY2" fmla="*/ 4985 h 79844"/>
                <a:gd name="connsiteX3" fmla="*/ 197853 w 210363"/>
                <a:gd name="connsiteY3" fmla="*/ 27210 h 79844"/>
                <a:gd name="connsiteX4" fmla="*/ 159753 w 210363"/>
                <a:gd name="connsiteY4" fmla="*/ 74835 h 79844"/>
                <a:gd name="connsiteX5" fmla="*/ 131178 w 210363"/>
                <a:gd name="connsiteY5" fmla="*/ 74835 h 79844"/>
                <a:gd name="connsiteX6" fmla="*/ 134353 w 210363"/>
                <a:gd name="connsiteY6" fmla="*/ 43085 h 79844"/>
                <a:gd name="connsiteX7" fmla="*/ 86728 w 210363"/>
                <a:gd name="connsiteY7" fmla="*/ 36735 h 79844"/>
                <a:gd name="connsiteX8" fmla="*/ 1003 w 210363"/>
                <a:gd name="connsiteY8" fmla="*/ 1810 h 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63" h="79844">
                  <a:moveTo>
                    <a:pt x="1003" y="1810"/>
                  </a:moveTo>
                  <a:cubicBezTo>
                    <a:pt x="11586" y="-3482"/>
                    <a:pt x="115832" y="4456"/>
                    <a:pt x="150228" y="4985"/>
                  </a:cubicBezTo>
                  <a:cubicBezTo>
                    <a:pt x="184624" y="5514"/>
                    <a:pt x="207378" y="4985"/>
                    <a:pt x="207378" y="4985"/>
                  </a:cubicBezTo>
                  <a:cubicBezTo>
                    <a:pt x="215315" y="8689"/>
                    <a:pt x="205791" y="15568"/>
                    <a:pt x="197853" y="27210"/>
                  </a:cubicBezTo>
                  <a:cubicBezTo>
                    <a:pt x="189916" y="38852"/>
                    <a:pt x="170866" y="66898"/>
                    <a:pt x="159753" y="74835"/>
                  </a:cubicBezTo>
                  <a:cubicBezTo>
                    <a:pt x="148641" y="82773"/>
                    <a:pt x="135411" y="80127"/>
                    <a:pt x="131178" y="74835"/>
                  </a:cubicBezTo>
                  <a:cubicBezTo>
                    <a:pt x="126945" y="69543"/>
                    <a:pt x="141761" y="49435"/>
                    <a:pt x="134353" y="43085"/>
                  </a:cubicBezTo>
                  <a:cubicBezTo>
                    <a:pt x="126945" y="36735"/>
                    <a:pt x="106836" y="37264"/>
                    <a:pt x="86728" y="36735"/>
                  </a:cubicBezTo>
                  <a:cubicBezTo>
                    <a:pt x="66620" y="36206"/>
                    <a:pt x="-9580" y="7102"/>
                    <a:pt x="1003" y="1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9E45CA23-A44A-77D8-8BB3-875547243D69}"/>
                </a:ext>
              </a:extLst>
            </p:cNvPr>
            <p:cNvSpPr/>
            <p:nvPr/>
          </p:nvSpPr>
          <p:spPr>
            <a:xfrm>
              <a:off x="6764498" y="6005953"/>
              <a:ext cx="163324" cy="175801"/>
            </a:xfrm>
            <a:custGeom>
              <a:avLst/>
              <a:gdLst>
                <a:gd name="connsiteX0" fmla="*/ 1427 w 163324"/>
                <a:gd name="connsiteY0" fmla="*/ 1147 h 175801"/>
                <a:gd name="connsiteX1" fmla="*/ 10952 w 163324"/>
                <a:gd name="connsiteY1" fmla="*/ 131322 h 175801"/>
                <a:gd name="connsiteX2" fmla="*/ 10952 w 163324"/>
                <a:gd name="connsiteY2" fmla="*/ 166247 h 175801"/>
                <a:gd name="connsiteX3" fmla="*/ 83977 w 163324"/>
                <a:gd name="connsiteY3" fmla="*/ 175772 h 175801"/>
                <a:gd name="connsiteX4" fmla="*/ 160177 w 163324"/>
                <a:gd name="connsiteY4" fmla="*/ 169422 h 175801"/>
                <a:gd name="connsiteX5" fmla="*/ 141127 w 163324"/>
                <a:gd name="connsiteY5" fmla="*/ 159897 h 175801"/>
                <a:gd name="connsiteX6" fmla="*/ 71277 w 163324"/>
                <a:gd name="connsiteY6" fmla="*/ 147197 h 175801"/>
                <a:gd name="connsiteX7" fmla="*/ 45877 w 163324"/>
                <a:gd name="connsiteY7" fmla="*/ 70997 h 175801"/>
                <a:gd name="connsiteX8" fmla="*/ 1427 w 163324"/>
                <a:gd name="connsiteY8" fmla="*/ 1147 h 17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324" h="175801">
                  <a:moveTo>
                    <a:pt x="1427" y="1147"/>
                  </a:moveTo>
                  <a:cubicBezTo>
                    <a:pt x="-4394" y="11201"/>
                    <a:pt x="9365" y="103805"/>
                    <a:pt x="10952" y="131322"/>
                  </a:cubicBezTo>
                  <a:cubicBezTo>
                    <a:pt x="12539" y="158839"/>
                    <a:pt x="-1219" y="158839"/>
                    <a:pt x="10952" y="166247"/>
                  </a:cubicBezTo>
                  <a:cubicBezTo>
                    <a:pt x="23123" y="173655"/>
                    <a:pt x="59106" y="175243"/>
                    <a:pt x="83977" y="175772"/>
                  </a:cubicBezTo>
                  <a:cubicBezTo>
                    <a:pt x="108848" y="176301"/>
                    <a:pt x="160177" y="169422"/>
                    <a:pt x="160177" y="169422"/>
                  </a:cubicBezTo>
                  <a:cubicBezTo>
                    <a:pt x="169702" y="166776"/>
                    <a:pt x="155944" y="163601"/>
                    <a:pt x="141127" y="159897"/>
                  </a:cubicBezTo>
                  <a:cubicBezTo>
                    <a:pt x="126310" y="156193"/>
                    <a:pt x="87152" y="162014"/>
                    <a:pt x="71277" y="147197"/>
                  </a:cubicBezTo>
                  <a:cubicBezTo>
                    <a:pt x="55402" y="132380"/>
                    <a:pt x="50639" y="92164"/>
                    <a:pt x="45877" y="70997"/>
                  </a:cubicBezTo>
                  <a:cubicBezTo>
                    <a:pt x="41115" y="49830"/>
                    <a:pt x="7248" y="-8907"/>
                    <a:pt x="1427" y="1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5EF46780-685B-0F9B-9186-3216CCF47C5E}"/>
                </a:ext>
              </a:extLst>
            </p:cNvPr>
            <p:cNvSpPr/>
            <p:nvPr/>
          </p:nvSpPr>
          <p:spPr>
            <a:xfrm>
              <a:off x="6965518" y="6013410"/>
              <a:ext cx="44904" cy="67350"/>
            </a:xfrm>
            <a:custGeom>
              <a:avLst/>
              <a:gdLst>
                <a:gd name="connsiteX0" fmla="*/ 6782 w 44904"/>
                <a:gd name="connsiteY0" fmla="*/ 40 h 67350"/>
                <a:gd name="connsiteX1" fmla="*/ 3607 w 44904"/>
                <a:gd name="connsiteY1" fmla="*/ 63540 h 67350"/>
                <a:gd name="connsiteX2" fmla="*/ 44882 w 44904"/>
                <a:gd name="connsiteY2" fmla="*/ 54015 h 67350"/>
                <a:gd name="connsiteX3" fmla="*/ 6782 w 44904"/>
                <a:gd name="connsiteY3" fmla="*/ 40 h 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04" h="67350">
                  <a:moveTo>
                    <a:pt x="6782" y="40"/>
                  </a:moveTo>
                  <a:cubicBezTo>
                    <a:pt x="-97" y="1627"/>
                    <a:pt x="-2743" y="54544"/>
                    <a:pt x="3607" y="63540"/>
                  </a:cubicBezTo>
                  <a:cubicBezTo>
                    <a:pt x="9957" y="72536"/>
                    <a:pt x="45940" y="64069"/>
                    <a:pt x="44882" y="54015"/>
                  </a:cubicBezTo>
                  <a:cubicBezTo>
                    <a:pt x="43824" y="43961"/>
                    <a:pt x="13661" y="-1547"/>
                    <a:pt x="678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C275AD2B-B438-E9CA-6C45-92DA57ABB33B}"/>
                </a:ext>
              </a:extLst>
            </p:cNvPr>
            <p:cNvSpPr/>
            <p:nvPr/>
          </p:nvSpPr>
          <p:spPr>
            <a:xfrm>
              <a:off x="6976365" y="6105333"/>
              <a:ext cx="86537" cy="98751"/>
            </a:xfrm>
            <a:custGeom>
              <a:avLst/>
              <a:gdLst>
                <a:gd name="connsiteX0" fmla="*/ 2285 w 86537"/>
                <a:gd name="connsiteY0" fmla="*/ 98617 h 98751"/>
                <a:gd name="connsiteX1" fmla="*/ 81660 w 86537"/>
                <a:gd name="connsiteY1" fmla="*/ 47817 h 98751"/>
                <a:gd name="connsiteX2" fmla="*/ 72135 w 86537"/>
                <a:gd name="connsiteY2" fmla="*/ 192 h 98751"/>
                <a:gd name="connsiteX3" fmla="*/ 24510 w 86537"/>
                <a:gd name="connsiteY3" fmla="*/ 31942 h 98751"/>
                <a:gd name="connsiteX4" fmla="*/ 2285 w 86537"/>
                <a:gd name="connsiteY4" fmla="*/ 98617 h 9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37" h="98751">
                  <a:moveTo>
                    <a:pt x="2285" y="98617"/>
                  </a:moveTo>
                  <a:cubicBezTo>
                    <a:pt x="11810" y="101263"/>
                    <a:pt x="70018" y="64221"/>
                    <a:pt x="81660" y="47817"/>
                  </a:cubicBezTo>
                  <a:cubicBezTo>
                    <a:pt x="93302" y="31413"/>
                    <a:pt x="81660" y="2838"/>
                    <a:pt x="72135" y="192"/>
                  </a:cubicBezTo>
                  <a:cubicBezTo>
                    <a:pt x="62610" y="-2454"/>
                    <a:pt x="33506" y="22946"/>
                    <a:pt x="24510" y="31942"/>
                  </a:cubicBezTo>
                  <a:cubicBezTo>
                    <a:pt x="15514" y="40938"/>
                    <a:pt x="-7240" y="95971"/>
                    <a:pt x="2285" y="98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2E536881-14E1-E305-AE65-E6E79FF4EE5A}"/>
                </a:ext>
              </a:extLst>
            </p:cNvPr>
            <p:cNvSpPr/>
            <p:nvPr/>
          </p:nvSpPr>
          <p:spPr>
            <a:xfrm>
              <a:off x="5628111" y="6330741"/>
              <a:ext cx="110464" cy="1717567"/>
            </a:xfrm>
            <a:custGeom>
              <a:avLst/>
              <a:gdLst>
                <a:gd name="connsiteX0" fmla="*/ 25813 w 110464"/>
                <a:gd name="connsiteY0" fmla="*/ 257 h 1717567"/>
                <a:gd name="connsiteX1" fmla="*/ 53733 w 110464"/>
                <a:gd name="connsiteY1" fmla="*/ 740154 h 1717567"/>
                <a:gd name="connsiteX2" fmla="*/ 109574 w 110464"/>
                <a:gd name="connsiteY2" fmla="*/ 1717375 h 1717567"/>
                <a:gd name="connsiteX3" fmla="*/ 4872 w 110464"/>
                <a:gd name="connsiteY3" fmla="*/ 816935 h 1717567"/>
                <a:gd name="connsiteX4" fmla="*/ 25813 w 110464"/>
                <a:gd name="connsiteY4" fmla="*/ 257 h 171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4" h="1717567">
                  <a:moveTo>
                    <a:pt x="25813" y="257"/>
                  </a:moveTo>
                  <a:cubicBezTo>
                    <a:pt x="33956" y="-12540"/>
                    <a:pt x="39773" y="453968"/>
                    <a:pt x="53733" y="740154"/>
                  </a:cubicBezTo>
                  <a:cubicBezTo>
                    <a:pt x="67693" y="1026340"/>
                    <a:pt x="117717" y="1704578"/>
                    <a:pt x="109574" y="1717375"/>
                  </a:cubicBezTo>
                  <a:cubicBezTo>
                    <a:pt x="101431" y="1730172"/>
                    <a:pt x="21159" y="1101958"/>
                    <a:pt x="4872" y="816935"/>
                  </a:cubicBezTo>
                  <a:cubicBezTo>
                    <a:pt x="-11415" y="531912"/>
                    <a:pt x="17670" y="13054"/>
                    <a:pt x="25813" y="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0268F624-EE46-5411-8022-15B81208135E}"/>
                </a:ext>
              </a:extLst>
            </p:cNvPr>
            <p:cNvSpPr/>
            <p:nvPr/>
          </p:nvSpPr>
          <p:spPr>
            <a:xfrm>
              <a:off x="6745905" y="6323576"/>
              <a:ext cx="199604" cy="1480539"/>
            </a:xfrm>
            <a:custGeom>
              <a:avLst/>
              <a:gdLst>
                <a:gd name="connsiteX0" fmla="*/ 199347 w 199604"/>
                <a:gd name="connsiteY0" fmla="*/ 442 h 1480539"/>
                <a:gd name="connsiteX1" fmla="*/ 45784 w 199604"/>
                <a:gd name="connsiteY1" fmla="*/ 607716 h 1480539"/>
                <a:gd name="connsiteX2" fmla="*/ 59744 w 199604"/>
                <a:gd name="connsiteY2" fmla="*/ 1480235 h 1480539"/>
                <a:gd name="connsiteX3" fmla="*/ 3903 w 199604"/>
                <a:gd name="connsiteY3" fmla="*/ 698458 h 1480539"/>
                <a:gd name="connsiteX4" fmla="*/ 199347 w 199604"/>
                <a:gd name="connsiteY4" fmla="*/ 442 h 148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04" h="1480539">
                  <a:moveTo>
                    <a:pt x="199347" y="442"/>
                  </a:moveTo>
                  <a:cubicBezTo>
                    <a:pt x="206327" y="-14682"/>
                    <a:pt x="69051" y="361084"/>
                    <a:pt x="45784" y="607716"/>
                  </a:cubicBezTo>
                  <a:cubicBezTo>
                    <a:pt x="22517" y="854348"/>
                    <a:pt x="66724" y="1465111"/>
                    <a:pt x="59744" y="1480235"/>
                  </a:cubicBezTo>
                  <a:cubicBezTo>
                    <a:pt x="52764" y="1495359"/>
                    <a:pt x="-17038" y="943927"/>
                    <a:pt x="3903" y="698458"/>
                  </a:cubicBezTo>
                  <a:cubicBezTo>
                    <a:pt x="24843" y="452989"/>
                    <a:pt x="192367" y="15566"/>
                    <a:pt x="199347" y="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452939A2-D24B-A418-D713-AE1199647370}"/>
                </a:ext>
              </a:extLst>
            </p:cNvPr>
            <p:cNvSpPr/>
            <p:nvPr/>
          </p:nvSpPr>
          <p:spPr>
            <a:xfrm>
              <a:off x="4181067" y="4460452"/>
              <a:ext cx="119329" cy="3196903"/>
            </a:xfrm>
            <a:custGeom>
              <a:avLst/>
              <a:gdLst>
                <a:gd name="connsiteX0" fmla="*/ 97767 w 119329"/>
                <a:gd name="connsiteY0" fmla="*/ 118528 h 3196903"/>
                <a:gd name="connsiteX1" fmla="*/ 48906 w 119329"/>
                <a:gd name="connsiteY1" fmla="*/ 1291194 h 3196903"/>
                <a:gd name="connsiteX2" fmla="*/ 118707 w 119329"/>
                <a:gd name="connsiteY2" fmla="*/ 3196775 h 3196903"/>
                <a:gd name="connsiteX3" fmla="*/ 44 w 119329"/>
                <a:gd name="connsiteY3" fmla="*/ 1381936 h 3196903"/>
                <a:gd name="connsiteX4" fmla="*/ 104747 w 119329"/>
                <a:gd name="connsiteY4" fmla="*/ 181350 h 3196903"/>
                <a:gd name="connsiteX5" fmla="*/ 97767 w 119329"/>
                <a:gd name="connsiteY5" fmla="*/ 118528 h 319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329" h="3196903">
                  <a:moveTo>
                    <a:pt x="97767" y="118528"/>
                  </a:moveTo>
                  <a:cubicBezTo>
                    <a:pt x="88460" y="303502"/>
                    <a:pt x="45416" y="778153"/>
                    <a:pt x="48906" y="1291194"/>
                  </a:cubicBezTo>
                  <a:cubicBezTo>
                    <a:pt x="52396" y="1804235"/>
                    <a:pt x="126851" y="3181651"/>
                    <a:pt x="118707" y="3196775"/>
                  </a:cubicBezTo>
                  <a:cubicBezTo>
                    <a:pt x="110563" y="3211899"/>
                    <a:pt x="2371" y="1884507"/>
                    <a:pt x="44" y="1381936"/>
                  </a:cubicBezTo>
                  <a:cubicBezTo>
                    <a:pt x="-2283" y="879365"/>
                    <a:pt x="87297" y="389591"/>
                    <a:pt x="104747" y="181350"/>
                  </a:cubicBezTo>
                  <a:cubicBezTo>
                    <a:pt x="122197" y="-26891"/>
                    <a:pt x="107074" y="-66446"/>
                    <a:pt x="97767" y="118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8A5093AC-9B39-E69B-55E9-882F247723F7}"/>
                </a:ext>
              </a:extLst>
            </p:cNvPr>
            <p:cNvSpPr/>
            <p:nvPr/>
          </p:nvSpPr>
          <p:spPr>
            <a:xfrm>
              <a:off x="4379240" y="5073314"/>
              <a:ext cx="150006" cy="2475907"/>
            </a:xfrm>
            <a:custGeom>
              <a:avLst/>
              <a:gdLst>
                <a:gd name="connsiteX0" fmla="*/ 25236 w 150006"/>
                <a:gd name="connsiteY0" fmla="*/ 189721 h 2475907"/>
                <a:gd name="connsiteX1" fmla="*/ 136919 w 150006"/>
                <a:gd name="connsiteY1" fmla="*/ 2458271 h 2475907"/>
                <a:gd name="connsiteX2" fmla="*/ 143899 w 150006"/>
                <a:gd name="connsiteY2" fmla="*/ 1285605 h 2475907"/>
                <a:gd name="connsiteX3" fmla="*/ 102018 w 150006"/>
                <a:gd name="connsiteY3" fmla="*/ 2095303 h 2475907"/>
                <a:gd name="connsiteX4" fmla="*/ 67117 w 150006"/>
                <a:gd name="connsiteY4" fmla="*/ 154820 h 2475907"/>
                <a:gd name="connsiteX5" fmla="*/ 4296 w 150006"/>
                <a:gd name="connsiteY5" fmla="*/ 126900 h 2475907"/>
                <a:gd name="connsiteX6" fmla="*/ 25236 w 150006"/>
                <a:gd name="connsiteY6" fmla="*/ 189721 h 24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006" h="2475907">
                  <a:moveTo>
                    <a:pt x="25236" y="189721"/>
                  </a:moveTo>
                  <a:cubicBezTo>
                    <a:pt x="47340" y="578283"/>
                    <a:pt x="117142" y="2275624"/>
                    <a:pt x="136919" y="2458271"/>
                  </a:cubicBezTo>
                  <a:cubicBezTo>
                    <a:pt x="156696" y="2640918"/>
                    <a:pt x="149716" y="1346100"/>
                    <a:pt x="143899" y="1285605"/>
                  </a:cubicBezTo>
                  <a:cubicBezTo>
                    <a:pt x="138082" y="1225110"/>
                    <a:pt x="114815" y="2283767"/>
                    <a:pt x="102018" y="2095303"/>
                  </a:cubicBezTo>
                  <a:cubicBezTo>
                    <a:pt x="89221" y="1906839"/>
                    <a:pt x="83404" y="482887"/>
                    <a:pt x="67117" y="154820"/>
                  </a:cubicBezTo>
                  <a:cubicBezTo>
                    <a:pt x="50830" y="-173247"/>
                    <a:pt x="14766" y="123410"/>
                    <a:pt x="4296" y="126900"/>
                  </a:cubicBezTo>
                  <a:cubicBezTo>
                    <a:pt x="-6174" y="130390"/>
                    <a:pt x="3132" y="-198841"/>
                    <a:pt x="25236" y="189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6B8B2247-B779-2C20-4C48-16052E186BB1}"/>
                </a:ext>
              </a:extLst>
            </p:cNvPr>
            <p:cNvSpPr/>
            <p:nvPr/>
          </p:nvSpPr>
          <p:spPr>
            <a:xfrm>
              <a:off x="4264260" y="7792905"/>
              <a:ext cx="65310" cy="770315"/>
            </a:xfrm>
            <a:custGeom>
              <a:avLst/>
              <a:gdLst>
                <a:gd name="connsiteX0" fmla="*/ 63435 w 65310"/>
                <a:gd name="connsiteY0" fmla="*/ 3926 h 770315"/>
                <a:gd name="connsiteX1" fmla="*/ 49474 w 65310"/>
                <a:gd name="connsiteY1" fmla="*/ 527437 h 770315"/>
                <a:gd name="connsiteX2" fmla="*/ 56455 w 65310"/>
                <a:gd name="connsiteY2" fmla="*/ 764762 h 770315"/>
                <a:gd name="connsiteX3" fmla="*/ 613 w 65310"/>
                <a:gd name="connsiteY3" fmla="*/ 311052 h 770315"/>
                <a:gd name="connsiteX4" fmla="*/ 63435 w 65310"/>
                <a:gd name="connsiteY4" fmla="*/ 3926 h 7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10" h="770315">
                  <a:moveTo>
                    <a:pt x="63435" y="3926"/>
                  </a:moveTo>
                  <a:cubicBezTo>
                    <a:pt x="71578" y="39990"/>
                    <a:pt x="50637" y="400631"/>
                    <a:pt x="49474" y="527437"/>
                  </a:cubicBezTo>
                  <a:cubicBezTo>
                    <a:pt x="48311" y="654243"/>
                    <a:pt x="64598" y="800826"/>
                    <a:pt x="56455" y="764762"/>
                  </a:cubicBezTo>
                  <a:cubicBezTo>
                    <a:pt x="48312" y="728698"/>
                    <a:pt x="-6367" y="433205"/>
                    <a:pt x="613" y="311052"/>
                  </a:cubicBezTo>
                  <a:cubicBezTo>
                    <a:pt x="7593" y="188899"/>
                    <a:pt x="55292" y="-32138"/>
                    <a:pt x="63435" y="39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EF694482-4D59-B800-4383-73C24B3A7484}"/>
                </a:ext>
              </a:extLst>
            </p:cNvPr>
            <p:cNvSpPr/>
            <p:nvPr/>
          </p:nvSpPr>
          <p:spPr>
            <a:xfrm>
              <a:off x="3922233" y="5235666"/>
              <a:ext cx="78395" cy="1075063"/>
            </a:xfrm>
            <a:custGeom>
              <a:avLst/>
              <a:gdLst>
                <a:gd name="connsiteX0" fmla="*/ 613 w 78395"/>
                <a:gd name="connsiteY0" fmla="*/ 62270 h 1075063"/>
                <a:gd name="connsiteX1" fmla="*/ 77394 w 78395"/>
                <a:gd name="connsiteY1" fmla="*/ 1074392 h 1075063"/>
                <a:gd name="connsiteX2" fmla="*/ 42494 w 78395"/>
                <a:gd name="connsiteY2" fmla="*/ 215833 h 1075063"/>
                <a:gd name="connsiteX3" fmla="*/ 613 w 78395"/>
                <a:gd name="connsiteY3" fmla="*/ 62270 h 10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95" h="1075063">
                  <a:moveTo>
                    <a:pt x="613" y="62270"/>
                  </a:moveTo>
                  <a:cubicBezTo>
                    <a:pt x="6430" y="205363"/>
                    <a:pt x="70414" y="1048798"/>
                    <a:pt x="77394" y="1074392"/>
                  </a:cubicBezTo>
                  <a:cubicBezTo>
                    <a:pt x="84374" y="1099986"/>
                    <a:pt x="52964" y="386847"/>
                    <a:pt x="42494" y="215833"/>
                  </a:cubicBezTo>
                  <a:cubicBezTo>
                    <a:pt x="32024" y="44819"/>
                    <a:pt x="-5204" y="-80823"/>
                    <a:pt x="613" y="62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D0AB7EE6-EFB4-26A2-9D97-3E44192485D7}"/>
                </a:ext>
              </a:extLst>
            </p:cNvPr>
            <p:cNvSpPr/>
            <p:nvPr/>
          </p:nvSpPr>
          <p:spPr>
            <a:xfrm>
              <a:off x="8292418" y="5878846"/>
              <a:ext cx="691043" cy="242846"/>
            </a:xfrm>
            <a:custGeom>
              <a:avLst/>
              <a:gdLst>
                <a:gd name="connsiteX0" fmla="*/ 3 w 691043"/>
                <a:gd name="connsiteY0" fmla="*/ 242748 h 242846"/>
                <a:gd name="connsiteX1" fmla="*/ 390892 w 691043"/>
                <a:gd name="connsiteY1" fmla="*/ 47304 h 242846"/>
                <a:gd name="connsiteX2" fmla="*/ 691038 w 691043"/>
                <a:gd name="connsiteY2" fmla="*/ 12403 h 242846"/>
                <a:gd name="connsiteX3" fmla="*/ 397872 w 691043"/>
                <a:gd name="connsiteY3" fmla="*/ 19383 h 242846"/>
                <a:gd name="connsiteX4" fmla="*/ 3 w 691043"/>
                <a:gd name="connsiteY4" fmla="*/ 242748 h 24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043" h="242846">
                  <a:moveTo>
                    <a:pt x="3" y="242748"/>
                  </a:moveTo>
                  <a:cubicBezTo>
                    <a:pt x="-1160" y="247402"/>
                    <a:pt x="275720" y="85695"/>
                    <a:pt x="390892" y="47304"/>
                  </a:cubicBezTo>
                  <a:cubicBezTo>
                    <a:pt x="506064" y="8913"/>
                    <a:pt x="689875" y="17056"/>
                    <a:pt x="691038" y="12403"/>
                  </a:cubicBezTo>
                  <a:cubicBezTo>
                    <a:pt x="692201" y="7749"/>
                    <a:pt x="514208" y="-16681"/>
                    <a:pt x="397872" y="19383"/>
                  </a:cubicBezTo>
                  <a:cubicBezTo>
                    <a:pt x="281536" y="55447"/>
                    <a:pt x="1166" y="238094"/>
                    <a:pt x="3" y="242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885C176C-5E1D-0051-CB39-8C2B0EBD258C}"/>
                </a:ext>
              </a:extLst>
            </p:cNvPr>
            <p:cNvSpPr/>
            <p:nvPr/>
          </p:nvSpPr>
          <p:spPr>
            <a:xfrm>
              <a:off x="5970618" y="3997156"/>
              <a:ext cx="447639" cy="19219"/>
            </a:xfrm>
            <a:custGeom>
              <a:avLst/>
              <a:gdLst>
                <a:gd name="connsiteX0" fmla="*/ 1557 w 447639"/>
                <a:gd name="connsiteY0" fmla="*/ 6519 h 19219"/>
                <a:gd name="connsiteX1" fmla="*/ 176182 w 447639"/>
                <a:gd name="connsiteY1" fmla="*/ 9694 h 19219"/>
                <a:gd name="connsiteX2" fmla="*/ 446057 w 447639"/>
                <a:gd name="connsiteY2" fmla="*/ 169 h 19219"/>
                <a:gd name="connsiteX3" fmla="*/ 274607 w 447639"/>
                <a:gd name="connsiteY3" fmla="*/ 19219 h 19219"/>
                <a:gd name="connsiteX4" fmla="*/ 1557 w 447639"/>
                <a:gd name="connsiteY4" fmla="*/ 6519 h 1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39" h="19219">
                  <a:moveTo>
                    <a:pt x="1557" y="6519"/>
                  </a:moveTo>
                  <a:cubicBezTo>
                    <a:pt x="-14847" y="4932"/>
                    <a:pt x="102099" y="10752"/>
                    <a:pt x="176182" y="9694"/>
                  </a:cubicBezTo>
                  <a:cubicBezTo>
                    <a:pt x="250265" y="8636"/>
                    <a:pt x="429653" y="-1418"/>
                    <a:pt x="446057" y="169"/>
                  </a:cubicBezTo>
                  <a:cubicBezTo>
                    <a:pt x="462461" y="1756"/>
                    <a:pt x="347632" y="15515"/>
                    <a:pt x="274607" y="19219"/>
                  </a:cubicBezTo>
                  <a:lnTo>
                    <a:pt x="1557" y="651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9B8B9924-AC11-A24C-A927-09977D6B1189}"/>
                </a:ext>
              </a:extLst>
            </p:cNvPr>
            <p:cNvSpPr/>
            <p:nvPr/>
          </p:nvSpPr>
          <p:spPr>
            <a:xfrm>
              <a:off x="5651249" y="3800465"/>
              <a:ext cx="35188" cy="330215"/>
            </a:xfrm>
            <a:custGeom>
              <a:avLst/>
              <a:gdLst>
                <a:gd name="connsiteX0" fmla="*/ 251 w 35188"/>
                <a:gd name="connsiteY0" fmla="*/ 10 h 330215"/>
                <a:gd name="connsiteX1" fmla="*/ 19301 w 35188"/>
                <a:gd name="connsiteY1" fmla="*/ 133360 h 330215"/>
                <a:gd name="connsiteX2" fmla="*/ 16126 w 35188"/>
                <a:gd name="connsiteY2" fmla="*/ 330210 h 330215"/>
                <a:gd name="connsiteX3" fmla="*/ 35176 w 35188"/>
                <a:gd name="connsiteY3" fmla="*/ 139710 h 330215"/>
                <a:gd name="connsiteX4" fmla="*/ 251 w 35188"/>
                <a:gd name="connsiteY4" fmla="*/ 10 h 33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88" h="330215">
                  <a:moveTo>
                    <a:pt x="251" y="10"/>
                  </a:moveTo>
                  <a:cubicBezTo>
                    <a:pt x="-2395" y="-1048"/>
                    <a:pt x="16655" y="78327"/>
                    <a:pt x="19301" y="133360"/>
                  </a:cubicBezTo>
                  <a:cubicBezTo>
                    <a:pt x="21947" y="188393"/>
                    <a:pt x="13480" y="329152"/>
                    <a:pt x="16126" y="330210"/>
                  </a:cubicBezTo>
                  <a:cubicBezTo>
                    <a:pt x="18772" y="331268"/>
                    <a:pt x="35705" y="188922"/>
                    <a:pt x="35176" y="139710"/>
                  </a:cubicBezTo>
                  <a:cubicBezTo>
                    <a:pt x="34647" y="90498"/>
                    <a:pt x="2897" y="1068"/>
                    <a:pt x="251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57C12904-8B83-A45B-8537-CB4312CE7805}"/>
                </a:ext>
              </a:extLst>
            </p:cNvPr>
            <p:cNvSpPr/>
            <p:nvPr/>
          </p:nvSpPr>
          <p:spPr>
            <a:xfrm>
              <a:off x="5929222" y="4079304"/>
              <a:ext cx="519661" cy="84454"/>
            </a:xfrm>
            <a:custGeom>
              <a:avLst/>
              <a:gdLst>
                <a:gd name="connsiteX0" fmla="*/ 4853 w 519661"/>
                <a:gd name="connsiteY0" fmla="*/ 51371 h 84454"/>
                <a:gd name="connsiteX1" fmla="*/ 189003 w 519661"/>
                <a:gd name="connsiteY1" fmla="*/ 83121 h 84454"/>
                <a:gd name="connsiteX2" fmla="*/ 512853 w 519661"/>
                <a:gd name="connsiteY2" fmla="*/ 571 h 84454"/>
                <a:gd name="connsiteX3" fmla="*/ 379503 w 519661"/>
                <a:gd name="connsiteY3" fmla="*/ 48196 h 84454"/>
                <a:gd name="connsiteX4" fmla="*/ 4853 w 519661"/>
                <a:gd name="connsiteY4" fmla="*/ 51371 h 8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61" h="84454">
                  <a:moveTo>
                    <a:pt x="4853" y="51371"/>
                  </a:moveTo>
                  <a:cubicBezTo>
                    <a:pt x="-26897" y="57192"/>
                    <a:pt x="104336" y="91588"/>
                    <a:pt x="189003" y="83121"/>
                  </a:cubicBezTo>
                  <a:cubicBezTo>
                    <a:pt x="273670" y="74654"/>
                    <a:pt x="481103" y="6392"/>
                    <a:pt x="512853" y="571"/>
                  </a:cubicBezTo>
                  <a:cubicBezTo>
                    <a:pt x="544603" y="-5250"/>
                    <a:pt x="459407" y="34967"/>
                    <a:pt x="379503" y="48196"/>
                  </a:cubicBezTo>
                  <a:cubicBezTo>
                    <a:pt x="299599" y="61425"/>
                    <a:pt x="36603" y="45550"/>
                    <a:pt x="4853" y="51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4D3E7AF6-D83B-E1D8-0041-8682AD7DB899}"/>
                </a:ext>
              </a:extLst>
            </p:cNvPr>
            <p:cNvSpPr/>
            <p:nvPr/>
          </p:nvSpPr>
          <p:spPr>
            <a:xfrm>
              <a:off x="6057900" y="4175061"/>
              <a:ext cx="384201" cy="150705"/>
            </a:xfrm>
            <a:custGeom>
              <a:avLst/>
              <a:gdLst>
                <a:gd name="connsiteX0" fmla="*/ 0 w 384201"/>
                <a:gd name="connsiteY0" fmla="*/ 50864 h 150705"/>
                <a:gd name="connsiteX1" fmla="*/ 85725 w 384201"/>
                <a:gd name="connsiteY1" fmla="*/ 149289 h 150705"/>
                <a:gd name="connsiteX2" fmla="*/ 123825 w 384201"/>
                <a:gd name="connsiteY2" fmla="*/ 101664 h 150705"/>
                <a:gd name="connsiteX3" fmla="*/ 384175 w 384201"/>
                <a:gd name="connsiteY3" fmla="*/ 64 h 150705"/>
                <a:gd name="connsiteX4" fmla="*/ 139700 w 384201"/>
                <a:gd name="connsiteY4" fmla="*/ 117539 h 150705"/>
                <a:gd name="connsiteX5" fmla="*/ 85725 w 384201"/>
                <a:gd name="connsiteY5" fmla="*/ 130239 h 150705"/>
                <a:gd name="connsiteX6" fmla="*/ 0 w 384201"/>
                <a:gd name="connsiteY6" fmla="*/ 50864 h 15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01" h="150705">
                  <a:moveTo>
                    <a:pt x="0" y="50864"/>
                  </a:moveTo>
                  <a:cubicBezTo>
                    <a:pt x="0" y="54039"/>
                    <a:pt x="65087" y="140822"/>
                    <a:pt x="85725" y="149289"/>
                  </a:cubicBezTo>
                  <a:cubicBezTo>
                    <a:pt x="106363" y="157756"/>
                    <a:pt x="74083" y="126535"/>
                    <a:pt x="123825" y="101664"/>
                  </a:cubicBezTo>
                  <a:cubicBezTo>
                    <a:pt x="173567" y="76793"/>
                    <a:pt x="381529" y="-2582"/>
                    <a:pt x="384175" y="64"/>
                  </a:cubicBezTo>
                  <a:cubicBezTo>
                    <a:pt x="386821" y="2710"/>
                    <a:pt x="189442" y="95843"/>
                    <a:pt x="139700" y="117539"/>
                  </a:cubicBezTo>
                  <a:cubicBezTo>
                    <a:pt x="89958" y="139235"/>
                    <a:pt x="106892" y="136589"/>
                    <a:pt x="85725" y="130239"/>
                  </a:cubicBezTo>
                  <a:cubicBezTo>
                    <a:pt x="64558" y="123889"/>
                    <a:pt x="0" y="47689"/>
                    <a:pt x="0" y="50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200657D1-72CC-C0AA-8AE8-925FBD97CD71}"/>
                </a:ext>
              </a:extLst>
            </p:cNvPr>
            <p:cNvSpPr/>
            <p:nvPr/>
          </p:nvSpPr>
          <p:spPr>
            <a:xfrm>
              <a:off x="6670645" y="3898971"/>
              <a:ext cx="40205" cy="227025"/>
            </a:xfrm>
            <a:custGeom>
              <a:avLst/>
              <a:gdLst>
                <a:gd name="connsiteX0" fmla="*/ 38130 w 40205"/>
                <a:gd name="connsiteY0" fmla="*/ 3104 h 227025"/>
                <a:gd name="connsiteX1" fmla="*/ 30 w 40205"/>
                <a:gd name="connsiteY1" fmla="*/ 225354 h 227025"/>
                <a:gd name="connsiteX2" fmla="*/ 31780 w 40205"/>
                <a:gd name="connsiteY2" fmla="*/ 101529 h 227025"/>
                <a:gd name="connsiteX3" fmla="*/ 38130 w 40205"/>
                <a:gd name="connsiteY3" fmla="*/ 3104 h 2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05" h="227025">
                  <a:moveTo>
                    <a:pt x="38130" y="3104"/>
                  </a:moveTo>
                  <a:cubicBezTo>
                    <a:pt x="32838" y="23741"/>
                    <a:pt x="1088" y="208950"/>
                    <a:pt x="30" y="225354"/>
                  </a:cubicBezTo>
                  <a:cubicBezTo>
                    <a:pt x="-1028" y="241758"/>
                    <a:pt x="25959" y="132750"/>
                    <a:pt x="31780" y="101529"/>
                  </a:cubicBezTo>
                  <a:cubicBezTo>
                    <a:pt x="37601" y="70308"/>
                    <a:pt x="43422" y="-17533"/>
                    <a:pt x="38130" y="3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9" name="グループ化 378">
            <a:extLst>
              <a:ext uri="{FF2B5EF4-FFF2-40B4-BE49-F238E27FC236}">
                <a16:creationId xmlns:a16="http://schemas.microsoft.com/office/drawing/2014/main" id="{E9100F79-C68D-BFEC-5A89-310D60646D91}"/>
              </a:ext>
            </a:extLst>
          </p:cNvPr>
          <p:cNvGrpSpPr/>
          <p:nvPr/>
        </p:nvGrpSpPr>
        <p:grpSpPr>
          <a:xfrm rot="5400000">
            <a:off x="10677121" y="7077122"/>
            <a:ext cx="1986258" cy="2294987"/>
            <a:chOff x="4772027" y="2603349"/>
            <a:chExt cx="3628193" cy="4192132"/>
          </a:xfrm>
        </p:grpSpPr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7519FD3B-388D-51A7-EE98-8A67AFECE665}"/>
                </a:ext>
              </a:extLst>
            </p:cNvPr>
            <p:cNvSpPr/>
            <p:nvPr/>
          </p:nvSpPr>
          <p:spPr>
            <a:xfrm>
              <a:off x="4772027" y="3820106"/>
              <a:ext cx="200142" cy="1142320"/>
            </a:xfrm>
            <a:custGeom>
              <a:avLst/>
              <a:gdLst>
                <a:gd name="connsiteX0" fmla="*/ 389 w 200142"/>
                <a:gd name="connsiteY0" fmla="*/ 332 h 1142320"/>
                <a:gd name="connsiteX1" fmla="*/ 125650 w 200142"/>
                <a:gd name="connsiteY1" fmla="*/ 275905 h 1142320"/>
                <a:gd name="connsiteX2" fmla="*/ 194543 w 200142"/>
                <a:gd name="connsiteY2" fmla="*/ 557741 h 1142320"/>
                <a:gd name="connsiteX3" fmla="*/ 194543 w 200142"/>
                <a:gd name="connsiteY3" fmla="*/ 833313 h 1142320"/>
                <a:gd name="connsiteX4" fmla="*/ 182017 w 200142"/>
                <a:gd name="connsiteY4" fmla="*/ 1133938 h 1142320"/>
                <a:gd name="connsiteX5" fmla="*/ 169491 w 200142"/>
                <a:gd name="connsiteY5" fmla="*/ 482584 h 1142320"/>
                <a:gd name="connsiteX6" fmla="*/ 88072 w 200142"/>
                <a:gd name="connsiteY6" fmla="*/ 332272 h 1142320"/>
                <a:gd name="connsiteX7" fmla="*/ 389 w 200142"/>
                <a:gd name="connsiteY7" fmla="*/ 332 h 114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142" h="1142320">
                  <a:moveTo>
                    <a:pt x="389" y="332"/>
                  </a:moveTo>
                  <a:cubicBezTo>
                    <a:pt x="6652" y="-9062"/>
                    <a:pt x="93291" y="183004"/>
                    <a:pt x="125650" y="275905"/>
                  </a:cubicBezTo>
                  <a:cubicBezTo>
                    <a:pt x="158009" y="368806"/>
                    <a:pt x="183061" y="464840"/>
                    <a:pt x="194543" y="557741"/>
                  </a:cubicBezTo>
                  <a:cubicBezTo>
                    <a:pt x="206025" y="650642"/>
                    <a:pt x="196631" y="737280"/>
                    <a:pt x="194543" y="833313"/>
                  </a:cubicBezTo>
                  <a:cubicBezTo>
                    <a:pt x="192455" y="929346"/>
                    <a:pt x="186192" y="1192393"/>
                    <a:pt x="182017" y="1133938"/>
                  </a:cubicBezTo>
                  <a:cubicBezTo>
                    <a:pt x="177842" y="1075483"/>
                    <a:pt x="185149" y="616195"/>
                    <a:pt x="169491" y="482584"/>
                  </a:cubicBezTo>
                  <a:cubicBezTo>
                    <a:pt x="153833" y="348973"/>
                    <a:pt x="111036" y="409516"/>
                    <a:pt x="88072" y="332272"/>
                  </a:cubicBezTo>
                  <a:cubicBezTo>
                    <a:pt x="65108" y="255028"/>
                    <a:pt x="-5874" y="9726"/>
                    <a:pt x="389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38015E26-0759-C323-BC02-F9F8D72C234E}"/>
                </a:ext>
              </a:extLst>
            </p:cNvPr>
            <p:cNvSpPr/>
            <p:nvPr/>
          </p:nvSpPr>
          <p:spPr>
            <a:xfrm>
              <a:off x="4953766" y="3713465"/>
              <a:ext cx="465061" cy="919492"/>
            </a:xfrm>
            <a:custGeom>
              <a:avLst/>
              <a:gdLst>
                <a:gd name="connsiteX0" fmla="*/ 278 w 465061"/>
                <a:gd name="connsiteY0" fmla="*/ 502 h 919492"/>
                <a:gd name="connsiteX1" fmla="*/ 288376 w 465061"/>
                <a:gd name="connsiteY1" fmla="*/ 238497 h 919492"/>
                <a:gd name="connsiteX2" fmla="*/ 401111 w 465061"/>
                <a:gd name="connsiteY2" fmla="*/ 564173 h 919492"/>
                <a:gd name="connsiteX3" fmla="*/ 463741 w 465061"/>
                <a:gd name="connsiteY3" fmla="*/ 914902 h 919492"/>
                <a:gd name="connsiteX4" fmla="*/ 344744 w 465061"/>
                <a:gd name="connsiteY4" fmla="*/ 301127 h 919492"/>
                <a:gd name="connsiteX5" fmla="*/ 278 w 465061"/>
                <a:gd name="connsiteY5" fmla="*/ 502 h 9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061" h="919492">
                  <a:moveTo>
                    <a:pt x="278" y="502"/>
                  </a:moveTo>
                  <a:cubicBezTo>
                    <a:pt x="-9117" y="-9936"/>
                    <a:pt x="221570" y="144552"/>
                    <a:pt x="288376" y="238497"/>
                  </a:cubicBezTo>
                  <a:cubicBezTo>
                    <a:pt x="355182" y="332442"/>
                    <a:pt x="371884" y="451439"/>
                    <a:pt x="401111" y="564173"/>
                  </a:cubicBezTo>
                  <a:cubicBezTo>
                    <a:pt x="430338" y="676907"/>
                    <a:pt x="473136" y="958743"/>
                    <a:pt x="463741" y="914902"/>
                  </a:cubicBezTo>
                  <a:cubicBezTo>
                    <a:pt x="454347" y="871061"/>
                    <a:pt x="415725" y="454571"/>
                    <a:pt x="344744" y="301127"/>
                  </a:cubicBezTo>
                  <a:cubicBezTo>
                    <a:pt x="273763" y="147683"/>
                    <a:pt x="9673" y="10940"/>
                    <a:pt x="278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C05D00BA-D312-BD04-883F-72C0F220E924}"/>
                </a:ext>
              </a:extLst>
            </p:cNvPr>
            <p:cNvSpPr/>
            <p:nvPr/>
          </p:nvSpPr>
          <p:spPr>
            <a:xfrm>
              <a:off x="4789909" y="3707652"/>
              <a:ext cx="230739" cy="81688"/>
            </a:xfrm>
            <a:custGeom>
              <a:avLst/>
              <a:gdLst>
                <a:gd name="connsiteX0" fmla="*/ 1296 w 230739"/>
                <a:gd name="connsiteY0" fmla="*/ 81471 h 81688"/>
                <a:gd name="connsiteX1" fmla="*/ 107768 w 230739"/>
                <a:gd name="connsiteY1" fmla="*/ 25104 h 81688"/>
                <a:gd name="connsiteX2" fmla="*/ 226765 w 230739"/>
                <a:gd name="connsiteY2" fmla="*/ 62682 h 81688"/>
                <a:gd name="connsiteX3" fmla="*/ 182924 w 230739"/>
                <a:gd name="connsiteY3" fmla="*/ 52 h 81688"/>
                <a:gd name="connsiteX4" fmla="*/ 1296 w 230739"/>
                <a:gd name="connsiteY4" fmla="*/ 81471 h 8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739" h="81688">
                  <a:moveTo>
                    <a:pt x="1296" y="81471"/>
                  </a:moveTo>
                  <a:cubicBezTo>
                    <a:pt x="-11230" y="85646"/>
                    <a:pt x="70190" y="28235"/>
                    <a:pt x="107768" y="25104"/>
                  </a:cubicBezTo>
                  <a:cubicBezTo>
                    <a:pt x="145346" y="21972"/>
                    <a:pt x="214239" y="66857"/>
                    <a:pt x="226765" y="62682"/>
                  </a:cubicBezTo>
                  <a:cubicBezTo>
                    <a:pt x="239291" y="58507"/>
                    <a:pt x="221546" y="-2036"/>
                    <a:pt x="182924" y="52"/>
                  </a:cubicBezTo>
                  <a:cubicBezTo>
                    <a:pt x="144302" y="2140"/>
                    <a:pt x="13822" y="77296"/>
                    <a:pt x="1296" y="81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96027BE6-0B54-511E-3964-557EE5FF4BB1}"/>
                </a:ext>
              </a:extLst>
            </p:cNvPr>
            <p:cNvSpPr/>
            <p:nvPr/>
          </p:nvSpPr>
          <p:spPr>
            <a:xfrm>
              <a:off x="6588361" y="2624203"/>
              <a:ext cx="313749" cy="450937"/>
            </a:xfrm>
            <a:custGeom>
              <a:avLst/>
              <a:gdLst>
                <a:gd name="connsiteX0" fmla="*/ 313480 w 313749"/>
                <a:gd name="connsiteY0" fmla="*/ 0 h 450937"/>
                <a:gd name="connsiteX1" fmla="*/ 163168 w 313749"/>
                <a:gd name="connsiteY1" fmla="*/ 156575 h 450937"/>
                <a:gd name="connsiteX2" fmla="*/ 329 w 313749"/>
                <a:gd name="connsiteY2" fmla="*/ 450937 h 450937"/>
                <a:gd name="connsiteX3" fmla="*/ 125590 w 313749"/>
                <a:gd name="connsiteY3" fmla="*/ 156575 h 450937"/>
                <a:gd name="connsiteX4" fmla="*/ 313480 w 313749"/>
                <a:gd name="connsiteY4" fmla="*/ 0 h 45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749" h="450937">
                  <a:moveTo>
                    <a:pt x="313480" y="0"/>
                  </a:moveTo>
                  <a:cubicBezTo>
                    <a:pt x="319743" y="0"/>
                    <a:pt x="215360" y="81419"/>
                    <a:pt x="163168" y="156575"/>
                  </a:cubicBezTo>
                  <a:cubicBezTo>
                    <a:pt x="110976" y="231731"/>
                    <a:pt x="6592" y="450937"/>
                    <a:pt x="329" y="450937"/>
                  </a:cubicBezTo>
                  <a:cubicBezTo>
                    <a:pt x="-5934" y="450937"/>
                    <a:pt x="78617" y="227556"/>
                    <a:pt x="125590" y="156575"/>
                  </a:cubicBezTo>
                  <a:cubicBezTo>
                    <a:pt x="172563" y="85594"/>
                    <a:pt x="307217" y="0"/>
                    <a:pt x="31348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718899E8-8FBF-0CB5-B546-A9383A949363}"/>
                </a:ext>
              </a:extLst>
            </p:cNvPr>
            <p:cNvSpPr/>
            <p:nvPr/>
          </p:nvSpPr>
          <p:spPr>
            <a:xfrm>
              <a:off x="6362932" y="3093929"/>
              <a:ext cx="207121" cy="425885"/>
            </a:xfrm>
            <a:custGeom>
              <a:avLst/>
              <a:gdLst>
                <a:gd name="connsiteX0" fmla="*/ 206969 w 207121"/>
                <a:gd name="connsiteY0" fmla="*/ 0 h 425885"/>
                <a:gd name="connsiteX1" fmla="*/ 94235 w 207121"/>
                <a:gd name="connsiteY1" fmla="*/ 256783 h 425885"/>
                <a:gd name="connsiteX2" fmla="*/ 290 w 207121"/>
                <a:gd name="connsiteY2" fmla="*/ 425885 h 425885"/>
                <a:gd name="connsiteX3" fmla="*/ 69183 w 207121"/>
                <a:gd name="connsiteY3" fmla="*/ 256783 h 425885"/>
                <a:gd name="connsiteX4" fmla="*/ 206969 w 207121"/>
                <a:gd name="connsiteY4" fmla="*/ 0 h 4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21" h="425885">
                  <a:moveTo>
                    <a:pt x="206969" y="0"/>
                  </a:moveTo>
                  <a:cubicBezTo>
                    <a:pt x="211144" y="0"/>
                    <a:pt x="128681" y="185802"/>
                    <a:pt x="94235" y="256783"/>
                  </a:cubicBezTo>
                  <a:cubicBezTo>
                    <a:pt x="59788" y="327764"/>
                    <a:pt x="4465" y="425885"/>
                    <a:pt x="290" y="425885"/>
                  </a:cubicBezTo>
                  <a:cubicBezTo>
                    <a:pt x="-3885" y="425885"/>
                    <a:pt x="37868" y="327764"/>
                    <a:pt x="69183" y="256783"/>
                  </a:cubicBezTo>
                  <a:cubicBezTo>
                    <a:pt x="100498" y="185802"/>
                    <a:pt x="202794" y="0"/>
                    <a:pt x="206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BEF536B0-BDB7-0A12-7E3B-6AD47AAE22C2}"/>
                </a:ext>
              </a:extLst>
            </p:cNvPr>
            <p:cNvSpPr/>
            <p:nvPr/>
          </p:nvSpPr>
          <p:spPr>
            <a:xfrm>
              <a:off x="6117680" y="3522987"/>
              <a:ext cx="246316" cy="557973"/>
            </a:xfrm>
            <a:custGeom>
              <a:avLst/>
              <a:gdLst>
                <a:gd name="connsiteX0" fmla="*/ 245542 w 246316"/>
                <a:gd name="connsiteY0" fmla="*/ 3090 h 557973"/>
                <a:gd name="connsiteX1" fmla="*/ 76441 w 246316"/>
                <a:gd name="connsiteY1" fmla="*/ 372608 h 557973"/>
                <a:gd name="connsiteX2" fmla="*/ 1284 w 246316"/>
                <a:gd name="connsiteY2" fmla="*/ 554235 h 557973"/>
                <a:gd name="connsiteX3" fmla="*/ 132808 w 246316"/>
                <a:gd name="connsiteY3" fmla="*/ 216032 h 557973"/>
                <a:gd name="connsiteX4" fmla="*/ 245542 w 246316"/>
                <a:gd name="connsiteY4" fmla="*/ 3090 h 55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16" h="557973">
                  <a:moveTo>
                    <a:pt x="245542" y="3090"/>
                  </a:moveTo>
                  <a:cubicBezTo>
                    <a:pt x="236148" y="29186"/>
                    <a:pt x="117151" y="280751"/>
                    <a:pt x="76441" y="372608"/>
                  </a:cubicBezTo>
                  <a:cubicBezTo>
                    <a:pt x="35731" y="464465"/>
                    <a:pt x="-8110" y="580331"/>
                    <a:pt x="1284" y="554235"/>
                  </a:cubicBezTo>
                  <a:cubicBezTo>
                    <a:pt x="10678" y="528139"/>
                    <a:pt x="88967" y="309977"/>
                    <a:pt x="132808" y="216032"/>
                  </a:cubicBezTo>
                  <a:cubicBezTo>
                    <a:pt x="176649" y="122087"/>
                    <a:pt x="254936" y="-23006"/>
                    <a:pt x="245542" y="3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FDE100C9-136B-D4D6-A1BB-3947C923BA0B}"/>
                </a:ext>
              </a:extLst>
            </p:cNvPr>
            <p:cNvSpPr/>
            <p:nvPr/>
          </p:nvSpPr>
          <p:spPr>
            <a:xfrm>
              <a:off x="5686294" y="4027202"/>
              <a:ext cx="472406" cy="629527"/>
            </a:xfrm>
            <a:custGeom>
              <a:avLst/>
              <a:gdLst>
                <a:gd name="connsiteX0" fmla="*/ 470248 w 472406"/>
                <a:gd name="connsiteY0" fmla="*/ 6179 h 629527"/>
                <a:gd name="connsiteX1" fmla="*/ 200939 w 472406"/>
                <a:gd name="connsiteY1" fmla="*/ 388223 h 629527"/>
                <a:gd name="connsiteX2" fmla="*/ 119520 w 472406"/>
                <a:gd name="connsiteY2" fmla="*/ 532272 h 629527"/>
                <a:gd name="connsiteX3" fmla="*/ 522 w 472406"/>
                <a:gd name="connsiteY3" fmla="*/ 626217 h 629527"/>
                <a:gd name="connsiteX4" fmla="*/ 169624 w 472406"/>
                <a:gd name="connsiteY4" fmla="*/ 413275 h 629527"/>
                <a:gd name="connsiteX5" fmla="*/ 319936 w 472406"/>
                <a:gd name="connsiteY5" fmla="*/ 169017 h 629527"/>
                <a:gd name="connsiteX6" fmla="*/ 470248 w 472406"/>
                <a:gd name="connsiteY6" fmla="*/ 6179 h 6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406" h="629527">
                  <a:moveTo>
                    <a:pt x="470248" y="6179"/>
                  </a:moveTo>
                  <a:cubicBezTo>
                    <a:pt x="450415" y="42713"/>
                    <a:pt x="259394" y="300541"/>
                    <a:pt x="200939" y="388223"/>
                  </a:cubicBezTo>
                  <a:cubicBezTo>
                    <a:pt x="142484" y="475905"/>
                    <a:pt x="152923" y="492606"/>
                    <a:pt x="119520" y="532272"/>
                  </a:cubicBezTo>
                  <a:cubicBezTo>
                    <a:pt x="86117" y="571938"/>
                    <a:pt x="-7829" y="646050"/>
                    <a:pt x="522" y="626217"/>
                  </a:cubicBezTo>
                  <a:cubicBezTo>
                    <a:pt x="8873" y="606384"/>
                    <a:pt x="116388" y="489475"/>
                    <a:pt x="169624" y="413275"/>
                  </a:cubicBezTo>
                  <a:cubicBezTo>
                    <a:pt x="222860" y="337075"/>
                    <a:pt x="271920" y="233735"/>
                    <a:pt x="319936" y="169017"/>
                  </a:cubicBezTo>
                  <a:cubicBezTo>
                    <a:pt x="367952" y="104299"/>
                    <a:pt x="490081" y="-30355"/>
                    <a:pt x="470248" y="6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8C451F3C-6649-5CC8-2ECA-33815203FD3E}"/>
                </a:ext>
              </a:extLst>
            </p:cNvPr>
            <p:cNvSpPr/>
            <p:nvPr/>
          </p:nvSpPr>
          <p:spPr>
            <a:xfrm>
              <a:off x="5398718" y="4534273"/>
              <a:ext cx="376535" cy="188089"/>
            </a:xfrm>
            <a:custGeom>
              <a:avLst/>
              <a:gdLst>
                <a:gd name="connsiteX0" fmla="*/ 0 w 376535"/>
                <a:gd name="connsiteY0" fmla="*/ 149 h 188089"/>
                <a:gd name="connsiteX1" fmla="*/ 87682 w 376535"/>
                <a:gd name="connsiteY1" fmla="*/ 150461 h 188089"/>
                <a:gd name="connsiteX2" fmla="*/ 244257 w 376535"/>
                <a:gd name="connsiteY2" fmla="*/ 137935 h 188089"/>
                <a:gd name="connsiteX3" fmla="*/ 375781 w 376535"/>
                <a:gd name="connsiteY3" fmla="*/ 69042 h 188089"/>
                <a:gd name="connsiteX4" fmla="*/ 288098 w 376535"/>
                <a:gd name="connsiteY4" fmla="*/ 144198 h 188089"/>
                <a:gd name="connsiteX5" fmla="*/ 87682 w 376535"/>
                <a:gd name="connsiteY5" fmla="*/ 181776 h 188089"/>
                <a:gd name="connsiteX6" fmla="*/ 0 w 376535"/>
                <a:gd name="connsiteY6" fmla="*/ 149 h 18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535" h="188089">
                  <a:moveTo>
                    <a:pt x="0" y="149"/>
                  </a:moveTo>
                  <a:cubicBezTo>
                    <a:pt x="0" y="-5070"/>
                    <a:pt x="46973" y="127497"/>
                    <a:pt x="87682" y="150461"/>
                  </a:cubicBezTo>
                  <a:cubicBezTo>
                    <a:pt x="128392" y="173425"/>
                    <a:pt x="196241" y="151505"/>
                    <a:pt x="244257" y="137935"/>
                  </a:cubicBezTo>
                  <a:cubicBezTo>
                    <a:pt x="292273" y="124365"/>
                    <a:pt x="368474" y="67998"/>
                    <a:pt x="375781" y="69042"/>
                  </a:cubicBezTo>
                  <a:cubicBezTo>
                    <a:pt x="383088" y="70086"/>
                    <a:pt x="336115" y="125409"/>
                    <a:pt x="288098" y="144198"/>
                  </a:cubicBezTo>
                  <a:cubicBezTo>
                    <a:pt x="240082" y="162987"/>
                    <a:pt x="134654" y="203696"/>
                    <a:pt x="87682" y="181776"/>
                  </a:cubicBezTo>
                  <a:cubicBezTo>
                    <a:pt x="40710" y="159856"/>
                    <a:pt x="0" y="5368"/>
                    <a:pt x="0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83D4DB23-4FFB-957D-F6A5-0ABB8628CBAD}"/>
                </a:ext>
              </a:extLst>
            </p:cNvPr>
            <p:cNvSpPr/>
            <p:nvPr/>
          </p:nvSpPr>
          <p:spPr>
            <a:xfrm>
              <a:off x="4953610" y="5006061"/>
              <a:ext cx="383322" cy="1132343"/>
            </a:xfrm>
            <a:custGeom>
              <a:avLst/>
              <a:gdLst>
                <a:gd name="connsiteX0" fmla="*/ 6697 w 383322"/>
                <a:gd name="connsiteY0" fmla="*/ 16876 h 1132343"/>
                <a:gd name="connsiteX1" fmla="*/ 38012 w 383322"/>
                <a:gd name="connsiteY1" fmla="*/ 317501 h 1132343"/>
                <a:gd name="connsiteX2" fmla="*/ 100642 w 383322"/>
                <a:gd name="connsiteY2" fmla="*/ 643177 h 1132343"/>
                <a:gd name="connsiteX3" fmla="*/ 238428 w 383322"/>
                <a:gd name="connsiteY3" fmla="*/ 918750 h 1132343"/>
                <a:gd name="connsiteX4" fmla="*/ 382478 w 383322"/>
                <a:gd name="connsiteY4" fmla="*/ 1131692 h 1132343"/>
                <a:gd name="connsiteX5" fmla="*/ 169535 w 383322"/>
                <a:gd name="connsiteY5" fmla="*/ 849857 h 1132343"/>
                <a:gd name="connsiteX6" fmla="*/ 6697 w 383322"/>
                <a:gd name="connsiteY6" fmla="*/ 16876 h 113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322" h="1132343">
                  <a:moveTo>
                    <a:pt x="6697" y="16876"/>
                  </a:moveTo>
                  <a:cubicBezTo>
                    <a:pt x="-15224" y="-71850"/>
                    <a:pt x="22355" y="213118"/>
                    <a:pt x="38012" y="317501"/>
                  </a:cubicBezTo>
                  <a:cubicBezTo>
                    <a:pt x="53669" y="421884"/>
                    <a:pt x="67239" y="542969"/>
                    <a:pt x="100642" y="643177"/>
                  </a:cubicBezTo>
                  <a:cubicBezTo>
                    <a:pt x="134045" y="743385"/>
                    <a:pt x="191455" y="837331"/>
                    <a:pt x="238428" y="918750"/>
                  </a:cubicBezTo>
                  <a:cubicBezTo>
                    <a:pt x="285401" y="1000169"/>
                    <a:pt x="393960" y="1143174"/>
                    <a:pt x="382478" y="1131692"/>
                  </a:cubicBezTo>
                  <a:cubicBezTo>
                    <a:pt x="370996" y="1120210"/>
                    <a:pt x="232165" y="1034616"/>
                    <a:pt x="169535" y="849857"/>
                  </a:cubicBezTo>
                  <a:cubicBezTo>
                    <a:pt x="106905" y="665098"/>
                    <a:pt x="28618" y="105602"/>
                    <a:pt x="6697" y="168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4DE4CC12-8D06-1F16-3E22-670623CFB840}"/>
                </a:ext>
              </a:extLst>
            </p:cNvPr>
            <p:cNvSpPr/>
            <p:nvPr/>
          </p:nvSpPr>
          <p:spPr>
            <a:xfrm>
              <a:off x="7097726" y="5321752"/>
              <a:ext cx="418096" cy="769795"/>
            </a:xfrm>
            <a:custGeom>
              <a:avLst/>
              <a:gdLst>
                <a:gd name="connsiteX0" fmla="*/ 417890 w 418096"/>
                <a:gd name="connsiteY0" fmla="*/ 1810 h 769795"/>
                <a:gd name="connsiteX1" fmla="*/ 60899 w 418096"/>
                <a:gd name="connsiteY1" fmla="*/ 546692 h 769795"/>
                <a:gd name="connsiteX2" fmla="*/ 4532 w 418096"/>
                <a:gd name="connsiteY2" fmla="*/ 765897 h 769795"/>
                <a:gd name="connsiteX3" fmla="*/ 111003 w 418096"/>
                <a:gd name="connsiteY3" fmla="*/ 383853 h 769795"/>
                <a:gd name="connsiteX4" fmla="*/ 417890 w 418096"/>
                <a:gd name="connsiteY4" fmla="*/ 1810 h 76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96" h="769795">
                  <a:moveTo>
                    <a:pt x="417890" y="1810"/>
                  </a:moveTo>
                  <a:cubicBezTo>
                    <a:pt x="409539" y="28950"/>
                    <a:pt x="129792" y="419344"/>
                    <a:pt x="60899" y="546692"/>
                  </a:cubicBezTo>
                  <a:cubicBezTo>
                    <a:pt x="-7994" y="674040"/>
                    <a:pt x="-3819" y="793037"/>
                    <a:pt x="4532" y="765897"/>
                  </a:cubicBezTo>
                  <a:cubicBezTo>
                    <a:pt x="12883" y="738757"/>
                    <a:pt x="43154" y="508069"/>
                    <a:pt x="111003" y="383853"/>
                  </a:cubicBezTo>
                  <a:cubicBezTo>
                    <a:pt x="178852" y="259637"/>
                    <a:pt x="426241" y="-25330"/>
                    <a:pt x="417890" y="1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45F618A1-FD6A-4DFC-72C1-EA5A49A899EC}"/>
                </a:ext>
              </a:extLst>
            </p:cNvPr>
            <p:cNvSpPr/>
            <p:nvPr/>
          </p:nvSpPr>
          <p:spPr>
            <a:xfrm>
              <a:off x="6582419" y="6106279"/>
              <a:ext cx="476000" cy="689202"/>
            </a:xfrm>
            <a:custGeom>
              <a:avLst/>
              <a:gdLst>
                <a:gd name="connsiteX0" fmla="*/ 475997 w 476000"/>
                <a:gd name="connsiteY0" fmla="*/ 159 h 689202"/>
                <a:gd name="connsiteX1" fmla="*/ 175373 w 476000"/>
                <a:gd name="connsiteY1" fmla="*/ 288258 h 689202"/>
                <a:gd name="connsiteX2" fmla="*/ 8 w 476000"/>
                <a:gd name="connsiteY2" fmla="*/ 689091 h 689202"/>
                <a:gd name="connsiteX3" fmla="*/ 181636 w 476000"/>
                <a:gd name="connsiteY3" fmla="*/ 325836 h 689202"/>
                <a:gd name="connsiteX4" fmla="*/ 475997 w 476000"/>
                <a:gd name="connsiteY4" fmla="*/ 159 h 68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000" h="689202">
                  <a:moveTo>
                    <a:pt x="475997" y="159"/>
                  </a:moveTo>
                  <a:cubicBezTo>
                    <a:pt x="474953" y="-6104"/>
                    <a:pt x="254704" y="173436"/>
                    <a:pt x="175373" y="288258"/>
                  </a:cubicBezTo>
                  <a:cubicBezTo>
                    <a:pt x="96041" y="403080"/>
                    <a:pt x="-1036" y="682828"/>
                    <a:pt x="8" y="689091"/>
                  </a:cubicBezTo>
                  <a:cubicBezTo>
                    <a:pt x="1052" y="695354"/>
                    <a:pt x="103348" y="436483"/>
                    <a:pt x="181636" y="325836"/>
                  </a:cubicBezTo>
                  <a:cubicBezTo>
                    <a:pt x="259924" y="215189"/>
                    <a:pt x="477041" y="6422"/>
                    <a:pt x="475997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2482ED7C-42F3-02FA-0DF1-6A9736618E86}"/>
                </a:ext>
              </a:extLst>
            </p:cNvPr>
            <p:cNvSpPr/>
            <p:nvPr/>
          </p:nvSpPr>
          <p:spPr>
            <a:xfrm>
              <a:off x="6062560" y="4665767"/>
              <a:ext cx="234050" cy="720521"/>
            </a:xfrm>
            <a:custGeom>
              <a:avLst/>
              <a:gdLst>
                <a:gd name="connsiteX0" fmla="*/ 37 w 234050"/>
                <a:gd name="connsiteY0" fmla="*/ 178 h 720521"/>
                <a:gd name="connsiteX1" fmla="*/ 212980 w 234050"/>
                <a:gd name="connsiteY1" fmla="*/ 307066 h 720521"/>
                <a:gd name="connsiteX2" fmla="*/ 144087 w 234050"/>
                <a:gd name="connsiteY2" fmla="*/ 720425 h 720521"/>
                <a:gd name="connsiteX3" fmla="*/ 231769 w 234050"/>
                <a:gd name="connsiteY3" fmla="*/ 269488 h 720521"/>
                <a:gd name="connsiteX4" fmla="*/ 37 w 234050"/>
                <a:gd name="connsiteY4" fmla="*/ 178 h 7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50" h="720521">
                  <a:moveTo>
                    <a:pt x="37" y="178"/>
                  </a:moveTo>
                  <a:cubicBezTo>
                    <a:pt x="-3094" y="6441"/>
                    <a:pt x="188972" y="187025"/>
                    <a:pt x="212980" y="307066"/>
                  </a:cubicBezTo>
                  <a:cubicBezTo>
                    <a:pt x="236988" y="427107"/>
                    <a:pt x="140956" y="726688"/>
                    <a:pt x="144087" y="720425"/>
                  </a:cubicBezTo>
                  <a:cubicBezTo>
                    <a:pt x="147218" y="714162"/>
                    <a:pt x="250558" y="385354"/>
                    <a:pt x="231769" y="269488"/>
                  </a:cubicBezTo>
                  <a:cubicBezTo>
                    <a:pt x="212980" y="153622"/>
                    <a:pt x="3168" y="-6085"/>
                    <a:pt x="37" y="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C782B104-3721-B17B-5769-BC34F6E424F6}"/>
                </a:ext>
              </a:extLst>
            </p:cNvPr>
            <p:cNvSpPr/>
            <p:nvPr/>
          </p:nvSpPr>
          <p:spPr>
            <a:xfrm>
              <a:off x="6275495" y="4683846"/>
              <a:ext cx="651493" cy="433512"/>
            </a:xfrm>
            <a:custGeom>
              <a:avLst/>
              <a:gdLst>
                <a:gd name="connsiteX0" fmla="*/ 45 w 651493"/>
                <a:gd name="connsiteY0" fmla="*/ 888 h 433512"/>
                <a:gd name="connsiteX1" fmla="*/ 413404 w 651493"/>
                <a:gd name="connsiteY1" fmla="*/ 207568 h 433512"/>
                <a:gd name="connsiteX2" fmla="*/ 651398 w 651493"/>
                <a:gd name="connsiteY2" fmla="*/ 433036 h 433512"/>
                <a:gd name="connsiteX3" fmla="*/ 388352 w 651493"/>
                <a:gd name="connsiteY3" fmla="*/ 144938 h 433512"/>
                <a:gd name="connsiteX4" fmla="*/ 45 w 651493"/>
                <a:gd name="connsiteY4" fmla="*/ 888 h 43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93" h="433512">
                  <a:moveTo>
                    <a:pt x="45" y="888"/>
                  </a:moveTo>
                  <a:cubicBezTo>
                    <a:pt x="4220" y="11326"/>
                    <a:pt x="304845" y="135543"/>
                    <a:pt x="413404" y="207568"/>
                  </a:cubicBezTo>
                  <a:cubicBezTo>
                    <a:pt x="521963" y="279593"/>
                    <a:pt x="655573" y="443474"/>
                    <a:pt x="651398" y="433036"/>
                  </a:cubicBezTo>
                  <a:cubicBezTo>
                    <a:pt x="647223" y="422598"/>
                    <a:pt x="493779" y="215919"/>
                    <a:pt x="388352" y="144938"/>
                  </a:cubicBezTo>
                  <a:cubicBezTo>
                    <a:pt x="282925" y="73957"/>
                    <a:pt x="-4130" y="-9550"/>
                    <a:pt x="45" y="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1F087A80-E410-9B10-0442-B9419941369A}"/>
                </a:ext>
              </a:extLst>
            </p:cNvPr>
            <p:cNvSpPr/>
            <p:nvPr/>
          </p:nvSpPr>
          <p:spPr>
            <a:xfrm>
              <a:off x="7407346" y="4915790"/>
              <a:ext cx="70002" cy="459899"/>
            </a:xfrm>
            <a:custGeom>
              <a:avLst/>
              <a:gdLst>
                <a:gd name="connsiteX0" fmla="*/ 58166 w 70002"/>
                <a:gd name="connsiteY0" fmla="*/ 676 h 459899"/>
                <a:gd name="connsiteX1" fmla="*/ 20588 w 70002"/>
                <a:gd name="connsiteY1" fmla="*/ 338878 h 459899"/>
                <a:gd name="connsiteX2" fmla="*/ 1799 w 70002"/>
                <a:gd name="connsiteY2" fmla="*/ 457876 h 459899"/>
                <a:gd name="connsiteX3" fmla="*/ 64429 w 70002"/>
                <a:gd name="connsiteY3" fmla="*/ 257459 h 459899"/>
                <a:gd name="connsiteX4" fmla="*/ 58166 w 70002"/>
                <a:gd name="connsiteY4" fmla="*/ 676 h 45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2" h="459899">
                  <a:moveTo>
                    <a:pt x="58166" y="676"/>
                  </a:moveTo>
                  <a:cubicBezTo>
                    <a:pt x="50859" y="14246"/>
                    <a:pt x="29982" y="262678"/>
                    <a:pt x="20588" y="338878"/>
                  </a:cubicBezTo>
                  <a:cubicBezTo>
                    <a:pt x="11193" y="415078"/>
                    <a:pt x="-5508" y="471446"/>
                    <a:pt x="1799" y="457876"/>
                  </a:cubicBezTo>
                  <a:cubicBezTo>
                    <a:pt x="9106" y="444306"/>
                    <a:pt x="51903" y="333659"/>
                    <a:pt x="64429" y="257459"/>
                  </a:cubicBezTo>
                  <a:cubicBezTo>
                    <a:pt x="76955" y="181259"/>
                    <a:pt x="65473" y="-12894"/>
                    <a:pt x="58166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F6A41AE6-7773-D142-0676-313AB775F66E}"/>
                </a:ext>
              </a:extLst>
            </p:cNvPr>
            <p:cNvSpPr/>
            <p:nvPr/>
          </p:nvSpPr>
          <p:spPr>
            <a:xfrm>
              <a:off x="6907484" y="2736371"/>
              <a:ext cx="156994" cy="445649"/>
            </a:xfrm>
            <a:custGeom>
              <a:avLst/>
              <a:gdLst>
                <a:gd name="connsiteX0" fmla="*/ 144669 w 156994"/>
                <a:gd name="connsiteY0" fmla="*/ 566 h 445649"/>
                <a:gd name="connsiteX1" fmla="*/ 94565 w 156994"/>
                <a:gd name="connsiteY1" fmla="*/ 226034 h 445649"/>
                <a:gd name="connsiteX2" fmla="*/ 620 w 156994"/>
                <a:gd name="connsiteY2" fmla="*/ 445240 h 445649"/>
                <a:gd name="connsiteX3" fmla="*/ 144669 w 156994"/>
                <a:gd name="connsiteY3" fmla="*/ 169667 h 445649"/>
                <a:gd name="connsiteX4" fmla="*/ 144669 w 156994"/>
                <a:gd name="connsiteY4" fmla="*/ 566 h 4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94" h="445649">
                  <a:moveTo>
                    <a:pt x="144669" y="566"/>
                  </a:moveTo>
                  <a:cubicBezTo>
                    <a:pt x="136318" y="9960"/>
                    <a:pt x="118573" y="151922"/>
                    <a:pt x="94565" y="226034"/>
                  </a:cubicBezTo>
                  <a:cubicBezTo>
                    <a:pt x="70557" y="300146"/>
                    <a:pt x="-7731" y="454634"/>
                    <a:pt x="620" y="445240"/>
                  </a:cubicBezTo>
                  <a:cubicBezTo>
                    <a:pt x="8971" y="435846"/>
                    <a:pt x="121705" y="238560"/>
                    <a:pt x="144669" y="169667"/>
                  </a:cubicBezTo>
                  <a:cubicBezTo>
                    <a:pt x="167633" y="100774"/>
                    <a:pt x="153020" y="-8828"/>
                    <a:pt x="144669" y="5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1444D453-009A-4D1C-6175-F28803532AFE}"/>
                </a:ext>
              </a:extLst>
            </p:cNvPr>
            <p:cNvSpPr/>
            <p:nvPr/>
          </p:nvSpPr>
          <p:spPr>
            <a:xfrm>
              <a:off x="6879521" y="2705614"/>
              <a:ext cx="91441" cy="319428"/>
            </a:xfrm>
            <a:custGeom>
              <a:avLst/>
              <a:gdLst>
                <a:gd name="connsiteX0" fmla="*/ 91213 w 91441"/>
                <a:gd name="connsiteY0" fmla="*/ 8 h 319428"/>
                <a:gd name="connsiteX1" fmla="*/ 28583 w 91441"/>
                <a:gd name="connsiteY1" fmla="*/ 144057 h 319428"/>
                <a:gd name="connsiteX2" fmla="*/ 16057 w 91441"/>
                <a:gd name="connsiteY2" fmla="*/ 319422 h 319428"/>
                <a:gd name="connsiteX3" fmla="*/ 3531 w 91441"/>
                <a:gd name="connsiteY3" fmla="*/ 150320 h 319428"/>
                <a:gd name="connsiteX4" fmla="*/ 91213 w 91441"/>
                <a:gd name="connsiteY4" fmla="*/ 8 h 31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1" h="319428">
                  <a:moveTo>
                    <a:pt x="91213" y="8"/>
                  </a:moveTo>
                  <a:cubicBezTo>
                    <a:pt x="95388" y="-1036"/>
                    <a:pt x="41109" y="90821"/>
                    <a:pt x="28583" y="144057"/>
                  </a:cubicBezTo>
                  <a:cubicBezTo>
                    <a:pt x="16057" y="197293"/>
                    <a:pt x="20232" y="318378"/>
                    <a:pt x="16057" y="319422"/>
                  </a:cubicBezTo>
                  <a:cubicBezTo>
                    <a:pt x="11882" y="320466"/>
                    <a:pt x="-7951" y="200424"/>
                    <a:pt x="3531" y="150320"/>
                  </a:cubicBezTo>
                  <a:cubicBezTo>
                    <a:pt x="15013" y="100216"/>
                    <a:pt x="87038" y="1052"/>
                    <a:pt x="9121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AA646003-008B-7C32-ABA8-0A62CB2978FD}"/>
                </a:ext>
              </a:extLst>
            </p:cNvPr>
            <p:cNvSpPr/>
            <p:nvPr/>
          </p:nvSpPr>
          <p:spPr>
            <a:xfrm>
              <a:off x="6983245" y="2642079"/>
              <a:ext cx="72265" cy="134421"/>
            </a:xfrm>
            <a:custGeom>
              <a:avLst/>
              <a:gdLst>
                <a:gd name="connsiteX0" fmla="*/ 15 w 72265"/>
                <a:gd name="connsiteY0" fmla="*/ 913 h 134421"/>
                <a:gd name="connsiteX1" fmla="*/ 62645 w 72265"/>
                <a:gd name="connsiteY1" fmla="*/ 132436 h 134421"/>
                <a:gd name="connsiteX2" fmla="*/ 68908 w 72265"/>
                <a:gd name="connsiteY2" fmla="*/ 76069 h 134421"/>
                <a:gd name="connsiteX3" fmla="*/ 15 w 72265"/>
                <a:gd name="connsiteY3" fmla="*/ 913 h 13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65" h="134421">
                  <a:moveTo>
                    <a:pt x="15" y="913"/>
                  </a:moveTo>
                  <a:cubicBezTo>
                    <a:pt x="-1029" y="10308"/>
                    <a:pt x="51163" y="119910"/>
                    <a:pt x="62645" y="132436"/>
                  </a:cubicBezTo>
                  <a:cubicBezTo>
                    <a:pt x="74127" y="144962"/>
                    <a:pt x="74127" y="94858"/>
                    <a:pt x="68908" y="76069"/>
                  </a:cubicBezTo>
                  <a:cubicBezTo>
                    <a:pt x="63689" y="57280"/>
                    <a:pt x="1059" y="-8482"/>
                    <a:pt x="15" y="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A94E0B94-4B77-1C2D-3E01-5E0454DA1101}"/>
                </a:ext>
              </a:extLst>
            </p:cNvPr>
            <p:cNvSpPr/>
            <p:nvPr/>
          </p:nvSpPr>
          <p:spPr>
            <a:xfrm>
              <a:off x="6644495" y="3092225"/>
              <a:ext cx="208976" cy="70674"/>
            </a:xfrm>
            <a:custGeom>
              <a:avLst/>
              <a:gdLst>
                <a:gd name="connsiteX0" fmla="*/ 563 w 208976"/>
                <a:gd name="connsiteY0" fmla="*/ 1704 h 70674"/>
                <a:gd name="connsiteX1" fmla="*/ 113297 w 208976"/>
                <a:gd name="connsiteY1" fmla="*/ 20493 h 70674"/>
                <a:gd name="connsiteX2" fmla="*/ 207242 w 208976"/>
                <a:gd name="connsiteY2" fmla="*/ 70597 h 70674"/>
                <a:gd name="connsiteX3" fmla="*/ 163401 w 208976"/>
                <a:gd name="connsiteY3" fmla="*/ 7967 h 70674"/>
                <a:gd name="connsiteX4" fmla="*/ 563 w 208976"/>
                <a:gd name="connsiteY4" fmla="*/ 1704 h 7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6" h="70674">
                  <a:moveTo>
                    <a:pt x="563" y="1704"/>
                  </a:moveTo>
                  <a:cubicBezTo>
                    <a:pt x="-7788" y="3792"/>
                    <a:pt x="78850" y="9011"/>
                    <a:pt x="113297" y="20493"/>
                  </a:cubicBezTo>
                  <a:cubicBezTo>
                    <a:pt x="147744" y="31975"/>
                    <a:pt x="198891" y="72685"/>
                    <a:pt x="207242" y="70597"/>
                  </a:cubicBezTo>
                  <a:cubicBezTo>
                    <a:pt x="215593" y="68509"/>
                    <a:pt x="192628" y="18405"/>
                    <a:pt x="163401" y="7967"/>
                  </a:cubicBezTo>
                  <a:cubicBezTo>
                    <a:pt x="134174" y="-2471"/>
                    <a:pt x="8914" y="-384"/>
                    <a:pt x="563" y="17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C7522DD7-13D6-1906-90A8-9FCE8D241435}"/>
                </a:ext>
              </a:extLst>
            </p:cNvPr>
            <p:cNvSpPr/>
            <p:nvPr/>
          </p:nvSpPr>
          <p:spPr>
            <a:xfrm>
              <a:off x="6732442" y="3168486"/>
              <a:ext cx="160931" cy="446496"/>
            </a:xfrm>
            <a:custGeom>
              <a:avLst/>
              <a:gdLst>
                <a:gd name="connsiteX0" fmla="*/ 160471 w 160931"/>
                <a:gd name="connsiteY0" fmla="*/ 326 h 446496"/>
                <a:gd name="connsiteX1" fmla="*/ 83994 w 160931"/>
                <a:gd name="connsiteY1" fmla="*/ 239732 h 446496"/>
                <a:gd name="connsiteX2" fmla="*/ 867 w 160931"/>
                <a:gd name="connsiteY2" fmla="*/ 445888 h 446496"/>
                <a:gd name="connsiteX3" fmla="*/ 47418 w 160931"/>
                <a:gd name="connsiteY3" fmla="*/ 292934 h 446496"/>
                <a:gd name="connsiteX4" fmla="*/ 160471 w 160931"/>
                <a:gd name="connsiteY4" fmla="*/ 326 h 44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31" h="446496">
                  <a:moveTo>
                    <a:pt x="160471" y="326"/>
                  </a:moveTo>
                  <a:cubicBezTo>
                    <a:pt x="166567" y="-8541"/>
                    <a:pt x="110595" y="165472"/>
                    <a:pt x="83994" y="239732"/>
                  </a:cubicBezTo>
                  <a:cubicBezTo>
                    <a:pt x="57393" y="313992"/>
                    <a:pt x="6963" y="437021"/>
                    <a:pt x="867" y="445888"/>
                  </a:cubicBezTo>
                  <a:cubicBezTo>
                    <a:pt x="-5229" y="454755"/>
                    <a:pt x="21926" y="364977"/>
                    <a:pt x="47418" y="292934"/>
                  </a:cubicBezTo>
                  <a:cubicBezTo>
                    <a:pt x="72910" y="220891"/>
                    <a:pt x="154375" y="9193"/>
                    <a:pt x="16047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5A501AA7-CAE2-934E-A59C-21AC1604B42B}"/>
                </a:ext>
              </a:extLst>
            </p:cNvPr>
            <p:cNvSpPr/>
            <p:nvPr/>
          </p:nvSpPr>
          <p:spPr>
            <a:xfrm>
              <a:off x="6696598" y="3225336"/>
              <a:ext cx="99988" cy="239412"/>
            </a:xfrm>
            <a:custGeom>
              <a:avLst/>
              <a:gdLst>
                <a:gd name="connsiteX0" fmla="*/ 99888 w 99988"/>
                <a:gd name="connsiteY0" fmla="*/ 2 h 239412"/>
                <a:gd name="connsiteX1" fmla="*/ 40036 w 99988"/>
                <a:gd name="connsiteY1" fmla="*/ 126356 h 239412"/>
                <a:gd name="connsiteX2" fmla="*/ 135 w 99988"/>
                <a:gd name="connsiteY2" fmla="*/ 239409 h 239412"/>
                <a:gd name="connsiteX3" fmla="*/ 53337 w 99988"/>
                <a:gd name="connsiteY3" fmla="*/ 129681 h 239412"/>
                <a:gd name="connsiteX4" fmla="*/ 99888 w 99988"/>
                <a:gd name="connsiteY4" fmla="*/ 2 h 2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88" h="239412">
                  <a:moveTo>
                    <a:pt x="99888" y="2"/>
                  </a:moveTo>
                  <a:cubicBezTo>
                    <a:pt x="97671" y="-552"/>
                    <a:pt x="56661" y="86455"/>
                    <a:pt x="40036" y="126356"/>
                  </a:cubicBezTo>
                  <a:cubicBezTo>
                    <a:pt x="23410" y="166257"/>
                    <a:pt x="-2082" y="238855"/>
                    <a:pt x="135" y="239409"/>
                  </a:cubicBezTo>
                  <a:cubicBezTo>
                    <a:pt x="2352" y="239963"/>
                    <a:pt x="39483" y="167920"/>
                    <a:pt x="53337" y="129681"/>
                  </a:cubicBezTo>
                  <a:cubicBezTo>
                    <a:pt x="67191" y="91442"/>
                    <a:pt x="102105" y="556"/>
                    <a:pt x="9988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625DB4C5-E652-9330-D208-497235E26432}"/>
                </a:ext>
              </a:extLst>
            </p:cNvPr>
            <p:cNvSpPr/>
            <p:nvPr/>
          </p:nvSpPr>
          <p:spPr>
            <a:xfrm>
              <a:off x="6579482" y="3630267"/>
              <a:ext cx="150646" cy="469706"/>
            </a:xfrm>
            <a:custGeom>
              <a:avLst/>
              <a:gdLst>
                <a:gd name="connsiteX0" fmla="*/ 150502 w 150646"/>
                <a:gd name="connsiteY0" fmla="*/ 732 h 469706"/>
                <a:gd name="connsiteX1" fmla="*/ 30799 w 150646"/>
                <a:gd name="connsiteY1" fmla="*/ 369817 h 469706"/>
                <a:gd name="connsiteX2" fmla="*/ 873 w 150646"/>
                <a:gd name="connsiteY2" fmla="*/ 466245 h 469706"/>
                <a:gd name="connsiteX3" fmla="*/ 54074 w 150646"/>
                <a:gd name="connsiteY3" fmla="*/ 280040 h 469706"/>
                <a:gd name="connsiteX4" fmla="*/ 150502 w 150646"/>
                <a:gd name="connsiteY4" fmla="*/ 732 h 46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46" h="469706">
                  <a:moveTo>
                    <a:pt x="150502" y="732"/>
                  </a:moveTo>
                  <a:cubicBezTo>
                    <a:pt x="146623" y="15695"/>
                    <a:pt x="55737" y="292232"/>
                    <a:pt x="30799" y="369817"/>
                  </a:cubicBezTo>
                  <a:cubicBezTo>
                    <a:pt x="5861" y="447403"/>
                    <a:pt x="-3006" y="481208"/>
                    <a:pt x="873" y="466245"/>
                  </a:cubicBezTo>
                  <a:cubicBezTo>
                    <a:pt x="4752" y="451282"/>
                    <a:pt x="29136" y="355963"/>
                    <a:pt x="54074" y="280040"/>
                  </a:cubicBezTo>
                  <a:cubicBezTo>
                    <a:pt x="79012" y="204117"/>
                    <a:pt x="154381" y="-14231"/>
                    <a:pt x="150502" y="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01E1A3C8-5EF2-C0F1-AE9E-84D237B2F72D}"/>
                </a:ext>
              </a:extLst>
            </p:cNvPr>
            <p:cNvSpPr/>
            <p:nvPr/>
          </p:nvSpPr>
          <p:spPr>
            <a:xfrm>
              <a:off x="6436122" y="3456859"/>
              <a:ext cx="272876" cy="77798"/>
            </a:xfrm>
            <a:custGeom>
              <a:avLst/>
              <a:gdLst>
                <a:gd name="connsiteX0" fmla="*/ 1254 w 272876"/>
                <a:gd name="connsiteY0" fmla="*/ 1236 h 77798"/>
                <a:gd name="connsiteX1" fmla="*/ 120957 w 272876"/>
                <a:gd name="connsiteY1" fmla="*/ 11211 h 77798"/>
                <a:gd name="connsiteX2" fmla="*/ 270586 w 272876"/>
                <a:gd name="connsiteY2" fmla="*/ 77713 h 77798"/>
                <a:gd name="connsiteX3" fmla="*/ 197434 w 272876"/>
                <a:gd name="connsiteY3" fmla="*/ 24511 h 77798"/>
                <a:gd name="connsiteX4" fmla="*/ 1254 w 272876"/>
                <a:gd name="connsiteY4" fmla="*/ 1236 h 7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76" h="77798">
                  <a:moveTo>
                    <a:pt x="1254" y="1236"/>
                  </a:moveTo>
                  <a:cubicBezTo>
                    <a:pt x="-11492" y="-981"/>
                    <a:pt x="76068" y="-1535"/>
                    <a:pt x="120957" y="11211"/>
                  </a:cubicBezTo>
                  <a:cubicBezTo>
                    <a:pt x="165846" y="23957"/>
                    <a:pt x="257840" y="75496"/>
                    <a:pt x="270586" y="77713"/>
                  </a:cubicBezTo>
                  <a:cubicBezTo>
                    <a:pt x="283332" y="79930"/>
                    <a:pt x="240660" y="38366"/>
                    <a:pt x="197434" y="24511"/>
                  </a:cubicBezTo>
                  <a:cubicBezTo>
                    <a:pt x="154208" y="10656"/>
                    <a:pt x="14000" y="3453"/>
                    <a:pt x="1254" y="1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620DDF40-A0CA-D320-70CC-4132ED7CBAF8}"/>
                </a:ext>
              </a:extLst>
            </p:cNvPr>
            <p:cNvSpPr/>
            <p:nvPr/>
          </p:nvSpPr>
          <p:spPr>
            <a:xfrm>
              <a:off x="6429656" y="3530661"/>
              <a:ext cx="270856" cy="62058"/>
            </a:xfrm>
            <a:custGeom>
              <a:avLst/>
              <a:gdLst>
                <a:gd name="connsiteX0" fmla="*/ 1070 w 270856"/>
                <a:gd name="connsiteY0" fmla="*/ 586 h 62058"/>
                <a:gd name="connsiteX1" fmla="*/ 263752 w 270856"/>
                <a:gd name="connsiteY1" fmla="*/ 60437 h 62058"/>
                <a:gd name="connsiteX2" fmla="*/ 193925 w 270856"/>
                <a:gd name="connsiteY2" fmla="*/ 43812 h 62058"/>
                <a:gd name="connsiteX3" fmla="*/ 170649 w 270856"/>
                <a:gd name="connsiteY3" fmla="*/ 30511 h 62058"/>
                <a:gd name="connsiteX4" fmla="*/ 1070 w 270856"/>
                <a:gd name="connsiteY4" fmla="*/ 586 h 6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56" h="62058">
                  <a:moveTo>
                    <a:pt x="1070" y="586"/>
                  </a:moveTo>
                  <a:cubicBezTo>
                    <a:pt x="16587" y="5574"/>
                    <a:pt x="231610" y="53233"/>
                    <a:pt x="263752" y="60437"/>
                  </a:cubicBezTo>
                  <a:cubicBezTo>
                    <a:pt x="295894" y="67641"/>
                    <a:pt x="209442" y="48800"/>
                    <a:pt x="193925" y="43812"/>
                  </a:cubicBezTo>
                  <a:cubicBezTo>
                    <a:pt x="178408" y="38824"/>
                    <a:pt x="197804" y="37161"/>
                    <a:pt x="170649" y="30511"/>
                  </a:cubicBezTo>
                  <a:cubicBezTo>
                    <a:pt x="143494" y="23861"/>
                    <a:pt x="-14447" y="-4402"/>
                    <a:pt x="1070" y="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99EFC3CE-1E7B-FB27-220E-CAF87DFB0B0B}"/>
                </a:ext>
              </a:extLst>
            </p:cNvPr>
            <p:cNvSpPr/>
            <p:nvPr/>
          </p:nvSpPr>
          <p:spPr>
            <a:xfrm>
              <a:off x="6562153" y="3657581"/>
              <a:ext cx="74802" cy="315923"/>
            </a:xfrm>
            <a:custGeom>
              <a:avLst/>
              <a:gdLst>
                <a:gd name="connsiteX0" fmla="*/ 74728 w 74802"/>
                <a:gd name="connsiteY0" fmla="*/ 19 h 315923"/>
                <a:gd name="connsiteX1" fmla="*/ 18202 w 74802"/>
                <a:gd name="connsiteY1" fmla="*/ 156298 h 315923"/>
                <a:gd name="connsiteX2" fmla="*/ 11552 w 74802"/>
                <a:gd name="connsiteY2" fmla="*/ 315903 h 315923"/>
                <a:gd name="connsiteX3" fmla="*/ 4902 w 74802"/>
                <a:gd name="connsiteY3" fmla="*/ 166274 h 315923"/>
                <a:gd name="connsiteX4" fmla="*/ 74728 w 74802"/>
                <a:gd name="connsiteY4" fmla="*/ 19 h 31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02" h="315923">
                  <a:moveTo>
                    <a:pt x="74728" y="19"/>
                  </a:moveTo>
                  <a:cubicBezTo>
                    <a:pt x="76945" y="-1644"/>
                    <a:pt x="28731" y="103651"/>
                    <a:pt x="18202" y="156298"/>
                  </a:cubicBezTo>
                  <a:cubicBezTo>
                    <a:pt x="7673" y="208945"/>
                    <a:pt x="13769" y="314240"/>
                    <a:pt x="11552" y="315903"/>
                  </a:cubicBezTo>
                  <a:cubicBezTo>
                    <a:pt x="9335" y="317566"/>
                    <a:pt x="-8398" y="218367"/>
                    <a:pt x="4902" y="166274"/>
                  </a:cubicBezTo>
                  <a:cubicBezTo>
                    <a:pt x="18202" y="114181"/>
                    <a:pt x="72511" y="1682"/>
                    <a:pt x="74728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9A7FD46A-6359-A4B7-1052-E4F06FDAC734}"/>
                </a:ext>
              </a:extLst>
            </p:cNvPr>
            <p:cNvSpPr/>
            <p:nvPr/>
          </p:nvSpPr>
          <p:spPr>
            <a:xfrm>
              <a:off x="6234450" y="4002963"/>
              <a:ext cx="455875" cy="104428"/>
            </a:xfrm>
            <a:custGeom>
              <a:avLst/>
              <a:gdLst>
                <a:gd name="connsiteX0" fmla="*/ 95 w 455875"/>
                <a:gd name="connsiteY0" fmla="*/ 7097 h 104428"/>
                <a:gd name="connsiteX1" fmla="*/ 266103 w 455875"/>
                <a:gd name="connsiteY1" fmla="*/ 13747 h 104428"/>
                <a:gd name="connsiteX2" fmla="*/ 355880 w 455875"/>
                <a:gd name="connsiteY2" fmla="*/ 96874 h 104428"/>
                <a:gd name="connsiteX3" fmla="*/ 455633 w 455875"/>
                <a:gd name="connsiteY3" fmla="*/ 100199 h 104428"/>
                <a:gd name="connsiteX4" fmla="*/ 325954 w 455875"/>
                <a:gd name="connsiteY4" fmla="*/ 93549 h 104428"/>
                <a:gd name="connsiteX5" fmla="*/ 289378 w 455875"/>
                <a:gd name="connsiteY5" fmla="*/ 20397 h 104428"/>
                <a:gd name="connsiteX6" fmla="*/ 236177 w 455875"/>
                <a:gd name="connsiteY6" fmla="*/ 446 h 104428"/>
                <a:gd name="connsiteX7" fmla="*/ 95 w 455875"/>
                <a:gd name="connsiteY7" fmla="*/ 7097 h 1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875" h="104428">
                  <a:moveTo>
                    <a:pt x="95" y="7097"/>
                  </a:moveTo>
                  <a:cubicBezTo>
                    <a:pt x="5083" y="9314"/>
                    <a:pt x="206806" y="-1216"/>
                    <a:pt x="266103" y="13747"/>
                  </a:cubicBezTo>
                  <a:cubicBezTo>
                    <a:pt x="325400" y="28710"/>
                    <a:pt x="324292" y="82465"/>
                    <a:pt x="355880" y="96874"/>
                  </a:cubicBezTo>
                  <a:cubicBezTo>
                    <a:pt x="387468" y="111283"/>
                    <a:pt x="460621" y="100753"/>
                    <a:pt x="455633" y="100199"/>
                  </a:cubicBezTo>
                  <a:cubicBezTo>
                    <a:pt x="450645" y="99645"/>
                    <a:pt x="353663" y="106849"/>
                    <a:pt x="325954" y="93549"/>
                  </a:cubicBezTo>
                  <a:cubicBezTo>
                    <a:pt x="298245" y="80249"/>
                    <a:pt x="304341" y="35914"/>
                    <a:pt x="289378" y="20397"/>
                  </a:cubicBezTo>
                  <a:cubicBezTo>
                    <a:pt x="274415" y="4880"/>
                    <a:pt x="285499" y="2663"/>
                    <a:pt x="236177" y="446"/>
                  </a:cubicBezTo>
                  <a:cubicBezTo>
                    <a:pt x="186855" y="-1771"/>
                    <a:pt x="-4893" y="4880"/>
                    <a:pt x="95" y="7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27EA8E87-2236-E72B-7B9C-4124901BCED6}"/>
                </a:ext>
              </a:extLst>
            </p:cNvPr>
            <p:cNvSpPr/>
            <p:nvPr/>
          </p:nvSpPr>
          <p:spPr>
            <a:xfrm>
              <a:off x="7247058" y="2603349"/>
              <a:ext cx="344263" cy="437480"/>
            </a:xfrm>
            <a:custGeom>
              <a:avLst/>
              <a:gdLst>
                <a:gd name="connsiteX0" fmla="*/ 344255 w 344263"/>
                <a:gd name="connsiteY0" fmla="*/ 2 h 437480"/>
                <a:gd name="connsiteX1" fmla="*/ 157789 w 344263"/>
                <a:gd name="connsiteY1" fmla="*/ 168538 h 437480"/>
                <a:gd name="connsiteX2" fmla="*/ 10 w 344263"/>
                <a:gd name="connsiteY2" fmla="*/ 437479 h 437480"/>
                <a:gd name="connsiteX3" fmla="*/ 164961 w 344263"/>
                <a:gd name="connsiteY3" fmla="*/ 172124 h 437480"/>
                <a:gd name="connsiteX4" fmla="*/ 344255 w 344263"/>
                <a:gd name="connsiteY4" fmla="*/ 2 h 4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263" h="437480">
                  <a:moveTo>
                    <a:pt x="344255" y="2"/>
                  </a:moveTo>
                  <a:cubicBezTo>
                    <a:pt x="343060" y="-596"/>
                    <a:pt x="215163" y="95625"/>
                    <a:pt x="157789" y="168538"/>
                  </a:cubicBezTo>
                  <a:cubicBezTo>
                    <a:pt x="100415" y="241451"/>
                    <a:pt x="-1185" y="436881"/>
                    <a:pt x="10" y="437479"/>
                  </a:cubicBezTo>
                  <a:cubicBezTo>
                    <a:pt x="1205" y="438077"/>
                    <a:pt x="112966" y="245037"/>
                    <a:pt x="164961" y="172124"/>
                  </a:cubicBezTo>
                  <a:cubicBezTo>
                    <a:pt x="216956" y="99211"/>
                    <a:pt x="345450" y="600"/>
                    <a:pt x="34425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6592072A-3A30-D582-CE9D-E2985CA93FCA}"/>
                </a:ext>
              </a:extLst>
            </p:cNvPr>
            <p:cNvSpPr/>
            <p:nvPr/>
          </p:nvSpPr>
          <p:spPr>
            <a:xfrm>
              <a:off x="6915039" y="3082997"/>
              <a:ext cx="314923" cy="564981"/>
            </a:xfrm>
            <a:custGeom>
              <a:avLst/>
              <a:gdLst>
                <a:gd name="connsiteX0" fmla="*/ 314100 w 314923"/>
                <a:gd name="connsiteY0" fmla="*/ 862 h 564981"/>
                <a:gd name="connsiteX1" fmla="*/ 152735 w 314923"/>
                <a:gd name="connsiteY1" fmla="*/ 262631 h 564981"/>
                <a:gd name="connsiteX2" fmla="*/ 2128 w 314923"/>
                <a:gd name="connsiteY2" fmla="*/ 563845 h 564981"/>
                <a:gd name="connsiteX3" fmla="*/ 81017 w 314923"/>
                <a:gd name="connsiteY3" fmla="*/ 352278 h 564981"/>
                <a:gd name="connsiteX4" fmla="*/ 314100 w 314923"/>
                <a:gd name="connsiteY4" fmla="*/ 862 h 5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23" h="564981">
                  <a:moveTo>
                    <a:pt x="314100" y="862"/>
                  </a:moveTo>
                  <a:cubicBezTo>
                    <a:pt x="326053" y="-14079"/>
                    <a:pt x="204730" y="168801"/>
                    <a:pt x="152735" y="262631"/>
                  </a:cubicBezTo>
                  <a:cubicBezTo>
                    <a:pt x="100740" y="356461"/>
                    <a:pt x="14081" y="548904"/>
                    <a:pt x="2128" y="563845"/>
                  </a:cubicBezTo>
                  <a:cubicBezTo>
                    <a:pt x="-9825" y="578786"/>
                    <a:pt x="30217" y="443120"/>
                    <a:pt x="81017" y="352278"/>
                  </a:cubicBezTo>
                  <a:cubicBezTo>
                    <a:pt x="131817" y="261436"/>
                    <a:pt x="302147" y="15803"/>
                    <a:pt x="314100" y="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84006854-B0E1-F10F-9E95-340AF14C10DF}"/>
                </a:ext>
              </a:extLst>
            </p:cNvPr>
            <p:cNvSpPr/>
            <p:nvPr/>
          </p:nvSpPr>
          <p:spPr>
            <a:xfrm>
              <a:off x="6687560" y="3628254"/>
              <a:ext cx="226061" cy="483064"/>
            </a:xfrm>
            <a:custGeom>
              <a:avLst/>
              <a:gdLst>
                <a:gd name="connsiteX0" fmla="*/ 226021 w 226061"/>
                <a:gd name="connsiteY0" fmla="*/ 659 h 483064"/>
                <a:gd name="connsiteX1" fmla="*/ 71828 w 226061"/>
                <a:gd name="connsiteY1" fmla="*/ 352075 h 483064"/>
                <a:gd name="connsiteX2" fmla="*/ 111 w 226061"/>
                <a:gd name="connsiteY2" fmla="*/ 481167 h 483064"/>
                <a:gd name="connsiteX3" fmla="*/ 86172 w 226061"/>
                <a:gd name="connsiteY3" fmla="*/ 269600 h 483064"/>
                <a:gd name="connsiteX4" fmla="*/ 226021 w 226061"/>
                <a:gd name="connsiteY4" fmla="*/ 659 h 4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061" h="483064">
                  <a:moveTo>
                    <a:pt x="226021" y="659"/>
                  </a:moveTo>
                  <a:cubicBezTo>
                    <a:pt x="223630" y="14405"/>
                    <a:pt x="109480" y="271990"/>
                    <a:pt x="71828" y="352075"/>
                  </a:cubicBezTo>
                  <a:cubicBezTo>
                    <a:pt x="34176" y="432160"/>
                    <a:pt x="-2280" y="494913"/>
                    <a:pt x="111" y="481167"/>
                  </a:cubicBezTo>
                  <a:cubicBezTo>
                    <a:pt x="2502" y="467421"/>
                    <a:pt x="47923" y="347294"/>
                    <a:pt x="86172" y="269600"/>
                  </a:cubicBezTo>
                  <a:cubicBezTo>
                    <a:pt x="124421" y="191906"/>
                    <a:pt x="228412" y="-13087"/>
                    <a:pt x="226021" y="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07D34481-4D90-4911-A75D-5566BD0E797C}"/>
                </a:ext>
              </a:extLst>
            </p:cNvPr>
            <p:cNvSpPr/>
            <p:nvPr/>
          </p:nvSpPr>
          <p:spPr>
            <a:xfrm>
              <a:off x="7562008" y="2617672"/>
              <a:ext cx="235105" cy="602875"/>
            </a:xfrm>
            <a:custGeom>
              <a:avLst/>
              <a:gdLst>
                <a:gd name="connsiteX0" fmla="*/ 90265 w 235105"/>
                <a:gd name="connsiteY0" fmla="*/ 22 h 602875"/>
                <a:gd name="connsiteX1" fmla="*/ 205013 w 235105"/>
                <a:gd name="connsiteY1" fmla="*/ 68154 h 602875"/>
                <a:gd name="connsiteX2" fmla="*/ 233700 w 235105"/>
                <a:gd name="connsiteY2" fmla="*/ 136286 h 602875"/>
                <a:gd name="connsiteX3" fmla="*/ 172740 w 235105"/>
                <a:gd name="connsiteY3" fmla="*/ 304822 h 602875"/>
                <a:gd name="connsiteX4" fmla="*/ 618 w 235105"/>
                <a:gd name="connsiteY4" fmla="*/ 602450 h 602875"/>
                <a:gd name="connsiteX5" fmla="*/ 118952 w 235105"/>
                <a:gd name="connsiteY5" fmla="*/ 365782 h 602875"/>
                <a:gd name="connsiteX6" fmla="*/ 219357 w 235105"/>
                <a:gd name="connsiteY6" fmla="*/ 168559 h 602875"/>
                <a:gd name="connsiteX7" fmla="*/ 187084 w 235105"/>
                <a:gd name="connsiteY7" fmla="*/ 75326 h 602875"/>
                <a:gd name="connsiteX8" fmla="*/ 90265 w 235105"/>
                <a:gd name="connsiteY8" fmla="*/ 22 h 6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105" h="602875">
                  <a:moveTo>
                    <a:pt x="90265" y="22"/>
                  </a:moveTo>
                  <a:cubicBezTo>
                    <a:pt x="93253" y="-1173"/>
                    <a:pt x="181107" y="45443"/>
                    <a:pt x="205013" y="68154"/>
                  </a:cubicBezTo>
                  <a:cubicBezTo>
                    <a:pt x="228919" y="90865"/>
                    <a:pt x="239079" y="96841"/>
                    <a:pt x="233700" y="136286"/>
                  </a:cubicBezTo>
                  <a:cubicBezTo>
                    <a:pt x="228321" y="175731"/>
                    <a:pt x="211587" y="227128"/>
                    <a:pt x="172740" y="304822"/>
                  </a:cubicBezTo>
                  <a:cubicBezTo>
                    <a:pt x="133893" y="382516"/>
                    <a:pt x="9583" y="592290"/>
                    <a:pt x="618" y="602450"/>
                  </a:cubicBezTo>
                  <a:cubicBezTo>
                    <a:pt x="-8347" y="612610"/>
                    <a:pt x="82496" y="438097"/>
                    <a:pt x="118952" y="365782"/>
                  </a:cubicBezTo>
                  <a:cubicBezTo>
                    <a:pt x="155408" y="293467"/>
                    <a:pt x="208002" y="216968"/>
                    <a:pt x="219357" y="168559"/>
                  </a:cubicBezTo>
                  <a:cubicBezTo>
                    <a:pt x="230712" y="120150"/>
                    <a:pt x="205014" y="101623"/>
                    <a:pt x="187084" y="75326"/>
                  </a:cubicBezTo>
                  <a:cubicBezTo>
                    <a:pt x="169155" y="49030"/>
                    <a:pt x="87277" y="1217"/>
                    <a:pt x="90265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AEB1EB7D-56AE-7B99-6400-9AC653F79A17}"/>
                </a:ext>
              </a:extLst>
            </p:cNvPr>
            <p:cNvSpPr/>
            <p:nvPr/>
          </p:nvSpPr>
          <p:spPr>
            <a:xfrm>
              <a:off x="7512416" y="2753214"/>
              <a:ext cx="201538" cy="321586"/>
            </a:xfrm>
            <a:custGeom>
              <a:avLst/>
              <a:gdLst>
                <a:gd name="connsiteX0" fmla="*/ 200817 w 201538"/>
                <a:gd name="connsiteY0" fmla="*/ 744 h 321586"/>
                <a:gd name="connsiteX1" fmla="*/ 107584 w 201538"/>
                <a:gd name="connsiteY1" fmla="*/ 65290 h 321586"/>
                <a:gd name="connsiteX2" fmla="*/ 50210 w 201538"/>
                <a:gd name="connsiteY2" fmla="*/ 197967 h 321586"/>
                <a:gd name="connsiteX3" fmla="*/ 8 w 201538"/>
                <a:gd name="connsiteY3" fmla="*/ 319887 h 321586"/>
                <a:gd name="connsiteX4" fmla="*/ 53796 w 201538"/>
                <a:gd name="connsiteY4" fmla="*/ 104734 h 321586"/>
                <a:gd name="connsiteX5" fmla="*/ 200817 w 201538"/>
                <a:gd name="connsiteY5" fmla="*/ 744 h 32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38" h="321586">
                  <a:moveTo>
                    <a:pt x="200817" y="744"/>
                  </a:moveTo>
                  <a:cubicBezTo>
                    <a:pt x="209782" y="-5830"/>
                    <a:pt x="132685" y="32420"/>
                    <a:pt x="107584" y="65290"/>
                  </a:cubicBezTo>
                  <a:cubicBezTo>
                    <a:pt x="82483" y="98160"/>
                    <a:pt x="68139" y="155534"/>
                    <a:pt x="50210" y="197967"/>
                  </a:cubicBezTo>
                  <a:cubicBezTo>
                    <a:pt x="32281" y="240400"/>
                    <a:pt x="-590" y="335426"/>
                    <a:pt x="8" y="319887"/>
                  </a:cubicBezTo>
                  <a:cubicBezTo>
                    <a:pt x="606" y="304348"/>
                    <a:pt x="24511" y="155534"/>
                    <a:pt x="53796" y="104734"/>
                  </a:cubicBezTo>
                  <a:cubicBezTo>
                    <a:pt x="83081" y="53934"/>
                    <a:pt x="191852" y="7318"/>
                    <a:pt x="200817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15D3397B-B2F3-FBA8-4BAE-D5245FA8348F}"/>
                </a:ext>
              </a:extLst>
            </p:cNvPr>
            <p:cNvSpPr/>
            <p:nvPr/>
          </p:nvSpPr>
          <p:spPr>
            <a:xfrm>
              <a:off x="7286408" y="3065925"/>
              <a:ext cx="263423" cy="96849"/>
            </a:xfrm>
            <a:custGeom>
              <a:avLst/>
              <a:gdLst>
                <a:gd name="connsiteX0" fmla="*/ 105 w 263423"/>
                <a:gd name="connsiteY0" fmla="*/ 4 h 96849"/>
                <a:gd name="connsiteX1" fmla="*/ 197328 w 263423"/>
                <a:gd name="connsiteY1" fmla="*/ 71722 h 96849"/>
                <a:gd name="connsiteX2" fmla="*/ 261874 w 263423"/>
                <a:gd name="connsiteY2" fmla="*/ 96823 h 96849"/>
                <a:gd name="connsiteX3" fmla="*/ 226016 w 263423"/>
                <a:gd name="connsiteY3" fmla="*/ 68136 h 96849"/>
                <a:gd name="connsiteX4" fmla="*/ 105 w 263423"/>
                <a:gd name="connsiteY4" fmla="*/ 4 h 9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23" h="96849">
                  <a:moveTo>
                    <a:pt x="105" y="4"/>
                  </a:moveTo>
                  <a:cubicBezTo>
                    <a:pt x="-4676" y="602"/>
                    <a:pt x="153700" y="55586"/>
                    <a:pt x="197328" y="71722"/>
                  </a:cubicBezTo>
                  <a:cubicBezTo>
                    <a:pt x="240956" y="87858"/>
                    <a:pt x="257093" y="97421"/>
                    <a:pt x="261874" y="96823"/>
                  </a:cubicBezTo>
                  <a:cubicBezTo>
                    <a:pt x="266655" y="96225"/>
                    <a:pt x="261875" y="83077"/>
                    <a:pt x="226016" y="68136"/>
                  </a:cubicBezTo>
                  <a:cubicBezTo>
                    <a:pt x="190157" y="53195"/>
                    <a:pt x="4886" y="-594"/>
                    <a:pt x="10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6A16F0FA-7ACB-4A48-234D-9EF2BDD93789}"/>
                </a:ext>
              </a:extLst>
            </p:cNvPr>
            <p:cNvSpPr/>
            <p:nvPr/>
          </p:nvSpPr>
          <p:spPr>
            <a:xfrm>
              <a:off x="7339754" y="3245139"/>
              <a:ext cx="180319" cy="480674"/>
            </a:xfrm>
            <a:custGeom>
              <a:avLst/>
              <a:gdLst>
                <a:gd name="connsiteX0" fmla="*/ 179841 w 180319"/>
                <a:gd name="connsiteY0" fmla="*/ 85 h 480674"/>
                <a:gd name="connsiteX1" fmla="*/ 68679 w 180319"/>
                <a:gd name="connsiteY1" fmla="*/ 247510 h 480674"/>
                <a:gd name="connsiteX2" fmla="*/ 547 w 180319"/>
                <a:gd name="connsiteY2" fmla="*/ 480593 h 480674"/>
                <a:gd name="connsiteX3" fmla="*/ 104538 w 180319"/>
                <a:gd name="connsiteY3" fmla="*/ 222409 h 480674"/>
                <a:gd name="connsiteX4" fmla="*/ 179841 w 180319"/>
                <a:gd name="connsiteY4" fmla="*/ 85 h 48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19" h="480674">
                  <a:moveTo>
                    <a:pt x="179841" y="85"/>
                  </a:moveTo>
                  <a:cubicBezTo>
                    <a:pt x="173865" y="4268"/>
                    <a:pt x="98561" y="167425"/>
                    <a:pt x="68679" y="247510"/>
                  </a:cubicBezTo>
                  <a:cubicBezTo>
                    <a:pt x="38797" y="327595"/>
                    <a:pt x="-5429" y="484776"/>
                    <a:pt x="547" y="480593"/>
                  </a:cubicBezTo>
                  <a:cubicBezTo>
                    <a:pt x="6523" y="476410"/>
                    <a:pt x="74656" y="298310"/>
                    <a:pt x="104538" y="222409"/>
                  </a:cubicBezTo>
                  <a:cubicBezTo>
                    <a:pt x="134420" y="146508"/>
                    <a:pt x="185817" y="-4098"/>
                    <a:pt x="179841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9999720D-DA3E-C702-7D78-739DB32F571B}"/>
                </a:ext>
              </a:extLst>
            </p:cNvPr>
            <p:cNvSpPr/>
            <p:nvPr/>
          </p:nvSpPr>
          <p:spPr>
            <a:xfrm>
              <a:off x="7046890" y="3476730"/>
              <a:ext cx="268573" cy="98399"/>
            </a:xfrm>
            <a:custGeom>
              <a:avLst/>
              <a:gdLst>
                <a:gd name="connsiteX0" fmla="*/ 2955 w 268573"/>
                <a:gd name="connsiteY0" fmla="*/ 8748 h 98399"/>
                <a:gd name="connsiteX1" fmla="*/ 167905 w 268573"/>
                <a:gd name="connsiteY1" fmla="*/ 30263 h 98399"/>
                <a:gd name="connsiteX2" fmla="*/ 268310 w 268573"/>
                <a:gd name="connsiteY2" fmla="*/ 98395 h 98399"/>
                <a:gd name="connsiteX3" fmla="*/ 193006 w 268573"/>
                <a:gd name="connsiteY3" fmla="*/ 26677 h 98399"/>
                <a:gd name="connsiteX4" fmla="*/ 71086 w 268573"/>
                <a:gd name="connsiteY4" fmla="*/ 1576 h 98399"/>
                <a:gd name="connsiteX5" fmla="*/ 2955 w 268573"/>
                <a:gd name="connsiteY5" fmla="*/ 8748 h 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73" h="98399">
                  <a:moveTo>
                    <a:pt x="2955" y="8748"/>
                  </a:moveTo>
                  <a:cubicBezTo>
                    <a:pt x="19092" y="13529"/>
                    <a:pt x="123679" y="15322"/>
                    <a:pt x="167905" y="30263"/>
                  </a:cubicBezTo>
                  <a:cubicBezTo>
                    <a:pt x="212131" y="45204"/>
                    <a:pt x="264127" y="98993"/>
                    <a:pt x="268310" y="98395"/>
                  </a:cubicBezTo>
                  <a:cubicBezTo>
                    <a:pt x="272493" y="97797"/>
                    <a:pt x="225877" y="42813"/>
                    <a:pt x="193006" y="26677"/>
                  </a:cubicBezTo>
                  <a:cubicBezTo>
                    <a:pt x="160135" y="10541"/>
                    <a:pt x="101566" y="6357"/>
                    <a:pt x="71086" y="1576"/>
                  </a:cubicBezTo>
                  <a:cubicBezTo>
                    <a:pt x="40606" y="-3205"/>
                    <a:pt x="-13182" y="3967"/>
                    <a:pt x="2955" y="8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B878C4D9-7A1F-227F-7C32-7C680C9CCF71}"/>
                </a:ext>
              </a:extLst>
            </p:cNvPr>
            <p:cNvSpPr/>
            <p:nvPr/>
          </p:nvSpPr>
          <p:spPr>
            <a:xfrm>
              <a:off x="7052727" y="3560581"/>
              <a:ext cx="258759" cy="136730"/>
            </a:xfrm>
            <a:custGeom>
              <a:avLst/>
              <a:gdLst>
                <a:gd name="connsiteX0" fmla="*/ 704 w 258759"/>
                <a:gd name="connsiteY0" fmla="*/ 200 h 136730"/>
                <a:gd name="connsiteX1" fmla="*/ 147725 w 258759"/>
                <a:gd name="connsiteY1" fmla="*/ 64746 h 136730"/>
                <a:gd name="connsiteX2" fmla="*/ 255301 w 258759"/>
                <a:gd name="connsiteY2" fmla="*/ 136464 h 136730"/>
                <a:gd name="connsiteX3" fmla="*/ 212271 w 258759"/>
                <a:gd name="connsiteY3" fmla="*/ 86261 h 136730"/>
                <a:gd name="connsiteX4" fmla="*/ 704 w 258759"/>
                <a:gd name="connsiteY4" fmla="*/ 200 h 13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59" h="136730">
                  <a:moveTo>
                    <a:pt x="704" y="200"/>
                  </a:moveTo>
                  <a:cubicBezTo>
                    <a:pt x="-10054" y="-3386"/>
                    <a:pt x="105292" y="42035"/>
                    <a:pt x="147725" y="64746"/>
                  </a:cubicBezTo>
                  <a:cubicBezTo>
                    <a:pt x="190158" y="87457"/>
                    <a:pt x="244543" y="132878"/>
                    <a:pt x="255301" y="136464"/>
                  </a:cubicBezTo>
                  <a:cubicBezTo>
                    <a:pt x="266059" y="140050"/>
                    <a:pt x="251716" y="106581"/>
                    <a:pt x="212271" y="86261"/>
                  </a:cubicBezTo>
                  <a:cubicBezTo>
                    <a:pt x="172826" y="65941"/>
                    <a:pt x="11462" y="3786"/>
                    <a:pt x="704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0173142E-31D2-B7F1-98A0-265B72447CDD}"/>
                </a:ext>
              </a:extLst>
            </p:cNvPr>
            <p:cNvSpPr/>
            <p:nvPr/>
          </p:nvSpPr>
          <p:spPr>
            <a:xfrm>
              <a:off x="7053431" y="3728690"/>
              <a:ext cx="243840" cy="535371"/>
            </a:xfrm>
            <a:custGeom>
              <a:avLst/>
              <a:gdLst>
                <a:gd name="connsiteX0" fmla="*/ 243840 w 243840"/>
                <a:gd name="connsiteY0" fmla="*/ 628 h 535371"/>
                <a:gd name="connsiteX1" fmla="*/ 129091 w 243840"/>
                <a:gd name="connsiteY1" fmla="*/ 208609 h 535371"/>
                <a:gd name="connsiteX2" fmla="*/ 0 w 243840"/>
                <a:gd name="connsiteY2" fmla="*/ 534924 h 535371"/>
                <a:gd name="connsiteX3" fmla="*/ 129091 w 243840"/>
                <a:gd name="connsiteY3" fmla="*/ 273155 h 535371"/>
                <a:gd name="connsiteX4" fmla="*/ 243840 w 243840"/>
                <a:gd name="connsiteY4" fmla="*/ 628 h 5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535371">
                  <a:moveTo>
                    <a:pt x="243840" y="628"/>
                  </a:moveTo>
                  <a:cubicBezTo>
                    <a:pt x="243840" y="-10130"/>
                    <a:pt x="169731" y="119560"/>
                    <a:pt x="129091" y="208609"/>
                  </a:cubicBezTo>
                  <a:cubicBezTo>
                    <a:pt x="88451" y="297658"/>
                    <a:pt x="0" y="524166"/>
                    <a:pt x="0" y="534924"/>
                  </a:cubicBezTo>
                  <a:cubicBezTo>
                    <a:pt x="0" y="545682"/>
                    <a:pt x="91439" y="359814"/>
                    <a:pt x="129091" y="273155"/>
                  </a:cubicBezTo>
                  <a:cubicBezTo>
                    <a:pt x="166743" y="186496"/>
                    <a:pt x="243840" y="11386"/>
                    <a:pt x="243840" y="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3C3DC6CF-7CFF-225D-6B07-CC131F13918E}"/>
                </a:ext>
              </a:extLst>
            </p:cNvPr>
            <p:cNvSpPr/>
            <p:nvPr/>
          </p:nvSpPr>
          <p:spPr>
            <a:xfrm>
              <a:off x="6855579" y="4025533"/>
              <a:ext cx="184761" cy="62645"/>
            </a:xfrm>
            <a:custGeom>
              <a:avLst/>
              <a:gdLst>
                <a:gd name="connsiteX0" fmla="*/ 628 w 184761"/>
                <a:gd name="connsiteY0" fmla="*/ 1413 h 62645"/>
                <a:gd name="connsiteX1" fmla="*/ 179922 w 184761"/>
                <a:gd name="connsiteY1" fmla="*/ 62373 h 62645"/>
                <a:gd name="connsiteX2" fmla="*/ 122548 w 184761"/>
                <a:gd name="connsiteY2" fmla="*/ 22928 h 62645"/>
                <a:gd name="connsiteX3" fmla="*/ 628 w 184761"/>
                <a:gd name="connsiteY3" fmla="*/ 1413 h 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61" h="62645">
                  <a:moveTo>
                    <a:pt x="628" y="1413"/>
                  </a:moveTo>
                  <a:cubicBezTo>
                    <a:pt x="10190" y="7987"/>
                    <a:pt x="159602" y="58787"/>
                    <a:pt x="179922" y="62373"/>
                  </a:cubicBezTo>
                  <a:cubicBezTo>
                    <a:pt x="200242" y="65959"/>
                    <a:pt x="151833" y="33088"/>
                    <a:pt x="122548" y="22928"/>
                  </a:cubicBezTo>
                  <a:cubicBezTo>
                    <a:pt x="93263" y="12768"/>
                    <a:pt x="-8934" y="-5161"/>
                    <a:pt x="628" y="1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22496DC1-4E7F-11AB-9225-52DB4A7D2D09}"/>
                </a:ext>
              </a:extLst>
            </p:cNvPr>
            <p:cNvSpPr/>
            <p:nvPr/>
          </p:nvSpPr>
          <p:spPr>
            <a:xfrm>
              <a:off x="6791537" y="4109417"/>
              <a:ext cx="237941" cy="107598"/>
            </a:xfrm>
            <a:custGeom>
              <a:avLst/>
              <a:gdLst>
                <a:gd name="connsiteX0" fmla="*/ 124 w 237941"/>
                <a:gd name="connsiteY0" fmla="*/ 4 h 107598"/>
                <a:gd name="connsiteX1" fmla="*/ 168661 w 237941"/>
                <a:gd name="connsiteY1" fmla="*/ 75308 h 107598"/>
                <a:gd name="connsiteX2" fmla="*/ 236792 w 237941"/>
                <a:gd name="connsiteY2" fmla="*/ 107581 h 107598"/>
                <a:gd name="connsiteX3" fmla="*/ 197348 w 237941"/>
                <a:gd name="connsiteY3" fmla="*/ 71722 h 107598"/>
                <a:gd name="connsiteX4" fmla="*/ 124 w 237941"/>
                <a:gd name="connsiteY4" fmla="*/ 4 h 10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41" h="107598">
                  <a:moveTo>
                    <a:pt x="124" y="4"/>
                  </a:moveTo>
                  <a:cubicBezTo>
                    <a:pt x="-4657" y="602"/>
                    <a:pt x="129216" y="57379"/>
                    <a:pt x="168661" y="75308"/>
                  </a:cubicBezTo>
                  <a:cubicBezTo>
                    <a:pt x="208106" y="93237"/>
                    <a:pt x="232011" y="108179"/>
                    <a:pt x="236792" y="107581"/>
                  </a:cubicBezTo>
                  <a:cubicBezTo>
                    <a:pt x="241573" y="106983"/>
                    <a:pt x="232012" y="89054"/>
                    <a:pt x="197348" y="71722"/>
                  </a:cubicBezTo>
                  <a:cubicBezTo>
                    <a:pt x="162685" y="54390"/>
                    <a:pt x="4905" y="-594"/>
                    <a:pt x="12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8A761B26-F156-CE18-7857-64203D1A71AC}"/>
                </a:ext>
              </a:extLst>
            </p:cNvPr>
            <p:cNvSpPr/>
            <p:nvPr/>
          </p:nvSpPr>
          <p:spPr>
            <a:xfrm>
              <a:off x="6490311" y="3603952"/>
              <a:ext cx="112155" cy="236616"/>
            </a:xfrm>
            <a:custGeom>
              <a:avLst/>
              <a:gdLst>
                <a:gd name="connsiteX0" fmla="*/ 107713 w 112155"/>
                <a:gd name="connsiteY0" fmla="*/ 10617 h 236616"/>
                <a:gd name="connsiteX1" fmla="*/ 82611 w 112155"/>
                <a:gd name="connsiteY1" fmla="*/ 57234 h 236616"/>
                <a:gd name="connsiteX2" fmla="*/ 136 w 112155"/>
                <a:gd name="connsiteY2" fmla="*/ 236528 h 236616"/>
                <a:gd name="connsiteX3" fmla="*/ 107713 w 112155"/>
                <a:gd name="connsiteY3" fmla="*/ 10617 h 23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55" h="236616">
                  <a:moveTo>
                    <a:pt x="107713" y="10617"/>
                  </a:moveTo>
                  <a:cubicBezTo>
                    <a:pt x="121459" y="-19265"/>
                    <a:pt x="100540" y="19582"/>
                    <a:pt x="82611" y="57234"/>
                  </a:cubicBezTo>
                  <a:cubicBezTo>
                    <a:pt x="64682" y="94886"/>
                    <a:pt x="-3450" y="240711"/>
                    <a:pt x="136" y="236528"/>
                  </a:cubicBezTo>
                  <a:cubicBezTo>
                    <a:pt x="3722" y="232345"/>
                    <a:pt x="93967" y="40499"/>
                    <a:pt x="107713" y="10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BD886388-CCF6-898B-3F67-20CB53CA4E8D}"/>
                </a:ext>
              </a:extLst>
            </p:cNvPr>
            <p:cNvSpPr/>
            <p:nvPr/>
          </p:nvSpPr>
          <p:spPr>
            <a:xfrm>
              <a:off x="7330983" y="3263151"/>
              <a:ext cx="106286" cy="197231"/>
            </a:xfrm>
            <a:custGeom>
              <a:avLst/>
              <a:gdLst>
                <a:gd name="connsiteX0" fmla="*/ 106137 w 106286"/>
                <a:gd name="connsiteY0" fmla="*/ 2 h 197231"/>
                <a:gd name="connsiteX1" fmla="*/ 30833 w 106286"/>
                <a:gd name="connsiteY1" fmla="*/ 125508 h 197231"/>
                <a:gd name="connsiteX2" fmla="*/ 5732 w 106286"/>
                <a:gd name="connsiteY2" fmla="*/ 197225 h 197231"/>
                <a:gd name="connsiteX3" fmla="*/ 9318 w 106286"/>
                <a:gd name="connsiteY3" fmla="*/ 121922 h 197231"/>
                <a:gd name="connsiteX4" fmla="*/ 106137 w 106286"/>
                <a:gd name="connsiteY4" fmla="*/ 2 h 19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6" h="197231">
                  <a:moveTo>
                    <a:pt x="106137" y="2"/>
                  </a:moveTo>
                  <a:cubicBezTo>
                    <a:pt x="109723" y="600"/>
                    <a:pt x="47567" y="92637"/>
                    <a:pt x="30833" y="125508"/>
                  </a:cubicBezTo>
                  <a:cubicBezTo>
                    <a:pt x="14099" y="158379"/>
                    <a:pt x="9318" y="197823"/>
                    <a:pt x="5732" y="197225"/>
                  </a:cubicBezTo>
                  <a:cubicBezTo>
                    <a:pt x="2146" y="196627"/>
                    <a:pt x="-6819" y="152402"/>
                    <a:pt x="9318" y="121922"/>
                  </a:cubicBezTo>
                  <a:cubicBezTo>
                    <a:pt x="25454" y="91442"/>
                    <a:pt x="102551" y="-596"/>
                    <a:pt x="10613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B7DE770D-9D7A-11D9-8C42-87EAA25F4A1B}"/>
                </a:ext>
              </a:extLst>
            </p:cNvPr>
            <p:cNvSpPr/>
            <p:nvPr/>
          </p:nvSpPr>
          <p:spPr>
            <a:xfrm>
              <a:off x="7648558" y="2967910"/>
              <a:ext cx="291585" cy="453706"/>
            </a:xfrm>
            <a:custGeom>
              <a:avLst/>
              <a:gdLst>
                <a:gd name="connsiteX0" fmla="*/ 290586 w 291585"/>
                <a:gd name="connsiteY0" fmla="*/ 1201 h 453706"/>
                <a:gd name="connsiteX1" fmla="*/ 211696 w 291585"/>
                <a:gd name="connsiteY1" fmla="*/ 69332 h 453706"/>
                <a:gd name="connsiteX2" fmla="*/ 129221 w 291585"/>
                <a:gd name="connsiteY2" fmla="*/ 205596 h 453706"/>
                <a:gd name="connsiteX3" fmla="*/ 129 w 291585"/>
                <a:gd name="connsiteY3" fmla="*/ 453022 h 453706"/>
                <a:gd name="connsiteX4" fmla="*/ 154322 w 291585"/>
                <a:gd name="connsiteY4" fmla="*/ 123121 h 453706"/>
                <a:gd name="connsiteX5" fmla="*/ 290586 w 291585"/>
                <a:gd name="connsiteY5" fmla="*/ 1201 h 4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585" h="453706">
                  <a:moveTo>
                    <a:pt x="290586" y="1201"/>
                  </a:moveTo>
                  <a:cubicBezTo>
                    <a:pt x="300148" y="-7764"/>
                    <a:pt x="238590" y="35266"/>
                    <a:pt x="211696" y="69332"/>
                  </a:cubicBezTo>
                  <a:cubicBezTo>
                    <a:pt x="184802" y="103398"/>
                    <a:pt x="164482" y="141648"/>
                    <a:pt x="129221" y="205596"/>
                  </a:cubicBezTo>
                  <a:cubicBezTo>
                    <a:pt x="93960" y="269544"/>
                    <a:pt x="-4054" y="466768"/>
                    <a:pt x="129" y="453022"/>
                  </a:cubicBezTo>
                  <a:cubicBezTo>
                    <a:pt x="4312" y="439276"/>
                    <a:pt x="109498" y="196632"/>
                    <a:pt x="154322" y="123121"/>
                  </a:cubicBezTo>
                  <a:cubicBezTo>
                    <a:pt x="199145" y="49610"/>
                    <a:pt x="281024" y="10166"/>
                    <a:pt x="290586" y="1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7311843C-E538-7905-BC10-6A8FAE933A50}"/>
                </a:ext>
              </a:extLst>
            </p:cNvPr>
            <p:cNvSpPr/>
            <p:nvPr/>
          </p:nvSpPr>
          <p:spPr>
            <a:xfrm>
              <a:off x="7916514" y="2953878"/>
              <a:ext cx="223630" cy="709033"/>
            </a:xfrm>
            <a:custGeom>
              <a:avLst/>
              <a:gdLst>
                <a:gd name="connsiteX0" fmla="*/ 62074 w 223630"/>
                <a:gd name="connsiteY0" fmla="*/ 8061 h 709033"/>
                <a:gd name="connsiteX1" fmla="*/ 140964 w 223630"/>
                <a:gd name="connsiteY1" fmla="*/ 54677 h 709033"/>
                <a:gd name="connsiteX2" fmla="*/ 201924 w 223630"/>
                <a:gd name="connsiteY2" fmla="*/ 126395 h 709033"/>
                <a:gd name="connsiteX3" fmla="*/ 205510 w 223630"/>
                <a:gd name="connsiteY3" fmla="*/ 201698 h 709033"/>
                <a:gd name="connsiteX4" fmla="*/ 173237 w 223630"/>
                <a:gd name="connsiteY4" fmla="*/ 334376 h 709033"/>
                <a:gd name="connsiteX5" fmla="*/ 1114 w 223630"/>
                <a:gd name="connsiteY5" fmla="*/ 707308 h 709033"/>
                <a:gd name="connsiteX6" fmla="*/ 105105 w 223630"/>
                <a:gd name="connsiteY6" fmla="*/ 463468 h 709033"/>
                <a:gd name="connsiteX7" fmla="*/ 223439 w 223630"/>
                <a:gd name="connsiteY7" fmla="*/ 226800 h 709033"/>
                <a:gd name="connsiteX8" fmla="*/ 62074 w 223630"/>
                <a:gd name="connsiteY8" fmla="*/ 8061 h 70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630" h="709033">
                  <a:moveTo>
                    <a:pt x="62074" y="8061"/>
                  </a:moveTo>
                  <a:cubicBezTo>
                    <a:pt x="48328" y="-20626"/>
                    <a:pt x="117656" y="34955"/>
                    <a:pt x="140964" y="54677"/>
                  </a:cubicBezTo>
                  <a:cubicBezTo>
                    <a:pt x="164272" y="74399"/>
                    <a:pt x="191166" y="101892"/>
                    <a:pt x="201924" y="126395"/>
                  </a:cubicBezTo>
                  <a:cubicBezTo>
                    <a:pt x="212682" y="150898"/>
                    <a:pt x="210291" y="167034"/>
                    <a:pt x="205510" y="201698"/>
                  </a:cubicBezTo>
                  <a:cubicBezTo>
                    <a:pt x="200729" y="236362"/>
                    <a:pt x="207303" y="250108"/>
                    <a:pt x="173237" y="334376"/>
                  </a:cubicBezTo>
                  <a:cubicBezTo>
                    <a:pt x="139171" y="418644"/>
                    <a:pt x="12469" y="685793"/>
                    <a:pt x="1114" y="707308"/>
                  </a:cubicBezTo>
                  <a:cubicBezTo>
                    <a:pt x="-10241" y="728823"/>
                    <a:pt x="68051" y="543553"/>
                    <a:pt x="105105" y="463468"/>
                  </a:cubicBezTo>
                  <a:cubicBezTo>
                    <a:pt x="142159" y="383383"/>
                    <a:pt x="228220" y="299115"/>
                    <a:pt x="223439" y="226800"/>
                  </a:cubicBezTo>
                  <a:cubicBezTo>
                    <a:pt x="218658" y="154485"/>
                    <a:pt x="75820" y="36748"/>
                    <a:pt x="62074" y="8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A2D4503D-9D9E-6743-9A75-A1C8489D411A}"/>
                </a:ext>
              </a:extLst>
            </p:cNvPr>
            <p:cNvSpPr/>
            <p:nvPr/>
          </p:nvSpPr>
          <p:spPr>
            <a:xfrm>
              <a:off x="7913972" y="3191391"/>
              <a:ext cx="179392" cy="294104"/>
            </a:xfrm>
            <a:custGeom>
              <a:avLst/>
              <a:gdLst>
                <a:gd name="connsiteX0" fmla="*/ 179364 w 179392"/>
                <a:gd name="connsiteY0" fmla="*/ 44 h 294104"/>
                <a:gd name="connsiteX1" fmla="*/ 68202 w 179392"/>
                <a:gd name="connsiteY1" fmla="*/ 111207 h 294104"/>
                <a:gd name="connsiteX2" fmla="*/ 70 w 179392"/>
                <a:gd name="connsiteY2" fmla="*/ 294087 h 294104"/>
                <a:gd name="connsiteX3" fmla="*/ 57444 w 179392"/>
                <a:gd name="connsiteY3" fmla="*/ 100449 h 294104"/>
                <a:gd name="connsiteX4" fmla="*/ 179364 w 179392"/>
                <a:gd name="connsiteY4" fmla="*/ 44 h 29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92" h="294104">
                  <a:moveTo>
                    <a:pt x="179364" y="44"/>
                  </a:moveTo>
                  <a:cubicBezTo>
                    <a:pt x="181157" y="1837"/>
                    <a:pt x="98084" y="62200"/>
                    <a:pt x="68202" y="111207"/>
                  </a:cubicBezTo>
                  <a:cubicBezTo>
                    <a:pt x="38320" y="160214"/>
                    <a:pt x="1863" y="295880"/>
                    <a:pt x="70" y="294087"/>
                  </a:cubicBezTo>
                  <a:cubicBezTo>
                    <a:pt x="-1723" y="292294"/>
                    <a:pt x="31147" y="149456"/>
                    <a:pt x="57444" y="100449"/>
                  </a:cubicBezTo>
                  <a:cubicBezTo>
                    <a:pt x="83740" y="51442"/>
                    <a:pt x="177571" y="-1749"/>
                    <a:pt x="179364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8825CE67-C113-92E3-4C04-B2F634B5FA7B}"/>
                </a:ext>
              </a:extLst>
            </p:cNvPr>
            <p:cNvSpPr/>
            <p:nvPr/>
          </p:nvSpPr>
          <p:spPr>
            <a:xfrm>
              <a:off x="7686550" y="3656729"/>
              <a:ext cx="217469" cy="511532"/>
            </a:xfrm>
            <a:custGeom>
              <a:avLst/>
              <a:gdLst>
                <a:gd name="connsiteX0" fmla="*/ 216735 w 217469"/>
                <a:gd name="connsiteY0" fmla="*/ 871 h 511532"/>
                <a:gd name="connsiteX1" fmla="*/ 58956 w 217469"/>
                <a:gd name="connsiteY1" fmla="*/ 337944 h 511532"/>
                <a:gd name="connsiteX2" fmla="*/ 1582 w 217469"/>
                <a:gd name="connsiteY2" fmla="*/ 510066 h 511532"/>
                <a:gd name="connsiteX3" fmla="*/ 112744 w 217469"/>
                <a:gd name="connsiteY3" fmla="*/ 248297 h 511532"/>
                <a:gd name="connsiteX4" fmla="*/ 216735 w 217469"/>
                <a:gd name="connsiteY4" fmla="*/ 871 h 5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69" h="511532">
                  <a:moveTo>
                    <a:pt x="216735" y="871"/>
                  </a:moveTo>
                  <a:cubicBezTo>
                    <a:pt x="207770" y="15812"/>
                    <a:pt x="94815" y="253078"/>
                    <a:pt x="58956" y="337944"/>
                  </a:cubicBezTo>
                  <a:cubicBezTo>
                    <a:pt x="23097" y="422810"/>
                    <a:pt x="-7383" y="525007"/>
                    <a:pt x="1582" y="510066"/>
                  </a:cubicBezTo>
                  <a:cubicBezTo>
                    <a:pt x="10547" y="495125"/>
                    <a:pt x="75092" y="329577"/>
                    <a:pt x="112744" y="248297"/>
                  </a:cubicBezTo>
                  <a:cubicBezTo>
                    <a:pt x="150396" y="167017"/>
                    <a:pt x="225700" y="-14070"/>
                    <a:pt x="216735" y="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9AA13C37-DC1B-780C-7210-E1BFFF08DDDC}"/>
                </a:ext>
              </a:extLst>
            </p:cNvPr>
            <p:cNvSpPr/>
            <p:nvPr/>
          </p:nvSpPr>
          <p:spPr>
            <a:xfrm>
              <a:off x="7320798" y="4150892"/>
              <a:ext cx="360913" cy="609780"/>
            </a:xfrm>
            <a:custGeom>
              <a:avLst/>
              <a:gdLst>
                <a:gd name="connsiteX0" fmla="*/ 360162 w 360913"/>
                <a:gd name="connsiteY0" fmla="*/ 1560 h 609780"/>
                <a:gd name="connsiteX1" fmla="*/ 188040 w 360913"/>
                <a:gd name="connsiteY1" fmla="*/ 238228 h 609780"/>
                <a:gd name="connsiteX2" fmla="*/ 58948 w 360913"/>
                <a:gd name="connsiteY2" fmla="*/ 507169 h 609780"/>
                <a:gd name="connsiteX3" fmla="*/ 1574 w 360913"/>
                <a:gd name="connsiteY3" fmla="*/ 603988 h 609780"/>
                <a:gd name="connsiteX4" fmla="*/ 116322 w 360913"/>
                <a:gd name="connsiteY4" fmla="*/ 356562 h 609780"/>
                <a:gd name="connsiteX5" fmla="*/ 360162 w 360913"/>
                <a:gd name="connsiteY5" fmla="*/ 1560 h 60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913" h="609780">
                  <a:moveTo>
                    <a:pt x="360162" y="1560"/>
                  </a:moveTo>
                  <a:cubicBezTo>
                    <a:pt x="372115" y="-18162"/>
                    <a:pt x="238242" y="153960"/>
                    <a:pt x="188040" y="238228"/>
                  </a:cubicBezTo>
                  <a:cubicBezTo>
                    <a:pt x="137838" y="322496"/>
                    <a:pt x="90026" y="446209"/>
                    <a:pt x="58948" y="507169"/>
                  </a:cubicBezTo>
                  <a:cubicBezTo>
                    <a:pt x="27870" y="568129"/>
                    <a:pt x="-7988" y="629089"/>
                    <a:pt x="1574" y="603988"/>
                  </a:cubicBezTo>
                  <a:cubicBezTo>
                    <a:pt x="11136" y="578887"/>
                    <a:pt x="59545" y="456369"/>
                    <a:pt x="116322" y="356562"/>
                  </a:cubicBezTo>
                  <a:cubicBezTo>
                    <a:pt x="173099" y="256755"/>
                    <a:pt x="348209" y="21282"/>
                    <a:pt x="360162" y="15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8D1B7AE0-2808-0029-A96E-6B09611BB53C}"/>
                </a:ext>
              </a:extLst>
            </p:cNvPr>
            <p:cNvSpPr/>
            <p:nvPr/>
          </p:nvSpPr>
          <p:spPr>
            <a:xfrm>
              <a:off x="7680912" y="3474657"/>
              <a:ext cx="236732" cy="141762"/>
            </a:xfrm>
            <a:custGeom>
              <a:avLst/>
              <a:gdLst>
                <a:gd name="connsiteX0" fmla="*/ 48 w 236732"/>
                <a:gd name="connsiteY0" fmla="*/ 63 h 141762"/>
                <a:gd name="connsiteX1" fmla="*/ 121968 w 236732"/>
                <a:gd name="connsiteY1" fmla="*/ 53851 h 141762"/>
                <a:gd name="connsiteX2" fmla="*/ 222373 w 236732"/>
                <a:gd name="connsiteY2" fmla="*/ 114811 h 141762"/>
                <a:gd name="connsiteX3" fmla="*/ 129140 w 236732"/>
                <a:gd name="connsiteY3" fmla="*/ 118397 h 141762"/>
                <a:gd name="connsiteX4" fmla="*/ 236716 w 236732"/>
                <a:gd name="connsiteY4" fmla="*/ 139912 h 141762"/>
                <a:gd name="connsiteX5" fmla="*/ 136312 w 236732"/>
                <a:gd name="connsiteY5" fmla="*/ 64609 h 141762"/>
                <a:gd name="connsiteX6" fmla="*/ 48 w 236732"/>
                <a:gd name="connsiteY6" fmla="*/ 63 h 14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32" h="141762">
                  <a:moveTo>
                    <a:pt x="48" y="63"/>
                  </a:moveTo>
                  <a:cubicBezTo>
                    <a:pt x="-2343" y="-1730"/>
                    <a:pt x="84914" y="34726"/>
                    <a:pt x="121968" y="53851"/>
                  </a:cubicBezTo>
                  <a:cubicBezTo>
                    <a:pt x="159022" y="72976"/>
                    <a:pt x="221178" y="104053"/>
                    <a:pt x="222373" y="114811"/>
                  </a:cubicBezTo>
                  <a:cubicBezTo>
                    <a:pt x="223568" y="125569"/>
                    <a:pt x="126750" y="114214"/>
                    <a:pt x="129140" y="118397"/>
                  </a:cubicBezTo>
                  <a:cubicBezTo>
                    <a:pt x="131531" y="122581"/>
                    <a:pt x="235521" y="148877"/>
                    <a:pt x="236716" y="139912"/>
                  </a:cubicBezTo>
                  <a:cubicBezTo>
                    <a:pt x="237911" y="130947"/>
                    <a:pt x="172171" y="87320"/>
                    <a:pt x="136312" y="64609"/>
                  </a:cubicBezTo>
                  <a:cubicBezTo>
                    <a:pt x="100453" y="41899"/>
                    <a:pt x="2439" y="1856"/>
                    <a:pt x="48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3F783044-2C64-ED30-AA8F-20BAEE25D1BC}"/>
                </a:ext>
              </a:extLst>
            </p:cNvPr>
            <p:cNvSpPr/>
            <p:nvPr/>
          </p:nvSpPr>
          <p:spPr>
            <a:xfrm>
              <a:off x="7453695" y="3852376"/>
              <a:ext cx="199330" cy="164051"/>
            </a:xfrm>
            <a:custGeom>
              <a:avLst/>
              <a:gdLst>
                <a:gd name="connsiteX0" fmla="*/ 4940 w 199330"/>
                <a:gd name="connsiteY0" fmla="*/ 6033 h 164051"/>
                <a:gd name="connsiteX1" fmla="*/ 198578 w 199330"/>
                <a:gd name="connsiteY1" fmla="*/ 163812 h 164051"/>
                <a:gd name="connsiteX2" fmla="*/ 69486 w 199330"/>
                <a:gd name="connsiteY2" fmla="*/ 41892 h 164051"/>
                <a:gd name="connsiteX3" fmla="*/ 4940 w 199330"/>
                <a:gd name="connsiteY3" fmla="*/ 6033 h 16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30" h="164051">
                  <a:moveTo>
                    <a:pt x="4940" y="6033"/>
                  </a:moveTo>
                  <a:cubicBezTo>
                    <a:pt x="26455" y="26353"/>
                    <a:pt x="187820" y="157836"/>
                    <a:pt x="198578" y="163812"/>
                  </a:cubicBezTo>
                  <a:cubicBezTo>
                    <a:pt x="209336" y="169788"/>
                    <a:pt x="101759" y="62212"/>
                    <a:pt x="69486" y="41892"/>
                  </a:cubicBezTo>
                  <a:cubicBezTo>
                    <a:pt x="37213" y="21572"/>
                    <a:pt x="-16575" y="-14287"/>
                    <a:pt x="4940" y="6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178227A0-4D04-9F19-0E31-EBEAB3AB9504}"/>
                </a:ext>
              </a:extLst>
            </p:cNvPr>
            <p:cNvSpPr/>
            <p:nvPr/>
          </p:nvSpPr>
          <p:spPr>
            <a:xfrm>
              <a:off x="7404265" y="3973158"/>
              <a:ext cx="291881" cy="157778"/>
            </a:xfrm>
            <a:custGeom>
              <a:avLst/>
              <a:gdLst>
                <a:gd name="connsiteX0" fmla="*/ 582 w 291881"/>
                <a:gd name="connsiteY0" fmla="*/ 0 h 157778"/>
                <a:gd name="connsiteX1" fmla="*/ 136846 w 291881"/>
                <a:gd name="connsiteY1" fmla="*/ 107576 h 157778"/>
                <a:gd name="connsiteX2" fmla="*/ 291039 w 291881"/>
                <a:gd name="connsiteY2" fmla="*/ 157778 h 157778"/>
                <a:gd name="connsiteX3" fmla="*/ 190634 w 291881"/>
                <a:gd name="connsiteY3" fmla="*/ 107576 h 157778"/>
                <a:gd name="connsiteX4" fmla="*/ 582 w 291881"/>
                <a:gd name="connsiteY4" fmla="*/ 0 h 1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81" h="157778">
                  <a:moveTo>
                    <a:pt x="582" y="0"/>
                  </a:moveTo>
                  <a:cubicBezTo>
                    <a:pt x="-8383" y="0"/>
                    <a:pt x="88437" y="81280"/>
                    <a:pt x="136846" y="107576"/>
                  </a:cubicBezTo>
                  <a:cubicBezTo>
                    <a:pt x="185255" y="133872"/>
                    <a:pt x="282074" y="157778"/>
                    <a:pt x="291039" y="157778"/>
                  </a:cubicBezTo>
                  <a:cubicBezTo>
                    <a:pt x="300004" y="157778"/>
                    <a:pt x="235458" y="132079"/>
                    <a:pt x="190634" y="107576"/>
                  </a:cubicBezTo>
                  <a:cubicBezTo>
                    <a:pt x="145810" y="83073"/>
                    <a:pt x="9547" y="0"/>
                    <a:pt x="5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D42D91E7-A9AC-D17B-43AB-A642DD73C778}"/>
                </a:ext>
              </a:extLst>
            </p:cNvPr>
            <p:cNvSpPr/>
            <p:nvPr/>
          </p:nvSpPr>
          <p:spPr>
            <a:xfrm>
              <a:off x="7135877" y="4367602"/>
              <a:ext cx="223250" cy="283480"/>
            </a:xfrm>
            <a:custGeom>
              <a:avLst/>
              <a:gdLst>
                <a:gd name="connsiteX0" fmla="*/ 29 w 223250"/>
                <a:gd name="connsiteY0" fmla="*/ 3 h 283480"/>
                <a:gd name="connsiteX1" fmla="*/ 179323 w 223250"/>
                <a:gd name="connsiteY1" fmla="*/ 107579 h 283480"/>
                <a:gd name="connsiteX2" fmla="*/ 218768 w 223250"/>
                <a:gd name="connsiteY2" fmla="*/ 193640 h 283480"/>
                <a:gd name="connsiteX3" fmla="*/ 222354 w 223250"/>
                <a:gd name="connsiteY3" fmla="*/ 283287 h 283480"/>
                <a:gd name="connsiteX4" fmla="*/ 218768 w 223250"/>
                <a:gd name="connsiteY4" fmla="*/ 168539 h 283480"/>
                <a:gd name="connsiteX5" fmla="*/ 193667 w 223250"/>
                <a:gd name="connsiteY5" fmla="*/ 103993 h 283480"/>
                <a:gd name="connsiteX6" fmla="*/ 29 w 223250"/>
                <a:gd name="connsiteY6" fmla="*/ 3 h 2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50" h="283480">
                  <a:moveTo>
                    <a:pt x="29" y="3"/>
                  </a:moveTo>
                  <a:cubicBezTo>
                    <a:pt x="-2362" y="601"/>
                    <a:pt x="142867" y="75306"/>
                    <a:pt x="179323" y="107579"/>
                  </a:cubicBezTo>
                  <a:cubicBezTo>
                    <a:pt x="215779" y="139852"/>
                    <a:pt x="211596" y="164355"/>
                    <a:pt x="218768" y="193640"/>
                  </a:cubicBezTo>
                  <a:cubicBezTo>
                    <a:pt x="225940" y="222925"/>
                    <a:pt x="222354" y="287470"/>
                    <a:pt x="222354" y="283287"/>
                  </a:cubicBezTo>
                  <a:cubicBezTo>
                    <a:pt x="222354" y="279104"/>
                    <a:pt x="223549" y="198421"/>
                    <a:pt x="218768" y="168539"/>
                  </a:cubicBezTo>
                  <a:cubicBezTo>
                    <a:pt x="213987" y="138657"/>
                    <a:pt x="228330" y="134473"/>
                    <a:pt x="193667" y="103993"/>
                  </a:cubicBezTo>
                  <a:cubicBezTo>
                    <a:pt x="159004" y="73513"/>
                    <a:pt x="2420" y="-595"/>
                    <a:pt x="2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F47B3661-F340-2F6F-BE10-6CCCFB7F7D78}"/>
                </a:ext>
              </a:extLst>
            </p:cNvPr>
            <p:cNvSpPr/>
            <p:nvPr/>
          </p:nvSpPr>
          <p:spPr>
            <a:xfrm>
              <a:off x="7343865" y="4475089"/>
              <a:ext cx="377120" cy="338447"/>
            </a:xfrm>
            <a:custGeom>
              <a:avLst/>
              <a:gdLst>
                <a:gd name="connsiteX0" fmla="*/ 22 w 377120"/>
                <a:gd name="connsiteY0" fmla="*/ 236760 h 338447"/>
                <a:gd name="connsiteX1" fmla="*/ 82497 w 377120"/>
                <a:gd name="connsiteY1" fmla="*/ 312064 h 338447"/>
                <a:gd name="connsiteX2" fmla="*/ 154215 w 377120"/>
                <a:gd name="connsiteY2" fmla="*/ 254690 h 338447"/>
                <a:gd name="connsiteX3" fmla="*/ 243862 w 377120"/>
                <a:gd name="connsiteY3" fmla="*/ 104083 h 338447"/>
                <a:gd name="connsiteX4" fmla="*/ 376540 w 377120"/>
                <a:gd name="connsiteY4" fmla="*/ 92 h 338447"/>
                <a:gd name="connsiteX5" fmla="*/ 286893 w 377120"/>
                <a:gd name="connsiteY5" fmla="*/ 89739 h 338447"/>
                <a:gd name="connsiteX6" fmla="*/ 161387 w 377120"/>
                <a:gd name="connsiteY6" fmla="*/ 286963 h 338447"/>
                <a:gd name="connsiteX7" fmla="*/ 200831 w 377120"/>
                <a:gd name="connsiteY7" fmla="*/ 179386 h 338447"/>
                <a:gd name="connsiteX8" fmla="*/ 75326 w 377120"/>
                <a:gd name="connsiteY8" fmla="*/ 337165 h 338447"/>
                <a:gd name="connsiteX9" fmla="*/ 22 w 377120"/>
                <a:gd name="connsiteY9" fmla="*/ 236760 h 33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120" h="338447">
                  <a:moveTo>
                    <a:pt x="22" y="236760"/>
                  </a:moveTo>
                  <a:cubicBezTo>
                    <a:pt x="1217" y="232576"/>
                    <a:pt x="56798" y="309076"/>
                    <a:pt x="82497" y="312064"/>
                  </a:cubicBezTo>
                  <a:cubicBezTo>
                    <a:pt x="108196" y="315052"/>
                    <a:pt x="127321" y="289354"/>
                    <a:pt x="154215" y="254690"/>
                  </a:cubicBezTo>
                  <a:cubicBezTo>
                    <a:pt x="181109" y="220026"/>
                    <a:pt x="206808" y="146516"/>
                    <a:pt x="243862" y="104083"/>
                  </a:cubicBezTo>
                  <a:cubicBezTo>
                    <a:pt x="280916" y="61650"/>
                    <a:pt x="369368" y="2483"/>
                    <a:pt x="376540" y="92"/>
                  </a:cubicBezTo>
                  <a:cubicBezTo>
                    <a:pt x="383712" y="-2299"/>
                    <a:pt x="322752" y="41927"/>
                    <a:pt x="286893" y="89739"/>
                  </a:cubicBezTo>
                  <a:cubicBezTo>
                    <a:pt x="251034" y="137551"/>
                    <a:pt x="175731" y="272022"/>
                    <a:pt x="161387" y="286963"/>
                  </a:cubicBezTo>
                  <a:cubicBezTo>
                    <a:pt x="147043" y="301904"/>
                    <a:pt x="215174" y="171019"/>
                    <a:pt x="200831" y="179386"/>
                  </a:cubicBezTo>
                  <a:cubicBezTo>
                    <a:pt x="186488" y="187753"/>
                    <a:pt x="105208" y="322822"/>
                    <a:pt x="75326" y="337165"/>
                  </a:cubicBezTo>
                  <a:cubicBezTo>
                    <a:pt x="45444" y="351508"/>
                    <a:pt x="-1173" y="240944"/>
                    <a:pt x="22" y="236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0DADAA82-DBFA-AC74-290F-C1D8FAB10DF7}"/>
                </a:ext>
              </a:extLst>
            </p:cNvPr>
            <p:cNvSpPr/>
            <p:nvPr/>
          </p:nvSpPr>
          <p:spPr>
            <a:xfrm>
              <a:off x="7678817" y="4279706"/>
              <a:ext cx="290774" cy="228912"/>
            </a:xfrm>
            <a:custGeom>
              <a:avLst/>
              <a:gdLst>
                <a:gd name="connsiteX0" fmla="*/ 285428 w 290774"/>
                <a:gd name="connsiteY0" fmla="*/ 1838 h 228912"/>
                <a:gd name="connsiteX1" fmla="*/ 124063 w 290774"/>
                <a:gd name="connsiteY1" fmla="*/ 134515 h 228912"/>
                <a:gd name="connsiteX2" fmla="*/ 2143 w 290774"/>
                <a:gd name="connsiteY2" fmla="*/ 227748 h 228912"/>
                <a:gd name="connsiteX3" fmla="*/ 228054 w 290774"/>
                <a:gd name="connsiteY3" fmla="*/ 69969 h 228912"/>
                <a:gd name="connsiteX4" fmla="*/ 285428 w 290774"/>
                <a:gd name="connsiteY4" fmla="*/ 1838 h 22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774" h="228912">
                  <a:moveTo>
                    <a:pt x="285428" y="1838"/>
                  </a:moveTo>
                  <a:cubicBezTo>
                    <a:pt x="268096" y="12596"/>
                    <a:pt x="171277" y="96863"/>
                    <a:pt x="124063" y="134515"/>
                  </a:cubicBezTo>
                  <a:cubicBezTo>
                    <a:pt x="76849" y="172167"/>
                    <a:pt x="-15189" y="238506"/>
                    <a:pt x="2143" y="227748"/>
                  </a:cubicBezTo>
                  <a:cubicBezTo>
                    <a:pt x="19475" y="216990"/>
                    <a:pt x="179645" y="110609"/>
                    <a:pt x="228054" y="69969"/>
                  </a:cubicBezTo>
                  <a:cubicBezTo>
                    <a:pt x="276463" y="29329"/>
                    <a:pt x="302760" y="-8920"/>
                    <a:pt x="285428" y="1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3E127982-0535-45B5-DB7D-476272F06907}"/>
                </a:ext>
              </a:extLst>
            </p:cNvPr>
            <p:cNvSpPr/>
            <p:nvPr/>
          </p:nvSpPr>
          <p:spPr>
            <a:xfrm>
              <a:off x="7967531" y="3958116"/>
              <a:ext cx="323976" cy="327957"/>
            </a:xfrm>
            <a:custGeom>
              <a:avLst/>
              <a:gdLst>
                <a:gd name="connsiteX0" fmla="*/ 323029 w 323976"/>
                <a:gd name="connsiteY0" fmla="*/ 698 h 327957"/>
                <a:gd name="connsiteX1" fmla="*/ 215453 w 323976"/>
                <a:gd name="connsiteY1" fmla="*/ 65244 h 327957"/>
                <a:gd name="connsiteX2" fmla="*/ 115048 w 323976"/>
                <a:gd name="connsiteY2" fmla="*/ 179992 h 327957"/>
                <a:gd name="connsiteX3" fmla="*/ 300 w 323976"/>
                <a:gd name="connsiteY3" fmla="*/ 327013 h 327957"/>
                <a:gd name="connsiteX4" fmla="*/ 150907 w 323976"/>
                <a:gd name="connsiteY4" fmla="*/ 104689 h 327957"/>
                <a:gd name="connsiteX5" fmla="*/ 323029 w 323976"/>
                <a:gd name="connsiteY5" fmla="*/ 698 h 32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976" h="327957">
                  <a:moveTo>
                    <a:pt x="323029" y="698"/>
                  </a:moveTo>
                  <a:cubicBezTo>
                    <a:pt x="333787" y="-5876"/>
                    <a:pt x="250116" y="35362"/>
                    <a:pt x="215453" y="65244"/>
                  </a:cubicBezTo>
                  <a:cubicBezTo>
                    <a:pt x="180790" y="95126"/>
                    <a:pt x="150907" y="136364"/>
                    <a:pt x="115048" y="179992"/>
                  </a:cubicBezTo>
                  <a:cubicBezTo>
                    <a:pt x="79189" y="223620"/>
                    <a:pt x="-5676" y="339563"/>
                    <a:pt x="300" y="327013"/>
                  </a:cubicBezTo>
                  <a:cubicBezTo>
                    <a:pt x="6276" y="314463"/>
                    <a:pt x="96521" y="156086"/>
                    <a:pt x="150907" y="104689"/>
                  </a:cubicBezTo>
                  <a:cubicBezTo>
                    <a:pt x="205293" y="53292"/>
                    <a:pt x="312271" y="7272"/>
                    <a:pt x="323029" y="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03BA4173-0E91-190F-7224-33AAA536A6CE}"/>
                </a:ext>
              </a:extLst>
            </p:cNvPr>
            <p:cNvSpPr/>
            <p:nvPr/>
          </p:nvSpPr>
          <p:spPr>
            <a:xfrm>
              <a:off x="8085210" y="3960762"/>
              <a:ext cx="315010" cy="608740"/>
            </a:xfrm>
            <a:custGeom>
              <a:avLst/>
              <a:gdLst>
                <a:gd name="connsiteX0" fmla="*/ 237623 w 315010"/>
                <a:gd name="connsiteY0" fmla="*/ 1638 h 608740"/>
                <a:gd name="connsiteX1" fmla="*/ 309341 w 315010"/>
                <a:gd name="connsiteY1" fmla="*/ 102043 h 608740"/>
                <a:gd name="connsiteX2" fmla="*/ 291411 w 315010"/>
                <a:gd name="connsiteY2" fmla="*/ 188104 h 608740"/>
                <a:gd name="connsiteX3" fmla="*/ 205350 w 315010"/>
                <a:gd name="connsiteY3" fmla="*/ 360226 h 608740"/>
                <a:gd name="connsiteX4" fmla="*/ 72672 w 315010"/>
                <a:gd name="connsiteY4" fmla="*/ 525177 h 608740"/>
                <a:gd name="connsiteX5" fmla="*/ 11712 w 315010"/>
                <a:gd name="connsiteY5" fmla="*/ 589723 h 608740"/>
                <a:gd name="connsiteX6" fmla="*/ 305755 w 315010"/>
                <a:gd name="connsiteY6" fmla="*/ 188104 h 608740"/>
                <a:gd name="connsiteX7" fmla="*/ 237623 w 315010"/>
                <a:gd name="connsiteY7" fmla="*/ 1638 h 60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010" h="608740">
                  <a:moveTo>
                    <a:pt x="237623" y="1638"/>
                  </a:moveTo>
                  <a:cubicBezTo>
                    <a:pt x="238221" y="-12705"/>
                    <a:pt x="300376" y="70965"/>
                    <a:pt x="309341" y="102043"/>
                  </a:cubicBezTo>
                  <a:cubicBezTo>
                    <a:pt x="318306" y="133121"/>
                    <a:pt x="308743" y="145074"/>
                    <a:pt x="291411" y="188104"/>
                  </a:cubicBezTo>
                  <a:cubicBezTo>
                    <a:pt x="274079" y="231134"/>
                    <a:pt x="241807" y="304047"/>
                    <a:pt x="205350" y="360226"/>
                  </a:cubicBezTo>
                  <a:cubicBezTo>
                    <a:pt x="168893" y="416405"/>
                    <a:pt x="104945" y="486928"/>
                    <a:pt x="72672" y="525177"/>
                  </a:cubicBezTo>
                  <a:cubicBezTo>
                    <a:pt x="40399" y="563426"/>
                    <a:pt x="-27135" y="645902"/>
                    <a:pt x="11712" y="589723"/>
                  </a:cubicBezTo>
                  <a:cubicBezTo>
                    <a:pt x="50559" y="533544"/>
                    <a:pt x="264517" y="286716"/>
                    <a:pt x="305755" y="188104"/>
                  </a:cubicBezTo>
                  <a:cubicBezTo>
                    <a:pt x="346993" y="89492"/>
                    <a:pt x="237025" y="15981"/>
                    <a:pt x="237623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49E93C07-2721-3143-7901-E4F0B18B2081}"/>
                </a:ext>
              </a:extLst>
            </p:cNvPr>
            <p:cNvSpPr/>
            <p:nvPr/>
          </p:nvSpPr>
          <p:spPr>
            <a:xfrm>
              <a:off x="7880992" y="4468536"/>
              <a:ext cx="284321" cy="379671"/>
            </a:xfrm>
            <a:custGeom>
              <a:avLst/>
              <a:gdLst>
                <a:gd name="connsiteX0" fmla="*/ 230274 w 284321"/>
                <a:gd name="connsiteY0" fmla="*/ 46090 h 379671"/>
                <a:gd name="connsiteX1" fmla="*/ 126283 w 284321"/>
                <a:gd name="connsiteY1" fmla="*/ 236142 h 379671"/>
                <a:gd name="connsiteX2" fmla="*/ 777 w 284321"/>
                <a:gd name="connsiteY2" fmla="*/ 379577 h 379671"/>
                <a:gd name="connsiteX3" fmla="*/ 83253 w 284321"/>
                <a:gd name="connsiteY3" fmla="*/ 254071 h 379671"/>
                <a:gd name="connsiteX4" fmla="*/ 276890 w 284321"/>
                <a:gd name="connsiteY4" fmla="*/ 17403 h 379671"/>
                <a:gd name="connsiteX5" fmla="*/ 230274 w 284321"/>
                <a:gd name="connsiteY5" fmla="*/ 46090 h 37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21" h="379671">
                  <a:moveTo>
                    <a:pt x="230274" y="46090"/>
                  </a:moveTo>
                  <a:cubicBezTo>
                    <a:pt x="205173" y="82546"/>
                    <a:pt x="164532" y="180561"/>
                    <a:pt x="126283" y="236142"/>
                  </a:cubicBezTo>
                  <a:cubicBezTo>
                    <a:pt x="88034" y="291723"/>
                    <a:pt x="7949" y="376589"/>
                    <a:pt x="777" y="379577"/>
                  </a:cubicBezTo>
                  <a:cubicBezTo>
                    <a:pt x="-6395" y="382565"/>
                    <a:pt x="37234" y="314433"/>
                    <a:pt x="83253" y="254071"/>
                  </a:cubicBezTo>
                  <a:cubicBezTo>
                    <a:pt x="129272" y="193709"/>
                    <a:pt x="251191" y="55055"/>
                    <a:pt x="276890" y="17403"/>
                  </a:cubicBezTo>
                  <a:cubicBezTo>
                    <a:pt x="302589" y="-20249"/>
                    <a:pt x="255375" y="9634"/>
                    <a:pt x="230274" y="46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8CC14C91-9EBA-9445-F2B6-286387372008}"/>
                </a:ext>
              </a:extLst>
            </p:cNvPr>
            <p:cNvSpPr/>
            <p:nvPr/>
          </p:nvSpPr>
          <p:spPr>
            <a:xfrm>
              <a:off x="7558839" y="4825552"/>
              <a:ext cx="338446" cy="467250"/>
            </a:xfrm>
            <a:custGeom>
              <a:avLst/>
              <a:gdLst>
                <a:gd name="connsiteX0" fmla="*/ 337274 w 338446"/>
                <a:gd name="connsiteY0" fmla="*/ 1046 h 467250"/>
                <a:gd name="connsiteX1" fmla="*/ 183081 w 338446"/>
                <a:gd name="connsiteY1" fmla="*/ 155239 h 467250"/>
                <a:gd name="connsiteX2" fmla="*/ 114949 w 338446"/>
                <a:gd name="connsiteY2" fmla="*/ 255643 h 467250"/>
                <a:gd name="connsiteX3" fmla="*/ 201 w 338446"/>
                <a:gd name="connsiteY3" fmla="*/ 467210 h 467250"/>
                <a:gd name="connsiteX4" fmla="*/ 93434 w 338446"/>
                <a:gd name="connsiteY4" fmla="*/ 237714 h 467250"/>
                <a:gd name="connsiteX5" fmla="*/ 337274 w 338446"/>
                <a:gd name="connsiteY5" fmla="*/ 1046 h 46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46" h="467250">
                  <a:moveTo>
                    <a:pt x="337274" y="1046"/>
                  </a:moveTo>
                  <a:cubicBezTo>
                    <a:pt x="352215" y="-12700"/>
                    <a:pt x="220135" y="112806"/>
                    <a:pt x="183081" y="155239"/>
                  </a:cubicBezTo>
                  <a:cubicBezTo>
                    <a:pt x="146027" y="197672"/>
                    <a:pt x="145429" y="203648"/>
                    <a:pt x="114949" y="255643"/>
                  </a:cubicBezTo>
                  <a:cubicBezTo>
                    <a:pt x="84469" y="307638"/>
                    <a:pt x="3787" y="470198"/>
                    <a:pt x="201" y="467210"/>
                  </a:cubicBezTo>
                  <a:cubicBezTo>
                    <a:pt x="-3385" y="464222"/>
                    <a:pt x="41439" y="313017"/>
                    <a:pt x="93434" y="237714"/>
                  </a:cubicBezTo>
                  <a:cubicBezTo>
                    <a:pt x="145429" y="162411"/>
                    <a:pt x="322333" y="14792"/>
                    <a:pt x="337274" y="10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08DD6908-82E2-0406-9DC5-CE1A16DE6C2E}"/>
                </a:ext>
              </a:extLst>
            </p:cNvPr>
            <p:cNvSpPr/>
            <p:nvPr/>
          </p:nvSpPr>
          <p:spPr>
            <a:xfrm>
              <a:off x="8193702" y="4080588"/>
              <a:ext cx="139892" cy="204885"/>
            </a:xfrm>
            <a:custGeom>
              <a:avLst/>
              <a:gdLst>
                <a:gd name="connsiteX0" fmla="*/ 139889 w 139892"/>
                <a:gd name="connsiteY0" fmla="*/ 146 h 204885"/>
                <a:gd name="connsiteX1" fmla="*/ 28726 w 139892"/>
                <a:gd name="connsiteY1" fmla="*/ 139996 h 204885"/>
                <a:gd name="connsiteX2" fmla="*/ 39 w 139892"/>
                <a:gd name="connsiteY2" fmla="*/ 204541 h 204885"/>
                <a:gd name="connsiteX3" fmla="*/ 32312 w 139892"/>
                <a:gd name="connsiteY3" fmla="*/ 114894 h 204885"/>
                <a:gd name="connsiteX4" fmla="*/ 139889 w 139892"/>
                <a:gd name="connsiteY4" fmla="*/ 146 h 20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2" h="204885">
                  <a:moveTo>
                    <a:pt x="139889" y="146"/>
                  </a:moveTo>
                  <a:cubicBezTo>
                    <a:pt x="139291" y="4330"/>
                    <a:pt x="52034" y="105930"/>
                    <a:pt x="28726" y="139996"/>
                  </a:cubicBezTo>
                  <a:cubicBezTo>
                    <a:pt x="5418" y="174062"/>
                    <a:pt x="-559" y="208725"/>
                    <a:pt x="39" y="204541"/>
                  </a:cubicBezTo>
                  <a:cubicBezTo>
                    <a:pt x="637" y="200357"/>
                    <a:pt x="11992" y="147167"/>
                    <a:pt x="32312" y="114894"/>
                  </a:cubicBezTo>
                  <a:cubicBezTo>
                    <a:pt x="52632" y="82621"/>
                    <a:pt x="140487" y="-4038"/>
                    <a:pt x="139889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7520BF3D-42EB-CA5B-9DED-9E2C7D9776B4}"/>
                </a:ext>
              </a:extLst>
            </p:cNvPr>
            <p:cNvSpPr/>
            <p:nvPr/>
          </p:nvSpPr>
          <p:spPr>
            <a:xfrm>
              <a:off x="7953399" y="4352910"/>
              <a:ext cx="155867" cy="99396"/>
            </a:xfrm>
            <a:custGeom>
              <a:avLst/>
              <a:gdLst>
                <a:gd name="connsiteX0" fmla="*/ 88 w 155867"/>
                <a:gd name="connsiteY0" fmla="*/ 351 h 99396"/>
                <a:gd name="connsiteX1" fmla="*/ 147109 w 155867"/>
                <a:gd name="connsiteY1" fmla="*/ 97170 h 99396"/>
                <a:gd name="connsiteX2" fmla="*/ 125594 w 155867"/>
                <a:gd name="connsiteY2" fmla="*/ 64897 h 99396"/>
                <a:gd name="connsiteX3" fmla="*/ 88 w 155867"/>
                <a:gd name="connsiteY3" fmla="*/ 351 h 9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867" h="99396">
                  <a:moveTo>
                    <a:pt x="88" y="351"/>
                  </a:moveTo>
                  <a:cubicBezTo>
                    <a:pt x="3674" y="5730"/>
                    <a:pt x="147109" y="97170"/>
                    <a:pt x="147109" y="97170"/>
                  </a:cubicBezTo>
                  <a:cubicBezTo>
                    <a:pt x="168027" y="107928"/>
                    <a:pt x="147707" y="76850"/>
                    <a:pt x="125594" y="64897"/>
                  </a:cubicBezTo>
                  <a:cubicBezTo>
                    <a:pt x="103481" y="52944"/>
                    <a:pt x="-3498" y="-5028"/>
                    <a:pt x="88" y="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6FAA33A6-3745-4373-88FC-745A524D99DE}"/>
                </a:ext>
              </a:extLst>
            </p:cNvPr>
            <p:cNvSpPr/>
            <p:nvPr/>
          </p:nvSpPr>
          <p:spPr>
            <a:xfrm>
              <a:off x="7734680" y="4557656"/>
              <a:ext cx="172955" cy="164951"/>
            </a:xfrm>
            <a:custGeom>
              <a:avLst/>
              <a:gdLst>
                <a:gd name="connsiteX0" fmla="*/ 68 w 172955"/>
                <a:gd name="connsiteY0" fmla="*/ 0 h 164951"/>
                <a:gd name="connsiteX1" fmla="*/ 121988 w 172955"/>
                <a:gd name="connsiteY1" fmla="*/ 71718 h 164951"/>
                <a:gd name="connsiteX2" fmla="*/ 172191 w 172955"/>
                <a:gd name="connsiteY2" fmla="*/ 164951 h 164951"/>
                <a:gd name="connsiteX3" fmla="*/ 139918 w 172955"/>
                <a:gd name="connsiteY3" fmla="*/ 71718 h 164951"/>
                <a:gd name="connsiteX4" fmla="*/ 68 w 172955"/>
                <a:gd name="connsiteY4" fmla="*/ 0 h 16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55" h="164951">
                  <a:moveTo>
                    <a:pt x="68" y="0"/>
                  </a:moveTo>
                  <a:cubicBezTo>
                    <a:pt x="-2920" y="0"/>
                    <a:pt x="93301" y="44226"/>
                    <a:pt x="121988" y="71718"/>
                  </a:cubicBezTo>
                  <a:cubicBezTo>
                    <a:pt x="150675" y="99210"/>
                    <a:pt x="169203" y="164951"/>
                    <a:pt x="172191" y="164951"/>
                  </a:cubicBezTo>
                  <a:cubicBezTo>
                    <a:pt x="175179" y="164951"/>
                    <a:pt x="170398" y="99807"/>
                    <a:pt x="139918" y="71718"/>
                  </a:cubicBezTo>
                  <a:cubicBezTo>
                    <a:pt x="109438" y="43629"/>
                    <a:pt x="3056" y="0"/>
                    <a:pt x="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37E80157-F7E1-9DB0-7AD0-1C4248A35CBD}"/>
                </a:ext>
              </a:extLst>
            </p:cNvPr>
            <p:cNvSpPr/>
            <p:nvPr/>
          </p:nvSpPr>
          <p:spPr>
            <a:xfrm>
              <a:off x="7719741" y="4722427"/>
              <a:ext cx="140710" cy="197480"/>
            </a:xfrm>
            <a:custGeom>
              <a:avLst/>
              <a:gdLst>
                <a:gd name="connsiteX0" fmla="*/ 140513 w 140710"/>
                <a:gd name="connsiteY0" fmla="*/ 180 h 197480"/>
                <a:gd name="connsiteX1" fmla="*/ 58038 w 140710"/>
                <a:gd name="connsiteY1" fmla="*/ 64726 h 197480"/>
                <a:gd name="connsiteX2" fmla="*/ 664 w 140710"/>
                <a:gd name="connsiteY2" fmla="*/ 197404 h 197480"/>
                <a:gd name="connsiteX3" fmla="*/ 32937 w 140710"/>
                <a:gd name="connsiteY3" fmla="*/ 82655 h 197480"/>
                <a:gd name="connsiteX4" fmla="*/ 140513 w 140710"/>
                <a:gd name="connsiteY4" fmla="*/ 180 h 1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10" h="197480">
                  <a:moveTo>
                    <a:pt x="140513" y="180"/>
                  </a:moveTo>
                  <a:cubicBezTo>
                    <a:pt x="144697" y="-2808"/>
                    <a:pt x="81346" y="31855"/>
                    <a:pt x="58038" y="64726"/>
                  </a:cubicBezTo>
                  <a:cubicBezTo>
                    <a:pt x="34730" y="97597"/>
                    <a:pt x="4847" y="194416"/>
                    <a:pt x="664" y="197404"/>
                  </a:cubicBezTo>
                  <a:cubicBezTo>
                    <a:pt x="-3520" y="200392"/>
                    <a:pt x="12617" y="114928"/>
                    <a:pt x="32937" y="82655"/>
                  </a:cubicBezTo>
                  <a:cubicBezTo>
                    <a:pt x="53257" y="50382"/>
                    <a:pt x="136329" y="3168"/>
                    <a:pt x="140513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ECC96CE0-D68F-D4E2-6805-4358AA1A6796}"/>
                </a:ext>
              </a:extLst>
            </p:cNvPr>
            <p:cNvSpPr/>
            <p:nvPr/>
          </p:nvSpPr>
          <p:spPr>
            <a:xfrm>
              <a:off x="7933799" y="4511040"/>
              <a:ext cx="98766" cy="103991"/>
            </a:xfrm>
            <a:custGeom>
              <a:avLst/>
              <a:gdLst>
                <a:gd name="connsiteX0" fmla="*/ 98577 w 98766"/>
                <a:gd name="connsiteY0" fmla="*/ 0 h 103991"/>
                <a:gd name="connsiteX1" fmla="*/ 37617 w 98766"/>
                <a:gd name="connsiteY1" fmla="*/ 39445 h 103991"/>
                <a:gd name="connsiteX2" fmla="*/ 1759 w 98766"/>
                <a:gd name="connsiteY2" fmla="*/ 103991 h 103991"/>
                <a:gd name="connsiteX3" fmla="*/ 16102 w 98766"/>
                <a:gd name="connsiteY3" fmla="*/ 39445 h 103991"/>
                <a:gd name="connsiteX4" fmla="*/ 98577 w 98766"/>
                <a:gd name="connsiteY4" fmla="*/ 0 h 1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66" h="103991">
                  <a:moveTo>
                    <a:pt x="98577" y="0"/>
                  </a:moveTo>
                  <a:cubicBezTo>
                    <a:pt x="102163" y="0"/>
                    <a:pt x="53753" y="22113"/>
                    <a:pt x="37617" y="39445"/>
                  </a:cubicBezTo>
                  <a:cubicBezTo>
                    <a:pt x="21481" y="56777"/>
                    <a:pt x="5345" y="103991"/>
                    <a:pt x="1759" y="103991"/>
                  </a:cubicBezTo>
                  <a:cubicBezTo>
                    <a:pt x="-1827" y="103991"/>
                    <a:pt x="-1230" y="53191"/>
                    <a:pt x="16102" y="39445"/>
                  </a:cubicBezTo>
                  <a:cubicBezTo>
                    <a:pt x="33434" y="25699"/>
                    <a:pt x="94991" y="0"/>
                    <a:pt x="9857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D6B8236C-15B6-A094-AC53-D3FC266A4DE6}"/>
                </a:ext>
              </a:extLst>
            </p:cNvPr>
            <p:cNvSpPr/>
            <p:nvPr/>
          </p:nvSpPr>
          <p:spPr>
            <a:xfrm>
              <a:off x="8170098" y="4059212"/>
              <a:ext cx="45191" cy="114762"/>
            </a:xfrm>
            <a:custGeom>
              <a:avLst/>
              <a:gdLst>
                <a:gd name="connsiteX0" fmla="*/ 45158 w 45191"/>
                <a:gd name="connsiteY0" fmla="*/ 7 h 114762"/>
                <a:gd name="connsiteX1" fmla="*/ 9300 w 45191"/>
                <a:gd name="connsiteY1" fmla="*/ 60967 h 114762"/>
                <a:gd name="connsiteX2" fmla="*/ 9300 w 45191"/>
                <a:gd name="connsiteY2" fmla="*/ 114755 h 114762"/>
                <a:gd name="connsiteX3" fmla="*/ 2128 w 45191"/>
                <a:gd name="connsiteY3" fmla="*/ 57381 h 114762"/>
                <a:gd name="connsiteX4" fmla="*/ 45158 w 45191"/>
                <a:gd name="connsiteY4" fmla="*/ 7 h 1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91" h="114762">
                  <a:moveTo>
                    <a:pt x="45158" y="7"/>
                  </a:moveTo>
                  <a:cubicBezTo>
                    <a:pt x="46353" y="605"/>
                    <a:pt x="15276" y="41842"/>
                    <a:pt x="9300" y="60967"/>
                  </a:cubicBezTo>
                  <a:cubicBezTo>
                    <a:pt x="3324" y="80092"/>
                    <a:pt x="10495" y="115353"/>
                    <a:pt x="9300" y="114755"/>
                  </a:cubicBezTo>
                  <a:cubicBezTo>
                    <a:pt x="8105" y="114157"/>
                    <a:pt x="-5044" y="78299"/>
                    <a:pt x="2128" y="57381"/>
                  </a:cubicBezTo>
                  <a:cubicBezTo>
                    <a:pt x="9300" y="36463"/>
                    <a:pt x="43963" y="-591"/>
                    <a:pt x="4515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83A41E1B-3AEE-F1C7-ECE4-A61E17A62726}"/>
                </a:ext>
              </a:extLst>
            </p:cNvPr>
            <p:cNvSpPr/>
            <p:nvPr/>
          </p:nvSpPr>
          <p:spPr>
            <a:xfrm>
              <a:off x="4864120" y="3878891"/>
              <a:ext cx="190296" cy="517746"/>
            </a:xfrm>
            <a:custGeom>
              <a:avLst/>
              <a:gdLst>
                <a:gd name="connsiteX0" fmla="*/ 154 w 190296"/>
                <a:gd name="connsiteY0" fmla="*/ 2 h 517746"/>
                <a:gd name="connsiteX1" fmla="*/ 137940 w 190296"/>
                <a:gd name="connsiteY1" fmla="*/ 221295 h 517746"/>
                <a:gd name="connsiteX2" fmla="*/ 188044 w 190296"/>
                <a:gd name="connsiteY2" fmla="*/ 517745 h 517746"/>
                <a:gd name="connsiteX3" fmla="*/ 167168 w 190296"/>
                <a:gd name="connsiteY3" fmla="*/ 217120 h 517746"/>
                <a:gd name="connsiteX4" fmla="*/ 154 w 190296"/>
                <a:gd name="connsiteY4" fmla="*/ 2 h 5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96" h="517746">
                  <a:moveTo>
                    <a:pt x="154" y="2"/>
                  </a:moveTo>
                  <a:cubicBezTo>
                    <a:pt x="-4717" y="698"/>
                    <a:pt x="106625" y="135005"/>
                    <a:pt x="137940" y="221295"/>
                  </a:cubicBezTo>
                  <a:cubicBezTo>
                    <a:pt x="169255" y="307585"/>
                    <a:pt x="183173" y="518441"/>
                    <a:pt x="188044" y="517745"/>
                  </a:cubicBezTo>
                  <a:cubicBezTo>
                    <a:pt x="192915" y="517049"/>
                    <a:pt x="191524" y="302019"/>
                    <a:pt x="167168" y="217120"/>
                  </a:cubicBezTo>
                  <a:cubicBezTo>
                    <a:pt x="142812" y="132221"/>
                    <a:pt x="5025" y="-694"/>
                    <a:pt x="15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BBB8ADBE-49F4-BF28-74B9-EACC40AC7C91}"/>
                </a:ext>
              </a:extLst>
            </p:cNvPr>
            <p:cNvSpPr/>
            <p:nvPr/>
          </p:nvSpPr>
          <p:spPr>
            <a:xfrm>
              <a:off x="5005761" y="4078391"/>
              <a:ext cx="281210" cy="71923"/>
            </a:xfrm>
            <a:custGeom>
              <a:avLst/>
              <a:gdLst>
                <a:gd name="connsiteX0" fmla="*/ 475 w 281210"/>
                <a:gd name="connsiteY0" fmla="*/ 71899 h 71923"/>
                <a:gd name="connsiteX1" fmla="*/ 142436 w 281210"/>
                <a:gd name="connsiteY1" fmla="*/ 919 h 71923"/>
                <a:gd name="connsiteX2" fmla="*/ 280223 w 281210"/>
                <a:gd name="connsiteY2" fmla="*/ 30146 h 71923"/>
                <a:gd name="connsiteX3" fmla="*/ 192540 w 281210"/>
                <a:gd name="connsiteY3" fmla="*/ 9269 h 71923"/>
                <a:gd name="connsiteX4" fmla="*/ 475 w 281210"/>
                <a:gd name="connsiteY4" fmla="*/ 71899 h 7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10" h="71923">
                  <a:moveTo>
                    <a:pt x="475" y="71899"/>
                  </a:moveTo>
                  <a:cubicBezTo>
                    <a:pt x="-7876" y="70507"/>
                    <a:pt x="95811" y="7878"/>
                    <a:pt x="142436" y="919"/>
                  </a:cubicBezTo>
                  <a:cubicBezTo>
                    <a:pt x="189061" y="-6040"/>
                    <a:pt x="271872" y="28754"/>
                    <a:pt x="280223" y="30146"/>
                  </a:cubicBezTo>
                  <a:cubicBezTo>
                    <a:pt x="288574" y="31538"/>
                    <a:pt x="242644" y="4398"/>
                    <a:pt x="192540" y="9269"/>
                  </a:cubicBezTo>
                  <a:cubicBezTo>
                    <a:pt x="142436" y="14140"/>
                    <a:pt x="8826" y="73291"/>
                    <a:pt x="475" y="71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D97651B5-3115-4B6C-FDCC-3D2EEEE5EB9D}"/>
                </a:ext>
              </a:extLst>
            </p:cNvPr>
            <p:cNvSpPr/>
            <p:nvPr/>
          </p:nvSpPr>
          <p:spPr>
            <a:xfrm>
              <a:off x="5102107" y="4509307"/>
              <a:ext cx="50330" cy="676498"/>
            </a:xfrm>
            <a:custGeom>
              <a:avLst/>
              <a:gdLst>
                <a:gd name="connsiteX0" fmla="*/ 161 w 50330"/>
                <a:gd name="connsiteY0" fmla="*/ 63 h 676498"/>
                <a:gd name="connsiteX1" fmla="*/ 33564 w 50330"/>
                <a:gd name="connsiteY1" fmla="*/ 250583 h 676498"/>
                <a:gd name="connsiteX2" fmla="*/ 12688 w 50330"/>
                <a:gd name="connsiteY2" fmla="*/ 676468 h 676498"/>
                <a:gd name="connsiteX3" fmla="*/ 50266 w 50330"/>
                <a:gd name="connsiteY3" fmla="*/ 271460 h 676498"/>
                <a:gd name="connsiteX4" fmla="*/ 161 w 50330"/>
                <a:gd name="connsiteY4" fmla="*/ 63 h 67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0" h="676498">
                  <a:moveTo>
                    <a:pt x="161" y="63"/>
                  </a:moveTo>
                  <a:cubicBezTo>
                    <a:pt x="-2623" y="-3416"/>
                    <a:pt x="31476" y="137849"/>
                    <a:pt x="33564" y="250583"/>
                  </a:cubicBezTo>
                  <a:cubicBezTo>
                    <a:pt x="35652" y="363317"/>
                    <a:pt x="9904" y="672989"/>
                    <a:pt x="12688" y="676468"/>
                  </a:cubicBezTo>
                  <a:cubicBezTo>
                    <a:pt x="15472" y="679947"/>
                    <a:pt x="48178" y="385586"/>
                    <a:pt x="50266" y="271460"/>
                  </a:cubicBezTo>
                  <a:cubicBezTo>
                    <a:pt x="52354" y="157334"/>
                    <a:pt x="2945" y="3542"/>
                    <a:pt x="161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AA14378E-F086-0DBB-802A-B5220A76A139}"/>
                </a:ext>
              </a:extLst>
            </p:cNvPr>
            <p:cNvSpPr/>
            <p:nvPr/>
          </p:nvSpPr>
          <p:spPr>
            <a:xfrm>
              <a:off x="5276587" y="5046962"/>
              <a:ext cx="209971" cy="653317"/>
            </a:xfrm>
            <a:custGeom>
              <a:avLst/>
              <a:gdLst>
                <a:gd name="connsiteX0" fmla="*/ 1046 w 209971"/>
                <a:gd name="connsiteY0" fmla="*/ 1027 h 653317"/>
                <a:gd name="connsiteX1" fmla="*/ 42799 w 209971"/>
                <a:gd name="connsiteY1" fmla="*/ 268249 h 653317"/>
                <a:gd name="connsiteX2" fmla="*/ 209813 w 209971"/>
                <a:gd name="connsiteY2" fmla="*/ 652380 h 653317"/>
                <a:gd name="connsiteX3" fmla="*/ 72027 w 209971"/>
                <a:gd name="connsiteY3" fmla="*/ 364282 h 653317"/>
                <a:gd name="connsiteX4" fmla="*/ 1046 w 209971"/>
                <a:gd name="connsiteY4" fmla="*/ 1027 h 6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971" h="653317">
                  <a:moveTo>
                    <a:pt x="1046" y="1027"/>
                  </a:moveTo>
                  <a:cubicBezTo>
                    <a:pt x="-3825" y="-14979"/>
                    <a:pt x="8004" y="159690"/>
                    <a:pt x="42799" y="268249"/>
                  </a:cubicBezTo>
                  <a:cubicBezTo>
                    <a:pt x="77594" y="376808"/>
                    <a:pt x="204942" y="636375"/>
                    <a:pt x="209813" y="652380"/>
                  </a:cubicBezTo>
                  <a:cubicBezTo>
                    <a:pt x="214684" y="668386"/>
                    <a:pt x="106126" y="475624"/>
                    <a:pt x="72027" y="364282"/>
                  </a:cubicBezTo>
                  <a:cubicBezTo>
                    <a:pt x="37928" y="252940"/>
                    <a:pt x="5917" y="17033"/>
                    <a:pt x="1046" y="1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7634990C-50B1-5363-0683-691AAFF76AB2}"/>
                </a:ext>
              </a:extLst>
            </p:cNvPr>
            <p:cNvSpPr/>
            <p:nvPr/>
          </p:nvSpPr>
          <p:spPr>
            <a:xfrm>
              <a:off x="5185227" y="5369053"/>
              <a:ext cx="217668" cy="668844"/>
            </a:xfrm>
            <a:custGeom>
              <a:avLst/>
              <a:gdLst>
                <a:gd name="connsiteX0" fmla="*/ 21425 w 217668"/>
                <a:gd name="connsiteY0" fmla="*/ 437 h 668844"/>
                <a:gd name="connsiteX1" fmla="*/ 17250 w 217668"/>
                <a:gd name="connsiteY1" fmla="*/ 280185 h 668844"/>
                <a:gd name="connsiteX2" fmla="*/ 217666 w 217668"/>
                <a:gd name="connsiteY2" fmla="*/ 668492 h 668844"/>
                <a:gd name="connsiteX3" fmla="*/ 13074 w 217668"/>
                <a:gd name="connsiteY3" fmla="*/ 342815 h 668844"/>
                <a:gd name="connsiteX4" fmla="*/ 21425 w 217668"/>
                <a:gd name="connsiteY4" fmla="*/ 437 h 66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668844">
                  <a:moveTo>
                    <a:pt x="21425" y="437"/>
                  </a:moveTo>
                  <a:cubicBezTo>
                    <a:pt x="22121" y="-10001"/>
                    <a:pt x="-15457" y="168843"/>
                    <a:pt x="17250" y="280185"/>
                  </a:cubicBezTo>
                  <a:cubicBezTo>
                    <a:pt x="49957" y="391528"/>
                    <a:pt x="218362" y="658054"/>
                    <a:pt x="217666" y="668492"/>
                  </a:cubicBezTo>
                  <a:cubicBezTo>
                    <a:pt x="216970" y="678930"/>
                    <a:pt x="46477" y="454853"/>
                    <a:pt x="13074" y="342815"/>
                  </a:cubicBezTo>
                  <a:cubicBezTo>
                    <a:pt x="-20329" y="230777"/>
                    <a:pt x="20729" y="10875"/>
                    <a:pt x="21425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752CB19C-F198-0164-24E9-746F2C7E1B77}"/>
                </a:ext>
              </a:extLst>
            </p:cNvPr>
            <p:cNvSpPr/>
            <p:nvPr/>
          </p:nvSpPr>
          <p:spPr>
            <a:xfrm>
              <a:off x="5594943" y="5644524"/>
              <a:ext cx="430897" cy="408603"/>
            </a:xfrm>
            <a:custGeom>
              <a:avLst/>
              <a:gdLst>
                <a:gd name="connsiteX0" fmla="*/ 430076 w 430897"/>
                <a:gd name="connsiteY0" fmla="*/ 539 h 408603"/>
                <a:gd name="connsiteX1" fmla="*/ 317342 w 430897"/>
                <a:gd name="connsiteY1" fmla="*/ 313690 h 408603"/>
                <a:gd name="connsiteX2" fmla="*/ 242186 w 430897"/>
                <a:gd name="connsiteY2" fmla="*/ 405547 h 408603"/>
                <a:gd name="connsiteX3" fmla="*/ 16 w 430897"/>
                <a:gd name="connsiteY3" fmla="*/ 226008 h 408603"/>
                <a:gd name="connsiteX4" fmla="*/ 254712 w 430897"/>
                <a:gd name="connsiteY4" fmla="*/ 397197 h 408603"/>
                <a:gd name="connsiteX5" fmla="*/ 430076 w 430897"/>
                <a:gd name="connsiteY5" fmla="*/ 539 h 4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897" h="408603">
                  <a:moveTo>
                    <a:pt x="430076" y="539"/>
                  </a:moveTo>
                  <a:cubicBezTo>
                    <a:pt x="440514" y="-13379"/>
                    <a:pt x="348657" y="246189"/>
                    <a:pt x="317342" y="313690"/>
                  </a:cubicBezTo>
                  <a:cubicBezTo>
                    <a:pt x="286027" y="381191"/>
                    <a:pt x="295074" y="420161"/>
                    <a:pt x="242186" y="405547"/>
                  </a:cubicBezTo>
                  <a:cubicBezTo>
                    <a:pt x="189298" y="390933"/>
                    <a:pt x="-2072" y="227400"/>
                    <a:pt x="16" y="226008"/>
                  </a:cubicBezTo>
                  <a:cubicBezTo>
                    <a:pt x="2104" y="224616"/>
                    <a:pt x="182339" y="431296"/>
                    <a:pt x="254712" y="397197"/>
                  </a:cubicBezTo>
                  <a:cubicBezTo>
                    <a:pt x="327085" y="363098"/>
                    <a:pt x="419638" y="14457"/>
                    <a:pt x="430076" y="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FB1C9305-742B-44D8-A673-3339EF2326E5}"/>
                </a:ext>
              </a:extLst>
            </p:cNvPr>
            <p:cNvSpPr/>
            <p:nvPr/>
          </p:nvSpPr>
          <p:spPr>
            <a:xfrm>
              <a:off x="6954103" y="5335266"/>
              <a:ext cx="282102" cy="590523"/>
            </a:xfrm>
            <a:custGeom>
              <a:avLst/>
              <a:gdLst>
                <a:gd name="connsiteX0" fmla="*/ 281765 w 282102"/>
                <a:gd name="connsiteY0" fmla="*/ 822 h 590523"/>
                <a:gd name="connsiteX1" fmla="*/ 72998 w 282102"/>
                <a:gd name="connsiteY1" fmla="*/ 268044 h 590523"/>
                <a:gd name="connsiteX2" fmla="*/ 27070 w 282102"/>
                <a:gd name="connsiteY2" fmla="*/ 589545 h 590523"/>
                <a:gd name="connsiteX3" fmla="*/ 18719 w 282102"/>
                <a:gd name="connsiteY3" fmla="*/ 355726 h 590523"/>
                <a:gd name="connsiteX4" fmla="*/ 281765 w 282102"/>
                <a:gd name="connsiteY4" fmla="*/ 822 h 59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02" h="590523">
                  <a:moveTo>
                    <a:pt x="281765" y="822"/>
                  </a:moveTo>
                  <a:cubicBezTo>
                    <a:pt x="290811" y="-13792"/>
                    <a:pt x="115447" y="169924"/>
                    <a:pt x="72998" y="268044"/>
                  </a:cubicBezTo>
                  <a:cubicBezTo>
                    <a:pt x="30549" y="366164"/>
                    <a:pt x="36116" y="574931"/>
                    <a:pt x="27070" y="589545"/>
                  </a:cubicBezTo>
                  <a:cubicBezTo>
                    <a:pt x="18024" y="604159"/>
                    <a:pt x="-23730" y="451759"/>
                    <a:pt x="18719" y="355726"/>
                  </a:cubicBezTo>
                  <a:cubicBezTo>
                    <a:pt x="61168" y="259693"/>
                    <a:pt x="272719" y="15436"/>
                    <a:pt x="281765" y="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C1D48EFA-22ED-E0A0-4D36-31FC04B78F23}"/>
                </a:ext>
              </a:extLst>
            </p:cNvPr>
            <p:cNvSpPr/>
            <p:nvPr/>
          </p:nvSpPr>
          <p:spPr>
            <a:xfrm>
              <a:off x="6464966" y="4251213"/>
              <a:ext cx="99717" cy="308596"/>
            </a:xfrm>
            <a:custGeom>
              <a:avLst/>
              <a:gdLst>
                <a:gd name="connsiteX0" fmla="*/ 77796 w 99717"/>
                <a:gd name="connsiteY0" fmla="*/ 57740 h 308596"/>
                <a:gd name="connsiteX1" fmla="*/ 23516 w 99717"/>
                <a:gd name="connsiteY1" fmla="*/ 116195 h 308596"/>
                <a:gd name="connsiteX2" fmla="*/ 15166 w 99717"/>
                <a:gd name="connsiteY2" fmla="*/ 308261 h 308596"/>
                <a:gd name="connsiteX3" fmla="*/ 6815 w 99717"/>
                <a:gd name="connsiteY3" fmla="*/ 166299 h 308596"/>
                <a:gd name="connsiteX4" fmla="*/ 6815 w 99717"/>
                <a:gd name="connsiteY4" fmla="*/ 141247 h 308596"/>
                <a:gd name="connsiteX5" fmla="*/ 94497 w 99717"/>
                <a:gd name="connsiteY5" fmla="*/ 3461 h 308596"/>
                <a:gd name="connsiteX6" fmla="*/ 77796 w 99717"/>
                <a:gd name="connsiteY6" fmla="*/ 57740 h 30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17" h="308596">
                  <a:moveTo>
                    <a:pt x="77796" y="57740"/>
                  </a:moveTo>
                  <a:cubicBezTo>
                    <a:pt x="65966" y="76529"/>
                    <a:pt x="33954" y="74442"/>
                    <a:pt x="23516" y="116195"/>
                  </a:cubicBezTo>
                  <a:cubicBezTo>
                    <a:pt x="13078" y="157948"/>
                    <a:pt x="17949" y="299910"/>
                    <a:pt x="15166" y="308261"/>
                  </a:cubicBezTo>
                  <a:cubicBezTo>
                    <a:pt x="12383" y="316612"/>
                    <a:pt x="6815" y="166299"/>
                    <a:pt x="6815" y="166299"/>
                  </a:cubicBezTo>
                  <a:cubicBezTo>
                    <a:pt x="5423" y="138464"/>
                    <a:pt x="-7799" y="168387"/>
                    <a:pt x="6815" y="141247"/>
                  </a:cubicBezTo>
                  <a:cubicBezTo>
                    <a:pt x="21429" y="114107"/>
                    <a:pt x="79883" y="20858"/>
                    <a:pt x="94497" y="3461"/>
                  </a:cubicBezTo>
                  <a:cubicBezTo>
                    <a:pt x="109111" y="-13936"/>
                    <a:pt x="89626" y="38951"/>
                    <a:pt x="77796" y="57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 447">
              <a:extLst>
                <a:ext uri="{FF2B5EF4-FFF2-40B4-BE49-F238E27FC236}">
                  <a16:creationId xmlns:a16="http://schemas.microsoft.com/office/drawing/2014/main" id="{3C7A4F05-6615-AB0D-DFE8-7BF574CD4F0C}"/>
                </a:ext>
              </a:extLst>
            </p:cNvPr>
            <p:cNvSpPr/>
            <p:nvPr/>
          </p:nvSpPr>
          <p:spPr>
            <a:xfrm>
              <a:off x="6859219" y="4442559"/>
              <a:ext cx="176435" cy="175376"/>
            </a:xfrm>
            <a:custGeom>
              <a:avLst/>
              <a:gdLst>
                <a:gd name="connsiteX0" fmla="*/ 176233 w 176435"/>
                <a:gd name="connsiteY0" fmla="*/ 5 h 175376"/>
                <a:gd name="connsiteX1" fmla="*/ 67674 w 176435"/>
                <a:gd name="connsiteY1" fmla="*/ 91863 h 175376"/>
                <a:gd name="connsiteX2" fmla="*/ 869 w 176435"/>
                <a:gd name="connsiteY2" fmla="*/ 175370 h 175376"/>
                <a:gd name="connsiteX3" fmla="*/ 38447 w 176435"/>
                <a:gd name="connsiteY3" fmla="*/ 96038 h 175376"/>
                <a:gd name="connsiteX4" fmla="*/ 176233 w 176435"/>
                <a:gd name="connsiteY4" fmla="*/ 5 h 1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35" h="175376">
                  <a:moveTo>
                    <a:pt x="176233" y="5"/>
                  </a:moveTo>
                  <a:cubicBezTo>
                    <a:pt x="181104" y="-691"/>
                    <a:pt x="96901" y="62636"/>
                    <a:pt x="67674" y="91863"/>
                  </a:cubicBezTo>
                  <a:cubicBezTo>
                    <a:pt x="38447" y="121090"/>
                    <a:pt x="5740" y="174674"/>
                    <a:pt x="869" y="175370"/>
                  </a:cubicBezTo>
                  <a:cubicBezTo>
                    <a:pt x="-4002" y="176066"/>
                    <a:pt x="12003" y="123178"/>
                    <a:pt x="38447" y="96038"/>
                  </a:cubicBezTo>
                  <a:cubicBezTo>
                    <a:pt x="64891" y="68898"/>
                    <a:pt x="171362" y="701"/>
                    <a:pt x="17623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448">
              <a:extLst>
                <a:ext uri="{FF2B5EF4-FFF2-40B4-BE49-F238E27FC236}">
                  <a16:creationId xmlns:a16="http://schemas.microsoft.com/office/drawing/2014/main" id="{EDE578EA-F211-08F1-1FF1-BAF33AB859A1}"/>
                </a:ext>
              </a:extLst>
            </p:cNvPr>
            <p:cNvSpPr/>
            <p:nvPr/>
          </p:nvSpPr>
          <p:spPr>
            <a:xfrm>
              <a:off x="6017783" y="4128277"/>
              <a:ext cx="296571" cy="252298"/>
            </a:xfrm>
            <a:custGeom>
              <a:avLst/>
              <a:gdLst>
                <a:gd name="connsiteX0" fmla="*/ 295335 w 296571"/>
                <a:gd name="connsiteY0" fmla="*/ 1137 h 252298"/>
                <a:gd name="connsiteX1" fmla="*/ 153373 w 296571"/>
                <a:gd name="connsiteY1" fmla="*/ 80468 h 252298"/>
                <a:gd name="connsiteX2" fmla="*/ 3061 w 296571"/>
                <a:gd name="connsiteY2" fmla="*/ 251657 h 252298"/>
                <a:gd name="connsiteX3" fmla="*/ 69866 w 296571"/>
                <a:gd name="connsiteY3" fmla="*/ 134748 h 252298"/>
                <a:gd name="connsiteX4" fmla="*/ 295335 w 296571"/>
                <a:gd name="connsiteY4" fmla="*/ 1137 h 25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571" h="252298">
                  <a:moveTo>
                    <a:pt x="295335" y="1137"/>
                  </a:moveTo>
                  <a:cubicBezTo>
                    <a:pt x="309253" y="-7910"/>
                    <a:pt x="202085" y="38715"/>
                    <a:pt x="153373" y="80468"/>
                  </a:cubicBezTo>
                  <a:cubicBezTo>
                    <a:pt x="104661" y="122221"/>
                    <a:pt x="16979" y="242610"/>
                    <a:pt x="3061" y="251657"/>
                  </a:cubicBezTo>
                  <a:cubicBezTo>
                    <a:pt x="-10857" y="260704"/>
                    <a:pt x="24633" y="171630"/>
                    <a:pt x="69866" y="134748"/>
                  </a:cubicBezTo>
                  <a:cubicBezTo>
                    <a:pt x="115099" y="97866"/>
                    <a:pt x="281417" y="10184"/>
                    <a:pt x="295335" y="1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449">
              <a:extLst>
                <a:ext uri="{FF2B5EF4-FFF2-40B4-BE49-F238E27FC236}">
                  <a16:creationId xmlns:a16="http://schemas.microsoft.com/office/drawing/2014/main" id="{8A2DC568-4C6C-F6A2-60FB-F3E98AA3E30B}"/>
                </a:ext>
              </a:extLst>
            </p:cNvPr>
            <p:cNvSpPr/>
            <p:nvPr/>
          </p:nvSpPr>
          <p:spPr>
            <a:xfrm>
              <a:off x="7234602" y="4955943"/>
              <a:ext cx="76560" cy="225749"/>
            </a:xfrm>
            <a:custGeom>
              <a:avLst/>
              <a:gdLst>
                <a:gd name="connsiteX0" fmla="*/ 76423 w 76560"/>
                <a:gd name="connsiteY0" fmla="*/ 189 h 225749"/>
                <a:gd name="connsiteX1" fmla="*/ 26319 w 76560"/>
                <a:gd name="connsiteY1" fmla="*/ 79520 h 225749"/>
                <a:gd name="connsiteX2" fmla="*/ 1266 w 76560"/>
                <a:gd name="connsiteY2" fmla="*/ 225657 h 225749"/>
                <a:gd name="connsiteX3" fmla="*/ 9617 w 76560"/>
                <a:gd name="connsiteY3" fmla="*/ 100397 h 225749"/>
                <a:gd name="connsiteX4" fmla="*/ 76423 w 76560"/>
                <a:gd name="connsiteY4" fmla="*/ 189 h 22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60" h="225749">
                  <a:moveTo>
                    <a:pt x="76423" y="189"/>
                  </a:moveTo>
                  <a:cubicBezTo>
                    <a:pt x="79207" y="-3290"/>
                    <a:pt x="38845" y="41942"/>
                    <a:pt x="26319" y="79520"/>
                  </a:cubicBezTo>
                  <a:cubicBezTo>
                    <a:pt x="13793" y="117098"/>
                    <a:pt x="4050" y="222178"/>
                    <a:pt x="1266" y="225657"/>
                  </a:cubicBezTo>
                  <a:cubicBezTo>
                    <a:pt x="-1518" y="229136"/>
                    <a:pt x="-126" y="133800"/>
                    <a:pt x="9617" y="100397"/>
                  </a:cubicBezTo>
                  <a:cubicBezTo>
                    <a:pt x="19360" y="66994"/>
                    <a:pt x="73639" y="3668"/>
                    <a:pt x="76423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562A294B-0FBD-C263-7AD9-209DA6A45903}"/>
                </a:ext>
              </a:extLst>
            </p:cNvPr>
            <p:cNvSpPr/>
            <p:nvPr/>
          </p:nvSpPr>
          <p:spPr>
            <a:xfrm>
              <a:off x="6092598" y="5399470"/>
              <a:ext cx="120640" cy="715650"/>
            </a:xfrm>
            <a:custGeom>
              <a:avLst/>
              <a:gdLst>
                <a:gd name="connsiteX0" fmla="*/ 120312 w 120640"/>
                <a:gd name="connsiteY0" fmla="*/ 3423 h 715650"/>
                <a:gd name="connsiteX1" fmla="*/ 40980 w 120640"/>
                <a:gd name="connsiteY1" fmla="*/ 241418 h 715650"/>
                <a:gd name="connsiteX2" fmla="*/ 11753 w 120640"/>
                <a:gd name="connsiteY2" fmla="*/ 713231 h 715650"/>
                <a:gd name="connsiteX3" fmla="*/ 7577 w 120640"/>
                <a:gd name="connsiteY3" fmla="*/ 408431 h 715650"/>
                <a:gd name="connsiteX4" fmla="*/ 120312 w 120640"/>
                <a:gd name="connsiteY4" fmla="*/ 3423 h 71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40" h="715650">
                  <a:moveTo>
                    <a:pt x="120312" y="3423"/>
                  </a:moveTo>
                  <a:cubicBezTo>
                    <a:pt x="125879" y="-24413"/>
                    <a:pt x="59073" y="123117"/>
                    <a:pt x="40980" y="241418"/>
                  </a:cubicBezTo>
                  <a:cubicBezTo>
                    <a:pt x="22887" y="359719"/>
                    <a:pt x="17320" y="685396"/>
                    <a:pt x="11753" y="713231"/>
                  </a:cubicBezTo>
                  <a:cubicBezTo>
                    <a:pt x="6186" y="741067"/>
                    <a:pt x="-9124" y="521861"/>
                    <a:pt x="7577" y="408431"/>
                  </a:cubicBezTo>
                  <a:cubicBezTo>
                    <a:pt x="24278" y="295001"/>
                    <a:pt x="114745" y="31259"/>
                    <a:pt x="120312" y="3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2" name="グループ化 451">
            <a:extLst>
              <a:ext uri="{FF2B5EF4-FFF2-40B4-BE49-F238E27FC236}">
                <a16:creationId xmlns:a16="http://schemas.microsoft.com/office/drawing/2014/main" id="{7C1FFD41-75AC-01FD-03D5-42B8BFC7D800}"/>
              </a:ext>
            </a:extLst>
          </p:cNvPr>
          <p:cNvGrpSpPr/>
          <p:nvPr/>
        </p:nvGrpSpPr>
        <p:grpSpPr>
          <a:xfrm rot="16200000" flipH="1">
            <a:off x="-584104" y="7274358"/>
            <a:ext cx="1986258" cy="2294987"/>
            <a:chOff x="4772027" y="2603349"/>
            <a:chExt cx="3628193" cy="4192132"/>
          </a:xfrm>
        </p:grpSpPr>
        <p:sp>
          <p:nvSpPr>
            <p:cNvPr id="453" name="フリーフォーム 452">
              <a:extLst>
                <a:ext uri="{FF2B5EF4-FFF2-40B4-BE49-F238E27FC236}">
                  <a16:creationId xmlns:a16="http://schemas.microsoft.com/office/drawing/2014/main" id="{66C8D4A5-561A-02CA-2097-8C6DCA9DDA21}"/>
                </a:ext>
              </a:extLst>
            </p:cNvPr>
            <p:cNvSpPr/>
            <p:nvPr/>
          </p:nvSpPr>
          <p:spPr>
            <a:xfrm>
              <a:off x="4772027" y="3820106"/>
              <a:ext cx="200142" cy="1142320"/>
            </a:xfrm>
            <a:custGeom>
              <a:avLst/>
              <a:gdLst>
                <a:gd name="connsiteX0" fmla="*/ 389 w 200142"/>
                <a:gd name="connsiteY0" fmla="*/ 332 h 1142320"/>
                <a:gd name="connsiteX1" fmla="*/ 125650 w 200142"/>
                <a:gd name="connsiteY1" fmla="*/ 275905 h 1142320"/>
                <a:gd name="connsiteX2" fmla="*/ 194543 w 200142"/>
                <a:gd name="connsiteY2" fmla="*/ 557741 h 1142320"/>
                <a:gd name="connsiteX3" fmla="*/ 194543 w 200142"/>
                <a:gd name="connsiteY3" fmla="*/ 833313 h 1142320"/>
                <a:gd name="connsiteX4" fmla="*/ 182017 w 200142"/>
                <a:gd name="connsiteY4" fmla="*/ 1133938 h 1142320"/>
                <a:gd name="connsiteX5" fmla="*/ 169491 w 200142"/>
                <a:gd name="connsiteY5" fmla="*/ 482584 h 1142320"/>
                <a:gd name="connsiteX6" fmla="*/ 88072 w 200142"/>
                <a:gd name="connsiteY6" fmla="*/ 332272 h 1142320"/>
                <a:gd name="connsiteX7" fmla="*/ 389 w 200142"/>
                <a:gd name="connsiteY7" fmla="*/ 332 h 114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142" h="1142320">
                  <a:moveTo>
                    <a:pt x="389" y="332"/>
                  </a:moveTo>
                  <a:cubicBezTo>
                    <a:pt x="6652" y="-9062"/>
                    <a:pt x="93291" y="183004"/>
                    <a:pt x="125650" y="275905"/>
                  </a:cubicBezTo>
                  <a:cubicBezTo>
                    <a:pt x="158009" y="368806"/>
                    <a:pt x="183061" y="464840"/>
                    <a:pt x="194543" y="557741"/>
                  </a:cubicBezTo>
                  <a:cubicBezTo>
                    <a:pt x="206025" y="650642"/>
                    <a:pt x="196631" y="737280"/>
                    <a:pt x="194543" y="833313"/>
                  </a:cubicBezTo>
                  <a:cubicBezTo>
                    <a:pt x="192455" y="929346"/>
                    <a:pt x="186192" y="1192393"/>
                    <a:pt x="182017" y="1133938"/>
                  </a:cubicBezTo>
                  <a:cubicBezTo>
                    <a:pt x="177842" y="1075483"/>
                    <a:pt x="185149" y="616195"/>
                    <a:pt x="169491" y="482584"/>
                  </a:cubicBezTo>
                  <a:cubicBezTo>
                    <a:pt x="153833" y="348973"/>
                    <a:pt x="111036" y="409516"/>
                    <a:pt x="88072" y="332272"/>
                  </a:cubicBezTo>
                  <a:cubicBezTo>
                    <a:pt x="65108" y="255028"/>
                    <a:pt x="-5874" y="9726"/>
                    <a:pt x="389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 453">
              <a:extLst>
                <a:ext uri="{FF2B5EF4-FFF2-40B4-BE49-F238E27FC236}">
                  <a16:creationId xmlns:a16="http://schemas.microsoft.com/office/drawing/2014/main" id="{1EA494B1-7D55-A6B5-0F26-649DC9F2AC45}"/>
                </a:ext>
              </a:extLst>
            </p:cNvPr>
            <p:cNvSpPr/>
            <p:nvPr/>
          </p:nvSpPr>
          <p:spPr>
            <a:xfrm>
              <a:off x="4953766" y="3713465"/>
              <a:ext cx="465061" cy="919492"/>
            </a:xfrm>
            <a:custGeom>
              <a:avLst/>
              <a:gdLst>
                <a:gd name="connsiteX0" fmla="*/ 278 w 465061"/>
                <a:gd name="connsiteY0" fmla="*/ 502 h 919492"/>
                <a:gd name="connsiteX1" fmla="*/ 288376 w 465061"/>
                <a:gd name="connsiteY1" fmla="*/ 238497 h 919492"/>
                <a:gd name="connsiteX2" fmla="*/ 401111 w 465061"/>
                <a:gd name="connsiteY2" fmla="*/ 564173 h 919492"/>
                <a:gd name="connsiteX3" fmla="*/ 463741 w 465061"/>
                <a:gd name="connsiteY3" fmla="*/ 914902 h 919492"/>
                <a:gd name="connsiteX4" fmla="*/ 344744 w 465061"/>
                <a:gd name="connsiteY4" fmla="*/ 301127 h 919492"/>
                <a:gd name="connsiteX5" fmla="*/ 278 w 465061"/>
                <a:gd name="connsiteY5" fmla="*/ 502 h 9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061" h="919492">
                  <a:moveTo>
                    <a:pt x="278" y="502"/>
                  </a:moveTo>
                  <a:cubicBezTo>
                    <a:pt x="-9117" y="-9936"/>
                    <a:pt x="221570" y="144552"/>
                    <a:pt x="288376" y="238497"/>
                  </a:cubicBezTo>
                  <a:cubicBezTo>
                    <a:pt x="355182" y="332442"/>
                    <a:pt x="371884" y="451439"/>
                    <a:pt x="401111" y="564173"/>
                  </a:cubicBezTo>
                  <a:cubicBezTo>
                    <a:pt x="430338" y="676907"/>
                    <a:pt x="473136" y="958743"/>
                    <a:pt x="463741" y="914902"/>
                  </a:cubicBezTo>
                  <a:cubicBezTo>
                    <a:pt x="454347" y="871061"/>
                    <a:pt x="415725" y="454571"/>
                    <a:pt x="344744" y="301127"/>
                  </a:cubicBezTo>
                  <a:cubicBezTo>
                    <a:pt x="273763" y="147683"/>
                    <a:pt x="9673" y="10940"/>
                    <a:pt x="278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 454">
              <a:extLst>
                <a:ext uri="{FF2B5EF4-FFF2-40B4-BE49-F238E27FC236}">
                  <a16:creationId xmlns:a16="http://schemas.microsoft.com/office/drawing/2014/main" id="{8B9F3B33-F38C-E0F7-6C12-77DE4F6B2FD1}"/>
                </a:ext>
              </a:extLst>
            </p:cNvPr>
            <p:cNvSpPr/>
            <p:nvPr/>
          </p:nvSpPr>
          <p:spPr>
            <a:xfrm>
              <a:off x="4789909" y="3707652"/>
              <a:ext cx="230739" cy="81688"/>
            </a:xfrm>
            <a:custGeom>
              <a:avLst/>
              <a:gdLst>
                <a:gd name="connsiteX0" fmla="*/ 1296 w 230739"/>
                <a:gd name="connsiteY0" fmla="*/ 81471 h 81688"/>
                <a:gd name="connsiteX1" fmla="*/ 107768 w 230739"/>
                <a:gd name="connsiteY1" fmla="*/ 25104 h 81688"/>
                <a:gd name="connsiteX2" fmla="*/ 226765 w 230739"/>
                <a:gd name="connsiteY2" fmla="*/ 62682 h 81688"/>
                <a:gd name="connsiteX3" fmla="*/ 182924 w 230739"/>
                <a:gd name="connsiteY3" fmla="*/ 52 h 81688"/>
                <a:gd name="connsiteX4" fmla="*/ 1296 w 230739"/>
                <a:gd name="connsiteY4" fmla="*/ 81471 h 8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739" h="81688">
                  <a:moveTo>
                    <a:pt x="1296" y="81471"/>
                  </a:moveTo>
                  <a:cubicBezTo>
                    <a:pt x="-11230" y="85646"/>
                    <a:pt x="70190" y="28235"/>
                    <a:pt x="107768" y="25104"/>
                  </a:cubicBezTo>
                  <a:cubicBezTo>
                    <a:pt x="145346" y="21972"/>
                    <a:pt x="214239" y="66857"/>
                    <a:pt x="226765" y="62682"/>
                  </a:cubicBezTo>
                  <a:cubicBezTo>
                    <a:pt x="239291" y="58507"/>
                    <a:pt x="221546" y="-2036"/>
                    <a:pt x="182924" y="52"/>
                  </a:cubicBezTo>
                  <a:cubicBezTo>
                    <a:pt x="144302" y="2140"/>
                    <a:pt x="13822" y="77296"/>
                    <a:pt x="1296" y="81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 455">
              <a:extLst>
                <a:ext uri="{FF2B5EF4-FFF2-40B4-BE49-F238E27FC236}">
                  <a16:creationId xmlns:a16="http://schemas.microsoft.com/office/drawing/2014/main" id="{B13F296A-00E8-28EB-0A9D-5261860B657D}"/>
                </a:ext>
              </a:extLst>
            </p:cNvPr>
            <p:cNvSpPr/>
            <p:nvPr/>
          </p:nvSpPr>
          <p:spPr>
            <a:xfrm>
              <a:off x="6588361" y="2624203"/>
              <a:ext cx="313749" cy="450937"/>
            </a:xfrm>
            <a:custGeom>
              <a:avLst/>
              <a:gdLst>
                <a:gd name="connsiteX0" fmla="*/ 313480 w 313749"/>
                <a:gd name="connsiteY0" fmla="*/ 0 h 450937"/>
                <a:gd name="connsiteX1" fmla="*/ 163168 w 313749"/>
                <a:gd name="connsiteY1" fmla="*/ 156575 h 450937"/>
                <a:gd name="connsiteX2" fmla="*/ 329 w 313749"/>
                <a:gd name="connsiteY2" fmla="*/ 450937 h 450937"/>
                <a:gd name="connsiteX3" fmla="*/ 125590 w 313749"/>
                <a:gd name="connsiteY3" fmla="*/ 156575 h 450937"/>
                <a:gd name="connsiteX4" fmla="*/ 313480 w 313749"/>
                <a:gd name="connsiteY4" fmla="*/ 0 h 45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749" h="450937">
                  <a:moveTo>
                    <a:pt x="313480" y="0"/>
                  </a:moveTo>
                  <a:cubicBezTo>
                    <a:pt x="319743" y="0"/>
                    <a:pt x="215360" y="81419"/>
                    <a:pt x="163168" y="156575"/>
                  </a:cubicBezTo>
                  <a:cubicBezTo>
                    <a:pt x="110976" y="231731"/>
                    <a:pt x="6592" y="450937"/>
                    <a:pt x="329" y="450937"/>
                  </a:cubicBezTo>
                  <a:cubicBezTo>
                    <a:pt x="-5934" y="450937"/>
                    <a:pt x="78617" y="227556"/>
                    <a:pt x="125590" y="156575"/>
                  </a:cubicBezTo>
                  <a:cubicBezTo>
                    <a:pt x="172563" y="85594"/>
                    <a:pt x="307217" y="0"/>
                    <a:pt x="31348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 456">
              <a:extLst>
                <a:ext uri="{FF2B5EF4-FFF2-40B4-BE49-F238E27FC236}">
                  <a16:creationId xmlns:a16="http://schemas.microsoft.com/office/drawing/2014/main" id="{9BD42D2F-DF96-6563-45A6-373B85919D4D}"/>
                </a:ext>
              </a:extLst>
            </p:cNvPr>
            <p:cNvSpPr/>
            <p:nvPr/>
          </p:nvSpPr>
          <p:spPr>
            <a:xfrm>
              <a:off x="6362932" y="3093929"/>
              <a:ext cx="207121" cy="425885"/>
            </a:xfrm>
            <a:custGeom>
              <a:avLst/>
              <a:gdLst>
                <a:gd name="connsiteX0" fmla="*/ 206969 w 207121"/>
                <a:gd name="connsiteY0" fmla="*/ 0 h 425885"/>
                <a:gd name="connsiteX1" fmla="*/ 94235 w 207121"/>
                <a:gd name="connsiteY1" fmla="*/ 256783 h 425885"/>
                <a:gd name="connsiteX2" fmla="*/ 290 w 207121"/>
                <a:gd name="connsiteY2" fmla="*/ 425885 h 425885"/>
                <a:gd name="connsiteX3" fmla="*/ 69183 w 207121"/>
                <a:gd name="connsiteY3" fmla="*/ 256783 h 425885"/>
                <a:gd name="connsiteX4" fmla="*/ 206969 w 207121"/>
                <a:gd name="connsiteY4" fmla="*/ 0 h 4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21" h="425885">
                  <a:moveTo>
                    <a:pt x="206969" y="0"/>
                  </a:moveTo>
                  <a:cubicBezTo>
                    <a:pt x="211144" y="0"/>
                    <a:pt x="128681" y="185802"/>
                    <a:pt x="94235" y="256783"/>
                  </a:cubicBezTo>
                  <a:cubicBezTo>
                    <a:pt x="59788" y="327764"/>
                    <a:pt x="4465" y="425885"/>
                    <a:pt x="290" y="425885"/>
                  </a:cubicBezTo>
                  <a:cubicBezTo>
                    <a:pt x="-3885" y="425885"/>
                    <a:pt x="37868" y="327764"/>
                    <a:pt x="69183" y="256783"/>
                  </a:cubicBezTo>
                  <a:cubicBezTo>
                    <a:pt x="100498" y="185802"/>
                    <a:pt x="202794" y="0"/>
                    <a:pt x="206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 457">
              <a:extLst>
                <a:ext uri="{FF2B5EF4-FFF2-40B4-BE49-F238E27FC236}">
                  <a16:creationId xmlns:a16="http://schemas.microsoft.com/office/drawing/2014/main" id="{68AEEE82-7993-EB1B-33CD-E62EF344C16E}"/>
                </a:ext>
              </a:extLst>
            </p:cNvPr>
            <p:cNvSpPr/>
            <p:nvPr/>
          </p:nvSpPr>
          <p:spPr>
            <a:xfrm>
              <a:off x="6117680" y="3522987"/>
              <a:ext cx="246316" cy="557973"/>
            </a:xfrm>
            <a:custGeom>
              <a:avLst/>
              <a:gdLst>
                <a:gd name="connsiteX0" fmla="*/ 245542 w 246316"/>
                <a:gd name="connsiteY0" fmla="*/ 3090 h 557973"/>
                <a:gd name="connsiteX1" fmla="*/ 76441 w 246316"/>
                <a:gd name="connsiteY1" fmla="*/ 372608 h 557973"/>
                <a:gd name="connsiteX2" fmla="*/ 1284 w 246316"/>
                <a:gd name="connsiteY2" fmla="*/ 554235 h 557973"/>
                <a:gd name="connsiteX3" fmla="*/ 132808 w 246316"/>
                <a:gd name="connsiteY3" fmla="*/ 216032 h 557973"/>
                <a:gd name="connsiteX4" fmla="*/ 245542 w 246316"/>
                <a:gd name="connsiteY4" fmla="*/ 3090 h 55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16" h="557973">
                  <a:moveTo>
                    <a:pt x="245542" y="3090"/>
                  </a:moveTo>
                  <a:cubicBezTo>
                    <a:pt x="236148" y="29186"/>
                    <a:pt x="117151" y="280751"/>
                    <a:pt x="76441" y="372608"/>
                  </a:cubicBezTo>
                  <a:cubicBezTo>
                    <a:pt x="35731" y="464465"/>
                    <a:pt x="-8110" y="580331"/>
                    <a:pt x="1284" y="554235"/>
                  </a:cubicBezTo>
                  <a:cubicBezTo>
                    <a:pt x="10678" y="528139"/>
                    <a:pt x="88967" y="309977"/>
                    <a:pt x="132808" y="216032"/>
                  </a:cubicBezTo>
                  <a:cubicBezTo>
                    <a:pt x="176649" y="122087"/>
                    <a:pt x="254936" y="-23006"/>
                    <a:pt x="245542" y="3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 458">
              <a:extLst>
                <a:ext uri="{FF2B5EF4-FFF2-40B4-BE49-F238E27FC236}">
                  <a16:creationId xmlns:a16="http://schemas.microsoft.com/office/drawing/2014/main" id="{E9939909-0CD3-4536-E124-5E22F4E382FB}"/>
                </a:ext>
              </a:extLst>
            </p:cNvPr>
            <p:cNvSpPr/>
            <p:nvPr/>
          </p:nvSpPr>
          <p:spPr>
            <a:xfrm>
              <a:off x="5686294" y="4027202"/>
              <a:ext cx="472406" cy="629527"/>
            </a:xfrm>
            <a:custGeom>
              <a:avLst/>
              <a:gdLst>
                <a:gd name="connsiteX0" fmla="*/ 470248 w 472406"/>
                <a:gd name="connsiteY0" fmla="*/ 6179 h 629527"/>
                <a:gd name="connsiteX1" fmla="*/ 200939 w 472406"/>
                <a:gd name="connsiteY1" fmla="*/ 388223 h 629527"/>
                <a:gd name="connsiteX2" fmla="*/ 119520 w 472406"/>
                <a:gd name="connsiteY2" fmla="*/ 532272 h 629527"/>
                <a:gd name="connsiteX3" fmla="*/ 522 w 472406"/>
                <a:gd name="connsiteY3" fmla="*/ 626217 h 629527"/>
                <a:gd name="connsiteX4" fmla="*/ 169624 w 472406"/>
                <a:gd name="connsiteY4" fmla="*/ 413275 h 629527"/>
                <a:gd name="connsiteX5" fmla="*/ 319936 w 472406"/>
                <a:gd name="connsiteY5" fmla="*/ 169017 h 629527"/>
                <a:gd name="connsiteX6" fmla="*/ 470248 w 472406"/>
                <a:gd name="connsiteY6" fmla="*/ 6179 h 6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406" h="629527">
                  <a:moveTo>
                    <a:pt x="470248" y="6179"/>
                  </a:moveTo>
                  <a:cubicBezTo>
                    <a:pt x="450415" y="42713"/>
                    <a:pt x="259394" y="300541"/>
                    <a:pt x="200939" y="388223"/>
                  </a:cubicBezTo>
                  <a:cubicBezTo>
                    <a:pt x="142484" y="475905"/>
                    <a:pt x="152923" y="492606"/>
                    <a:pt x="119520" y="532272"/>
                  </a:cubicBezTo>
                  <a:cubicBezTo>
                    <a:pt x="86117" y="571938"/>
                    <a:pt x="-7829" y="646050"/>
                    <a:pt x="522" y="626217"/>
                  </a:cubicBezTo>
                  <a:cubicBezTo>
                    <a:pt x="8873" y="606384"/>
                    <a:pt x="116388" y="489475"/>
                    <a:pt x="169624" y="413275"/>
                  </a:cubicBezTo>
                  <a:cubicBezTo>
                    <a:pt x="222860" y="337075"/>
                    <a:pt x="271920" y="233735"/>
                    <a:pt x="319936" y="169017"/>
                  </a:cubicBezTo>
                  <a:cubicBezTo>
                    <a:pt x="367952" y="104299"/>
                    <a:pt x="490081" y="-30355"/>
                    <a:pt x="470248" y="6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 459">
              <a:extLst>
                <a:ext uri="{FF2B5EF4-FFF2-40B4-BE49-F238E27FC236}">
                  <a16:creationId xmlns:a16="http://schemas.microsoft.com/office/drawing/2014/main" id="{93740BCA-3315-8CA7-545E-76617C9CDAD0}"/>
                </a:ext>
              </a:extLst>
            </p:cNvPr>
            <p:cNvSpPr/>
            <p:nvPr/>
          </p:nvSpPr>
          <p:spPr>
            <a:xfrm>
              <a:off x="5398718" y="4534273"/>
              <a:ext cx="376535" cy="188089"/>
            </a:xfrm>
            <a:custGeom>
              <a:avLst/>
              <a:gdLst>
                <a:gd name="connsiteX0" fmla="*/ 0 w 376535"/>
                <a:gd name="connsiteY0" fmla="*/ 149 h 188089"/>
                <a:gd name="connsiteX1" fmla="*/ 87682 w 376535"/>
                <a:gd name="connsiteY1" fmla="*/ 150461 h 188089"/>
                <a:gd name="connsiteX2" fmla="*/ 244257 w 376535"/>
                <a:gd name="connsiteY2" fmla="*/ 137935 h 188089"/>
                <a:gd name="connsiteX3" fmla="*/ 375781 w 376535"/>
                <a:gd name="connsiteY3" fmla="*/ 69042 h 188089"/>
                <a:gd name="connsiteX4" fmla="*/ 288098 w 376535"/>
                <a:gd name="connsiteY4" fmla="*/ 144198 h 188089"/>
                <a:gd name="connsiteX5" fmla="*/ 87682 w 376535"/>
                <a:gd name="connsiteY5" fmla="*/ 181776 h 188089"/>
                <a:gd name="connsiteX6" fmla="*/ 0 w 376535"/>
                <a:gd name="connsiteY6" fmla="*/ 149 h 18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535" h="188089">
                  <a:moveTo>
                    <a:pt x="0" y="149"/>
                  </a:moveTo>
                  <a:cubicBezTo>
                    <a:pt x="0" y="-5070"/>
                    <a:pt x="46973" y="127497"/>
                    <a:pt x="87682" y="150461"/>
                  </a:cubicBezTo>
                  <a:cubicBezTo>
                    <a:pt x="128392" y="173425"/>
                    <a:pt x="196241" y="151505"/>
                    <a:pt x="244257" y="137935"/>
                  </a:cubicBezTo>
                  <a:cubicBezTo>
                    <a:pt x="292273" y="124365"/>
                    <a:pt x="368474" y="67998"/>
                    <a:pt x="375781" y="69042"/>
                  </a:cubicBezTo>
                  <a:cubicBezTo>
                    <a:pt x="383088" y="70086"/>
                    <a:pt x="336115" y="125409"/>
                    <a:pt x="288098" y="144198"/>
                  </a:cubicBezTo>
                  <a:cubicBezTo>
                    <a:pt x="240082" y="162987"/>
                    <a:pt x="134654" y="203696"/>
                    <a:pt x="87682" y="181776"/>
                  </a:cubicBezTo>
                  <a:cubicBezTo>
                    <a:pt x="40710" y="159856"/>
                    <a:pt x="0" y="5368"/>
                    <a:pt x="0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 460">
              <a:extLst>
                <a:ext uri="{FF2B5EF4-FFF2-40B4-BE49-F238E27FC236}">
                  <a16:creationId xmlns:a16="http://schemas.microsoft.com/office/drawing/2014/main" id="{8EBEEE1C-A5A9-C8B4-46FA-26D93785F622}"/>
                </a:ext>
              </a:extLst>
            </p:cNvPr>
            <p:cNvSpPr/>
            <p:nvPr/>
          </p:nvSpPr>
          <p:spPr>
            <a:xfrm>
              <a:off x="4953610" y="5006061"/>
              <a:ext cx="383322" cy="1132343"/>
            </a:xfrm>
            <a:custGeom>
              <a:avLst/>
              <a:gdLst>
                <a:gd name="connsiteX0" fmla="*/ 6697 w 383322"/>
                <a:gd name="connsiteY0" fmla="*/ 16876 h 1132343"/>
                <a:gd name="connsiteX1" fmla="*/ 38012 w 383322"/>
                <a:gd name="connsiteY1" fmla="*/ 317501 h 1132343"/>
                <a:gd name="connsiteX2" fmla="*/ 100642 w 383322"/>
                <a:gd name="connsiteY2" fmla="*/ 643177 h 1132343"/>
                <a:gd name="connsiteX3" fmla="*/ 238428 w 383322"/>
                <a:gd name="connsiteY3" fmla="*/ 918750 h 1132343"/>
                <a:gd name="connsiteX4" fmla="*/ 382478 w 383322"/>
                <a:gd name="connsiteY4" fmla="*/ 1131692 h 1132343"/>
                <a:gd name="connsiteX5" fmla="*/ 169535 w 383322"/>
                <a:gd name="connsiteY5" fmla="*/ 849857 h 1132343"/>
                <a:gd name="connsiteX6" fmla="*/ 6697 w 383322"/>
                <a:gd name="connsiteY6" fmla="*/ 16876 h 113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322" h="1132343">
                  <a:moveTo>
                    <a:pt x="6697" y="16876"/>
                  </a:moveTo>
                  <a:cubicBezTo>
                    <a:pt x="-15224" y="-71850"/>
                    <a:pt x="22355" y="213118"/>
                    <a:pt x="38012" y="317501"/>
                  </a:cubicBezTo>
                  <a:cubicBezTo>
                    <a:pt x="53669" y="421884"/>
                    <a:pt x="67239" y="542969"/>
                    <a:pt x="100642" y="643177"/>
                  </a:cubicBezTo>
                  <a:cubicBezTo>
                    <a:pt x="134045" y="743385"/>
                    <a:pt x="191455" y="837331"/>
                    <a:pt x="238428" y="918750"/>
                  </a:cubicBezTo>
                  <a:cubicBezTo>
                    <a:pt x="285401" y="1000169"/>
                    <a:pt x="393960" y="1143174"/>
                    <a:pt x="382478" y="1131692"/>
                  </a:cubicBezTo>
                  <a:cubicBezTo>
                    <a:pt x="370996" y="1120210"/>
                    <a:pt x="232165" y="1034616"/>
                    <a:pt x="169535" y="849857"/>
                  </a:cubicBezTo>
                  <a:cubicBezTo>
                    <a:pt x="106905" y="665098"/>
                    <a:pt x="28618" y="105602"/>
                    <a:pt x="6697" y="168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 461">
              <a:extLst>
                <a:ext uri="{FF2B5EF4-FFF2-40B4-BE49-F238E27FC236}">
                  <a16:creationId xmlns:a16="http://schemas.microsoft.com/office/drawing/2014/main" id="{F1D3FAD9-C2C0-5098-BF30-781C4B2E923E}"/>
                </a:ext>
              </a:extLst>
            </p:cNvPr>
            <p:cNvSpPr/>
            <p:nvPr/>
          </p:nvSpPr>
          <p:spPr>
            <a:xfrm>
              <a:off x="7097726" y="5321752"/>
              <a:ext cx="418096" cy="769795"/>
            </a:xfrm>
            <a:custGeom>
              <a:avLst/>
              <a:gdLst>
                <a:gd name="connsiteX0" fmla="*/ 417890 w 418096"/>
                <a:gd name="connsiteY0" fmla="*/ 1810 h 769795"/>
                <a:gd name="connsiteX1" fmla="*/ 60899 w 418096"/>
                <a:gd name="connsiteY1" fmla="*/ 546692 h 769795"/>
                <a:gd name="connsiteX2" fmla="*/ 4532 w 418096"/>
                <a:gd name="connsiteY2" fmla="*/ 765897 h 769795"/>
                <a:gd name="connsiteX3" fmla="*/ 111003 w 418096"/>
                <a:gd name="connsiteY3" fmla="*/ 383853 h 769795"/>
                <a:gd name="connsiteX4" fmla="*/ 417890 w 418096"/>
                <a:gd name="connsiteY4" fmla="*/ 1810 h 76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96" h="769795">
                  <a:moveTo>
                    <a:pt x="417890" y="1810"/>
                  </a:moveTo>
                  <a:cubicBezTo>
                    <a:pt x="409539" y="28950"/>
                    <a:pt x="129792" y="419344"/>
                    <a:pt x="60899" y="546692"/>
                  </a:cubicBezTo>
                  <a:cubicBezTo>
                    <a:pt x="-7994" y="674040"/>
                    <a:pt x="-3819" y="793037"/>
                    <a:pt x="4532" y="765897"/>
                  </a:cubicBezTo>
                  <a:cubicBezTo>
                    <a:pt x="12883" y="738757"/>
                    <a:pt x="43154" y="508069"/>
                    <a:pt x="111003" y="383853"/>
                  </a:cubicBezTo>
                  <a:cubicBezTo>
                    <a:pt x="178852" y="259637"/>
                    <a:pt x="426241" y="-25330"/>
                    <a:pt x="417890" y="1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 462">
              <a:extLst>
                <a:ext uri="{FF2B5EF4-FFF2-40B4-BE49-F238E27FC236}">
                  <a16:creationId xmlns:a16="http://schemas.microsoft.com/office/drawing/2014/main" id="{E47F9A20-F72C-95C8-19AB-BACA15FCB6FE}"/>
                </a:ext>
              </a:extLst>
            </p:cNvPr>
            <p:cNvSpPr/>
            <p:nvPr/>
          </p:nvSpPr>
          <p:spPr>
            <a:xfrm>
              <a:off x="6582419" y="6106279"/>
              <a:ext cx="476000" cy="689202"/>
            </a:xfrm>
            <a:custGeom>
              <a:avLst/>
              <a:gdLst>
                <a:gd name="connsiteX0" fmla="*/ 475997 w 476000"/>
                <a:gd name="connsiteY0" fmla="*/ 159 h 689202"/>
                <a:gd name="connsiteX1" fmla="*/ 175373 w 476000"/>
                <a:gd name="connsiteY1" fmla="*/ 288258 h 689202"/>
                <a:gd name="connsiteX2" fmla="*/ 8 w 476000"/>
                <a:gd name="connsiteY2" fmla="*/ 689091 h 689202"/>
                <a:gd name="connsiteX3" fmla="*/ 181636 w 476000"/>
                <a:gd name="connsiteY3" fmla="*/ 325836 h 689202"/>
                <a:gd name="connsiteX4" fmla="*/ 475997 w 476000"/>
                <a:gd name="connsiteY4" fmla="*/ 159 h 68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000" h="689202">
                  <a:moveTo>
                    <a:pt x="475997" y="159"/>
                  </a:moveTo>
                  <a:cubicBezTo>
                    <a:pt x="474953" y="-6104"/>
                    <a:pt x="254704" y="173436"/>
                    <a:pt x="175373" y="288258"/>
                  </a:cubicBezTo>
                  <a:cubicBezTo>
                    <a:pt x="96041" y="403080"/>
                    <a:pt x="-1036" y="682828"/>
                    <a:pt x="8" y="689091"/>
                  </a:cubicBezTo>
                  <a:cubicBezTo>
                    <a:pt x="1052" y="695354"/>
                    <a:pt x="103348" y="436483"/>
                    <a:pt x="181636" y="325836"/>
                  </a:cubicBezTo>
                  <a:cubicBezTo>
                    <a:pt x="259924" y="215189"/>
                    <a:pt x="477041" y="6422"/>
                    <a:pt x="475997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 463">
              <a:extLst>
                <a:ext uri="{FF2B5EF4-FFF2-40B4-BE49-F238E27FC236}">
                  <a16:creationId xmlns:a16="http://schemas.microsoft.com/office/drawing/2014/main" id="{C4095316-C69B-69B4-715A-2BA4E7F6F6FA}"/>
                </a:ext>
              </a:extLst>
            </p:cNvPr>
            <p:cNvSpPr/>
            <p:nvPr/>
          </p:nvSpPr>
          <p:spPr>
            <a:xfrm>
              <a:off x="6062560" y="4665767"/>
              <a:ext cx="234050" cy="720521"/>
            </a:xfrm>
            <a:custGeom>
              <a:avLst/>
              <a:gdLst>
                <a:gd name="connsiteX0" fmla="*/ 37 w 234050"/>
                <a:gd name="connsiteY0" fmla="*/ 178 h 720521"/>
                <a:gd name="connsiteX1" fmla="*/ 212980 w 234050"/>
                <a:gd name="connsiteY1" fmla="*/ 307066 h 720521"/>
                <a:gd name="connsiteX2" fmla="*/ 144087 w 234050"/>
                <a:gd name="connsiteY2" fmla="*/ 720425 h 720521"/>
                <a:gd name="connsiteX3" fmla="*/ 231769 w 234050"/>
                <a:gd name="connsiteY3" fmla="*/ 269488 h 720521"/>
                <a:gd name="connsiteX4" fmla="*/ 37 w 234050"/>
                <a:gd name="connsiteY4" fmla="*/ 178 h 7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50" h="720521">
                  <a:moveTo>
                    <a:pt x="37" y="178"/>
                  </a:moveTo>
                  <a:cubicBezTo>
                    <a:pt x="-3094" y="6441"/>
                    <a:pt x="188972" y="187025"/>
                    <a:pt x="212980" y="307066"/>
                  </a:cubicBezTo>
                  <a:cubicBezTo>
                    <a:pt x="236988" y="427107"/>
                    <a:pt x="140956" y="726688"/>
                    <a:pt x="144087" y="720425"/>
                  </a:cubicBezTo>
                  <a:cubicBezTo>
                    <a:pt x="147218" y="714162"/>
                    <a:pt x="250558" y="385354"/>
                    <a:pt x="231769" y="269488"/>
                  </a:cubicBezTo>
                  <a:cubicBezTo>
                    <a:pt x="212980" y="153622"/>
                    <a:pt x="3168" y="-6085"/>
                    <a:pt x="37" y="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 464">
              <a:extLst>
                <a:ext uri="{FF2B5EF4-FFF2-40B4-BE49-F238E27FC236}">
                  <a16:creationId xmlns:a16="http://schemas.microsoft.com/office/drawing/2014/main" id="{6E26780E-042C-D8DE-6122-431014A13B22}"/>
                </a:ext>
              </a:extLst>
            </p:cNvPr>
            <p:cNvSpPr/>
            <p:nvPr/>
          </p:nvSpPr>
          <p:spPr>
            <a:xfrm>
              <a:off x="6275495" y="4683846"/>
              <a:ext cx="651493" cy="433512"/>
            </a:xfrm>
            <a:custGeom>
              <a:avLst/>
              <a:gdLst>
                <a:gd name="connsiteX0" fmla="*/ 45 w 651493"/>
                <a:gd name="connsiteY0" fmla="*/ 888 h 433512"/>
                <a:gd name="connsiteX1" fmla="*/ 413404 w 651493"/>
                <a:gd name="connsiteY1" fmla="*/ 207568 h 433512"/>
                <a:gd name="connsiteX2" fmla="*/ 651398 w 651493"/>
                <a:gd name="connsiteY2" fmla="*/ 433036 h 433512"/>
                <a:gd name="connsiteX3" fmla="*/ 388352 w 651493"/>
                <a:gd name="connsiteY3" fmla="*/ 144938 h 433512"/>
                <a:gd name="connsiteX4" fmla="*/ 45 w 651493"/>
                <a:gd name="connsiteY4" fmla="*/ 888 h 43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93" h="433512">
                  <a:moveTo>
                    <a:pt x="45" y="888"/>
                  </a:moveTo>
                  <a:cubicBezTo>
                    <a:pt x="4220" y="11326"/>
                    <a:pt x="304845" y="135543"/>
                    <a:pt x="413404" y="207568"/>
                  </a:cubicBezTo>
                  <a:cubicBezTo>
                    <a:pt x="521963" y="279593"/>
                    <a:pt x="655573" y="443474"/>
                    <a:pt x="651398" y="433036"/>
                  </a:cubicBezTo>
                  <a:cubicBezTo>
                    <a:pt x="647223" y="422598"/>
                    <a:pt x="493779" y="215919"/>
                    <a:pt x="388352" y="144938"/>
                  </a:cubicBezTo>
                  <a:cubicBezTo>
                    <a:pt x="282925" y="73957"/>
                    <a:pt x="-4130" y="-9550"/>
                    <a:pt x="45" y="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>
              <a:extLst>
                <a:ext uri="{FF2B5EF4-FFF2-40B4-BE49-F238E27FC236}">
                  <a16:creationId xmlns:a16="http://schemas.microsoft.com/office/drawing/2014/main" id="{2EF9D635-79C3-8098-F491-F528DFD2C015}"/>
                </a:ext>
              </a:extLst>
            </p:cNvPr>
            <p:cNvSpPr/>
            <p:nvPr/>
          </p:nvSpPr>
          <p:spPr>
            <a:xfrm>
              <a:off x="7407346" y="4915790"/>
              <a:ext cx="70002" cy="459899"/>
            </a:xfrm>
            <a:custGeom>
              <a:avLst/>
              <a:gdLst>
                <a:gd name="connsiteX0" fmla="*/ 58166 w 70002"/>
                <a:gd name="connsiteY0" fmla="*/ 676 h 459899"/>
                <a:gd name="connsiteX1" fmla="*/ 20588 w 70002"/>
                <a:gd name="connsiteY1" fmla="*/ 338878 h 459899"/>
                <a:gd name="connsiteX2" fmla="*/ 1799 w 70002"/>
                <a:gd name="connsiteY2" fmla="*/ 457876 h 459899"/>
                <a:gd name="connsiteX3" fmla="*/ 64429 w 70002"/>
                <a:gd name="connsiteY3" fmla="*/ 257459 h 459899"/>
                <a:gd name="connsiteX4" fmla="*/ 58166 w 70002"/>
                <a:gd name="connsiteY4" fmla="*/ 676 h 45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2" h="459899">
                  <a:moveTo>
                    <a:pt x="58166" y="676"/>
                  </a:moveTo>
                  <a:cubicBezTo>
                    <a:pt x="50859" y="14246"/>
                    <a:pt x="29982" y="262678"/>
                    <a:pt x="20588" y="338878"/>
                  </a:cubicBezTo>
                  <a:cubicBezTo>
                    <a:pt x="11193" y="415078"/>
                    <a:pt x="-5508" y="471446"/>
                    <a:pt x="1799" y="457876"/>
                  </a:cubicBezTo>
                  <a:cubicBezTo>
                    <a:pt x="9106" y="444306"/>
                    <a:pt x="51903" y="333659"/>
                    <a:pt x="64429" y="257459"/>
                  </a:cubicBezTo>
                  <a:cubicBezTo>
                    <a:pt x="76955" y="181259"/>
                    <a:pt x="65473" y="-12894"/>
                    <a:pt x="58166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 466">
              <a:extLst>
                <a:ext uri="{FF2B5EF4-FFF2-40B4-BE49-F238E27FC236}">
                  <a16:creationId xmlns:a16="http://schemas.microsoft.com/office/drawing/2014/main" id="{B4C3B6BC-D840-6F0C-C518-A044FB5841B3}"/>
                </a:ext>
              </a:extLst>
            </p:cNvPr>
            <p:cNvSpPr/>
            <p:nvPr/>
          </p:nvSpPr>
          <p:spPr>
            <a:xfrm>
              <a:off x="6907484" y="2736371"/>
              <a:ext cx="156994" cy="445649"/>
            </a:xfrm>
            <a:custGeom>
              <a:avLst/>
              <a:gdLst>
                <a:gd name="connsiteX0" fmla="*/ 144669 w 156994"/>
                <a:gd name="connsiteY0" fmla="*/ 566 h 445649"/>
                <a:gd name="connsiteX1" fmla="*/ 94565 w 156994"/>
                <a:gd name="connsiteY1" fmla="*/ 226034 h 445649"/>
                <a:gd name="connsiteX2" fmla="*/ 620 w 156994"/>
                <a:gd name="connsiteY2" fmla="*/ 445240 h 445649"/>
                <a:gd name="connsiteX3" fmla="*/ 144669 w 156994"/>
                <a:gd name="connsiteY3" fmla="*/ 169667 h 445649"/>
                <a:gd name="connsiteX4" fmla="*/ 144669 w 156994"/>
                <a:gd name="connsiteY4" fmla="*/ 566 h 4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94" h="445649">
                  <a:moveTo>
                    <a:pt x="144669" y="566"/>
                  </a:moveTo>
                  <a:cubicBezTo>
                    <a:pt x="136318" y="9960"/>
                    <a:pt x="118573" y="151922"/>
                    <a:pt x="94565" y="226034"/>
                  </a:cubicBezTo>
                  <a:cubicBezTo>
                    <a:pt x="70557" y="300146"/>
                    <a:pt x="-7731" y="454634"/>
                    <a:pt x="620" y="445240"/>
                  </a:cubicBezTo>
                  <a:cubicBezTo>
                    <a:pt x="8971" y="435846"/>
                    <a:pt x="121705" y="238560"/>
                    <a:pt x="144669" y="169667"/>
                  </a:cubicBezTo>
                  <a:cubicBezTo>
                    <a:pt x="167633" y="100774"/>
                    <a:pt x="153020" y="-8828"/>
                    <a:pt x="144669" y="5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>
              <a:extLst>
                <a:ext uri="{FF2B5EF4-FFF2-40B4-BE49-F238E27FC236}">
                  <a16:creationId xmlns:a16="http://schemas.microsoft.com/office/drawing/2014/main" id="{0D536680-8F1D-5F90-DF87-8765369AECEB}"/>
                </a:ext>
              </a:extLst>
            </p:cNvPr>
            <p:cNvSpPr/>
            <p:nvPr/>
          </p:nvSpPr>
          <p:spPr>
            <a:xfrm>
              <a:off x="6879521" y="2705614"/>
              <a:ext cx="91441" cy="319428"/>
            </a:xfrm>
            <a:custGeom>
              <a:avLst/>
              <a:gdLst>
                <a:gd name="connsiteX0" fmla="*/ 91213 w 91441"/>
                <a:gd name="connsiteY0" fmla="*/ 8 h 319428"/>
                <a:gd name="connsiteX1" fmla="*/ 28583 w 91441"/>
                <a:gd name="connsiteY1" fmla="*/ 144057 h 319428"/>
                <a:gd name="connsiteX2" fmla="*/ 16057 w 91441"/>
                <a:gd name="connsiteY2" fmla="*/ 319422 h 319428"/>
                <a:gd name="connsiteX3" fmla="*/ 3531 w 91441"/>
                <a:gd name="connsiteY3" fmla="*/ 150320 h 319428"/>
                <a:gd name="connsiteX4" fmla="*/ 91213 w 91441"/>
                <a:gd name="connsiteY4" fmla="*/ 8 h 31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1" h="319428">
                  <a:moveTo>
                    <a:pt x="91213" y="8"/>
                  </a:moveTo>
                  <a:cubicBezTo>
                    <a:pt x="95388" y="-1036"/>
                    <a:pt x="41109" y="90821"/>
                    <a:pt x="28583" y="144057"/>
                  </a:cubicBezTo>
                  <a:cubicBezTo>
                    <a:pt x="16057" y="197293"/>
                    <a:pt x="20232" y="318378"/>
                    <a:pt x="16057" y="319422"/>
                  </a:cubicBezTo>
                  <a:cubicBezTo>
                    <a:pt x="11882" y="320466"/>
                    <a:pt x="-7951" y="200424"/>
                    <a:pt x="3531" y="150320"/>
                  </a:cubicBezTo>
                  <a:cubicBezTo>
                    <a:pt x="15013" y="100216"/>
                    <a:pt x="87038" y="1052"/>
                    <a:pt x="9121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>
              <a:extLst>
                <a:ext uri="{FF2B5EF4-FFF2-40B4-BE49-F238E27FC236}">
                  <a16:creationId xmlns:a16="http://schemas.microsoft.com/office/drawing/2014/main" id="{FBC47A94-6093-E516-3310-AC0B0D72269F}"/>
                </a:ext>
              </a:extLst>
            </p:cNvPr>
            <p:cNvSpPr/>
            <p:nvPr/>
          </p:nvSpPr>
          <p:spPr>
            <a:xfrm>
              <a:off x="6983245" y="2642079"/>
              <a:ext cx="72265" cy="134421"/>
            </a:xfrm>
            <a:custGeom>
              <a:avLst/>
              <a:gdLst>
                <a:gd name="connsiteX0" fmla="*/ 15 w 72265"/>
                <a:gd name="connsiteY0" fmla="*/ 913 h 134421"/>
                <a:gd name="connsiteX1" fmla="*/ 62645 w 72265"/>
                <a:gd name="connsiteY1" fmla="*/ 132436 h 134421"/>
                <a:gd name="connsiteX2" fmla="*/ 68908 w 72265"/>
                <a:gd name="connsiteY2" fmla="*/ 76069 h 134421"/>
                <a:gd name="connsiteX3" fmla="*/ 15 w 72265"/>
                <a:gd name="connsiteY3" fmla="*/ 913 h 13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65" h="134421">
                  <a:moveTo>
                    <a:pt x="15" y="913"/>
                  </a:moveTo>
                  <a:cubicBezTo>
                    <a:pt x="-1029" y="10308"/>
                    <a:pt x="51163" y="119910"/>
                    <a:pt x="62645" y="132436"/>
                  </a:cubicBezTo>
                  <a:cubicBezTo>
                    <a:pt x="74127" y="144962"/>
                    <a:pt x="74127" y="94858"/>
                    <a:pt x="68908" y="76069"/>
                  </a:cubicBezTo>
                  <a:cubicBezTo>
                    <a:pt x="63689" y="57280"/>
                    <a:pt x="1059" y="-8482"/>
                    <a:pt x="15" y="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>
              <a:extLst>
                <a:ext uri="{FF2B5EF4-FFF2-40B4-BE49-F238E27FC236}">
                  <a16:creationId xmlns:a16="http://schemas.microsoft.com/office/drawing/2014/main" id="{11CE735C-366C-C3B9-6F4E-CFD0EBA2D7C3}"/>
                </a:ext>
              </a:extLst>
            </p:cNvPr>
            <p:cNvSpPr/>
            <p:nvPr/>
          </p:nvSpPr>
          <p:spPr>
            <a:xfrm>
              <a:off x="6644495" y="3092225"/>
              <a:ext cx="208976" cy="70674"/>
            </a:xfrm>
            <a:custGeom>
              <a:avLst/>
              <a:gdLst>
                <a:gd name="connsiteX0" fmla="*/ 563 w 208976"/>
                <a:gd name="connsiteY0" fmla="*/ 1704 h 70674"/>
                <a:gd name="connsiteX1" fmla="*/ 113297 w 208976"/>
                <a:gd name="connsiteY1" fmla="*/ 20493 h 70674"/>
                <a:gd name="connsiteX2" fmla="*/ 207242 w 208976"/>
                <a:gd name="connsiteY2" fmla="*/ 70597 h 70674"/>
                <a:gd name="connsiteX3" fmla="*/ 163401 w 208976"/>
                <a:gd name="connsiteY3" fmla="*/ 7967 h 70674"/>
                <a:gd name="connsiteX4" fmla="*/ 563 w 208976"/>
                <a:gd name="connsiteY4" fmla="*/ 1704 h 7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6" h="70674">
                  <a:moveTo>
                    <a:pt x="563" y="1704"/>
                  </a:moveTo>
                  <a:cubicBezTo>
                    <a:pt x="-7788" y="3792"/>
                    <a:pt x="78850" y="9011"/>
                    <a:pt x="113297" y="20493"/>
                  </a:cubicBezTo>
                  <a:cubicBezTo>
                    <a:pt x="147744" y="31975"/>
                    <a:pt x="198891" y="72685"/>
                    <a:pt x="207242" y="70597"/>
                  </a:cubicBezTo>
                  <a:cubicBezTo>
                    <a:pt x="215593" y="68509"/>
                    <a:pt x="192628" y="18405"/>
                    <a:pt x="163401" y="7967"/>
                  </a:cubicBezTo>
                  <a:cubicBezTo>
                    <a:pt x="134174" y="-2471"/>
                    <a:pt x="8914" y="-384"/>
                    <a:pt x="563" y="17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>
              <a:extLst>
                <a:ext uri="{FF2B5EF4-FFF2-40B4-BE49-F238E27FC236}">
                  <a16:creationId xmlns:a16="http://schemas.microsoft.com/office/drawing/2014/main" id="{D01CAE4E-D36E-21FB-71A4-8377A64A5A14}"/>
                </a:ext>
              </a:extLst>
            </p:cNvPr>
            <p:cNvSpPr/>
            <p:nvPr/>
          </p:nvSpPr>
          <p:spPr>
            <a:xfrm>
              <a:off x="6732442" y="3168486"/>
              <a:ext cx="160931" cy="446496"/>
            </a:xfrm>
            <a:custGeom>
              <a:avLst/>
              <a:gdLst>
                <a:gd name="connsiteX0" fmla="*/ 160471 w 160931"/>
                <a:gd name="connsiteY0" fmla="*/ 326 h 446496"/>
                <a:gd name="connsiteX1" fmla="*/ 83994 w 160931"/>
                <a:gd name="connsiteY1" fmla="*/ 239732 h 446496"/>
                <a:gd name="connsiteX2" fmla="*/ 867 w 160931"/>
                <a:gd name="connsiteY2" fmla="*/ 445888 h 446496"/>
                <a:gd name="connsiteX3" fmla="*/ 47418 w 160931"/>
                <a:gd name="connsiteY3" fmla="*/ 292934 h 446496"/>
                <a:gd name="connsiteX4" fmla="*/ 160471 w 160931"/>
                <a:gd name="connsiteY4" fmla="*/ 326 h 44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31" h="446496">
                  <a:moveTo>
                    <a:pt x="160471" y="326"/>
                  </a:moveTo>
                  <a:cubicBezTo>
                    <a:pt x="166567" y="-8541"/>
                    <a:pt x="110595" y="165472"/>
                    <a:pt x="83994" y="239732"/>
                  </a:cubicBezTo>
                  <a:cubicBezTo>
                    <a:pt x="57393" y="313992"/>
                    <a:pt x="6963" y="437021"/>
                    <a:pt x="867" y="445888"/>
                  </a:cubicBezTo>
                  <a:cubicBezTo>
                    <a:pt x="-5229" y="454755"/>
                    <a:pt x="21926" y="364977"/>
                    <a:pt x="47418" y="292934"/>
                  </a:cubicBezTo>
                  <a:cubicBezTo>
                    <a:pt x="72910" y="220891"/>
                    <a:pt x="154375" y="9193"/>
                    <a:pt x="16047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>
              <a:extLst>
                <a:ext uri="{FF2B5EF4-FFF2-40B4-BE49-F238E27FC236}">
                  <a16:creationId xmlns:a16="http://schemas.microsoft.com/office/drawing/2014/main" id="{B6ABA00C-1256-B5F9-24BE-BA735EB46884}"/>
                </a:ext>
              </a:extLst>
            </p:cNvPr>
            <p:cNvSpPr/>
            <p:nvPr/>
          </p:nvSpPr>
          <p:spPr>
            <a:xfrm>
              <a:off x="6696598" y="3225336"/>
              <a:ext cx="99988" cy="239412"/>
            </a:xfrm>
            <a:custGeom>
              <a:avLst/>
              <a:gdLst>
                <a:gd name="connsiteX0" fmla="*/ 99888 w 99988"/>
                <a:gd name="connsiteY0" fmla="*/ 2 h 239412"/>
                <a:gd name="connsiteX1" fmla="*/ 40036 w 99988"/>
                <a:gd name="connsiteY1" fmla="*/ 126356 h 239412"/>
                <a:gd name="connsiteX2" fmla="*/ 135 w 99988"/>
                <a:gd name="connsiteY2" fmla="*/ 239409 h 239412"/>
                <a:gd name="connsiteX3" fmla="*/ 53337 w 99988"/>
                <a:gd name="connsiteY3" fmla="*/ 129681 h 239412"/>
                <a:gd name="connsiteX4" fmla="*/ 99888 w 99988"/>
                <a:gd name="connsiteY4" fmla="*/ 2 h 2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88" h="239412">
                  <a:moveTo>
                    <a:pt x="99888" y="2"/>
                  </a:moveTo>
                  <a:cubicBezTo>
                    <a:pt x="97671" y="-552"/>
                    <a:pt x="56661" y="86455"/>
                    <a:pt x="40036" y="126356"/>
                  </a:cubicBezTo>
                  <a:cubicBezTo>
                    <a:pt x="23410" y="166257"/>
                    <a:pt x="-2082" y="238855"/>
                    <a:pt x="135" y="239409"/>
                  </a:cubicBezTo>
                  <a:cubicBezTo>
                    <a:pt x="2352" y="239963"/>
                    <a:pt x="39483" y="167920"/>
                    <a:pt x="53337" y="129681"/>
                  </a:cubicBezTo>
                  <a:cubicBezTo>
                    <a:pt x="67191" y="91442"/>
                    <a:pt x="102105" y="556"/>
                    <a:pt x="9988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>
              <a:extLst>
                <a:ext uri="{FF2B5EF4-FFF2-40B4-BE49-F238E27FC236}">
                  <a16:creationId xmlns:a16="http://schemas.microsoft.com/office/drawing/2014/main" id="{D5106454-F5D5-A73B-6787-A5D7DDD78051}"/>
                </a:ext>
              </a:extLst>
            </p:cNvPr>
            <p:cNvSpPr/>
            <p:nvPr/>
          </p:nvSpPr>
          <p:spPr>
            <a:xfrm>
              <a:off x="6579482" y="3630267"/>
              <a:ext cx="150646" cy="469706"/>
            </a:xfrm>
            <a:custGeom>
              <a:avLst/>
              <a:gdLst>
                <a:gd name="connsiteX0" fmla="*/ 150502 w 150646"/>
                <a:gd name="connsiteY0" fmla="*/ 732 h 469706"/>
                <a:gd name="connsiteX1" fmla="*/ 30799 w 150646"/>
                <a:gd name="connsiteY1" fmla="*/ 369817 h 469706"/>
                <a:gd name="connsiteX2" fmla="*/ 873 w 150646"/>
                <a:gd name="connsiteY2" fmla="*/ 466245 h 469706"/>
                <a:gd name="connsiteX3" fmla="*/ 54074 w 150646"/>
                <a:gd name="connsiteY3" fmla="*/ 280040 h 469706"/>
                <a:gd name="connsiteX4" fmla="*/ 150502 w 150646"/>
                <a:gd name="connsiteY4" fmla="*/ 732 h 46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46" h="469706">
                  <a:moveTo>
                    <a:pt x="150502" y="732"/>
                  </a:moveTo>
                  <a:cubicBezTo>
                    <a:pt x="146623" y="15695"/>
                    <a:pt x="55737" y="292232"/>
                    <a:pt x="30799" y="369817"/>
                  </a:cubicBezTo>
                  <a:cubicBezTo>
                    <a:pt x="5861" y="447403"/>
                    <a:pt x="-3006" y="481208"/>
                    <a:pt x="873" y="466245"/>
                  </a:cubicBezTo>
                  <a:cubicBezTo>
                    <a:pt x="4752" y="451282"/>
                    <a:pt x="29136" y="355963"/>
                    <a:pt x="54074" y="280040"/>
                  </a:cubicBezTo>
                  <a:cubicBezTo>
                    <a:pt x="79012" y="204117"/>
                    <a:pt x="154381" y="-14231"/>
                    <a:pt x="150502" y="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>
              <a:extLst>
                <a:ext uri="{FF2B5EF4-FFF2-40B4-BE49-F238E27FC236}">
                  <a16:creationId xmlns:a16="http://schemas.microsoft.com/office/drawing/2014/main" id="{523F32AF-4E9B-39AC-F97C-B0A88A50CECE}"/>
                </a:ext>
              </a:extLst>
            </p:cNvPr>
            <p:cNvSpPr/>
            <p:nvPr/>
          </p:nvSpPr>
          <p:spPr>
            <a:xfrm>
              <a:off x="6436122" y="3456859"/>
              <a:ext cx="272876" cy="77798"/>
            </a:xfrm>
            <a:custGeom>
              <a:avLst/>
              <a:gdLst>
                <a:gd name="connsiteX0" fmla="*/ 1254 w 272876"/>
                <a:gd name="connsiteY0" fmla="*/ 1236 h 77798"/>
                <a:gd name="connsiteX1" fmla="*/ 120957 w 272876"/>
                <a:gd name="connsiteY1" fmla="*/ 11211 h 77798"/>
                <a:gd name="connsiteX2" fmla="*/ 270586 w 272876"/>
                <a:gd name="connsiteY2" fmla="*/ 77713 h 77798"/>
                <a:gd name="connsiteX3" fmla="*/ 197434 w 272876"/>
                <a:gd name="connsiteY3" fmla="*/ 24511 h 77798"/>
                <a:gd name="connsiteX4" fmla="*/ 1254 w 272876"/>
                <a:gd name="connsiteY4" fmla="*/ 1236 h 7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76" h="77798">
                  <a:moveTo>
                    <a:pt x="1254" y="1236"/>
                  </a:moveTo>
                  <a:cubicBezTo>
                    <a:pt x="-11492" y="-981"/>
                    <a:pt x="76068" y="-1535"/>
                    <a:pt x="120957" y="11211"/>
                  </a:cubicBezTo>
                  <a:cubicBezTo>
                    <a:pt x="165846" y="23957"/>
                    <a:pt x="257840" y="75496"/>
                    <a:pt x="270586" y="77713"/>
                  </a:cubicBezTo>
                  <a:cubicBezTo>
                    <a:pt x="283332" y="79930"/>
                    <a:pt x="240660" y="38366"/>
                    <a:pt x="197434" y="24511"/>
                  </a:cubicBezTo>
                  <a:cubicBezTo>
                    <a:pt x="154208" y="10656"/>
                    <a:pt x="14000" y="3453"/>
                    <a:pt x="1254" y="1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>
              <a:extLst>
                <a:ext uri="{FF2B5EF4-FFF2-40B4-BE49-F238E27FC236}">
                  <a16:creationId xmlns:a16="http://schemas.microsoft.com/office/drawing/2014/main" id="{5A4422F8-22AD-6C20-8D23-7FBC363C79DF}"/>
                </a:ext>
              </a:extLst>
            </p:cNvPr>
            <p:cNvSpPr/>
            <p:nvPr/>
          </p:nvSpPr>
          <p:spPr>
            <a:xfrm>
              <a:off x="6429656" y="3530661"/>
              <a:ext cx="270856" cy="62058"/>
            </a:xfrm>
            <a:custGeom>
              <a:avLst/>
              <a:gdLst>
                <a:gd name="connsiteX0" fmla="*/ 1070 w 270856"/>
                <a:gd name="connsiteY0" fmla="*/ 586 h 62058"/>
                <a:gd name="connsiteX1" fmla="*/ 263752 w 270856"/>
                <a:gd name="connsiteY1" fmla="*/ 60437 h 62058"/>
                <a:gd name="connsiteX2" fmla="*/ 193925 w 270856"/>
                <a:gd name="connsiteY2" fmla="*/ 43812 h 62058"/>
                <a:gd name="connsiteX3" fmla="*/ 170649 w 270856"/>
                <a:gd name="connsiteY3" fmla="*/ 30511 h 62058"/>
                <a:gd name="connsiteX4" fmla="*/ 1070 w 270856"/>
                <a:gd name="connsiteY4" fmla="*/ 586 h 6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56" h="62058">
                  <a:moveTo>
                    <a:pt x="1070" y="586"/>
                  </a:moveTo>
                  <a:cubicBezTo>
                    <a:pt x="16587" y="5574"/>
                    <a:pt x="231610" y="53233"/>
                    <a:pt x="263752" y="60437"/>
                  </a:cubicBezTo>
                  <a:cubicBezTo>
                    <a:pt x="295894" y="67641"/>
                    <a:pt x="209442" y="48800"/>
                    <a:pt x="193925" y="43812"/>
                  </a:cubicBezTo>
                  <a:cubicBezTo>
                    <a:pt x="178408" y="38824"/>
                    <a:pt x="197804" y="37161"/>
                    <a:pt x="170649" y="30511"/>
                  </a:cubicBezTo>
                  <a:cubicBezTo>
                    <a:pt x="143494" y="23861"/>
                    <a:pt x="-14447" y="-4402"/>
                    <a:pt x="1070" y="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>
              <a:extLst>
                <a:ext uri="{FF2B5EF4-FFF2-40B4-BE49-F238E27FC236}">
                  <a16:creationId xmlns:a16="http://schemas.microsoft.com/office/drawing/2014/main" id="{944A25DD-4FEE-0AA5-F177-4EEB33F13EDA}"/>
                </a:ext>
              </a:extLst>
            </p:cNvPr>
            <p:cNvSpPr/>
            <p:nvPr/>
          </p:nvSpPr>
          <p:spPr>
            <a:xfrm>
              <a:off x="6562153" y="3657581"/>
              <a:ext cx="74802" cy="315923"/>
            </a:xfrm>
            <a:custGeom>
              <a:avLst/>
              <a:gdLst>
                <a:gd name="connsiteX0" fmla="*/ 74728 w 74802"/>
                <a:gd name="connsiteY0" fmla="*/ 19 h 315923"/>
                <a:gd name="connsiteX1" fmla="*/ 18202 w 74802"/>
                <a:gd name="connsiteY1" fmla="*/ 156298 h 315923"/>
                <a:gd name="connsiteX2" fmla="*/ 11552 w 74802"/>
                <a:gd name="connsiteY2" fmla="*/ 315903 h 315923"/>
                <a:gd name="connsiteX3" fmla="*/ 4902 w 74802"/>
                <a:gd name="connsiteY3" fmla="*/ 166274 h 315923"/>
                <a:gd name="connsiteX4" fmla="*/ 74728 w 74802"/>
                <a:gd name="connsiteY4" fmla="*/ 19 h 31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02" h="315923">
                  <a:moveTo>
                    <a:pt x="74728" y="19"/>
                  </a:moveTo>
                  <a:cubicBezTo>
                    <a:pt x="76945" y="-1644"/>
                    <a:pt x="28731" y="103651"/>
                    <a:pt x="18202" y="156298"/>
                  </a:cubicBezTo>
                  <a:cubicBezTo>
                    <a:pt x="7673" y="208945"/>
                    <a:pt x="13769" y="314240"/>
                    <a:pt x="11552" y="315903"/>
                  </a:cubicBezTo>
                  <a:cubicBezTo>
                    <a:pt x="9335" y="317566"/>
                    <a:pt x="-8398" y="218367"/>
                    <a:pt x="4902" y="166274"/>
                  </a:cubicBezTo>
                  <a:cubicBezTo>
                    <a:pt x="18202" y="114181"/>
                    <a:pt x="72511" y="1682"/>
                    <a:pt x="74728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>
              <a:extLst>
                <a:ext uri="{FF2B5EF4-FFF2-40B4-BE49-F238E27FC236}">
                  <a16:creationId xmlns:a16="http://schemas.microsoft.com/office/drawing/2014/main" id="{8FA95DC5-6DA6-89ED-97CA-22E057A19AC5}"/>
                </a:ext>
              </a:extLst>
            </p:cNvPr>
            <p:cNvSpPr/>
            <p:nvPr/>
          </p:nvSpPr>
          <p:spPr>
            <a:xfrm>
              <a:off x="6234450" y="4002963"/>
              <a:ext cx="455875" cy="104428"/>
            </a:xfrm>
            <a:custGeom>
              <a:avLst/>
              <a:gdLst>
                <a:gd name="connsiteX0" fmla="*/ 95 w 455875"/>
                <a:gd name="connsiteY0" fmla="*/ 7097 h 104428"/>
                <a:gd name="connsiteX1" fmla="*/ 266103 w 455875"/>
                <a:gd name="connsiteY1" fmla="*/ 13747 h 104428"/>
                <a:gd name="connsiteX2" fmla="*/ 355880 w 455875"/>
                <a:gd name="connsiteY2" fmla="*/ 96874 h 104428"/>
                <a:gd name="connsiteX3" fmla="*/ 455633 w 455875"/>
                <a:gd name="connsiteY3" fmla="*/ 100199 h 104428"/>
                <a:gd name="connsiteX4" fmla="*/ 325954 w 455875"/>
                <a:gd name="connsiteY4" fmla="*/ 93549 h 104428"/>
                <a:gd name="connsiteX5" fmla="*/ 289378 w 455875"/>
                <a:gd name="connsiteY5" fmla="*/ 20397 h 104428"/>
                <a:gd name="connsiteX6" fmla="*/ 236177 w 455875"/>
                <a:gd name="connsiteY6" fmla="*/ 446 h 104428"/>
                <a:gd name="connsiteX7" fmla="*/ 95 w 455875"/>
                <a:gd name="connsiteY7" fmla="*/ 7097 h 1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875" h="104428">
                  <a:moveTo>
                    <a:pt x="95" y="7097"/>
                  </a:moveTo>
                  <a:cubicBezTo>
                    <a:pt x="5083" y="9314"/>
                    <a:pt x="206806" y="-1216"/>
                    <a:pt x="266103" y="13747"/>
                  </a:cubicBezTo>
                  <a:cubicBezTo>
                    <a:pt x="325400" y="28710"/>
                    <a:pt x="324292" y="82465"/>
                    <a:pt x="355880" y="96874"/>
                  </a:cubicBezTo>
                  <a:cubicBezTo>
                    <a:pt x="387468" y="111283"/>
                    <a:pt x="460621" y="100753"/>
                    <a:pt x="455633" y="100199"/>
                  </a:cubicBezTo>
                  <a:cubicBezTo>
                    <a:pt x="450645" y="99645"/>
                    <a:pt x="353663" y="106849"/>
                    <a:pt x="325954" y="93549"/>
                  </a:cubicBezTo>
                  <a:cubicBezTo>
                    <a:pt x="298245" y="80249"/>
                    <a:pt x="304341" y="35914"/>
                    <a:pt x="289378" y="20397"/>
                  </a:cubicBezTo>
                  <a:cubicBezTo>
                    <a:pt x="274415" y="4880"/>
                    <a:pt x="285499" y="2663"/>
                    <a:pt x="236177" y="446"/>
                  </a:cubicBezTo>
                  <a:cubicBezTo>
                    <a:pt x="186855" y="-1771"/>
                    <a:pt x="-4893" y="4880"/>
                    <a:pt x="95" y="7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>
              <a:extLst>
                <a:ext uri="{FF2B5EF4-FFF2-40B4-BE49-F238E27FC236}">
                  <a16:creationId xmlns:a16="http://schemas.microsoft.com/office/drawing/2014/main" id="{4C47DB60-8798-AA55-3833-D82092FB4B3C}"/>
                </a:ext>
              </a:extLst>
            </p:cNvPr>
            <p:cNvSpPr/>
            <p:nvPr/>
          </p:nvSpPr>
          <p:spPr>
            <a:xfrm>
              <a:off x="7247058" y="2603349"/>
              <a:ext cx="344263" cy="437480"/>
            </a:xfrm>
            <a:custGeom>
              <a:avLst/>
              <a:gdLst>
                <a:gd name="connsiteX0" fmla="*/ 344255 w 344263"/>
                <a:gd name="connsiteY0" fmla="*/ 2 h 437480"/>
                <a:gd name="connsiteX1" fmla="*/ 157789 w 344263"/>
                <a:gd name="connsiteY1" fmla="*/ 168538 h 437480"/>
                <a:gd name="connsiteX2" fmla="*/ 10 w 344263"/>
                <a:gd name="connsiteY2" fmla="*/ 437479 h 437480"/>
                <a:gd name="connsiteX3" fmla="*/ 164961 w 344263"/>
                <a:gd name="connsiteY3" fmla="*/ 172124 h 437480"/>
                <a:gd name="connsiteX4" fmla="*/ 344255 w 344263"/>
                <a:gd name="connsiteY4" fmla="*/ 2 h 4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263" h="437480">
                  <a:moveTo>
                    <a:pt x="344255" y="2"/>
                  </a:moveTo>
                  <a:cubicBezTo>
                    <a:pt x="343060" y="-596"/>
                    <a:pt x="215163" y="95625"/>
                    <a:pt x="157789" y="168538"/>
                  </a:cubicBezTo>
                  <a:cubicBezTo>
                    <a:pt x="100415" y="241451"/>
                    <a:pt x="-1185" y="436881"/>
                    <a:pt x="10" y="437479"/>
                  </a:cubicBezTo>
                  <a:cubicBezTo>
                    <a:pt x="1205" y="438077"/>
                    <a:pt x="112966" y="245037"/>
                    <a:pt x="164961" y="172124"/>
                  </a:cubicBezTo>
                  <a:cubicBezTo>
                    <a:pt x="216956" y="99211"/>
                    <a:pt x="345450" y="600"/>
                    <a:pt x="34425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>
              <a:extLst>
                <a:ext uri="{FF2B5EF4-FFF2-40B4-BE49-F238E27FC236}">
                  <a16:creationId xmlns:a16="http://schemas.microsoft.com/office/drawing/2014/main" id="{6DCA9837-39FA-DDCD-3A0C-16B403DCB566}"/>
                </a:ext>
              </a:extLst>
            </p:cNvPr>
            <p:cNvSpPr/>
            <p:nvPr/>
          </p:nvSpPr>
          <p:spPr>
            <a:xfrm>
              <a:off x="6915039" y="3082997"/>
              <a:ext cx="314923" cy="564981"/>
            </a:xfrm>
            <a:custGeom>
              <a:avLst/>
              <a:gdLst>
                <a:gd name="connsiteX0" fmla="*/ 314100 w 314923"/>
                <a:gd name="connsiteY0" fmla="*/ 862 h 564981"/>
                <a:gd name="connsiteX1" fmla="*/ 152735 w 314923"/>
                <a:gd name="connsiteY1" fmla="*/ 262631 h 564981"/>
                <a:gd name="connsiteX2" fmla="*/ 2128 w 314923"/>
                <a:gd name="connsiteY2" fmla="*/ 563845 h 564981"/>
                <a:gd name="connsiteX3" fmla="*/ 81017 w 314923"/>
                <a:gd name="connsiteY3" fmla="*/ 352278 h 564981"/>
                <a:gd name="connsiteX4" fmla="*/ 314100 w 314923"/>
                <a:gd name="connsiteY4" fmla="*/ 862 h 5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23" h="564981">
                  <a:moveTo>
                    <a:pt x="314100" y="862"/>
                  </a:moveTo>
                  <a:cubicBezTo>
                    <a:pt x="326053" y="-14079"/>
                    <a:pt x="204730" y="168801"/>
                    <a:pt x="152735" y="262631"/>
                  </a:cubicBezTo>
                  <a:cubicBezTo>
                    <a:pt x="100740" y="356461"/>
                    <a:pt x="14081" y="548904"/>
                    <a:pt x="2128" y="563845"/>
                  </a:cubicBezTo>
                  <a:cubicBezTo>
                    <a:pt x="-9825" y="578786"/>
                    <a:pt x="30217" y="443120"/>
                    <a:pt x="81017" y="352278"/>
                  </a:cubicBezTo>
                  <a:cubicBezTo>
                    <a:pt x="131817" y="261436"/>
                    <a:pt x="302147" y="15803"/>
                    <a:pt x="314100" y="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>
              <a:extLst>
                <a:ext uri="{FF2B5EF4-FFF2-40B4-BE49-F238E27FC236}">
                  <a16:creationId xmlns:a16="http://schemas.microsoft.com/office/drawing/2014/main" id="{6AFF77CC-34F1-16AC-43E7-43A6693DE5E7}"/>
                </a:ext>
              </a:extLst>
            </p:cNvPr>
            <p:cNvSpPr/>
            <p:nvPr/>
          </p:nvSpPr>
          <p:spPr>
            <a:xfrm>
              <a:off x="6687560" y="3628254"/>
              <a:ext cx="226061" cy="483064"/>
            </a:xfrm>
            <a:custGeom>
              <a:avLst/>
              <a:gdLst>
                <a:gd name="connsiteX0" fmla="*/ 226021 w 226061"/>
                <a:gd name="connsiteY0" fmla="*/ 659 h 483064"/>
                <a:gd name="connsiteX1" fmla="*/ 71828 w 226061"/>
                <a:gd name="connsiteY1" fmla="*/ 352075 h 483064"/>
                <a:gd name="connsiteX2" fmla="*/ 111 w 226061"/>
                <a:gd name="connsiteY2" fmla="*/ 481167 h 483064"/>
                <a:gd name="connsiteX3" fmla="*/ 86172 w 226061"/>
                <a:gd name="connsiteY3" fmla="*/ 269600 h 483064"/>
                <a:gd name="connsiteX4" fmla="*/ 226021 w 226061"/>
                <a:gd name="connsiteY4" fmla="*/ 659 h 4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061" h="483064">
                  <a:moveTo>
                    <a:pt x="226021" y="659"/>
                  </a:moveTo>
                  <a:cubicBezTo>
                    <a:pt x="223630" y="14405"/>
                    <a:pt x="109480" y="271990"/>
                    <a:pt x="71828" y="352075"/>
                  </a:cubicBezTo>
                  <a:cubicBezTo>
                    <a:pt x="34176" y="432160"/>
                    <a:pt x="-2280" y="494913"/>
                    <a:pt x="111" y="481167"/>
                  </a:cubicBezTo>
                  <a:cubicBezTo>
                    <a:pt x="2502" y="467421"/>
                    <a:pt x="47923" y="347294"/>
                    <a:pt x="86172" y="269600"/>
                  </a:cubicBezTo>
                  <a:cubicBezTo>
                    <a:pt x="124421" y="191906"/>
                    <a:pt x="228412" y="-13087"/>
                    <a:pt x="226021" y="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>
              <a:extLst>
                <a:ext uri="{FF2B5EF4-FFF2-40B4-BE49-F238E27FC236}">
                  <a16:creationId xmlns:a16="http://schemas.microsoft.com/office/drawing/2014/main" id="{CD09F813-72A3-D967-445E-B92179EA9415}"/>
                </a:ext>
              </a:extLst>
            </p:cNvPr>
            <p:cNvSpPr/>
            <p:nvPr/>
          </p:nvSpPr>
          <p:spPr>
            <a:xfrm>
              <a:off x="7562008" y="2617672"/>
              <a:ext cx="235105" cy="602875"/>
            </a:xfrm>
            <a:custGeom>
              <a:avLst/>
              <a:gdLst>
                <a:gd name="connsiteX0" fmla="*/ 90265 w 235105"/>
                <a:gd name="connsiteY0" fmla="*/ 22 h 602875"/>
                <a:gd name="connsiteX1" fmla="*/ 205013 w 235105"/>
                <a:gd name="connsiteY1" fmla="*/ 68154 h 602875"/>
                <a:gd name="connsiteX2" fmla="*/ 233700 w 235105"/>
                <a:gd name="connsiteY2" fmla="*/ 136286 h 602875"/>
                <a:gd name="connsiteX3" fmla="*/ 172740 w 235105"/>
                <a:gd name="connsiteY3" fmla="*/ 304822 h 602875"/>
                <a:gd name="connsiteX4" fmla="*/ 618 w 235105"/>
                <a:gd name="connsiteY4" fmla="*/ 602450 h 602875"/>
                <a:gd name="connsiteX5" fmla="*/ 118952 w 235105"/>
                <a:gd name="connsiteY5" fmla="*/ 365782 h 602875"/>
                <a:gd name="connsiteX6" fmla="*/ 219357 w 235105"/>
                <a:gd name="connsiteY6" fmla="*/ 168559 h 602875"/>
                <a:gd name="connsiteX7" fmla="*/ 187084 w 235105"/>
                <a:gd name="connsiteY7" fmla="*/ 75326 h 602875"/>
                <a:gd name="connsiteX8" fmla="*/ 90265 w 235105"/>
                <a:gd name="connsiteY8" fmla="*/ 22 h 6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105" h="602875">
                  <a:moveTo>
                    <a:pt x="90265" y="22"/>
                  </a:moveTo>
                  <a:cubicBezTo>
                    <a:pt x="93253" y="-1173"/>
                    <a:pt x="181107" y="45443"/>
                    <a:pt x="205013" y="68154"/>
                  </a:cubicBezTo>
                  <a:cubicBezTo>
                    <a:pt x="228919" y="90865"/>
                    <a:pt x="239079" y="96841"/>
                    <a:pt x="233700" y="136286"/>
                  </a:cubicBezTo>
                  <a:cubicBezTo>
                    <a:pt x="228321" y="175731"/>
                    <a:pt x="211587" y="227128"/>
                    <a:pt x="172740" y="304822"/>
                  </a:cubicBezTo>
                  <a:cubicBezTo>
                    <a:pt x="133893" y="382516"/>
                    <a:pt x="9583" y="592290"/>
                    <a:pt x="618" y="602450"/>
                  </a:cubicBezTo>
                  <a:cubicBezTo>
                    <a:pt x="-8347" y="612610"/>
                    <a:pt x="82496" y="438097"/>
                    <a:pt x="118952" y="365782"/>
                  </a:cubicBezTo>
                  <a:cubicBezTo>
                    <a:pt x="155408" y="293467"/>
                    <a:pt x="208002" y="216968"/>
                    <a:pt x="219357" y="168559"/>
                  </a:cubicBezTo>
                  <a:cubicBezTo>
                    <a:pt x="230712" y="120150"/>
                    <a:pt x="205014" y="101623"/>
                    <a:pt x="187084" y="75326"/>
                  </a:cubicBezTo>
                  <a:cubicBezTo>
                    <a:pt x="169155" y="49030"/>
                    <a:pt x="87277" y="1217"/>
                    <a:pt x="90265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>
              <a:extLst>
                <a:ext uri="{FF2B5EF4-FFF2-40B4-BE49-F238E27FC236}">
                  <a16:creationId xmlns:a16="http://schemas.microsoft.com/office/drawing/2014/main" id="{A2F94E69-39E4-9624-D06F-4DC159A8E28F}"/>
                </a:ext>
              </a:extLst>
            </p:cNvPr>
            <p:cNvSpPr/>
            <p:nvPr/>
          </p:nvSpPr>
          <p:spPr>
            <a:xfrm>
              <a:off x="7512416" y="2753214"/>
              <a:ext cx="201538" cy="321586"/>
            </a:xfrm>
            <a:custGeom>
              <a:avLst/>
              <a:gdLst>
                <a:gd name="connsiteX0" fmla="*/ 200817 w 201538"/>
                <a:gd name="connsiteY0" fmla="*/ 744 h 321586"/>
                <a:gd name="connsiteX1" fmla="*/ 107584 w 201538"/>
                <a:gd name="connsiteY1" fmla="*/ 65290 h 321586"/>
                <a:gd name="connsiteX2" fmla="*/ 50210 w 201538"/>
                <a:gd name="connsiteY2" fmla="*/ 197967 h 321586"/>
                <a:gd name="connsiteX3" fmla="*/ 8 w 201538"/>
                <a:gd name="connsiteY3" fmla="*/ 319887 h 321586"/>
                <a:gd name="connsiteX4" fmla="*/ 53796 w 201538"/>
                <a:gd name="connsiteY4" fmla="*/ 104734 h 321586"/>
                <a:gd name="connsiteX5" fmla="*/ 200817 w 201538"/>
                <a:gd name="connsiteY5" fmla="*/ 744 h 32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38" h="321586">
                  <a:moveTo>
                    <a:pt x="200817" y="744"/>
                  </a:moveTo>
                  <a:cubicBezTo>
                    <a:pt x="209782" y="-5830"/>
                    <a:pt x="132685" y="32420"/>
                    <a:pt x="107584" y="65290"/>
                  </a:cubicBezTo>
                  <a:cubicBezTo>
                    <a:pt x="82483" y="98160"/>
                    <a:pt x="68139" y="155534"/>
                    <a:pt x="50210" y="197967"/>
                  </a:cubicBezTo>
                  <a:cubicBezTo>
                    <a:pt x="32281" y="240400"/>
                    <a:pt x="-590" y="335426"/>
                    <a:pt x="8" y="319887"/>
                  </a:cubicBezTo>
                  <a:cubicBezTo>
                    <a:pt x="606" y="304348"/>
                    <a:pt x="24511" y="155534"/>
                    <a:pt x="53796" y="104734"/>
                  </a:cubicBezTo>
                  <a:cubicBezTo>
                    <a:pt x="83081" y="53934"/>
                    <a:pt x="191852" y="7318"/>
                    <a:pt x="200817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>
              <a:extLst>
                <a:ext uri="{FF2B5EF4-FFF2-40B4-BE49-F238E27FC236}">
                  <a16:creationId xmlns:a16="http://schemas.microsoft.com/office/drawing/2014/main" id="{24D6664E-725D-772D-B40C-B6433C88BCD7}"/>
                </a:ext>
              </a:extLst>
            </p:cNvPr>
            <p:cNvSpPr/>
            <p:nvPr/>
          </p:nvSpPr>
          <p:spPr>
            <a:xfrm>
              <a:off x="7286408" y="3065925"/>
              <a:ext cx="263423" cy="96849"/>
            </a:xfrm>
            <a:custGeom>
              <a:avLst/>
              <a:gdLst>
                <a:gd name="connsiteX0" fmla="*/ 105 w 263423"/>
                <a:gd name="connsiteY0" fmla="*/ 4 h 96849"/>
                <a:gd name="connsiteX1" fmla="*/ 197328 w 263423"/>
                <a:gd name="connsiteY1" fmla="*/ 71722 h 96849"/>
                <a:gd name="connsiteX2" fmla="*/ 261874 w 263423"/>
                <a:gd name="connsiteY2" fmla="*/ 96823 h 96849"/>
                <a:gd name="connsiteX3" fmla="*/ 226016 w 263423"/>
                <a:gd name="connsiteY3" fmla="*/ 68136 h 96849"/>
                <a:gd name="connsiteX4" fmla="*/ 105 w 263423"/>
                <a:gd name="connsiteY4" fmla="*/ 4 h 9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23" h="96849">
                  <a:moveTo>
                    <a:pt x="105" y="4"/>
                  </a:moveTo>
                  <a:cubicBezTo>
                    <a:pt x="-4676" y="602"/>
                    <a:pt x="153700" y="55586"/>
                    <a:pt x="197328" y="71722"/>
                  </a:cubicBezTo>
                  <a:cubicBezTo>
                    <a:pt x="240956" y="87858"/>
                    <a:pt x="257093" y="97421"/>
                    <a:pt x="261874" y="96823"/>
                  </a:cubicBezTo>
                  <a:cubicBezTo>
                    <a:pt x="266655" y="96225"/>
                    <a:pt x="261875" y="83077"/>
                    <a:pt x="226016" y="68136"/>
                  </a:cubicBezTo>
                  <a:cubicBezTo>
                    <a:pt x="190157" y="53195"/>
                    <a:pt x="4886" y="-594"/>
                    <a:pt x="10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>
              <a:extLst>
                <a:ext uri="{FF2B5EF4-FFF2-40B4-BE49-F238E27FC236}">
                  <a16:creationId xmlns:a16="http://schemas.microsoft.com/office/drawing/2014/main" id="{B7461632-E877-E63D-4FD3-887E558B1FED}"/>
                </a:ext>
              </a:extLst>
            </p:cNvPr>
            <p:cNvSpPr/>
            <p:nvPr/>
          </p:nvSpPr>
          <p:spPr>
            <a:xfrm>
              <a:off x="7339754" y="3245139"/>
              <a:ext cx="180319" cy="480674"/>
            </a:xfrm>
            <a:custGeom>
              <a:avLst/>
              <a:gdLst>
                <a:gd name="connsiteX0" fmla="*/ 179841 w 180319"/>
                <a:gd name="connsiteY0" fmla="*/ 85 h 480674"/>
                <a:gd name="connsiteX1" fmla="*/ 68679 w 180319"/>
                <a:gd name="connsiteY1" fmla="*/ 247510 h 480674"/>
                <a:gd name="connsiteX2" fmla="*/ 547 w 180319"/>
                <a:gd name="connsiteY2" fmla="*/ 480593 h 480674"/>
                <a:gd name="connsiteX3" fmla="*/ 104538 w 180319"/>
                <a:gd name="connsiteY3" fmla="*/ 222409 h 480674"/>
                <a:gd name="connsiteX4" fmla="*/ 179841 w 180319"/>
                <a:gd name="connsiteY4" fmla="*/ 85 h 48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19" h="480674">
                  <a:moveTo>
                    <a:pt x="179841" y="85"/>
                  </a:moveTo>
                  <a:cubicBezTo>
                    <a:pt x="173865" y="4268"/>
                    <a:pt x="98561" y="167425"/>
                    <a:pt x="68679" y="247510"/>
                  </a:cubicBezTo>
                  <a:cubicBezTo>
                    <a:pt x="38797" y="327595"/>
                    <a:pt x="-5429" y="484776"/>
                    <a:pt x="547" y="480593"/>
                  </a:cubicBezTo>
                  <a:cubicBezTo>
                    <a:pt x="6523" y="476410"/>
                    <a:pt x="74656" y="298310"/>
                    <a:pt x="104538" y="222409"/>
                  </a:cubicBezTo>
                  <a:cubicBezTo>
                    <a:pt x="134420" y="146508"/>
                    <a:pt x="185817" y="-4098"/>
                    <a:pt x="179841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>
              <a:extLst>
                <a:ext uri="{FF2B5EF4-FFF2-40B4-BE49-F238E27FC236}">
                  <a16:creationId xmlns:a16="http://schemas.microsoft.com/office/drawing/2014/main" id="{87D9CC78-3841-EBC7-6F72-AD2251EC4137}"/>
                </a:ext>
              </a:extLst>
            </p:cNvPr>
            <p:cNvSpPr/>
            <p:nvPr/>
          </p:nvSpPr>
          <p:spPr>
            <a:xfrm>
              <a:off x="7046890" y="3476730"/>
              <a:ext cx="268573" cy="98399"/>
            </a:xfrm>
            <a:custGeom>
              <a:avLst/>
              <a:gdLst>
                <a:gd name="connsiteX0" fmla="*/ 2955 w 268573"/>
                <a:gd name="connsiteY0" fmla="*/ 8748 h 98399"/>
                <a:gd name="connsiteX1" fmla="*/ 167905 w 268573"/>
                <a:gd name="connsiteY1" fmla="*/ 30263 h 98399"/>
                <a:gd name="connsiteX2" fmla="*/ 268310 w 268573"/>
                <a:gd name="connsiteY2" fmla="*/ 98395 h 98399"/>
                <a:gd name="connsiteX3" fmla="*/ 193006 w 268573"/>
                <a:gd name="connsiteY3" fmla="*/ 26677 h 98399"/>
                <a:gd name="connsiteX4" fmla="*/ 71086 w 268573"/>
                <a:gd name="connsiteY4" fmla="*/ 1576 h 98399"/>
                <a:gd name="connsiteX5" fmla="*/ 2955 w 268573"/>
                <a:gd name="connsiteY5" fmla="*/ 8748 h 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73" h="98399">
                  <a:moveTo>
                    <a:pt x="2955" y="8748"/>
                  </a:moveTo>
                  <a:cubicBezTo>
                    <a:pt x="19092" y="13529"/>
                    <a:pt x="123679" y="15322"/>
                    <a:pt x="167905" y="30263"/>
                  </a:cubicBezTo>
                  <a:cubicBezTo>
                    <a:pt x="212131" y="45204"/>
                    <a:pt x="264127" y="98993"/>
                    <a:pt x="268310" y="98395"/>
                  </a:cubicBezTo>
                  <a:cubicBezTo>
                    <a:pt x="272493" y="97797"/>
                    <a:pt x="225877" y="42813"/>
                    <a:pt x="193006" y="26677"/>
                  </a:cubicBezTo>
                  <a:cubicBezTo>
                    <a:pt x="160135" y="10541"/>
                    <a:pt x="101566" y="6357"/>
                    <a:pt x="71086" y="1576"/>
                  </a:cubicBezTo>
                  <a:cubicBezTo>
                    <a:pt x="40606" y="-3205"/>
                    <a:pt x="-13182" y="3967"/>
                    <a:pt x="2955" y="8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>
              <a:extLst>
                <a:ext uri="{FF2B5EF4-FFF2-40B4-BE49-F238E27FC236}">
                  <a16:creationId xmlns:a16="http://schemas.microsoft.com/office/drawing/2014/main" id="{EBB12ACF-B000-44A0-FE7C-74E76D2A7C49}"/>
                </a:ext>
              </a:extLst>
            </p:cNvPr>
            <p:cNvSpPr/>
            <p:nvPr/>
          </p:nvSpPr>
          <p:spPr>
            <a:xfrm>
              <a:off x="7052727" y="3560581"/>
              <a:ext cx="258759" cy="136730"/>
            </a:xfrm>
            <a:custGeom>
              <a:avLst/>
              <a:gdLst>
                <a:gd name="connsiteX0" fmla="*/ 704 w 258759"/>
                <a:gd name="connsiteY0" fmla="*/ 200 h 136730"/>
                <a:gd name="connsiteX1" fmla="*/ 147725 w 258759"/>
                <a:gd name="connsiteY1" fmla="*/ 64746 h 136730"/>
                <a:gd name="connsiteX2" fmla="*/ 255301 w 258759"/>
                <a:gd name="connsiteY2" fmla="*/ 136464 h 136730"/>
                <a:gd name="connsiteX3" fmla="*/ 212271 w 258759"/>
                <a:gd name="connsiteY3" fmla="*/ 86261 h 136730"/>
                <a:gd name="connsiteX4" fmla="*/ 704 w 258759"/>
                <a:gd name="connsiteY4" fmla="*/ 200 h 13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59" h="136730">
                  <a:moveTo>
                    <a:pt x="704" y="200"/>
                  </a:moveTo>
                  <a:cubicBezTo>
                    <a:pt x="-10054" y="-3386"/>
                    <a:pt x="105292" y="42035"/>
                    <a:pt x="147725" y="64746"/>
                  </a:cubicBezTo>
                  <a:cubicBezTo>
                    <a:pt x="190158" y="87457"/>
                    <a:pt x="244543" y="132878"/>
                    <a:pt x="255301" y="136464"/>
                  </a:cubicBezTo>
                  <a:cubicBezTo>
                    <a:pt x="266059" y="140050"/>
                    <a:pt x="251716" y="106581"/>
                    <a:pt x="212271" y="86261"/>
                  </a:cubicBezTo>
                  <a:cubicBezTo>
                    <a:pt x="172826" y="65941"/>
                    <a:pt x="11462" y="3786"/>
                    <a:pt x="704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>
              <a:extLst>
                <a:ext uri="{FF2B5EF4-FFF2-40B4-BE49-F238E27FC236}">
                  <a16:creationId xmlns:a16="http://schemas.microsoft.com/office/drawing/2014/main" id="{E3DB57D5-1E4E-4D71-DBF2-F782DC18DD16}"/>
                </a:ext>
              </a:extLst>
            </p:cNvPr>
            <p:cNvSpPr/>
            <p:nvPr/>
          </p:nvSpPr>
          <p:spPr>
            <a:xfrm>
              <a:off x="7053431" y="3728690"/>
              <a:ext cx="243840" cy="535371"/>
            </a:xfrm>
            <a:custGeom>
              <a:avLst/>
              <a:gdLst>
                <a:gd name="connsiteX0" fmla="*/ 243840 w 243840"/>
                <a:gd name="connsiteY0" fmla="*/ 628 h 535371"/>
                <a:gd name="connsiteX1" fmla="*/ 129091 w 243840"/>
                <a:gd name="connsiteY1" fmla="*/ 208609 h 535371"/>
                <a:gd name="connsiteX2" fmla="*/ 0 w 243840"/>
                <a:gd name="connsiteY2" fmla="*/ 534924 h 535371"/>
                <a:gd name="connsiteX3" fmla="*/ 129091 w 243840"/>
                <a:gd name="connsiteY3" fmla="*/ 273155 h 535371"/>
                <a:gd name="connsiteX4" fmla="*/ 243840 w 243840"/>
                <a:gd name="connsiteY4" fmla="*/ 628 h 5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535371">
                  <a:moveTo>
                    <a:pt x="243840" y="628"/>
                  </a:moveTo>
                  <a:cubicBezTo>
                    <a:pt x="243840" y="-10130"/>
                    <a:pt x="169731" y="119560"/>
                    <a:pt x="129091" y="208609"/>
                  </a:cubicBezTo>
                  <a:cubicBezTo>
                    <a:pt x="88451" y="297658"/>
                    <a:pt x="0" y="524166"/>
                    <a:pt x="0" y="534924"/>
                  </a:cubicBezTo>
                  <a:cubicBezTo>
                    <a:pt x="0" y="545682"/>
                    <a:pt x="91439" y="359814"/>
                    <a:pt x="129091" y="273155"/>
                  </a:cubicBezTo>
                  <a:cubicBezTo>
                    <a:pt x="166743" y="186496"/>
                    <a:pt x="243840" y="11386"/>
                    <a:pt x="243840" y="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>
              <a:extLst>
                <a:ext uri="{FF2B5EF4-FFF2-40B4-BE49-F238E27FC236}">
                  <a16:creationId xmlns:a16="http://schemas.microsoft.com/office/drawing/2014/main" id="{6892DF5B-214F-3A1F-0B5C-AA060019DABC}"/>
                </a:ext>
              </a:extLst>
            </p:cNvPr>
            <p:cNvSpPr/>
            <p:nvPr/>
          </p:nvSpPr>
          <p:spPr>
            <a:xfrm>
              <a:off x="6855579" y="4025533"/>
              <a:ext cx="184761" cy="62645"/>
            </a:xfrm>
            <a:custGeom>
              <a:avLst/>
              <a:gdLst>
                <a:gd name="connsiteX0" fmla="*/ 628 w 184761"/>
                <a:gd name="connsiteY0" fmla="*/ 1413 h 62645"/>
                <a:gd name="connsiteX1" fmla="*/ 179922 w 184761"/>
                <a:gd name="connsiteY1" fmla="*/ 62373 h 62645"/>
                <a:gd name="connsiteX2" fmla="*/ 122548 w 184761"/>
                <a:gd name="connsiteY2" fmla="*/ 22928 h 62645"/>
                <a:gd name="connsiteX3" fmla="*/ 628 w 184761"/>
                <a:gd name="connsiteY3" fmla="*/ 1413 h 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61" h="62645">
                  <a:moveTo>
                    <a:pt x="628" y="1413"/>
                  </a:moveTo>
                  <a:cubicBezTo>
                    <a:pt x="10190" y="7987"/>
                    <a:pt x="159602" y="58787"/>
                    <a:pt x="179922" y="62373"/>
                  </a:cubicBezTo>
                  <a:cubicBezTo>
                    <a:pt x="200242" y="65959"/>
                    <a:pt x="151833" y="33088"/>
                    <a:pt x="122548" y="22928"/>
                  </a:cubicBezTo>
                  <a:cubicBezTo>
                    <a:pt x="93263" y="12768"/>
                    <a:pt x="-8934" y="-5161"/>
                    <a:pt x="628" y="1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>
              <a:extLst>
                <a:ext uri="{FF2B5EF4-FFF2-40B4-BE49-F238E27FC236}">
                  <a16:creationId xmlns:a16="http://schemas.microsoft.com/office/drawing/2014/main" id="{B28F4BC0-2E31-26B7-AA0A-588510D4DF07}"/>
                </a:ext>
              </a:extLst>
            </p:cNvPr>
            <p:cNvSpPr/>
            <p:nvPr/>
          </p:nvSpPr>
          <p:spPr>
            <a:xfrm>
              <a:off x="6791537" y="4109417"/>
              <a:ext cx="237941" cy="107598"/>
            </a:xfrm>
            <a:custGeom>
              <a:avLst/>
              <a:gdLst>
                <a:gd name="connsiteX0" fmla="*/ 124 w 237941"/>
                <a:gd name="connsiteY0" fmla="*/ 4 h 107598"/>
                <a:gd name="connsiteX1" fmla="*/ 168661 w 237941"/>
                <a:gd name="connsiteY1" fmla="*/ 75308 h 107598"/>
                <a:gd name="connsiteX2" fmla="*/ 236792 w 237941"/>
                <a:gd name="connsiteY2" fmla="*/ 107581 h 107598"/>
                <a:gd name="connsiteX3" fmla="*/ 197348 w 237941"/>
                <a:gd name="connsiteY3" fmla="*/ 71722 h 107598"/>
                <a:gd name="connsiteX4" fmla="*/ 124 w 237941"/>
                <a:gd name="connsiteY4" fmla="*/ 4 h 10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41" h="107598">
                  <a:moveTo>
                    <a:pt x="124" y="4"/>
                  </a:moveTo>
                  <a:cubicBezTo>
                    <a:pt x="-4657" y="602"/>
                    <a:pt x="129216" y="57379"/>
                    <a:pt x="168661" y="75308"/>
                  </a:cubicBezTo>
                  <a:cubicBezTo>
                    <a:pt x="208106" y="93237"/>
                    <a:pt x="232011" y="108179"/>
                    <a:pt x="236792" y="107581"/>
                  </a:cubicBezTo>
                  <a:cubicBezTo>
                    <a:pt x="241573" y="106983"/>
                    <a:pt x="232012" y="89054"/>
                    <a:pt x="197348" y="71722"/>
                  </a:cubicBezTo>
                  <a:cubicBezTo>
                    <a:pt x="162685" y="54390"/>
                    <a:pt x="4905" y="-594"/>
                    <a:pt x="12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>
              <a:extLst>
                <a:ext uri="{FF2B5EF4-FFF2-40B4-BE49-F238E27FC236}">
                  <a16:creationId xmlns:a16="http://schemas.microsoft.com/office/drawing/2014/main" id="{13B0A46B-204B-B184-F06B-CAFF1FB2B8A5}"/>
                </a:ext>
              </a:extLst>
            </p:cNvPr>
            <p:cNvSpPr/>
            <p:nvPr/>
          </p:nvSpPr>
          <p:spPr>
            <a:xfrm>
              <a:off x="6490311" y="3603952"/>
              <a:ext cx="112155" cy="236616"/>
            </a:xfrm>
            <a:custGeom>
              <a:avLst/>
              <a:gdLst>
                <a:gd name="connsiteX0" fmla="*/ 107713 w 112155"/>
                <a:gd name="connsiteY0" fmla="*/ 10617 h 236616"/>
                <a:gd name="connsiteX1" fmla="*/ 82611 w 112155"/>
                <a:gd name="connsiteY1" fmla="*/ 57234 h 236616"/>
                <a:gd name="connsiteX2" fmla="*/ 136 w 112155"/>
                <a:gd name="connsiteY2" fmla="*/ 236528 h 236616"/>
                <a:gd name="connsiteX3" fmla="*/ 107713 w 112155"/>
                <a:gd name="connsiteY3" fmla="*/ 10617 h 23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55" h="236616">
                  <a:moveTo>
                    <a:pt x="107713" y="10617"/>
                  </a:moveTo>
                  <a:cubicBezTo>
                    <a:pt x="121459" y="-19265"/>
                    <a:pt x="100540" y="19582"/>
                    <a:pt x="82611" y="57234"/>
                  </a:cubicBezTo>
                  <a:cubicBezTo>
                    <a:pt x="64682" y="94886"/>
                    <a:pt x="-3450" y="240711"/>
                    <a:pt x="136" y="236528"/>
                  </a:cubicBezTo>
                  <a:cubicBezTo>
                    <a:pt x="3722" y="232345"/>
                    <a:pt x="93967" y="40499"/>
                    <a:pt x="107713" y="10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>
              <a:extLst>
                <a:ext uri="{FF2B5EF4-FFF2-40B4-BE49-F238E27FC236}">
                  <a16:creationId xmlns:a16="http://schemas.microsoft.com/office/drawing/2014/main" id="{52D86C5A-03C0-9B7F-B234-9E64CFABD206}"/>
                </a:ext>
              </a:extLst>
            </p:cNvPr>
            <p:cNvSpPr/>
            <p:nvPr/>
          </p:nvSpPr>
          <p:spPr>
            <a:xfrm>
              <a:off x="7330983" y="3263151"/>
              <a:ext cx="106286" cy="197231"/>
            </a:xfrm>
            <a:custGeom>
              <a:avLst/>
              <a:gdLst>
                <a:gd name="connsiteX0" fmla="*/ 106137 w 106286"/>
                <a:gd name="connsiteY0" fmla="*/ 2 h 197231"/>
                <a:gd name="connsiteX1" fmla="*/ 30833 w 106286"/>
                <a:gd name="connsiteY1" fmla="*/ 125508 h 197231"/>
                <a:gd name="connsiteX2" fmla="*/ 5732 w 106286"/>
                <a:gd name="connsiteY2" fmla="*/ 197225 h 197231"/>
                <a:gd name="connsiteX3" fmla="*/ 9318 w 106286"/>
                <a:gd name="connsiteY3" fmla="*/ 121922 h 197231"/>
                <a:gd name="connsiteX4" fmla="*/ 106137 w 106286"/>
                <a:gd name="connsiteY4" fmla="*/ 2 h 19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6" h="197231">
                  <a:moveTo>
                    <a:pt x="106137" y="2"/>
                  </a:moveTo>
                  <a:cubicBezTo>
                    <a:pt x="109723" y="600"/>
                    <a:pt x="47567" y="92637"/>
                    <a:pt x="30833" y="125508"/>
                  </a:cubicBezTo>
                  <a:cubicBezTo>
                    <a:pt x="14099" y="158379"/>
                    <a:pt x="9318" y="197823"/>
                    <a:pt x="5732" y="197225"/>
                  </a:cubicBezTo>
                  <a:cubicBezTo>
                    <a:pt x="2146" y="196627"/>
                    <a:pt x="-6819" y="152402"/>
                    <a:pt x="9318" y="121922"/>
                  </a:cubicBezTo>
                  <a:cubicBezTo>
                    <a:pt x="25454" y="91442"/>
                    <a:pt x="102551" y="-596"/>
                    <a:pt x="10613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>
              <a:extLst>
                <a:ext uri="{FF2B5EF4-FFF2-40B4-BE49-F238E27FC236}">
                  <a16:creationId xmlns:a16="http://schemas.microsoft.com/office/drawing/2014/main" id="{F1E08D50-9E48-846E-8A41-6F9D77D285B2}"/>
                </a:ext>
              </a:extLst>
            </p:cNvPr>
            <p:cNvSpPr/>
            <p:nvPr/>
          </p:nvSpPr>
          <p:spPr>
            <a:xfrm>
              <a:off x="7648558" y="2967910"/>
              <a:ext cx="291585" cy="453706"/>
            </a:xfrm>
            <a:custGeom>
              <a:avLst/>
              <a:gdLst>
                <a:gd name="connsiteX0" fmla="*/ 290586 w 291585"/>
                <a:gd name="connsiteY0" fmla="*/ 1201 h 453706"/>
                <a:gd name="connsiteX1" fmla="*/ 211696 w 291585"/>
                <a:gd name="connsiteY1" fmla="*/ 69332 h 453706"/>
                <a:gd name="connsiteX2" fmla="*/ 129221 w 291585"/>
                <a:gd name="connsiteY2" fmla="*/ 205596 h 453706"/>
                <a:gd name="connsiteX3" fmla="*/ 129 w 291585"/>
                <a:gd name="connsiteY3" fmla="*/ 453022 h 453706"/>
                <a:gd name="connsiteX4" fmla="*/ 154322 w 291585"/>
                <a:gd name="connsiteY4" fmla="*/ 123121 h 453706"/>
                <a:gd name="connsiteX5" fmla="*/ 290586 w 291585"/>
                <a:gd name="connsiteY5" fmla="*/ 1201 h 4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585" h="453706">
                  <a:moveTo>
                    <a:pt x="290586" y="1201"/>
                  </a:moveTo>
                  <a:cubicBezTo>
                    <a:pt x="300148" y="-7764"/>
                    <a:pt x="238590" y="35266"/>
                    <a:pt x="211696" y="69332"/>
                  </a:cubicBezTo>
                  <a:cubicBezTo>
                    <a:pt x="184802" y="103398"/>
                    <a:pt x="164482" y="141648"/>
                    <a:pt x="129221" y="205596"/>
                  </a:cubicBezTo>
                  <a:cubicBezTo>
                    <a:pt x="93960" y="269544"/>
                    <a:pt x="-4054" y="466768"/>
                    <a:pt x="129" y="453022"/>
                  </a:cubicBezTo>
                  <a:cubicBezTo>
                    <a:pt x="4312" y="439276"/>
                    <a:pt x="109498" y="196632"/>
                    <a:pt x="154322" y="123121"/>
                  </a:cubicBezTo>
                  <a:cubicBezTo>
                    <a:pt x="199145" y="49610"/>
                    <a:pt x="281024" y="10166"/>
                    <a:pt x="290586" y="1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>
              <a:extLst>
                <a:ext uri="{FF2B5EF4-FFF2-40B4-BE49-F238E27FC236}">
                  <a16:creationId xmlns:a16="http://schemas.microsoft.com/office/drawing/2014/main" id="{9CBF4C69-7B4A-84F7-D340-3372CBE3EDBA}"/>
                </a:ext>
              </a:extLst>
            </p:cNvPr>
            <p:cNvSpPr/>
            <p:nvPr/>
          </p:nvSpPr>
          <p:spPr>
            <a:xfrm>
              <a:off x="7916514" y="2953878"/>
              <a:ext cx="223630" cy="709033"/>
            </a:xfrm>
            <a:custGeom>
              <a:avLst/>
              <a:gdLst>
                <a:gd name="connsiteX0" fmla="*/ 62074 w 223630"/>
                <a:gd name="connsiteY0" fmla="*/ 8061 h 709033"/>
                <a:gd name="connsiteX1" fmla="*/ 140964 w 223630"/>
                <a:gd name="connsiteY1" fmla="*/ 54677 h 709033"/>
                <a:gd name="connsiteX2" fmla="*/ 201924 w 223630"/>
                <a:gd name="connsiteY2" fmla="*/ 126395 h 709033"/>
                <a:gd name="connsiteX3" fmla="*/ 205510 w 223630"/>
                <a:gd name="connsiteY3" fmla="*/ 201698 h 709033"/>
                <a:gd name="connsiteX4" fmla="*/ 173237 w 223630"/>
                <a:gd name="connsiteY4" fmla="*/ 334376 h 709033"/>
                <a:gd name="connsiteX5" fmla="*/ 1114 w 223630"/>
                <a:gd name="connsiteY5" fmla="*/ 707308 h 709033"/>
                <a:gd name="connsiteX6" fmla="*/ 105105 w 223630"/>
                <a:gd name="connsiteY6" fmla="*/ 463468 h 709033"/>
                <a:gd name="connsiteX7" fmla="*/ 223439 w 223630"/>
                <a:gd name="connsiteY7" fmla="*/ 226800 h 709033"/>
                <a:gd name="connsiteX8" fmla="*/ 62074 w 223630"/>
                <a:gd name="connsiteY8" fmla="*/ 8061 h 70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630" h="709033">
                  <a:moveTo>
                    <a:pt x="62074" y="8061"/>
                  </a:moveTo>
                  <a:cubicBezTo>
                    <a:pt x="48328" y="-20626"/>
                    <a:pt x="117656" y="34955"/>
                    <a:pt x="140964" y="54677"/>
                  </a:cubicBezTo>
                  <a:cubicBezTo>
                    <a:pt x="164272" y="74399"/>
                    <a:pt x="191166" y="101892"/>
                    <a:pt x="201924" y="126395"/>
                  </a:cubicBezTo>
                  <a:cubicBezTo>
                    <a:pt x="212682" y="150898"/>
                    <a:pt x="210291" y="167034"/>
                    <a:pt x="205510" y="201698"/>
                  </a:cubicBezTo>
                  <a:cubicBezTo>
                    <a:pt x="200729" y="236362"/>
                    <a:pt x="207303" y="250108"/>
                    <a:pt x="173237" y="334376"/>
                  </a:cubicBezTo>
                  <a:cubicBezTo>
                    <a:pt x="139171" y="418644"/>
                    <a:pt x="12469" y="685793"/>
                    <a:pt x="1114" y="707308"/>
                  </a:cubicBezTo>
                  <a:cubicBezTo>
                    <a:pt x="-10241" y="728823"/>
                    <a:pt x="68051" y="543553"/>
                    <a:pt x="105105" y="463468"/>
                  </a:cubicBezTo>
                  <a:cubicBezTo>
                    <a:pt x="142159" y="383383"/>
                    <a:pt x="228220" y="299115"/>
                    <a:pt x="223439" y="226800"/>
                  </a:cubicBezTo>
                  <a:cubicBezTo>
                    <a:pt x="218658" y="154485"/>
                    <a:pt x="75820" y="36748"/>
                    <a:pt x="62074" y="8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>
              <a:extLst>
                <a:ext uri="{FF2B5EF4-FFF2-40B4-BE49-F238E27FC236}">
                  <a16:creationId xmlns:a16="http://schemas.microsoft.com/office/drawing/2014/main" id="{542C3033-6C25-79AB-F968-6317C23C1511}"/>
                </a:ext>
              </a:extLst>
            </p:cNvPr>
            <p:cNvSpPr/>
            <p:nvPr/>
          </p:nvSpPr>
          <p:spPr>
            <a:xfrm>
              <a:off x="7913972" y="3191391"/>
              <a:ext cx="179392" cy="294104"/>
            </a:xfrm>
            <a:custGeom>
              <a:avLst/>
              <a:gdLst>
                <a:gd name="connsiteX0" fmla="*/ 179364 w 179392"/>
                <a:gd name="connsiteY0" fmla="*/ 44 h 294104"/>
                <a:gd name="connsiteX1" fmla="*/ 68202 w 179392"/>
                <a:gd name="connsiteY1" fmla="*/ 111207 h 294104"/>
                <a:gd name="connsiteX2" fmla="*/ 70 w 179392"/>
                <a:gd name="connsiteY2" fmla="*/ 294087 h 294104"/>
                <a:gd name="connsiteX3" fmla="*/ 57444 w 179392"/>
                <a:gd name="connsiteY3" fmla="*/ 100449 h 294104"/>
                <a:gd name="connsiteX4" fmla="*/ 179364 w 179392"/>
                <a:gd name="connsiteY4" fmla="*/ 44 h 29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92" h="294104">
                  <a:moveTo>
                    <a:pt x="179364" y="44"/>
                  </a:moveTo>
                  <a:cubicBezTo>
                    <a:pt x="181157" y="1837"/>
                    <a:pt x="98084" y="62200"/>
                    <a:pt x="68202" y="111207"/>
                  </a:cubicBezTo>
                  <a:cubicBezTo>
                    <a:pt x="38320" y="160214"/>
                    <a:pt x="1863" y="295880"/>
                    <a:pt x="70" y="294087"/>
                  </a:cubicBezTo>
                  <a:cubicBezTo>
                    <a:pt x="-1723" y="292294"/>
                    <a:pt x="31147" y="149456"/>
                    <a:pt x="57444" y="100449"/>
                  </a:cubicBezTo>
                  <a:cubicBezTo>
                    <a:pt x="83740" y="51442"/>
                    <a:pt x="177571" y="-1749"/>
                    <a:pt x="179364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>
              <a:extLst>
                <a:ext uri="{FF2B5EF4-FFF2-40B4-BE49-F238E27FC236}">
                  <a16:creationId xmlns:a16="http://schemas.microsoft.com/office/drawing/2014/main" id="{051C3E91-32E7-956B-79B5-F001D698578E}"/>
                </a:ext>
              </a:extLst>
            </p:cNvPr>
            <p:cNvSpPr/>
            <p:nvPr/>
          </p:nvSpPr>
          <p:spPr>
            <a:xfrm>
              <a:off x="7686550" y="3656729"/>
              <a:ext cx="217469" cy="511532"/>
            </a:xfrm>
            <a:custGeom>
              <a:avLst/>
              <a:gdLst>
                <a:gd name="connsiteX0" fmla="*/ 216735 w 217469"/>
                <a:gd name="connsiteY0" fmla="*/ 871 h 511532"/>
                <a:gd name="connsiteX1" fmla="*/ 58956 w 217469"/>
                <a:gd name="connsiteY1" fmla="*/ 337944 h 511532"/>
                <a:gd name="connsiteX2" fmla="*/ 1582 w 217469"/>
                <a:gd name="connsiteY2" fmla="*/ 510066 h 511532"/>
                <a:gd name="connsiteX3" fmla="*/ 112744 w 217469"/>
                <a:gd name="connsiteY3" fmla="*/ 248297 h 511532"/>
                <a:gd name="connsiteX4" fmla="*/ 216735 w 217469"/>
                <a:gd name="connsiteY4" fmla="*/ 871 h 5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69" h="511532">
                  <a:moveTo>
                    <a:pt x="216735" y="871"/>
                  </a:moveTo>
                  <a:cubicBezTo>
                    <a:pt x="207770" y="15812"/>
                    <a:pt x="94815" y="253078"/>
                    <a:pt x="58956" y="337944"/>
                  </a:cubicBezTo>
                  <a:cubicBezTo>
                    <a:pt x="23097" y="422810"/>
                    <a:pt x="-7383" y="525007"/>
                    <a:pt x="1582" y="510066"/>
                  </a:cubicBezTo>
                  <a:cubicBezTo>
                    <a:pt x="10547" y="495125"/>
                    <a:pt x="75092" y="329577"/>
                    <a:pt x="112744" y="248297"/>
                  </a:cubicBezTo>
                  <a:cubicBezTo>
                    <a:pt x="150396" y="167017"/>
                    <a:pt x="225700" y="-14070"/>
                    <a:pt x="216735" y="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>
              <a:extLst>
                <a:ext uri="{FF2B5EF4-FFF2-40B4-BE49-F238E27FC236}">
                  <a16:creationId xmlns:a16="http://schemas.microsoft.com/office/drawing/2014/main" id="{C26521EC-5D68-CAD1-F2EE-038E3CE5AAA9}"/>
                </a:ext>
              </a:extLst>
            </p:cNvPr>
            <p:cNvSpPr/>
            <p:nvPr/>
          </p:nvSpPr>
          <p:spPr>
            <a:xfrm>
              <a:off x="7320798" y="4150892"/>
              <a:ext cx="360913" cy="609780"/>
            </a:xfrm>
            <a:custGeom>
              <a:avLst/>
              <a:gdLst>
                <a:gd name="connsiteX0" fmla="*/ 360162 w 360913"/>
                <a:gd name="connsiteY0" fmla="*/ 1560 h 609780"/>
                <a:gd name="connsiteX1" fmla="*/ 188040 w 360913"/>
                <a:gd name="connsiteY1" fmla="*/ 238228 h 609780"/>
                <a:gd name="connsiteX2" fmla="*/ 58948 w 360913"/>
                <a:gd name="connsiteY2" fmla="*/ 507169 h 609780"/>
                <a:gd name="connsiteX3" fmla="*/ 1574 w 360913"/>
                <a:gd name="connsiteY3" fmla="*/ 603988 h 609780"/>
                <a:gd name="connsiteX4" fmla="*/ 116322 w 360913"/>
                <a:gd name="connsiteY4" fmla="*/ 356562 h 609780"/>
                <a:gd name="connsiteX5" fmla="*/ 360162 w 360913"/>
                <a:gd name="connsiteY5" fmla="*/ 1560 h 60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913" h="609780">
                  <a:moveTo>
                    <a:pt x="360162" y="1560"/>
                  </a:moveTo>
                  <a:cubicBezTo>
                    <a:pt x="372115" y="-18162"/>
                    <a:pt x="238242" y="153960"/>
                    <a:pt x="188040" y="238228"/>
                  </a:cubicBezTo>
                  <a:cubicBezTo>
                    <a:pt x="137838" y="322496"/>
                    <a:pt x="90026" y="446209"/>
                    <a:pt x="58948" y="507169"/>
                  </a:cubicBezTo>
                  <a:cubicBezTo>
                    <a:pt x="27870" y="568129"/>
                    <a:pt x="-7988" y="629089"/>
                    <a:pt x="1574" y="603988"/>
                  </a:cubicBezTo>
                  <a:cubicBezTo>
                    <a:pt x="11136" y="578887"/>
                    <a:pt x="59545" y="456369"/>
                    <a:pt x="116322" y="356562"/>
                  </a:cubicBezTo>
                  <a:cubicBezTo>
                    <a:pt x="173099" y="256755"/>
                    <a:pt x="348209" y="21282"/>
                    <a:pt x="360162" y="15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>
              <a:extLst>
                <a:ext uri="{FF2B5EF4-FFF2-40B4-BE49-F238E27FC236}">
                  <a16:creationId xmlns:a16="http://schemas.microsoft.com/office/drawing/2014/main" id="{5B808B09-1142-D8D5-ED44-72D55B311448}"/>
                </a:ext>
              </a:extLst>
            </p:cNvPr>
            <p:cNvSpPr/>
            <p:nvPr/>
          </p:nvSpPr>
          <p:spPr>
            <a:xfrm>
              <a:off x="7680912" y="3474657"/>
              <a:ext cx="236732" cy="141762"/>
            </a:xfrm>
            <a:custGeom>
              <a:avLst/>
              <a:gdLst>
                <a:gd name="connsiteX0" fmla="*/ 48 w 236732"/>
                <a:gd name="connsiteY0" fmla="*/ 63 h 141762"/>
                <a:gd name="connsiteX1" fmla="*/ 121968 w 236732"/>
                <a:gd name="connsiteY1" fmla="*/ 53851 h 141762"/>
                <a:gd name="connsiteX2" fmla="*/ 222373 w 236732"/>
                <a:gd name="connsiteY2" fmla="*/ 114811 h 141762"/>
                <a:gd name="connsiteX3" fmla="*/ 129140 w 236732"/>
                <a:gd name="connsiteY3" fmla="*/ 118397 h 141762"/>
                <a:gd name="connsiteX4" fmla="*/ 236716 w 236732"/>
                <a:gd name="connsiteY4" fmla="*/ 139912 h 141762"/>
                <a:gd name="connsiteX5" fmla="*/ 136312 w 236732"/>
                <a:gd name="connsiteY5" fmla="*/ 64609 h 141762"/>
                <a:gd name="connsiteX6" fmla="*/ 48 w 236732"/>
                <a:gd name="connsiteY6" fmla="*/ 63 h 14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32" h="141762">
                  <a:moveTo>
                    <a:pt x="48" y="63"/>
                  </a:moveTo>
                  <a:cubicBezTo>
                    <a:pt x="-2343" y="-1730"/>
                    <a:pt x="84914" y="34726"/>
                    <a:pt x="121968" y="53851"/>
                  </a:cubicBezTo>
                  <a:cubicBezTo>
                    <a:pt x="159022" y="72976"/>
                    <a:pt x="221178" y="104053"/>
                    <a:pt x="222373" y="114811"/>
                  </a:cubicBezTo>
                  <a:cubicBezTo>
                    <a:pt x="223568" y="125569"/>
                    <a:pt x="126750" y="114214"/>
                    <a:pt x="129140" y="118397"/>
                  </a:cubicBezTo>
                  <a:cubicBezTo>
                    <a:pt x="131531" y="122581"/>
                    <a:pt x="235521" y="148877"/>
                    <a:pt x="236716" y="139912"/>
                  </a:cubicBezTo>
                  <a:cubicBezTo>
                    <a:pt x="237911" y="130947"/>
                    <a:pt x="172171" y="87320"/>
                    <a:pt x="136312" y="64609"/>
                  </a:cubicBezTo>
                  <a:cubicBezTo>
                    <a:pt x="100453" y="41899"/>
                    <a:pt x="2439" y="1856"/>
                    <a:pt x="48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>
              <a:extLst>
                <a:ext uri="{FF2B5EF4-FFF2-40B4-BE49-F238E27FC236}">
                  <a16:creationId xmlns:a16="http://schemas.microsoft.com/office/drawing/2014/main" id="{F564C911-EE17-D6A2-CF29-9C6007E0BCC3}"/>
                </a:ext>
              </a:extLst>
            </p:cNvPr>
            <p:cNvSpPr/>
            <p:nvPr/>
          </p:nvSpPr>
          <p:spPr>
            <a:xfrm>
              <a:off x="7453695" y="3852376"/>
              <a:ext cx="199330" cy="164051"/>
            </a:xfrm>
            <a:custGeom>
              <a:avLst/>
              <a:gdLst>
                <a:gd name="connsiteX0" fmla="*/ 4940 w 199330"/>
                <a:gd name="connsiteY0" fmla="*/ 6033 h 164051"/>
                <a:gd name="connsiteX1" fmla="*/ 198578 w 199330"/>
                <a:gd name="connsiteY1" fmla="*/ 163812 h 164051"/>
                <a:gd name="connsiteX2" fmla="*/ 69486 w 199330"/>
                <a:gd name="connsiteY2" fmla="*/ 41892 h 164051"/>
                <a:gd name="connsiteX3" fmla="*/ 4940 w 199330"/>
                <a:gd name="connsiteY3" fmla="*/ 6033 h 16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30" h="164051">
                  <a:moveTo>
                    <a:pt x="4940" y="6033"/>
                  </a:moveTo>
                  <a:cubicBezTo>
                    <a:pt x="26455" y="26353"/>
                    <a:pt x="187820" y="157836"/>
                    <a:pt x="198578" y="163812"/>
                  </a:cubicBezTo>
                  <a:cubicBezTo>
                    <a:pt x="209336" y="169788"/>
                    <a:pt x="101759" y="62212"/>
                    <a:pt x="69486" y="41892"/>
                  </a:cubicBezTo>
                  <a:cubicBezTo>
                    <a:pt x="37213" y="21572"/>
                    <a:pt x="-16575" y="-14287"/>
                    <a:pt x="4940" y="6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>
              <a:extLst>
                <a:ext uri="{FF2B5EF4-FFF2-40B4-BE49-F238E27FC236}">
                  <a16:creationId xmlns:a16="http://schemas.microsoft.com/office/drawing/2014/main" id="{6E3813B2-0521-4F45-47AE-45598A6E7C44}"/>
                </a:ext>
              </a:extLst>
            </p:cNvPr>
            <p:cNvSpPr/>
            <p:nvPr/>
          </p:nvSpPr>
          <p:spPr>
            <a:xfrm>
              <a:off x="7404265" y="3973158"/>
              <a:ext cx="291881" cy="157778"/>
            </a:xfrm>
            <a:custGeom>
              <a:avLst/>
              <a:gdLst>
                <a:gd name="connsiteX0" fmla="*/ 582 w 291881"/>
                <a:gd name="connsiteY0" fmla="*/ 0 h 157778"/>
                <a:gd name="connsiteX1" fmla="*/ 136846 w 291881"/>
                <a:gd name="connsiteY1" fmla="*/ 107576 h 157778"/>
                <a:gd name="connsiteX2" fmla="*/ 291039 w 291881"/>
                <a:gd name="connsiteY2" fmla="*/ 157778 h 157778"/>
                <a:gd name="connsiteX3" fmla="*/ 190634 w 291881"/>
                <a:gd name="connsiteY3" fmla="*/ 107576 h 157778"/>
                <a:gd name="connsiteX4" fmla="*/ 582 w 291881"/>
                <a:gd name="connsiteY4" fmla="*/ 0 h 1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81" h="157778">
                  <a:moveTo>
                    <a:pt x="582" y="0"/>
                  </a:moveTo>
                  <a:cubicBezTo>
                    <a:pt x="-8383" y="0"/>
                    <a:pt x="88437" y="81280"/>
                    <a:pt x="136846" y="107576"/>
                  </a:cubicBezTo>
                  <a:cubicBezTo>
                    <a:pt x="185255" y="133872"/>
                    <a:pt x="282074" y="157778"/>
                    <a:pt x="291039" y="157778"/>
                  </a:cubicBezTo>
                  <a:cubicBezTo>
                    <a:pt x="300004" y="157778"/>
                    <a:pt x="235458" y="132079"/>
                    <a:pt x="190634" y="107576"/>
                  </a:cubicBezTo>
                  <a:cubicBezTo>
                    <a:pt x="145810" y="83073"/>
                    <a:pt x="9547" y="0"/>
                    <a:pt x="5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 499">
              <a:extLst>
                <a:ext uri="{FF2B5EF4-FFF2-40B4-BE49-F238E27FC236}">
                  <a16:creationId xmlns:a16="http://schemas.microsoft.com/office/drawing/2014/main" id="{C9470B72-40AA-F664-6EF9-FB16B10D5655}"/>
                </a:ext>
              </a:extLst>
            </p:cNvPr>
            <p:cNvSpPr/>
            <p:nvPr/>
          </p:nvSpPr>
          <p:spPr>
            <a:xfrm>
              <a:off x="7135877" y="4367602"/>
              <a:ext cx="223250" cy="283480"/>
            </a:xfrm>
            <a:custGeom>
              <a:avLst/>
              <a:gdLst>
                <a:gd name="connsiteX0" fmla="*/ 29 w 223250"/>
                <a:gd name="connsiteY0" fmla="*/ 3 h 283480"/>
                <a:gd name="connsiteX1" fmla="*/ 179323 w 223250"/>
                <a:gd name="connsiteY1" fmla="*/ 107579 h 283480"/>
                <a:gd name="connsiteX2" fmla="*/ 218768 w 223250"/>
                <a:gd name="connsiteY2" fmla="*/ 193640 h 283480"/>
                <a:gd name="connsiteX3" fmla="*/ 222354 w 223250"/>
                <a:gd name="connsiteY3" fmla="*/ 283287 h 283480"/>
                <a:gd name="connsiteX4" fmla="*/ 218768 w 223250"/>
                <a:gd name="connsiteY4" fmla="*/ 168539 h 283480"/>
                <a:gd name="connsiteX5" fmla="*/ 193667 w 223250"/>
                <a:gd name="connsiteY5" fmla="*/ 103993 h 283480"/>
                <a:gd name="connsiteX6" fmla="*/ 29 w 223250"/>
                <a:gd name="connsiteY6" fmla="*/ 3 h 2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50" h="283480">
                  <a:moveTo>
                    <a:pt x="29" y="3"/>
                  </a:moveTo>
                  <a:cubicBezTo>
                    <a:pt x="-2362" y="601"/>
                    <a:pt x="142867" y="75306"/>
                    <a:pt x="179323" y="107579"/>
                  </a:cubicBezTo>
                  <a:cubicBezTo>
                    <a:pt x="215779" y="139852"/>
                    <a:pt x="211596" y="164355"/>
                    <a:pt x="218768" y="193640"/>
                  </a:cubicBezTo>
                  <a:cubicBezTo>
                    <a:pt x="225940" y="222925"/>
                    <a:pt x="222354" y="287470"/>
                    <a:pt x="222354" y="283287"/>
                  </a:cubicBezTo>
                  <a:cubicBezTo>
                    <a:pt x="222354" y="279104"/>
                    <a:pt x="223549" y="198421"/>
                    <a:pt x="218768" y="168539"/>
                  </a:cubicBezTo>
                  <a:cubicBezTo>
                    <a:pt x="213987" y="138657"/>
                    <a:pt x="228330" y="134473"/>
                    <a:pt x="193667" y="103993"/>
                  </a:cubicBezTo>
                  <a:cubicBezTo>
                    <a:pt x="159004" y="73513"/>
                    <a:pt x="2420" y="-595"/>
                    <a:pt x="2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>
              <a:extLst>
                <a:ext uri="{FF2B5EF4-FFF2-40B4-BE49-F238E27FC236}">
                  <a16:creationId xmlns:a16="http://schemas.microsoft.com/office/drawing/2014/main" id="{12B65E88-A945-508E-D417-7D1D559F2374}"/>
                </a:ext>
              </a:extLst>
            </p:cNvPr>
            <p:cNvSpPr/>
            <p:nvPr/>
          </p:nvSpPr>
          <p:spPr>
            <a:xfrm>
              <a:off x="7343865" y="4475089"/>
              <a:ext cx="377120" cy="338447"/>
            </a:xfrm>
            <a:custGeom>
              <a:avLst/>
              <a:gdLst>
                <a:gd name="connsiteX0" fmla="*/ 22 w 377120"/>
                <a:gd name="connsiteY0" fmla="*/ 236760 h 338447"/>
                <a:gd name="connsiteX1" fmla="*/ 82497 w 377120"/>
                <a:gd name="connsiteY1" fmla="*/ 312064 h 338447"/>
                <a:gd name="connsiteX2" fmla="*/ 154215 w 377120"/>
                <a:gd name="connsiteY2" fmla="*/ 254690 h 338447"/>
                <a:gd name="connsiteX3" fmla="*/ 243862 w 377120"/>
                <a:gd name="connsiteY3" fmla="*/ 104083 h 338447"/>
                <a:gd name="connsiteX4" fmla="*/ 376540 w 377120"/>
                <a:gd name="connsiteY4" fmla="*/ 92 h 338447"/>
                <a:gd name="connsiteX5" fmla="*/ 286893 w 377120"/>
                <a:gd name="connsiteY5" fmla="*/ 89739 h 338447"/>
                <a:gd name="connsiteX6" fmla="*/ 161387 w 377120"/>
                <a:gd name="connsiteY6" fmla="*/ 286963 h 338447"/>
                <a:gd name="connsiteX7" fmla="*/ 200831 w 377120"/>
                <a:gd name="connsiteY7" fmla="*/ 179386 h 338447"/>
                <a:gd name="connsiteX8" fmla="*/ 75326 w 377120"/>
                <a:gd name="connsiteY8" fmla="*/ 337165 h 338447"/>
                <a:gd name="connsiteX9" fmla="*/ 22 w 377120"/>
                <a:gd name="connsiteY9" fmla="*/ 236760 h 33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120" h="338447">
                  <a:moveTo>
                    <a:pt x="22" y="236760"/>
                  </a:moveTo>
                  <a:cubicBezTo>
                    <a:pt x="1217" y="232576"/>
                    <a:pt x="56798" y="309076"/>
                    <a:pt x="82497" y="312064"/>
                  </a:cubicBezTo>
                  <a:cubicBezTo>
                    <a:pt x="108196" y="315052"/>
                    <a:pt x="127321" y="289354"/>
                    <a:pt x="154215" y="254690"/>
                  </a:cubicBezTo>
                  <a:cubicBezTo>
                    <a:pt x="181109" y="220026"/>
                    <a:pt x="206808" y="146516"/>
                    <a:pt x="243862" y="104083"/>
                  </a:cubicBezTo>
                  <a:cubicBezTo>
                    <a:pt x="280916" y="61650"/>
                    <a:pt x="369368" y="2483"/>
                    <a:pt x="376540" y="92"/>
                  </a:cubicBezTo>
                  <a:cubicBezTo>
                    <a:pt x="383712" y="-2299"/>
                    <a:pt x="322752" y="41927"/>
                    <a:pt x="286893" y="89739"/>
                  </a:cubicBezTo>
                  <a:cubicBezTo>
                    <a:pt x="251034" y="137551"/>
                    <a:pt x="175731" y="272022"/>
                    <a:pt x="161387" y="286963"/>
                  </a:cubicBezTo>
                  <a:cubicBezTo>
                    <a:pt x="147043" y="301904"/>
                    <a:pt x="215174" y="171019"/>
                    <a:pt x="200831" y="179386"/>
                  </a:cubicBezTo>
                  <a:cubicBezTo>
                    <a:pt x="186488" y="187753"/>
                    <a:pt x="105208" y="322822"/>
                    <a:pt x="75326" y="337165"/>
                  </a:cubicBezTo>
                  <a:cubicBezTo>
                    <a:pt x="45444" y="351508"/>
                    <a:pt x="-1173" y="240944"/>
                    <a:pt x="22" y="236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>
              <a:extLst>
                <a:ext uri="{FF2B5EF4-FFF2-40B4-BE49-F238E27FC236}">
                  <a16:creationId xmlns:a16="http://schemas.microsoft.com/office/drawing/2014/main" id="{B05E89EA-BC47-7355-4844-5EB1DB5BDCFA}"/>
                </a:ext>
              </a:extLst>
            </p:cNvPr>
            <p:cNvSpPr/>
            <p:nvPr/>
          </p:nvSpPr>
          <p:spPr>
            <a:xfrm>
              <a:off x="7678817" y="4279706"/>
              <a:ext cx="290774" cy="228912"/>
            </a:xfrm>
            <a:custGeom>
              <a:avLst/>
              <a:gdLst>
                <a:gd name="connsiteX0" fmla="*/ 285428 w 290774"/>
                <a:gd name="connsiteY0" fmla="*/ 1838 h 228912"/>
                <a:gd name="connsiteX1" fmla="*/ 124063 w 290774"/>
                <a:gd name="connsiteY1" fmla="*/ 134515 h 228912"/>
                <a:gd name="connsiteX2" fmla="*/ 2143 w 290774"/>
                <a:gd name="connsiteY2" fmla="*/ 227748 h 228912"/>
                <a:gd name="connsiteX3" fmla="*/ 228054 w 290774"/>
                <a:gd name="connsiteY3" fmla="*/ 69969 h 228912"/>
                <a:gd name="connsiteX4" fmla="*/ 285428 w 290774"/>
                <a:gd name="connsiteY4" fmla="*/ 1838 h 22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774" h="228912">
                  <a:moveTo>
                    <a:pt x="285428" y="1838"/>
                  </a:moveTo>
                  <a:cubicBezTo>
                    <a:pt x="268096" y="12596"/>
                    <a:pt x="171277" y="96863"/>
                    <a:pt x="124063" y="134515"/>
                  </a:cubicBezTo>
                  <a:cubicBezTo>
                    <a:pt x="76849" y="172167"/>
                    <a:pt x="-15189" y="238506"/>
                    <a:pt x="2143" y="227748"/>
                  </a:cubicBezTo>
                  <a:cubicBezTo>
                    <a:pt x="19475" y="216990"/>
                    <a:pt x="179645" y="110609"/>
                    <a:pt x="228054" y="69969"/>
                  </a:cubicBezTo>
                  <a:cubicBezTo>
                    <a:pt x="276463" y="29329"/>
                    <a:pt x="302760" y="-8920"/>
                    <a:pt x="285428" y="1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>
              <a:extLst>
                <a:ext uri="{FF2B5EF4-FFF2-40B4-BE49-F238E27FC236}">
                  <a16:creationId xmlns:a16="http://schemas.microsoft.com/office/drawing/2014/main" id="{9AF46355-E7D0-1900-3C41-6BA57A2ADB3F}"/>
                </a:ext>
              </a:extLst>
            </p:cNvPr>
            <p:cNvSpPr/>
            <p:nvPr/>
          </p:nvSpPr>
          <p:spPr>
            <a:xfrm>
              <a:off x="7967531" y="3958116"/>
              <a:ext cx="323976" cy="327957"/>
            </a:xfrm>
            <a:custGeom>
              <a:avLst/>
              <a:gdLst>
                <a:gd name="connsiteX0" fmla="*/ 323029 w 323976"/>
                <a:gd name="connsiteY0" fmla="*/ 698 h 327957"/>
                <a:gd name="connsiteX1" fmla="*/ 215453 w 323976"/>
                <a:gd name="connsiteY1" fmla="*/ 65244 h 327957"/>
                <a:gd name="connsiteX2" fmla="*/ 115048 w 323976"/>
                <a:gd name="connsiteY2" fmla="*/ 179992 h 327957"/>
                <a:gd name="connsiteX3" fmla="*/ 300 w 323976"/>
                <a:gd name="connsiteY3" fmla="*/ 327013 h 327957"/>
                <a:gd name="connsiteX4" fmla="*/ 150907 w 323976"/>
                <a:gd name="connsiteY4" fmla="*/ 104689 h 327957"/>
                <a:gd name="connsiteX5" fmla="*/ 323029 w 323976"/>
                <a:gd name="connsiteY5" fmla="*/ 698 h 32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976" h="327957">
                  <a:moveTo>
                    <a:pt x="323029" y="698"/>
                  </a:moveTo>
                  <a:cubicBezTo>
                    <a:pt x="333787" y="-5876"/>
                    <a:pt x="250116" y="35362"/>
                    <a:pt x="215453" y="65244"/>
                  </a:cubicBezTo>
                  <a:cubicBezTo>
                    <a:pt x="180790" y="95126"/>
                    <a:pt x="150907" y="136364"/>
                    <a:pt x="115048" y="179992"/>
                  </a:cubicBezTo>
                  <a:cubicBezTo>
                    <a:pt x="79189" y="223620"/>
                    <a:pt x="-5676" y="339563"/>
                    <a:pt x="300" y="327013"/>
                  </a:cubicBezTo>
                  <a:cubicBezTo>
                    <a:pt x="6276" y="314463"/>
                    <a:pt x="96521" y="156086"/>
                    <a:pt x="150907" y="104689"/>
                  </a:cubicBezTo>
                  <a:cubicBezTo>
                    <a:pt x="205293" y="53292"/>
                    <a:pt x="312271" y="7272"/>
                    <a:pt x="323029" y="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>
              <a:extLst>
                <a:ext uri="{FF2B5EF4-FFF2-40B4-BE49-F238E27FC236}">
                  <a16:creationId xmlns:a16="http://schemas.microsoft.com/office/drawing/2014/main" id="{C45C66CC-042E-4595-8580-254486E3ECFC}"/>
                </a:ext>
              </a:extLst>
            </p:cNvPr>
            <p:cNvSpPr/>
            <p:nvPr/>
          </p:nvSpPr>
          <p:spPr>
            <a:xfrm>
              <a:off x="8085210" y="3960762"/>
              <a:ext cx="315010" cy="608740"/>
            </a:xfrm>
            <a:custGeom>
              <a:avLst/>
              <a:gdLst>
                <a:gd name="connsiteX0" fmla="*/ 237623 w 315010"/>
                <a:gd name="connsiteY0" fmla="*/ 1638 h 608740"/>
                <a:gd name="connsiteX1" fmla="*/ 309341 w 315010"/>
                <a:gd name="connsiteY1" fmla="*/ 102043 h 608740"/>
                <a:gd name="connsiteX2" fmla="*/ 291411 w 315010"/>
                <a:gd name="connsiteY2" fmla="*/ 188104 h 608740"/>
                <a:gd name="connsiteX3" fmla="*/ 205350 w 315010"/>
                <a:gd name="connsiteY3" fmla="*/ 360226 h 608740"/>
                <a:gd name="connsiteX4" fmla="*/ 72672 w 315010"/>
                <a:gd name="connsiteY4" fmla="*/ 525177 h 608740"/>
                <a:gd name="connsiteX5" fmla="*/ 11712 w 315010"/>
                <a:gd name="connsiteY5" fmla="*/ 589723 h 608740"/>
                <a:gd name="connsiteX6" fmla="*/ 305755 w 315010"/>
                <a:gd name="connsiteY6" fmla="*/ 188104 h 608740"/>
                <a:gd name="connsiteX7" fmla="*/ 237623 w 315010"/>
                <a:gd name="connsiteY7" fmla="*/ 1638 h 60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010" h="608740">
                  <a:moveTo>
                    <a:pt x="237623" y="1638"/>
                  </a:moveTo>
                  <a:cubicBezTo>
                    <a:pt x="238221" y="-12705"/>
                    <a:pt x="300376" y="70965"/>
                    <a:pt x="309341" y="102043"/>
                  </a:cubicBezTo>
                  <a:cubicBezTo>
                    <a:pt x="318306" y="133121"/>
                    <a:pt x="308743" y="145074"/>
                    <a:pt x="291411" y="188104"/>
                  </a:cubicBezTo>
                  <a:cubicBezTo>
                    <a:pt x="274079" y="231134"/>
                    <a:pt x="241807" y="304047"/>
                    <a:pt x="205350" y="360226"/>
                  </a:cubicBezTo>
                  <a:cubicBezTo>
                    <a:pt x="168893" y="416405"/>
                    <a:pt x="104945" y="486928"/>
                    <a:pt x="72672" y="525177"/>
                  </a:cubicBezTo>
                  <a:cubicBezTo>
                    <a:pt x="40399" y="563426"/>
                    <a:pt x="-27135" y="645902"/>
                    <a:pt x="11712" y="589723"/>
                  </a:cubicBezTo>
                  <a:cubicBezTo>
                    <a:pt x="50559" y="533544"/>
                    <a:pt x="264517" y="286716"/>
                    <a:pt x="305755" y="188104"/>
                  </a:cubicBezTo>
                  <a:cubicBezTo>
                    <a:pt x="346993" y="89492"/>
                    <a:pt x="237025" y="15981"/>
                    <a:pt x="237623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>
              <a:extLst>
                <a:ext uri="{FF2B5EF4-FFF2-40B4-BE49-F238E27FC236}">
                  <a16:creationId xmlns:a16="http://schemas.microsoft.com/office/drawing/2014/main" id="{4A35729B-9FD1-5857-50B1-3FDABE453CFE}"/>
                </a:ext>
              </a:extLst>
            </p:cNvPr>
            <p:cNvSpPr/>
            <p:nvPr/>
          </p:nvSpPr>
          <p:spPr>
            <a:xfrm>
              <a:off x="7880992" y="4468536"/>
              <a:ext cx="284321" cy="379671"/>
            </a:xfrm>
            <a:custGeom>
              <a:avLst/>
              <a:gdLst>
                <a:gd name="connsiteX0" fmla="*/ 230274 w 284321"/>
                <a:gd name="connsiteY0" fmla="*/ 46090 h 379671"/>
                <a:gd name="connsiteX1" fmla="*/ 126283 w 284321"/>
                <a:gd name="connsiteY1" fmla="*/ 236142 h 379671"/>
                <a:gd name="connsiteX2" fmla="*/ 777 w 284321"/>
                <a:gd name="connsiteY2" fmla="*/ 379577 h 379671"/>
                <a:gd name="connsiteX3" fmla="*/ 83253 w 284321"/>
                <a:gd name="connsiteY3" fmla="*/ 254071 h 379671"/>
                <a:gd name="connsiteX4" fmla="*/ 276890 w 284321"/>
                <a:gd name="connsiteY4" fmla="*/ 17403 h 379671"/>
                <a:gd name="connsiteX5" fmla="*/ 230274 w 284321"/>
                <a:gd name="connsiteY5" fmla="*/ 46090 h 37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21" h="379671">
                  <a:moveTo>
                    <a:pt x="230274" y="46090"/>
                  </a:moveTo>
                  <a:cubicBezTo>
                    <a:pt x="205173" y="82546"/>
                    <a:pt x="164532" y="180561"/>
                    <a:pt x="126283" y="236142"/>
                  </a:cubicBezTo>
                  <a:cubicBezTo>
                    <a:pt x="88034" y="291723"/>
                    <a:pt x="7949" y="376589"/>
                    <a:pt x="777" y="379577"/>
                  </a:cubicBezTo>
                  <a:cubicBezTo>
                    <a:pt x="-6395" y="382565"/>
                    <a:pt x="37234" y="314433"/>
                    <a:pt x="83253" y="254071"/>
                  </a:cubicBezTo>
                  <a:cubicBezTo>
                    <a:pt x="129272" y="193709"/>
                    <a:pt x="251191" y="55055"/>
                    <a:pt x="276890" y="17403"/>
                  </a:cubicBezTo>
                  <a:cubicBezTo>
                    <a:pt x="302589" y="-20249"/>
                    <a:pt x="255375" y="9634"/>
                    <a:pt x="230274" y="46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>
              <a:extLst>
                <a:ext uri="{FF2B5EF4-FFF2-40B4-BE49-F238E27FC236}">
                  <a16:creationId xmlns:a16="http://schemas.microsoft.com/office/drawing/2014/main" id="{D466F1DB-168B-88BA-43C8-D4EFA79CAE44}"/>
                </a:ext>
              </a:extLst>
            </p:cNvPr>
            <p:cNvSpPr/>
            <p:nvPr/>
          </p:nvSpPr>
          <p:spPr>
            <a:xfrm>
              <a:off x="7558839" y="4825552"/>
              <a:ext cx="338446" cy="467250"/>
            </a:xfrm>
            <a:custGeom>
              <a:avLst/>
              <a:gdLst>
                <a:gd name="connsiteX0" fmla="*/ 337274 w 338446"/>
                <a:gd name="connsiteY0" fmla="*/ 1046 h 467250"/>
                <a:gd name="connsiteX1" fmla="*/ 183081 w 338446"/>
                <a:gd name="connsiteY1" fmla="*/ 155239 h 467250"/>
                <a:gd name="connsiteX2" fmla="*/ 114949 w 338446"/>
                <a:gd name="connsiteY2" fmla="*/ 255643 h 467250"/>
                <a:gd name="connsiteX3" fmla="*/ 201 w 338446"/>
                <a:gd name="connsiteY3" fmla="*/ 467210 h 467250"/>
                <a:gd name="connsiteX4" fmla="*/ 93434 w 338446"/>
                <a:gd name="connsiteY4" fmla="*/ 237714 h 467250"/>
                <a:gd name="connsiteX5" fmla="*/ 337274 w 338446"/>
                <a:gd name="connsiteY5" fmla="*/ 1046 h 46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46" h="467250">
                  <a:moveTo>
                    <a:pt x="337274" y="1046"/>
                  </a:moveTo>
                  <a:cubicBezTo>
                    <a:pt x="352215" y="-12700"/>
                    <a:pt x="220135" y="112806"/>
                    <a:pt x="183081" y="155239"/>
                  </a:cubicBezTo>
                  <a:cubicBezTo>
                    <a:pt x="146027" y="197672"/>
                    <a:pt x="145429" y="203648"/>
                    <a:pt x="114949" y="255643"/>
                  </a:cubicBezTo>
                  <a:cubicBezTo>
                    <a:pt x="84469" y="307638"/>
                    <a:pt x="3787" y="470198"/>
                    <a:pt x="201" y="467210"/>
                  </a:cubicBezTo>
                  <a:cubicBezTo>
                    <a:pt x="-3385" y="464222"/>
                    <a:pt x="41439" y="313017"/>
                    <a:pt x="93434" y="237714"/>
                  </a:cubicBezTo>
                  <a:cubicBezTo>
                    <a:pt x="145429" y="162411"/>
                    <a:pt x="322333" y="14792"/>
                    <a:pt x="337274" y="10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>
              <a:extLst>
                <a:ext uri="{FF2B5EF4-FFF2-40B4-BE49-F238E27FC236}">
                  <a16:creationId xmlns:a16="http://schemas.microsoft.com/office/drawing/2014/main" id="{F9E06D15-53BF-1E72-2709-CC1C229E5B89}"/>
                </a:ext>
              </a:extLst>
            </p:cNvPr>
            <p:cNvSpPr/>
            <p:nvPr/>
          </p:nvSpPr>
          <p:spPr>
            <a:xfrm>
              <a:off x="8193702" y="4080588"/>
              <a:ext cx="139892" cy="204885"/>
            </a:xfrm>
            <a:custGeom>
              <a:avLst/>
              <a:gdLst>
                <a:gd name="connsiteX0" fmla="*/ 139889 w 139892"/>
                <a:gd name="connsiteY0" fmla="*/ 146 h 204885"/>
                <a:gd name="connsiteX1" fmla="*/ 28726 w 139892"/>
                <a:gd name="connsiteY1" fmla="*/ 139996 h 204885"/>
                <a:gd name="connsiteX2" fmla="*/ 39 w 139892"/>
                <a:gd name="connsiteY2" fmla="*/ 204541 h 204885"/>
                <a:gd name="connsiteX3" fmla="*/ 32312 w 139892"/>
                <a:gd name="connsiteY3" fmla="*/ 114894 h 204885"/>
                <a:gd name="connsiteX4" fmla="*/ 139889 w 139892"/>
                <a:gd name="connsiteY4" fmla="*/ 146 h 20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2" h="204885">
                  <a:moveTo>
                    <a:pt x="139889" y="146"/>
                  </a:moveTo>
                  <a:cubicBezTo>
                    <a:pt x="139291" y="4330"/>
                    <a:pt x="52034" y="105930"/>
                    <a:pt x="28726" y="139996"/>
                  </a:cubicBezTo>
                  <a:cubicBezTo>
                    <a:pt x="5418" y="174062"/>
                    <a:pt x="-559" y="208725"/>
                    <a:pt x="39" y="204541"/>
                  </a:cubicBezTo>
                  <a:cubicBezTo>
                    <a:pt x="637" y="200357"/>
                    <a:pt x="11992" y="147167"/>
                    <a:pt x="32312" y="114894"/>
                  </a:cubicBezTo>
                  <a:cubicBezTo>
                    <a:pt x="52632" y="82621"/>
                    <a:pt x="140487" y="-4038"/>
                    <a:pt x="139889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>
              <a:extLst>
                <a:ext uri="{FF2B5EF4-FFF2-40B4-BE49-F238E27FC236}">
                  <a16:creationId xmlns:a16="http://schemas.microsoft.com/office/drawing/2014/main" id="{2B87A634-4AA6-D237-F51C-3F0E6C292C4E}"/>
                </a:ext>
              </a:extLst>
            </p:cNvPr>
            <p:cNvSpPr/>
            <p:nvPr/>
          </p:nvSpPr>
          <p:spPr>
            <a:xfrm>
              <a:off x="7953399" y="4352910"/>
              <a:ext cx="155867" cy="99396"/>
            </a:xfrm>
            <a:custGeom>
              <a:avLst/>
              <a:gdLst>
                <a:gd name="connsiteX0" fmla="*/ 88 w 155867"/>
                <a:gd name="connsiteY0" fmla="*/ 351 h 99396"/>
                <a:gd name="connsiteX1" fmla="*/ 147109 w 155867"/>
                <a:gd name="connsiteY1" fmla="*/ 97170 h 99396"/>
                <a:gd name="connsiteX2" fmla="*/ 125594 w 155867"/>
                <a:gd name="connsiteY2" fmla="*/ 64897 h 99396"/>
                <a:gd name="connsiteX3" fmla="*/ 88 w 155867"/>
                <a:gd name="connsiteY3" fmla="*/ 351 h 9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867" h="99396">
                  <a:moveTo>
                    <a:pt x="88" y="351"/>
                  </a:moveTo>
                  <a:cubicBezTo>
                    <a:pt x="3674" y="5730"/>
                    <a:pt x="147109" y="97170"/>
                    <a:pt x="147109" y="97170"/>
                  </a:cubicBezTo>
                  <a:cubicBezTo>
                    <a:pt x="168027" y="107928"/>
                    <a:pt x="147707" y="76850"/>
                    <a:pt x="125594" y="64897"/>
                  </a:cubicBezTo>
                  <a:cubicBezTo>
                    <a:pt x="103481" y="52944"/>
                    <a:pt x="-3498" y="-5028"/>
                    <a:pt x="88" y="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 508">
              <a:extLst>
                <a:ext uri="{FF2B5EF4-FFF2-40B4-BE49-F238E27FC236}">
                  <a16:creationId xmlns:a16="http://schemas.microsoft.com/office/drawing/2014/main" id="{A9C4E9E9-33BD-FDDF-BD3E-9F319052F98E}"/>
                </a:ext>
              </a:extLst>
            </p:cNvPr>
            <p:cNvSpPr/>
            <p:nvPr/>
          </p:nvSpPr>
          <p:spPr>
            <a:xfrm>
              <a:off x="7734680" y="4557656"/>
              <a:ext cx="172955" cy="164951"/>
            </a:xfrm>
            <a:custGeom>
              <a:avLst/>
              <a:gdLst>
                <a:gd name="connsiteX0" fmla="*/ 68 w 172955"/>
                <a:gd name="connsiteY0" fmla="*/ 0 h 164951"/>
                <a:gd name="connsiteX1" fmla="*/ 121988 w 172955"/>
                <a:gd name="connsiteY1" fmla="*/ 71718 h 164951"/>
                <a:gd name="connsiteX2" fmla="*/ 172191 w 172955"/>
                <a:gd name="connsiteY2" fmla="*/ 164951 h 164951"/>
                <a:gd name="connsiteX3" fmla="*/ 139918 w 172955"/>
                <a:gd name="connsiteY3" fmla="*/ 71718 h 164951"/>
                <a:gd name="connsiteX4" fmla="*/ 68 w 172955"/>
                <a:gd name="connsiteY4" fmla="*/ 0 h 16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55" h="164951">
                  <a:moveTo>
                    <a:pt x="68" y="0"/>
                  </a:moveTo>
                  <a:cubicBezTo>
                    <a:pt x="-2920" y="0"/>
                    <a:pt x="93301" y="44226"/>
                    <a:pt x="121988" y="71718"/>
                  </a:cubicBezTo>
                  <a:cubicBezTo>
                    <a:pt x="150675" y="99210"/>
                    <a:pt x="169203" y="164951"/>
                    <a:pt x="172191" y="164951"/>
                  </a:cubicBezTo>
                  <a:cubicBezTo>
                    <a:pt x="175179" y="164951"/>
                    <a:pt x="170398" y="99807"/>
                    <a:pt x="139918" y="71718"/>
                  </a:cubicBezTo>
                  <a:cubicBezTo>
                    <a:pt x="109438" y="43629"/>
                    <a:pt x="3056" y="0"/>
                    <a:pt x="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>
              <a:extLst>
                <a:ext uri="{FF2B5EF4-FFF2-40B4-BE49-F238E27FC236}">
                  <a16:creationId xmlns:a16="http://schemas.microsoft.com/office/drawing/2014/main" id="{A015B8D0-1946-37EF-9D11-A02BED0D7411}"/>
                </a:ext>
              </a:extLst>
            </p:cNvPr>
            <p:cNvSpPr/>
            <p:nvPr/>
          </p:nvSpPr>
          <p:spPr>
            <a:xfrm>
              <a:off x="7719741" y="4722427"/>
              <a:ext cx="140710" cy="197480"/>
            </a:xfrm>
            <a:custGeom>
              <a:avLst/>
              <a:gdLst>
                <a:gd name="connsiteX0" fmla="*/ 140513 w 140710"/>
                <a:gd name="connsiteY0" fmla="*/ 180 h 197480"/>
                <a:gd name="connsiteX1" fmla="*/ 58038 w 140710"/>
                <a:gd name="connsiteY1" fmla="*/ 64726 h 197480"/>
                <a:gd name="connsiteX2" fmla="*/ 664 w 140710"/>
                <a:gd name="connsiteY2" fmla="*/ 197404 h 197480"/>
                <a:gd name="connsiteX3" fmla="*/ 32937 w 140710"/>
                <a:gd name="connsiteY3" fmla="*/ 82655 h 197480"/>
                <a:gd name="connsiteX4" fmla="*/ 140513 w 140710"/>
                <a:gd name="connsiteY4" fmla="*/ 180 h 1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10" h="197480">
                  <a:moveTo>
                    <a:pt x="140513" y="180"/>
                  </a:moveTo>
                  <a:cubicBezTo>
                    <a:pt x="144697" y="-2808"/>
                    <a:pt x="81346" y="31855"/>
                    <a:pt x="58038" y="64726"/>
                  </a:cubicBezTo>
                  <a:cubicBezTo>
                    <a:pt x="34730" y="97597"/>
                    <a:pt x="4847" y="194416"/>
                    <a:pt x="664" y="197404"/>
                  </a:cubicBezTo>
                  <a:cubicBezTo>
                    <a:pt x="-3520" y="200392"/>
                    <a:pt x="12617" y="114928"/>
                    <a:pt x="32937" y="82655"/>
                  </a:cubicBezTo>
                  <a:cubicBezTo>
                    <a:pt x="53257" y="50382"/>
                    <a:pt x="136329" y="3168"/>
                    <a:pt x="140513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>
              <a:extLst>
                <a:ext uri="{FF2B5EF4-FFF2-40B4-BE49-F238E27FC236}">
                  <a16:creationId xmlns:a16="http://schemas.microsoft.com/office/drawing/2014/main" id="{C90D2F6C-584F-2938-FAFD-4CE377B5EED8}"/>
                </a:ext>
              </a:extLst>
            </p:cNvPr>
            <p:cNvSpPr/>
            <p:nvPr/>
          </p:nvSpPr>
          <p:spPr>
            <a:xfrm>
              <a:off x="7933799" y="4511040"/>
              <a:ext cx="98766" cy="103991"/>
            </a:xfrm>
            <a:custGeom>
              <a:avLst/>
              <a:gdLst>
                <a:gd name="connsiteX0" fmla="*/ 98577 w 98766"/>
                <a:gd name="connsiteY0" fmla="*/ 0 h 103991"/>
                <a:gd name="connsiteX1" fmla="*/ 37617 w 98766"/>
                <a:gd name="connsiteY1" fmla="*/ 39445 h 103991"/>
                <a:gd name="connsiteX2" fmla="*/ 1759 w 98766"/>
                <a:gd name="connsiteY2" fmla="*/ 103991 h 103991"/>
                <a:gd name="connsiteX3" fmla="*/ 16102 w 98766"/>
                <a:gd name="connsiteY3" fmla="*/ 39445 h 103991"/>
                <a:gd name="connsiteX4" fmla="*/ 98577 w 98766"/>
                <a:gd name="connsiteY4" fmla="*/ 0 h 1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66" h="103991">
                  <a:moveTo>
                    <a:pt x="98577" y="0"/>
                  </a:moveTo>
                  <a:cubicBezTo>
                    <a:pt x="102163" y="0"/>
                    <a:pt x="53753" y="22113"/>
                    <a:pt x="37617" y="39445"/>
                  </a:cubicBezTo>
                  <a:cubicBezTo>
                    <a:pt x="21481" y="56777"/>
                    <a:pt x="5345" y="103991"/>
                    <a:pt x="1759" y="103991"/>
                  </a:cubicBezTo>
                  <a:cubicBezTo>
                    <a:pt x="-1827" y="103991"/>
                    <a:pt x="-1230" y="53191"/>
                    <a:pt x="16102" y="39445"/>
                  </a:cubicBezTo>
                  <a:cubicBezTo>
                    <a:pt x="33434" y="25699"/>
                    <a:pt x="94991" y="0"/>
                    <a:pt x="9857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>
              <a:extLst>
                <a:ext uri="{FF2B5EF4-FFF2-40B4-BE49-F238E27FC236}">
                  <a16:creationId xmlns:a16="http://schemas.microsoft.com/office/drawing/2014/main" id="{8CD80C06-7634-D785-A1A9-A0EAC00524AB}"/>
                </a:ext>
              </a:extLst>
            </p:cNvPr>
            <p:cNvSpPr/>
            <p:nvPr/>
          </p:nvSpPr>
          <p:spPr>
            <a:xfrm>
              <a:off x="8170098" y="4059212"/>
              <a:ext cx="45191" cy="114762"/>
            </a:xfrm>
            <a:custGeom>
              <a:avLst/>
              <a:gdLst>
                <a:gd name="connsiteX0" fmla="*/ 45158 w 45191"/>
                <a:gd name="connsiteY0" fmla="*/ 7 h 114762"/>
                <a:gd name="connsiteX1" fmla="*/ 9300 w 45191"/>
                <a:gd name="connsiteY1" fmla="*/ 60967 h 114762"/>
                <a:gd name="connsiteX2" fmla="*/ 9300 w 45191"/>
                <a:gd name="connsiteY2" fmla="*/ 114755 h 114762"/>
                <a:gd name="connsiteX3" fmla="*/ 2128 w 45191"/>
                <a:gd name="connsiteY3" fmla="*/ 57381 h 114762"/>
                <a:gd name="connsiteX4" fmla="*/ 45158 w 45191"/>
                <a:gd name="connsiteY4" fmla="*/ 7 h 1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91" h="114762">
                  <a:moveTo>
                    <a:pt x="45158" y="7"/>
                  </a:moveTo>
                  <a:cubicBezTo>
                    <a:pt x="46353" y="605"/>
                    <a:pt x="15276" y="41842"/>
                    <a:pt x="9300" y="60967"/>
                  </a:cubicBezTo>
                  <a:cubicBezTo>
                    <a:pt x="3324" y="80092"/>
                    <a:pt x="10495" y="115353"/>
                    <a:pt x="9300" y="114755"/>
                  </a:cubicBezTo>
                  <a:cubicBezTo>
                    <a:pt x="8105" y="114157"/>
                    <a:pt x="-5044" y="78299"/>
                    <a:pt x="2128" y="57381"/>
                  </a:cubicBezTo>
                  <a:cubicBezTo>
                    <a:pt x="9300" y="36463"/>
                    <a:pt x="43963" y="-591"/>
                    <a:pt x="4515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>
              <a:extLst>
                <a:ext uri="{FF2B5EF4-FFF2-40B4-BE49-F238E27FC236}">
                  <a16:creationId xmlns:a16="http://schemas.microsoft.com/office/drawing/2014/main" id="{3DB6D37D-3308-57FA-F67F-D7C7497E9415}"/>
                </a:ext>
              </a:extLst>
            </p:cNvPr>
            <p:cNvSpPr/>
            <p:nvPr/>
          </p:nvSpPr>
          <p:spPr>
            <a:xfrm>
              <a:off x="4864120" y="3878891"/>
              <a:ext cx="190296" cy="517746"/>
            </a:xfrm>
            <a:custGeom>
              <a:avLst/>
              <a:gdLst>
                <a:gd name="connsiteX0" fmla="*/ 154 w 190296"/>
                <a:gd name="connsiteY0" fmla="*/ 2 h 517746"/>
                <a:gd name="connsiteX1" fmla="*/ 137940 w 190296"/>
                <a:gd name="connsiteY1" fmla="*/ 221295 h 517746"/>
                <a:gd name="connsiteX2" fmla="*/ 188044 w 190296"/>
                <a:gd name="connsiteY2" fmla="*/ 517745 h 517746"/>
                <a:gd name="connsiteX3" fmla="*/ 167168 w 190296"/>
                <a:gd name="connsiteY3" fmla="*/ 217120 h 517746"/>
                <a:gd name="connsiteX4" fmla="*/ 154 w 190296"/>
                <a:gd name="connsiteY4" fmla="*/ 2 h 5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96" h="517746">
                  <a:moveTo>
                    <a:pt x="154" y="2"/>
                  </a:moveTo>
                  <a:cubicBezTo>
                    <a:pt x="-4717" y="698"/>
                    <a:pt x="106625" y="135005"/>
                    <a:pt x="137940" y="221295"/>
                  </a:cubicBezTo>
                  <a:cubicBezTo>
                    <a:pt x="169255" y="307585"/>
                    <a:pt x="183173" y="518441"/>
                    <a:pt x="188044" y="517745"/>
                  </a:cubicBezTo>
                  <a:cubicBezTo>
                    <a:pt x="192915" y="517049"/>
                    <a:pt x="191524" y="302019"/>
                    <a:pt x="167168" y="217120"/>
                  </a:cubicBezTo>
                  <a:cubicBezTo>
                    <a:pt x="142812" y="132221"/>
                    <a:pt x="5025" y="-694"/>
                    <a:pt x="15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>
              <a:extLst>
                <a:ext uri="{FF2B5EF4-FFF2-40B4-BE49-F238E27FC236}">
                  <a16:creationId xmlns:a16="http://schemas.microsoft.com/office/drawing/2014/main" id="{CC3BA13A-3995-A131-2043-2CEACF8EE6CF}"/>
                </a:ext>
              </a:extLst>
            </p:cNvPr>
            <p:cNvSpPr/>
            <p:nvPr/>
          </p:nvSpPr>
          <p:spPr>
            <a:xfrm>
              <a:off x="5005761" y="4078391"/>
              <a:ext cx="281210" cy="71923"/>
            </a:xfrm>
            <a:custGeom>
              <a:avLst/>
              <a:gdLst>
                <a:gd name="connsiteX0" fmla="*/ 475 w 281210"/>
                <a:gd name="connsiteY0" fmla="*/ 71899 h 71923"/>
                <a:gd name="connsiteX1" fmla="*/ 142436 w 281210"/>
                <a:gd name="connsiteY1" fmla="*/ 919 h 71923"/>
                <a:gd name="connsiteX2" fmla="*/ 280223 w 281210"/>
                <a:gd name="connsiteY2" fmla="*/ 30146 h 71923"/>
                <a:gd name="connsiteX3" fmla="*/ 192540 w 281210"/>
                <a:gd name="connsiteY3" fmla="*/ 9269 h 71923"/>
                <a:gd name="connsiteX4" fmla="*/ 475 w 281210"/>
                <a:gd name="connsiteY4" fmla="*/ 71899 h 7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10" h="71923">
                  <a:moveTo>
                    <a:pt x="475" y="71899"/>
                  </a:moveTo>
                  <a:cubicBezTo>
                    <a:pt x="-7876" y="70507"/>
                    <a:pt x="95811" y="7878"/>
                    <a:pt x="142436" y="919"/>
                  </a:cubicBezTo>
                  <a:cubicBezTo>
                    <a:pt x="189061" y="-6040"/>
                    <a:pt x="271872" y="28754"/>
                    <a:pt x="280223" y="30146"/>
                  </a:cubicBezTo>
                  <a:cubicBezTo>
                    <a:pt x="288574" y="31538"/>
                    <a:pt x="242644" y="4398"/>
                    <a:pt x="192540" y="9269"/>
                  </a:cubicBezTo>
                  <a:cubicBezTo>
                    <a:pt x="142436" y="14140"/>
                    <a:pt x="8826" y="73291"/>
                    <a:pt x="475" y="71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 514">
              <a:extLst>
                <a:ext uri="{FF2B5EF4-FFF2-40B4-BE49-F238E27FC236}">
                  <a16:creationId xmlns:a16="http://schemas.microsoft.com/office/drawing/2014/main" id="{03FE9CDC-6A8D-C9CB-E94C-376B9D3D334C}"/>
                </a:ext>
              </a:extLst>
            </p:cNvPr>
            <p:cNvSpPr/>
            <p:nvPr/>
          </p:nvSpPr>
          <p:spPr>
            <a:xfrm>
              <a:off x="5102107" y="4509307"/>
              <a:ext cx="50330" cy="676498"/>
            </a:xfrm>
            <a:custGeom>
              <a:avLst/>
              <a:gdLst>
                <a:gd name="connsiteX0" fmla="*/ 161 w 50330"/>
                <a:gd name="connsiteY0" fmla="*/ 63 h 676498"/>
                <a:gd name="connsiteX1" fmla="*/ 33564 w 50330"/>
                <a:gd name="connsiteY1" fmla="*/ 250583 h 676498"/>
                <a:gd name="connsiteX2" fmla="*/ 12688 w 50330"/>
                <a:gd name="connsiteY2" fmla="*/ 676468 h 676498"/>
                <a:gd name="connsiteX3" fmla="*/ 50266 w 50330"/>
                <a:gd name="connsiteY3" fmla="*/ 271460 h 676498"/>
                <a:gd name="connsiteX4" fmla="*/ 161 w 50330"/>
                <a:gd name="connsiteY4" fmla="*/ 63 h 67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0" h="676498">
                  <a:moveTo>
                    <a:pt x="161" y="63"/>
                  </a:moveTo>
                  <a:cubicBezTo>
                    <a:pt x="-2623" y="-3416"/>
                    <a:pt x="31476" y="137849"/>
                    <a:pt x="33564" y="250583"/>
                  </a:cubicBezTo>
                  <a:cubicBezTo>
                    <a:pt x="35652" y="363317"/>
                    <a:pt x="9904" y="672989"/>
                    <a:pt x="12688" y="676468"/>
                  </a:cubicBezTo>
                  <a:cubicBezTo>
                    <a:pt x="15472" y="679947"/>
                    <a:pt x="48178" y="385586"/>
                    <a:pt x="50266" y="271460"/>
                  </a:cubicBezTo>
                  <a:cubicBezTo>
                    <a:pt x="52354" y="157334"/>
                    <a:pt x="2945" y="3542"/>
                    <a:pt x="161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 515">
              <a:extLst>
                <a:ext uri="{FF2B5EF4-FFF2-40B4-BE49-F238E27FC236}">
                  <a16:creationId xmlns:a16="http://schemas.microsoft.com/office/drawing/2014/main" id="{3EEF30EF-D91B-A069-4A1D-A37634F75804}"/>
                </a:ext>
              </a:extLst>
            </p:cNvPr>
            <p:cNvSpPr/>
            <p:nvPr/>
          </p:nvSpPr>
          <p:spPr>
            <a:xfrm>
              <a:off x="5276587" y="5046962"/>
              <a:ext cx="209971" cy="653317"/>
            </a:xfrm>
            <a:custGeom>
              <a:avLst/>
              <a:gdLst>
                <a:gd name="connsiteX0" fmla="*/ 1046 w 209971"/>
                <a:gd name="connsiteY0" fmla="*/ 1027 h 653317"/>
                <a:gd name="connsiteX1" fmla="*/ 42799 w 209971"/>
                <a:gd name="connsiteY1" fmla="*/ 268249 h 653317"/>
                <a:gd name="connsiteX2" fmla="*/ 209813 w 209971"/>
                <a:gd name="connsiteY2" fmla="*/ 652380 h 653317"/>
                <a:gd name="connsiteX3" fmla="*/ 72027 w 209971"/>
                <a:gd name="connsiteY3" fmla="*/ 364282 h 653317"/>
                <a:gd name="connsiteX4" fmla="*/ 1046 w 209971"/>
                <a:gd name="connsiteY4" fmla="*/ 1027 h 6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971" h="653317">
                  <a:moveTo>
                    <a:pt x="1046" y="1027"/>
                  </a:moveTo>
                  <a:cubicBezTo>
                    <a:pt x="-3825" y="-14979"/>
                    <a:pt x="8004" y="159690"/>
                    <a:pt x="42799" y="268249"/>
                  </a:cubicBezTo>
                  <a:cubicBezTo>
                    <a:pt x="77594" y="376808"/>
                    <a:pt x="204942" y="636375"/>
                    <a:pt x="209813" y="652380"/>
                  </a:cubicBezTo>
                  <a:cubicBezTo>
                    <a:pt x="214684" y="668386"/>
                    <a:pt x="106126" y="475624"/>
                    <a:pt x="72027" y="364282"/>
                  </a:cubicBezTo>
                  <a:cubicBezTo>
                    <a:pt x="37928" y="252940"/>
                    <a:pt x="5917" y="17033"/>
                    <a:pt x="1046" y="1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 516">
              <a:extLst>
                <a:ext uri="{FF2B5EF4-FFF2-40B4-BE49-F238E27FC236}">
                  <a16:creationId xmlns:a16="http://schemas.microsoft.com/office/drawing/2014/main" id="{D12112A5-A383-C137-2282-9AD1FB6AF49D}"/>
                </a:ext>
              </a:extLst>
            </p:cNvPr>
            <p:cNvSpPr/>
            <p:nvPr/>
          </p:nvSpPr>
          <p:spPr>
            <a:xfrm>
              <a:off x="5185227" y="5369053"/>
              <a:ext cx="217668" cy="668844"/>
            </a:xfrm>
            <a:custGeom>
              <a:avLst/>
              <a:gdLst>
                <a:gd name="connsiteX0" fmla="*/ 21425 w 217668"/>
                <a:gd name="connsiteY0" fmla="*/ 437 h 668844"/>
                <a:gd name="connsiteX1" fmla="*/ 17250 w 217668"/>
                <a:gd name="connsiteY1" fmla="*/ 280185 h 668844"/>
                <a:gd name="connsiteX2" fmla="*/ 217666 w 217668"/>
                <a:gd name="connsiteY2" fmla="*/ 668492 h 668844"/>
                <a:gd name="connsiteX3" fmla="*/ 13074 w 217668"/>
                <a:gd name="connsiteY3" fmla="*/ 342815 h 668844"/>
                <a:gd name="connsiteX4" fmla="*/ 21425 w 217668"/>
                <a:gd name="connsiteY4" fmla="*/ 437 h 66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668844">
                  <a:moveTo>
                    <a:pt x="21425" y="437"/>
                  </a:moveTo>
                  <a:cubicBezTo>
                    <a:pt x="22121" y="-10001"/>
                    <a:pt x="-15457" y="168843"/>
                    <a:pt x="17250" y="280185"/>
                  </a:cubicBezTo>
                  <a:cubicBezTo>
                    <a:pt x="49957" y="391528"/>
                    <a:pt x="218362" y="658054"/>
                    <a:pt x="217666" y="668492"/>
                  </a:cubicBezTo>
                  <a:cubicBezTo>
                    <a:pt x="216970" y="678930"/>
                    <a:pt x="46477" y="454853"/>
                    <a:pt x="13074" y="342815"/>
                  </a:cubicBezTo>
                  <a:cubicBezTo>
                    <a:pt x="-20329" y="230777"/>
                    <a:pt x="20729" y="10875"/>
                    <a:pt x="21425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 517">
              <a:extLst>
                <a:ext uri="{FF2B5EF4-FFF2-40B4-BE49-F238E27FC236}">
                  <a16:creationId xmlns:a16="http://schemas.microsoft.com/office/drawing/2014/main" id="{9F7A2B9C-2C17-231C-4F6C-43F795D215FC}"/>
                </a:ext>
              </a:extLst>
            </p:cNvPr>
            <p:cNvSpPr/>
            <p:nvPr/>
          </p:nvSpPr>
          <p:spPr>
            <a:xfrm>
              <a:off x="5594943" y="5644524"/>
              <a:ext cx="430897" cy="408603"/>
            </a:xfrm>
            <a:custGeom>
              <a:avLst/>
              <a:gdLst>
                <a:gd name="connsiteX0" fmla="*/ 430076 w 430897"/>
                <a:gd name="connsiteY0" fmla="*/ 539 h 408603"/>
                <a:gd name="connsiteX1" fmla="*/ 317342 w 430897"/>
                <a:gd name="connsiteY1" fmla="*/ 313690 h 408603"/>
                <a:gd name="connsiteX2" fmla="*/ 242186 w 430897"/>
                <a:gd name="connsiteY2" fmla="*/ 405547 h 408603"/>
                <a:gd name="connsiteX3" fmla="*/ 16 w 430897"/>
                <a:gd name="connsiteY3" fmla="*/ 226008 h 408603"/>
                <a:gd name="connsiteX4" fmla="*/ 254712 w 430897"/>
                <a:gd name="connsiteY4" fmla="*/ 397197 h 408603"/>
                <a:gd name="connsiteX5" fmla="*/ 430076 w 430897"/>
                <a:gd name="connsiteY5" fmla="*/ 539 h 4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897" h="408603">
                  <a:moveTo>
                    <a:pt x="430076" y="539"/>
                  </a:moveTo>
                  <a:cubicBezTo>
                    <a:pt x="440514" y="-13379"/>
                    <a:pt x="348657" y="246189"/>
                    <a:pt x="317342" y="313690"/>
                  </a:cubicBezTo>
                  <a:cubicBezTo>
                    <a:pt x="286027" y="381191"/>
                    <a:pt x="295074" y="420161"/>
                    <a:pt x="242186" y="405547"/>
                  </a:cubicBezTo>
                  <a:cubicBezTo>
                    <a:pt x="189298" y="390933"/>
                    <a:pt x="-2072" y="227400"/>
                    <a:pt x="16" y="226008"/>
                  </a:cubicBezTo>
                  <a:cubicBezTo>
                    <a:pt x="2104" y="224616"/>
                    <a:pt x="182339" y="431296"/>
                    <a:pt x="254712" y="397197"/>
                  </a:cubicBezTo>
                  <a:cubicBezTo>
                    <a:pt x="327085" y="363098"/>
                    <a:pt x="419638" y="14457"/>
                    <a:pt x="430076" y="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 518">
              <a:extLst>
                <a:ext uri="{FF2B5EF4-FFF2-40B4-BE49-F238E27FC236}">
                  <a16:creationId xmlns:a16="http://schemas.microsoft.com/office/drawing/2014/main" id="{5F106336-3B93-51C3-A245-95B56A9535DC}"/>
                </a:ext>
              </a:extLst>
            </p:cNvPr>
            <p:cNvSpPr/>
            <p:nvPr/>
          </p:nvSpPr>
          <p:spPr>
            <a:xfrm>
              <a:off x="6954103" y="5335266"/>
              <a:ext cx="282102" cy="590523"/>
            </a:xfrm>
            <a:custGeom>
              <a:avLst/>
              <a:gdLst>
                <a:gd name="connsiteX0" fmla="*/ 281765 w 282102"/>
                <a:gd name="connsiteY0" fmla="*/ 822 h 590523"/>
                <a:gd name="connsiteX1" fmla="*/ 72998 w 282102"/>
                <a:gd name="connsiteY1" fmla="*/ 268044 h 590523"/>
                <a:gd name="connsiteX2" fmla="*/ 27070 w 282102"/>
                <a:gd name="connsiteY2" fmla="*/ 589545 h 590523"/>
                <a:gd name="connsiteX3" fmla="*/ 18719 w 282102"/>
                <a:gd name="connsiteY3" fmla="*/ 355726 h 590523"/>
                <a:gd name="connsiteX4" fmla="*/ 281765 w 282102"/>
                <a:gd name="connsiteY4" fmla="*/ 822 h 59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02" h="590523">
                  <a:moveTo>
                    <a:pt x="281765" y="822"/>
                  </a:moveTo>
                  <a:cubicBezTo>
                    <a:pt x="290811" y="-13792"/>
                    <a:pt x="115447" y="169924"/>
                    <a:pt x="72998" y="268044"/>
                  </a:cubicBezTo>
                  <a:cubicBezTo>
                    <a:pt x="30549" y="366164"/>
                    <a:pt x="36116" y="574931"/>
                    <a:pt x="27070" y="589545"/>
                  </a:cubicBezTo>
                  <a:cubicBezTo>
                    <a:pt x="18024" y="604159"/>
                    <a:pt x="-23730" y="451759"/>
                    <a:pt x="18719" y="355726"/>
                  </a:cubicBezTo>
                  <a:cubicBezTo>
                    <a:pt x="61168" y="259693"/>
                    <a:pt x="272719" y="15436"/>
                    <a:pt x="281765" y="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 519">
              <a:extLst>
                <a:ext uri="{FF2B5EF4-FFF2-40B4-BE49-F238E27FC236}">
                  <a16:creationId xmlns:a16="http://schemas.microsoft.com/office/drawing/2014/main" id="{540E8AD7-9A37-1D3F-5470-AC5717E61380}"/>
                </a:ext>
              </a:extLst>
            </p:cNvPr>
            <p:cNvSpPr/>
            <p:nvPr/>
          </p:nvSpPr>
          <p:spPr>
            <a:xfrm>
              <a:off x="6464966" y="4251213"/>
              <a:ext cx="99717" cy="308596"/>
            </a:xfrm>
            <a:custGeom>
              <a:avLst/>
              <a:gdLst>
                <a:gd name="connsiteX0" fmla="*/ 77796 w 99717"/>
                <a:gd name="connsiteY0" fmla="*/ 57740 h 308596"/>
                <a:gd name="connsiteX1" fmla="*/ 23516 w 99717"/>
                <a:gd name="connsiteY1" fmla="*/ 116195 h 308596"/>
                <a:gd name="connsiteX2" fmla="*/ 15166 w 99717"/>
                <a:gd name="connsiteY2" fmla="*/ 308261 h 308596"/>
                <a:gd name="connsiteX3" fmla="*/ 6815 w 99717"/>
                <a:gd name="connsiteY3" fmla="*/ 166299 h 308596"/>
                <a:gd name="connsiteX4" fmla="*/ 6815 w 99717"/>
                <a:gd name="connsiteY4" fmla="*/ 141247 h 308596"/>
                <a:gd name="connsiteX5" fmla="*/ 94497 w 99717"/>
                <a:gd name="connsiteY5" fmla="*/ 3461 h 308596"/>
                <a:gd name="connsiteX6" fmla="*/ 77796 w 99717"/>
                <a:gd name="connsiteY6" fmla="*/ 57740 h 30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17" h="308596">
                  <a:moveTo>
                    <a:pt x="77796" y="57740"/>
                  </a:moveTo>
                  <a:cubicBezTo>
                    <a:pt x="65966" y="76529"/>
                    <a:pt x="33954" y="74442"/>
                    <a:pt x="23516" y="116195"/>
                  </a:cubicBezTo>
                  <a:cubicBezTo>
                    <a:pt x="13078" y="157948"/>
                    <a:pt x="17949" y="299910"/>
                    <a:pt x="15166" y="308261"/>
                  </a:cubicBezTo>
                  <a:cubicBezTo>
                    <a:pt x="12383" y="316612"/>
                    <a:pt x="6815" y="166299"/>
                    <a:pt x="6815" y="166299"/>
                  </a:cubicBezTo>
                  <a:cubicBezTo>
                    <a:pt x="5423" y="138464"/>
                    <a:pt x="-7799" y="168387"/>
                    <a:pt x="6815" y="141247"/>
                  </a:cubicBezTo>
                  <a:cubicBezTo>
                    <a:pt x="21429" y="114107"/>
                    <a:pt x="79883" y="20858"/>
                    <a:pt x="94497" y="3461"/>
                  </a:cubicBezTo>
                  <a:cubicBezTo>
                    <a:pt x="109111" y="-13936"/>
                    <a:pt x="89626" y="38951"/>
                    <a:pt x="77796" y="57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>
              <a:extLst>
                <a:ext uri="{FF2B5EF4-FFF2-40B4-BE49-F238E27FC236}">
                  <a16:creationId xmlns:a16="http://schemas.microsoft.com/office/drawing/2014/main" id="{32A7C1FC-1D71-4567-5672-9C77CF20CC5C}"/>
                </a:ext>
              </a:extLst>
            </p:cNvPr>
            <p:cNvSpPr/>
            <p:nvPr/>
          </p:nvSpPr>
          <p:spPr>
            <a:xfrm>
              <a:off x="6859219" y="4442559"/>
              <a:ext cx="176435" cy="175376"/>
            </a:xfrm>
            <a:custGeom>
              <a:avLst/>
              <a:gdLst>
                <a:gd name="connsiteX0" fmla="*/ 176233 w 176435"/>
                <a:gd name="connsiteY0" fmla="*/ 5 h 175376"/>
                <a:gd name="connsiteX1" fmla="*/ 67674 w 176435"/>
                <a:gd name="connsiteY1" fmla="*/ 91863 h 175376"/>
                <a:gd name="connsiteX2" fmla="*/ 869 w 176435"/>
                <a:gd name="connsiteY2" fmla="*/ 175370 h 175376"/>
                <a:gd name="connsiteX3" fmla="*/ 38447 w 176435"/>
                <a:gd name="connsiteY3" fmla="*/ 96038 h 175376"/>
                <a:gd name="connsiteX4" fmla="*/ 176233 w 176435"/>
                <a:gd name="connsiteY4" fmla="*/ 5 h 1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35" h="175376">
                  <a:moveTo>
                    <a:pt x="176233" y="5"/>
                  </a:moveTo>
                  <a:cubicBezTo>
                    <a:pt x="181104" y="-691"/>
                    <a:pt x="96901" y="62636"/>
                    <a:pt x="67674" y="91863"/>
                  </a:cubicBezTo>
                  <a:cubicBezTo>
                    <a:pt x="38447" y="121090"/>
                    <a:pt x="5740" y="174674"/>
                    <a:pt x="869" y="175370"/>
                  </a:cubicBezTo>
                  <a:cubicBezTo>
                    <a:pt x="-4002" y="176066"/>
                    <a:pt x="12003" y="123178"/>
                    <a:pt x="38447" y="96038"/>
                  </a:cubicBezTo>
                  <a:cubicBezTo>
                    <a:pt x="64891" y="68898"/>
                    <a:pt x="171362" y="701"/>
                    <a:pt x="17623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 521">
              <a:extLst>
                <a:ext uri="{FF2B5EF4-FFF2-40B4-BE49-F238E27FC236}">
                  <a16:creationId xmlns:a16="http://schemas.microsoft.com/office/drawing/2014/main" id="{D126D0FC-47BF-56D4-2A3B-A51BBDB34387}"/>
                </a:ext>
              </a:extLst>
            </p:cNvPr>
            <p:cNvSpPr/>
            <p:nvPr/>
          </p:nvSpPr>
          <p:spPr>
            <a:xfrm>
              <a:off x="6017783" y="4128277"/>
              <a:ext cx="296571" cy="252298"/>
            </a:xfrm>
            <a:custGeom>
              <a:avLst/>
              <a:gdLst>
                <a:gd name="connsiteX0" fmla="*/ 295335 w 296571"/>
                <a:gd name="connsiteY0" fmla="*/ 1137 h 252298"/>
                <a:gd name="connsiteX1" fmla="*/ 153373 w 296571"/>
                <a:gd name="connsiteY1" fmla="*/ 80468 h 252298"/>
                <a:gd name="connsiteX2" fmla="*/ 3061 w 296571"/>
                <a:gd name="connsiteY2" fmla="*/ 251657 h 252298"/>
                <a:gd name="connsiteX3" fmla="*/ 69866 w 296571"/>
                <a:gd name="connsiteY3" fmla="*/ 134748 h 252298"/>
                <a:gd name="connsiteX4" fmla="*/ 295335 w 296571"/>
                <a:gd name="connsiteY4" fmla="*/ 1137 h 25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571" h="252298">
                  <a:moveTo>
                    <a:pt x="295335" y="1137"/>
                  </a:moveTo>
                  <a:cubicBezTo>
                    <a:pt x="309253" y="-7910"/>
                    <a:pt x="202085" y="38715"/>
                    <a:pt x="153373" y="80468"/>
                  </a:cubicBezTo>
                  <a:cubicBezTo>
                    <a:pt x="104661" y="122221"/>
                    <a:pt x="16979" y="242610"/>
                    <a:pt x="3061" y="251657"/>
                  </a:cubicBezTo>
                  <a:cubicBezTo>
                    <a:pt x="-10857" y="260704"/>
                    <a:pt x="24633" y="171630"/>
                    <a:pt x="69866" y="134748"/>
                  </a:cubicBezTo>
                  <a:cubicBezTo>
                    <a:pt x="115099" y="97866"/>
                    <a:pt x="281417" y="10184"/>
                    <a:pt x="295335" y="1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 522">
              <a:extLst>
                <a:ext uri="{FF2B5EF4-FFF2-40B4-BE49-F238E27FC236}">
                  <a16:creationId xmlns:a16="http://schemas.microsoft.com/office/drawing/2014/main" id="{2496909C-F603-F9C4-5796-1AD7625DC232}"/>
                </a:ext>
              </a:extLst>
            </p:cNvPr>
            <p:cNvSpPr/>
            <p:nvPr/>
          </p:nvSpPr>
          <p:spPr>
            <a:xfrm>
              <a:off x="7234602" y="4955943"/>
              <a:ext cx="76560" cy="225749"/>
            </a:xfrm>
            <a:custGeom>
              <a:avLst/>
              <a:gdLst>
                <a:gd name="connsiteX0" fmla="*/ 76423 w 76560"/>
                <a:gd name="connsiteY0" fmla="*/ 189 h 225749"/>
                <a:gd name="connsiteX1" fmla="*/ 26319 w 76560"/>
                <a:gd name="connsiteY1" fmla="*/ 79520 h 225749"/>
                <a:gd name="connsiteX2" fmla="*/ 1266 w 76560"/>
                <a:gd name="connsiteY2" fmla="*/ 225657 h 225749"/>
                <a:gd name="connsiteX3" fmla="*/ 9617 w 76560"/>
                <a:gd name="connsiteY3" fmla="*/ 100397 h 225749"/>
                <a:gd name="connsiteX4" fmla="*/ 76423 w 76560"/>
                <a:gd name="connsiteY4" fmla="*/ 189 h 22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60" h="225749">
                  <a:moveTo>
                    <a:pt x="76423" y="189"/>
                  </a:moveTo>
                  <a:cubicBezTo>
                    <a:pt x="79207" y="-3290"/>
                    <a:pt x="38845" y="41942"/>
                    <a:pt x="26319" y="79520"/>
                  </a:cubicBezTo>
                  <a:cubicBezTo>
                    <a:pt x="13793" y="117098"/>
                    <a:pt x="4050" y="222178"/>
                    <a:pt x="1266" y="225657"/>
                  </a:cubicBezTo>
                  <a:cubicBezTo>
                    <a:pt x="-1518" y="229136"/>
                    <a:pt x="-126" y="133800"/>
                    <a:pt x="9617" y="100397"/>
                  </a:cubicBezTo>
                  <a:cubicBezTo>
                    <a:pt x="19360" y="66994"/>
                    <a:pt x="73639" y="3668"/>
                    <a:pt x="76423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 523">
              <a:extLst>
                <a:ext uri="{FF2B5EF4-FFF2-40B4-BE49-F238E27FC236}">
                  <a16:creationId xmlns:a16="http://schemas.microsoft.com/office/drawing/2014/main" id="{EE43C4C5-FE2B-B19D-DD11-50AF1091D3BA}"/>
                </a:ext>
              </a:extLst>
            </p:cNvPr>
            <p:cNvSpPr/>
            <p:nvPr/>
          </p:nvSpPr>
          <p:spPr>
            <a:xfrm>
              <a:off x="6092598" y="5399470"/>
              <a:ext cx="120640" cy="715650"/>
            </a:xfrm>
            <a:custGeom>
              <a:avLst/>
              <a:gdLst>
                <a:gd name="connsiteX0" fmla="*/ 120312 w 120640"/>
                <a:gd name="connsiteY0" fmla="*/ 3423 h 715650"/>
                <a:gd name="connsiteX1" fmla="*/ 40980 w 120640"/>
                <a:gd name="connsiteY1" fmla="*/ 241418 h 715650"/>
                <a:gd name="connsiteX2" fmla="*/ 11753 w 120640"/>
                <a:gd name="connsiteY2" fmla="*/ 713231 h 715650"/>
                <a:gd name="connsiteX3" fmla="*/ 7577 w 120640"/>
                <a:gd name="connsiteY3" fmla="*/ 408431 h 715650"/>
                <a:gd name="connsiteX4" fmla="*/ 120312 w 120640"/>
                <a:gd name="connsiteY4" fmla="*/ 3423 h 71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40" h="715650">
                  <a:moveTo>
                    <a:pt x="120312" y="3423"/>
                  </a:moveTo>
                  <a:cubicBezTo>
                    <a:pt x="125879" y="-24413"/>
                    <a:pt x="59073" y="123117"/>
                    <a:pt x="40980" y="241418"/>
                  </a:cubicBezTo>
                  <a:cubicBezTo>
                    <a:pt x="22887" y="359719"/>
                    <a:pt x="17320" y="685396"/>
                    <a:pt x="11753" y="713231"/>
                  </a:cubicBezTo>
                  <a:cubicBezTo>
                    <a:pt x="6186" y="741067"/>
                    <a:pt x="-9124" y="521861"/>
                    <a:pt x="7577" y="408431"/>
                  </a:cubicBezTo>
                  <a:cubicBezTo>
                    <a:pt x="24278" y="295001"/>
                    <a:pt x="114745" y="31259"/>
                    <a:pt x="120312" y="3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520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山の前に立っている男性&#10;&#10;中程度の精度で自動的に生成された説明" hidden="1">
            <a:extLst>
              <a:ext uri="{FF2B5EF4-FFF2-40B4-BE49-F238E27FC236}">
                <a16:creationId xmlns:a16="http://schemas.microsoft.com/office/drawing/2014/main" id="{D41685F6-484D-4ED0-1DB8-528070BB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" y="1344706"/>
            <a:ext cx="12749805" cy="7171765"/>
          </a:xfrm>
          <a:prstGeom prst="rect">
            <a:avLst/>
          </a:prstGeom>
        </p:spPr>
      </p:pic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82918A28-A579-3D6D-7C6D-8B16A1FA508B}"/>
              </a:ext>
            </a:extLst>
          </p:cNvPr>
          <p:cNvGrpSpPr/>
          <p:nvPr/>
        </p:nvGrpSpPr>
        <p:grpSpPr>
          <a:xfrm>
            <a:off x="2643809" y="147514"/>
            <a:ext cx="7474226" cy="9355937"/>
            <a:chOff x="5076741" y="1216025"/>
            <a:chExt cx="2179398" cy="272808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B6DE7E2-9790-10B3-3006-CEA452F61F81}"/>
                </a:ext>
              </a:extLst>
            </p:cNvPr>
            <p:cNvSpPr/>
            <p:nvPr/>
          </p:nvSpPr>
          <p:spPr>
            <a:xfrm>
              <a:off x="6423025" y="2699921"/>
              <a:ext cx="249006" cy="87729"/>
            </a:xfrm>
            <a:custGeom>
              <a:avLst/>
              <a:gdLst>
                <a:gd name="connsiteX0" fmla="*/ 0 w 249006"/>
                <a:gd name="connsiteY0" fmla="*/ 87729 h 87729"/>
                <a:gd name="connsiteX1" fmla="*/ 69850 w 249006"/>
                <a:gd name="connsiteY1" fmla="*/ 27404 h 87729"/>
                <a:gd name="connsiteX2" fmla="*/ 247650 w 249006"/>
                <a:gd name="connsiteY2" fmla="*/ 2004 h 87729"/>
                <a:gd name="connsiteX3" fmla="*/ 149225 w 249006"/>
                <a:gd name="connsiteY3" fmla="*/ 2004 h 87729"/>
                <a:gd name="connsiteX4" fmla="*/ 101600 w 249006"/>
                <a:gd name="connsiteY4" fmla="*/ 5179 h 87729"/>
                <a:gd name="connsiteX5" fmla="*/ 50800 w 249006"/>
                <a:gd name="connsiteY5" fmla="*/ 43279 h 87729"/>
                <a:gd name="connsiteX6" fmla="*/ 0 w 249006"/>
                <a:gd name="connsiteY6" fmla="*/ 87729 h 8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006" h="87729">
                  <a:moveTo>
                    <a:pt x="0" y="87729"/>
                  </a:moveTo>
                  <a:cubicBezTo>
                    <a:pt x="3175" y="85083"/>
                    <a:pt x="28575" y="41691"/>
                    <a:pt x="69850" y="27404"/>
                  </a:cubicBezTo>
                  <a:cubicBezTo>
                    <a:pt x="111125" y="13116"/>
                    <a:pt x="234421" y="6237"/>
                    <a:pt x="247650" y="2004"/>
                  </a:cubicBezTo>
                  <a:cubicBezTo>
                    <a:pt x="260879" y="-2229"/>
                    <a:pt x="173567" y="1475"/>
                    <a:pt x="149225" y="2004"/>
                  </a:cubicBezTo>
                  <a:cubicBezTo>
                    <a:pt x="124883" y="2533"/>
                    <a:pt x="118004" y="-1700"/>
                    <a:pt x="101600" y="5179"/>
                  </a:cubicBezTo>
                  <a:cubicBezTo>
                    <a:pt x="85196" y="12058"/>
                    <a:pt x="64558" y="31108"/>
                    <a:pt x="50800" y="43279"/>
                  </a:cubicBezTo>
                  <a:lnTo>
                    <a:pt x="0" y="877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F27FFD69-2498-9002-CA78-E2BCE567E660}"/>
                </a:ext>
              </a:extLst>
            </p:cNvPr>
            <p:cNvSpPr/>
            <p:nvPr/>
          </p:nvSpPr>
          <p:spPr>
            <a:xfrm>
              <a:off x="6661126" y="2695121"/>
              <a:ext cx="194438" cy="79850"/>
            </a:xfrm>
            <a:custGeom>
              <a:avLst/>
              <a:gdLst>
                <a:gd name="connsiteX0" fmla="*/ 24 w 194438"/>
                <a:gd name="connsiteY0" fmla="*/ 454 h 79850"/>
                <a:gd name="connsiteX1" fmla="*/ 95274 w 194438"/>
                <a:gd name="connsiteY1" fmla="*/ 57604 h 79850"/>
                <a:gd name="connsiteX2" fmla="*/ 146074 w 194438"/>
                <a:gd name="connsiteY2" fmla="*/ 60779 h 79850"/>
                <a:gd name="connsiteX3" fmla="*/ 193699 w 194438"/>
                <a:gd name="connsiteY3" fmla="*/ 57604 h 79850"/>
                <a:gd name="connsiteX4" fmla="*/ 171474 w 194438"/>
                <a:gd name="connsiteY4" fmla="*/ 67129 h 79850"/>
                <a:gd name="connsiteX5" fmla="*/ 123849 w 194438"/>
                <a:gd name="connsiteY5" fmla="*/ 79829 h 79850"/>
                <a:gd name="connsiteX6" fmla="*/ 88924 w 194438"/>
                <a:gd name="connsiteY6" fmla="*/ 63954 h 79850"/>
                <a:gd name="connsiteX7" fmla="*/ 85749 w 194438"/>
                <a:gd name="connsiteY7" fmla="*/ 32204 h 79850"/>
                <a:gd name="connsiteX8" fmla="*/ 24 w 194438"/>
                <a:gd name="connsiteY8" fmla="*/ 454 h 7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38" h="79850">
                  <a:moveTo>
                    <a:pt x="24" y="454"/>
                  </a:moveTo>
                  <a:cubicBezTo>
                    <a:pt x="1611" y="4687"/>
                    <a:pt x="70932" y="47550"/>
                    <a:pt x="95274" y="57604"/>
                  </a:cubicBezTo>
                  <a:cubicBezTo>
                    <a:pt x="119616" y="67658"/>
                    <a:pt x="129670" y="60779"/>
                    <a:pt x="146074" y="60779"/>
                  </a:cubicBezTo>
                  <a:cubicBezTo>
                    <a:pt x="162478" y="60779"/>
                    <a:pt x="189466" y="56546"/>
                    <a:pt x="193699" y="57604"/>
                  </a:cubicBezTo>
                  <a:cubicBezTo>
                    <a:pt x="197932" y="58662"/>
                    <a:pt x="183116" y="63425"/>
                    <a:pt x="171474" y="67129"/>
                  </a:cubicBezTo>
                  <a:cubicBezTo>
                    <a:pt x="159832" y="70833"/>
                    <a:pt x="137607" y="80358"/>
                    <a:pt x="123849" y="79829"/>
                  </a:cubicBezTo>
                  <a:cubicBezTo>
                    <a:pt x="110091" y="79300"/>
                    <a:pt x="95274" y="71891"/>
                    <a:pt x="88924" y="63954"/>
                  </a:cubicBezTo>
                  <a:cubicBezTo>
                    <a:pt x="82574" y="56017"/>
                    <a:pt x="96862" y="41729"/>
                    <a:pt x="85749" y="32204"/>
                  </a:cubicBezTo>
                  <a:cubicBezTo>
                    <a:pt x="74637" y="22679"/>
                    <a:pt x="-1563" y="-3779"/>
                    <a:pt x="24" y="4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A2A32D2-4DB0-AA81-F5D7-8FA493E4B82F}"/>
                </a:ext>
              </a:extLst>
            </p:cNvPr>
            <p:cNvSpPr/>
            <p:nvPr/>
          </p:nvSpPr>
          <p:spPr>
            <a:xfrm>
              <a:off x="6435696" y="2736287"/>
              <a:ext cx="365605" cy="71083"/>
            </a:xfrm>
            <a:custGeom>
              <a:avLst/>
              <a:gdLst>
                <a:gd name="connsiteX0" fmla="*/ 29 w 365605"/>
                <a:gd name="connsiteY0" fmla="*/ 64063 h 71083"/>
                <a:gd name="connsiteX1" fmla="*/ 158779 w 365605"/>
                <a:gd name="connsiteY1" fmla="*/ 51363 h 71083"/>
                <a:gd name="connsiteX2" fmla="*/ 215929 w 365605"/>
                <a:gd name="connsiteY2" fmla="*/ 51363 h 71083"/>
                <a:gd name="connsiteX3" fmla="*/ 320704 w 365605"/>
                <a:gd name="connsiteY3" fmla="*/ 563 h 71083"/>
                <a:gd name="connsiteX4" fmla="*/ 295304 w 365605"/>
                <a:gd name="connsiteY4" fmla="*/ 22788 h 71083"/>
                <a:gd name="connsiteX5" fmla="*/ 298479 w 365605"/>
                <a:gd name="connsiteY5" fmla="*/ 29138 h 71083"/>
                <a:gd name="connsiteX6" fmla="*/ 365154 w 365605"/>
                <a:gd name="connsiteY6" fmla="*/ 29138 h 71083"/>
                <a:gd name="connsiteX7" fmla="*/ 323879 w 365605"/>
                <a:gd name="connsiteY7" fmla="*/ 32313 h 71083"/>
                <a:gd name="connsiteX8" fmla="*/ 250854 w 365605"/>
                <a:gd name="connsiteY8" fmla="*/ 48188 h 71083"/>
                <a:gd name="connsiteX9" fmla="*/ 146079 w 365605"/>
                <a:gd name="connsiteY9" fmla="*/ 70413 h 71083"/>
                <a:gd name="connsiteX10" fmla="*/ 29 w 365605"/>
                <a:gd name="connsiteY10" fmla="*/ 64063 h 7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605" h="71083">
                  <a:moveTo>
                    <a:pt x="29" y="64063"/>
                  </a:moveTo>
                  <a:cubicBezTo>
                    <a:pt x="2146" y="60888"/>
                    <a:pt x="122796" y="53480"/>
                    <a:pt x="158779" y="51363"/>
                  </a:cubicBezTo>
                  <a:cubicBezTo>
                    <a:pt x="194762" y="49246"/>
                    <a:pt x="188941" y="59830"/>
                    <a:pt x="215929" y="51363"/>
                  </a:cubicBezTo>
                  <a:cubicBezTo>
                    <a:pt x="242917" y="42896"/>
                    <a:pt x="307475" y="5325"/>
                    <a:pt x="320704" y="563"/>
                  </a:cubicBezTo>
                  <a:cubicBezTo>
                    <a:pt x="333933" y="-4199"/>
                    <a:pt x="295304" y="22788"/>
                    <a:pt x="295304" y="22788"/>
                  </a:cubicBezTo>
                  <a:cubicBezTo>
                    <a:pt x="291600" y="27550"/>
                    <a:pt x="286837" y="28080"/>
                    <a:pt x="298479" y="29138"/>
                  </a:cubicBezTo>
                  <a:cubicBezTo>
                    <a:pt x="310121" y="30196"/>
                    <a:pt x="360921" y="28609"/>
                    <a:pt x="365154" y="29138"/>
                  </a:cubicBezTo>
                  <a:cubicBezTo>
                    <a:pt x="369387" y="29667"/>
                    <a:pt x="342929" y="29138"/>
                    <a:pt x="323879" y="32313"/>
                  </a:cubicBezTo>
                  <a:cubicBezTo>
                    <a:pt x="304829" y="35488"/>
                    <a:pt x="250854" y="48188"/>
                    <a:pt x="250854" y="48188"/>
                  </a:cubicBezTo>
                  <a:cubicBezTo>
                    <a:pt x="221221" y="54538"/>
                    <a:pt x="183121" y="67767"/>
                    <a:pt x="146079" y="70413"/>
                  </a:cubicBezTo>
                  <a:cubicBezTo>
                    <a:pt x="109037" y="73059"/>
                    <a:pt x="-2088" y="67238"/>
                    <a:pt x="29" y="640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63CEFC51-6A07-581D-3CF6-C0698F5144B0}"/>
                </a:ext>
              </a:extLst>
            </p:cNvPr>
            <p:cNvSpPr/>
            <p:nvPr/>
          </p:nvSpPr>
          <p:spPr>
            <a:xfrm>
              <a:off x="6467467" y="2707717"/>
              <a:ext cx="190508" cy="81079"/>
            </a:xfrm>
            <a:custGeom>
              <a:avLst/>
              <a:gdLst>
                <a:gd name="connsiteX0" fmla="*/ 155583 w 190508"/>
                <a:gd name="connsiteY0" fmla="*/ 3733 h 81079"/>
                <a:gd name="connsiteX1" fmla="*/ 190508 w 190508"/>
                <a:gd name="connsiteY1" fmla="*/ 45008 h 81079"/>
                <a:gd name="connsiteX2" fmla="*/ 155583 w 190508"/>
                <a:gd name="connsiteY2" fmla="*/ 79933 h 81079"/>
                <a:gd name="connsiteX3" fmla="*/ 88908 w 190508"/>
                <a:gd name="connsiteY3" fmla="*/ 70408 h 81079"/>
                <a:gd name="connsiteX4" fmla="*/ 38108 w 190508"/>
                <a:gd name="connsiteY4" fmla="*/ 48183 h 81079"/>
                <a:gd name="connsiteX5" fmla="*/ 8 w 190508"/>
                <a:gd name="connsiteY5" fmla="*/ 57708 h 81079"/>
                <a:gd name="connsiteX6" fmla="*/ 41283 w 190508"/>
                <a:gd name="connsiteY6" fmla="*/ 19608 h 81079"/>
                <a:gd name="connsiteX7" fmla="*/ 82558 w 190508"/>
                <a:gd name="connsiteY7" fmla="*/ 3733 h 81079"/>
                <a:gd name="connsiteX8" fmla="*/ 155583 w 190508"/>
                <a:gd name="connsiteY8" fmla="*/ 3733 h 8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8" h="81079">
                  <a:moveTo>
                    <a:pt x="155583" y="3733"/>
                  </a:moveTo>
                  <a:cubicBezTo>
                    <a:pt x="173575" y="10612"/>
                    <a:pt x="190508" y="32308"/>
                    <a:pt x="190508" y="45008"/>
                  </a:cubicBezTo>
                  <a:cubicBezTo>
                    <a:pt x="190508" y="57708"/>
                    <a:pt x="172516" y="75700"/>
                    <a:pt x="155583" y="79933"/>
                  </a:cubicBezTo>
                  <a:cubicBezTo>
                    <a:pt x="138650" y="84166"/>
                    <a:pt x="108487" y="75700"/>
                    <a:pt x="88908" y="70408"/>
                  </a:cubicBezTo>
                  <a:cubicBezTo>
                    <a:pt x="69329" y="65116"/>
                    <a:pt x="52925" y="50300"/>
                    <a:pt x="38108" y="48183"/>
                  </a:cubicBezTo>
                  <a:cubicBezTo>
                    <a:pt x="23291" y="46066"/>
                    <a:pt x="-521" y="62471"/>
                    <a:pt x="8" y="57708"/>
                  </a:cubicBezTo>
                  <a:cubicBezTo>
                    <a:pt x="537" y="52946"/>
                    <a:pt x="27525" y="28604"/>
                    <a:pt x="41283" y="19608"/>
                  </a:cubicBezTo>
                  <a:cubicBezTo>
                    <a:pt x="55041" y="10612"/>
                    <a:pt x="64566" y="6379"/>
                    <a:pt x="82558" y="3733"/>
                  </a:cubicBezTo>
                  <a:cubicBezTo>
                    <a:pt x="100550" y="1087"/>
                    <a:pt x="137591" y="-3146"/>
                    <a:pt x="155583" y="37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E28C841-0A2F-CB2B-5FAB-6E860F089CF4}"/>
                </a:ext>
              </a:extLst>
            </p:cNvPr>
            <p:cNvSpPr/>
            <p:nvPr/>
          </p:nvSpPr>
          <p:spPr>
            <a:xfrm>
              <a:off x="5603622" y="2706202"/>
              <a:ext cx="407733" cy="79602"/>
            </a:xfrm>
            <a:custGeom>
              <a:avLst/>
              <a:gdLst>
                <a:gd name="connsiteX0" fmla="*/ 253 w 407733"/>
                <a:gd name="connsiteY0" fmla="*/ 75098 h 79602"/>
                <a:gd name="connsiteX1" fmla="*/ 174878 w 407733"/>
                <a:gd name="connsiteY1" fmla="*/ 30648 h 79602"/>
                <a:gd name="connsiteX2" fmla="*/ 279653 w 407733"/>
                <a:gd name="connsiteY2" fmla="*/ 14773 h 79602"/>
                <a:gd name="connsiteX3" fmla="*/ 403478 w 407733"/>
                <a:gd name="connsiteY3" fmla="*/ 78273 h 79602"/>
                <a:gd name="connsiteX4" fmla="*/ 374903 w 407733"/>
                <a:gd name="connsiteY4" fmla="*/ 56048 h 79602"/>
                <a:gd name="connsiteX5" fmla="*/ 333628 w 407733"/>
                <a:gd name="connsiteY5" fmla="*/ 33823 h 79602"/>
                <a:gd name="connsiteX6" fmla="*/ 311403 w 407733"/>
                <a:gd name="connsiteY6" fmla="*/ 17948 h 79602"/>
                <a:gd name="connsiteX7" fmla="*/ 282828 w 407733"/>
                <a:gd name="connsiteY7" fmla="*/ 5248 h 79602"/>
                <a:gd name="connsiteX8" fmla="*/ 254253 w 407733"/>
                <a:gd name="connsiteY8" fmla="*/ 2073 h 79602"/>
                <a:gd name="connsiteX9" fmla="*/ 216153 w 407733"/>
                <a:gd name="connsiteY9" fmla="*/ 5248 h 79602"/>
                <a:gd name="connsiteX10" fmla="*/ 253 w 407733"/>
                <a:gd name="connsiteY10" fmla="*/ 75098 h 7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7733" h="79602">
                  <a:moveTo>
                    <a:pt x="253" y="75098"/>
                  </a:moveTo>
                  <a:cubicBezTo>
                    <a:pt x="-6626" y="79331"/>
                    <a:pt x="128311" y="40702"/>
                    <a:pt x="174878" y="30648"/>
                  </a:cubicBezTo>
                  <a:cubicBezTo>
                    <a:pt x="221445" y="20594"/>
                    <a:pt x="241553" y="6836"/>
                    <a:pt x="279653" y="14773"/>
                  </a:cubicBezTo>
                  <a:cubicBezTo>
                    <a:pt x="317753" y="22710"/>
                    <a:pt x="387603" y="71394"/>
                    <a:pt x="403478" y="78273"/>
                  </a:cubicBezTo>
                  <a:cubicBezTo>
                    <a:pt x="419353" y="85152"/>
                    <a:pt x="386545" y="63456"/>
                    <a:pt x="374903" y="56048"/>
                  </a:cubicBezTo>
                  <a:cubicBezTo>
                    <a:pt x="363261" y="48640"/>
                    <a:pt x="344211" y="40173"/>
                    <a:pt x="333628" y="33823"/>
                  </a:cubicBezTo>
                  <a:cubicBezTo>
                    <a:pt x="323045" y="27473"/>
                    <a:pt x="319870" y="22711"/>
                    <a:pt x="311403" y="17948"/>
                  </a:cubicBezTo>
                  <a:cubicBezTo>
                    <a:pt x="302936" y="13185"/>
                    <a:pt x="292353" y="7894"/>
                    <a:pt x="282828" y="5248"/>
                  </a:cubicBezTo>
                  <a:cubicBezTo>
                    <a:pt x="273303" y="2602"/>
                    <a:pt x="265365" y="2073"/>
                    <a:pt x="254253" y="2073"/>
                  </a:cubicBezTo>
                  <a:cubicBezTo>
                    <a:pt x="243141" y="2073"/>
                    <a:pt x="251607" y="-4277"/>
                    <a:pt x="216153" y="5248"/>
                  </a:cubicBezTo>
                  <a:cubicBezTo>
                    <a:pt x="180699" y="14773"/>
                    <a:pt x="7132" y="70865"/>
                    <a:pt x="253" y="750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00AAB766-7249-4583-B2B0-53DEEE503467}"/>
                </a:ext>
              </a:extLst>
            </p:cNvPr>
            <p:cNvSpPr/>
            <p:nvPr/>
          </p:nvSpPr>
          <p:spPr>
            <a:xfrm>
              <a:off x="5625818" y="2781180"/>
              <a:ext cx="376769" cy="35257"/>
            </a:xfrm>
            <a:custGeom>
              <a:avLst/>
              <a:gdLst>
                <a:gd name="connsiteX0" fmla="*/ 282 w 376769"/>
                <a:gd name="connsiteY0" fmla="*/ 22345 h 35257"/>
                <a:gd name="connsiteX1" fmla="*/ 60607 w 376769"/>
                <a:gd name="connsiteY1" fmla="*/ 3295 h 35257"/>
                <a:gd name="connsiteX2" fmla="*/ 184432 w 376769"/>
                <a:gd name="connsiteY2" fmla="*/ 15995 h 35257"/>
                <a:gd name="connsiteX3" fmla="*/ 257457 w 376769"/>
                <a:gd name="connsiteY3" fmla="*/ 15995 h 35257"/>
                <a:gd name="connsiteX4" fmla="*/ 298732 w 376769"/>
                <a:gd name="connsiteY4" fmla="*/ 9645 h 35257"/>
                <a:gd name="connsiteX5" fmla="*/ 374932 w 376769"/>
                <a:gd name="connsiteY5" fmla="*/ 120 h 35257"/>
                <a:gd name="connsiteX6" fmla="*/ 343182 w 376769"/>
                <a:gd name="connsiteY6" fmla="*/ 6470 h 35257"/>
                <a:gd name="connsiteX7" fmla="*/ 235232 w 376769"/>
                <a:gd name="connsiteY7" fmla="*/ 35045 h 35257"/>
                <a:gd name="connsiteX8" fmla="*/ 197132 w 376769"/>
                <a:gd name="connsiteY8" fmla="*/ 19170 h 35257"/>
                <a:gd name="connsiteX9" fmla="*/ 152682 w 376769"/>
                <a:gd name="connsiteY9" fmla="*/ 12820 h 35257"/>
                <a:gd name="connsiteX10" fmla="*/ 130457 w 376769"/>
                <a:gd name="connsiteY10" fmla="*/ 3295 h 35257"/>
                <a:gd name="connsiteX11" fmla="*/ 82832 w 376769"/>
                <a:gd name="connsiteY11" fmla="*/ 3295 h 35257"/>
                <a:gd name="connsiteX12" fmla="*/ 282 w 376769"/>
                <a:gd name="connsiteY12" fmla="*/ 22345 h 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769" h="35257">
                  <a:moveTo>
                    <a:pt x="282" y="22345"/>
                  </a:moveTo>
                  <a:cubicBezTo>
                    <a:pt x="-3422" y="22345"/>
                    <a:pt x="29915" y="4353"/>
                    <a:pt x="60607" y="3295"/>
                  </a:cubicBezTo>
                  <a:cubicBezTo>
                    <a:pt x="91299" y="2237"/>
                    <a:pt x="151624" y="13878"/>
                    <a:pt x="184432" y="15995"/>
                  </a:cubicBezTo>
                  <a:cubicBezTo>
                    <a:pt x="217240" y="18112"/>
                    <a:pt x="238407" y="17053"/>
                    <a:pt x="257457" y="15995"/>
                  </a:cubicBezTo>
                  <a:cubicBezTo>
                    <a:pt x="276507" y="14937"/>
                    <a:pt x="279153" y="12291"/>
                    <a:pt x="298732" y="9645"/>
                  </a:cubicBezTo>
                  <a:cubicBezTo>
                    <a:pt x="318311" y="6999"/>
                    <a:pt x="367524" y="649"/>
                    <a:pt x="374932" y="120"/>
                  </a:cubicBezTo>
                  <a:cubicBezTo>
                    <a:pt x="382340" y="-409"/>
                    <a:pt x="366465" y="649"/>
                    <a:pt x="343182" y="6470"/>
                  </a:cubicBezTo>
                  <a:cubicBezTo>
                    <a:pt x="319899" y="12291"/>
                    <a:pt x="259574" y="32928"/>
                    <a:pt x="235232" y="35045"/>
                  </a:cubicBezTo>
                  <a:cubicBezTo>
                    <a:pt x="210890" y="37162"/>
                    <a:pt x="210890" y="22874"/>
                    <a:pt x="197132" y="19170"/>
                  </a:cubicBezTo>
                  <a:cubicBezTo>
                    <a:pt x="183374" y="15466"/>
                    <a:pt x="163795" y="15466"/>
                    <a:pt x="152682" y="12820"/>
                  </a:cubicBezTo>
                  <a:cubicBezTo>
                    <a:pt x="141569" y="10174"/>
                    <a:pt x="142099" y="4882"/>
                    <a:pt x="130457" y="3295"/>
                  </a:cubicBezTo>
                  <a:cubicBezTo>
                    <a:pt x="118815" y="1708"/>
                    <a:pt x="100295" y="649"/>
                    <a:pt x="82832" y="3295"/>
                  </a:cubicBezTo>
                  <a:cubicBezTo>
                    <a:pt x="65369" y="5941"/>
                    <a:pt x="3986" y="22345"/>
                    <a:pt x="282" y="223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5D09464C-011B-AAB3-98E0-965B3B4592FC}"/>
                </a:ext>
              </a:extLst>
            </p:cNvPr>
            <p:cNvSpPr/>
            <p:nvPr/>
          </p:nvSpPr>
          <p:spPr>
            <a:xfrm>
              <a:off x="5786341" y="2716140"/>
              <a:ext cx="116156" cy="82308"/>
            </a:xfrm>
            <a:custGeom>
              <a:avLst/>
              <a:gdLst>
                <a:gd name="connsiteX0" fmla="*/ 93759 w 116156"/>
                <a:gd name="connsiteY0" fmla="*/ 1660 h 82308"/>
                <a:gd name="connsiteX1" fmla="*/ 115984 w 116156"/>
                <a:gd name="connsiteY1" fmla="*/ 49285 h 82308"/>
                <a:gd name="connsiteX2" fmla="*/ 84234 w 116156"/>
                <a:gd name="connsiteY2" fmla="*/ 81035 h 82308"/>
                <a:gd name="connsiteX3" fmla="*/ 46134 w 116156"/>
                <a:gd name="connsiteY3" fmla="*/ 74685 h 82308"/>
                <a:gd name="connsiteX4" fmla="*/ 17559 w 116156"/>
                <a:gd name="connsiteY4" fmla="*/ 61985 h 82308"/>
                <a:gd name="connsiteX5" fmla="*/ 4859 w 116156"/>
                <a:gd name="connsiteY5" fmla="*/ 30235 h 82308"/>
                <a:gd name="connsiteX6" fmla="*/ 1684 w 116156"/>
                <a:gd name="connsiteY6" fmla="*/ 23885 h 82308"/>
                <a:gd name="connsiteX7" fmla="*/ 30259 w 116156"/>
                <a:gd name="connsiteY7" fmla="*/ 11185 h 82308"/>
                <a:gd name="connsiteX8" fmla="*/ 93759 w 116156"/>
                <a:gd name="connsiteY8" fmla="*/ 1660 h 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156" h="82308">
                  <a:moveTo>
                    <a:pt x="93759" y="1660"/>
                  </a:moveTo>
                  <a:cubicBezTo>
                    <a:pt x="108047" y="8010"/>
                    <a:pt x="117571" y="36056"/>
                    <a:pt x="115984" y="49285"/>
                  </a:cubicBezTo>
                  <a:cubicBezTo>
                    <a:pt x="114397" y="62514"/>
                    <a:pt x="95876" y="76802"/>
                    <a:pt x="84234" y="81035"/>
                  </a:cubicBezTo>
                  <a:cubicBezTo>
                    <a:pt x="72592" y="85268"/>
                    <a:pt x="57247" y="77860"/>
                    <a:pt x="46134" y="74685"/>
                  </a:cubicBezTo>
                  <a:cubicBezTo>
                    <a:pt x="35021" y="71510"/>
                    <a:pt x="24438" y="69393"/>
                    <a:pt x="17559" y="61985"/>
                  </a:cubicBezTo>
                  <a:cubicBezTo>
                    <a:pt x="10680" y="54577"/>
                    <a:pt x="4859" y="30235"/>
                    <a:pt x="4859" y="30235"/>
                  </a:cubicBezTo>
                  <a:cubicBezTo>
                    <a:pt x="2213" y="23885"/>
                    <a:pt x="-2549" y="27060"/>
                    <a:pt x="1684" y="23885"/>
                  </a:cubicBezTo>
                  <a:cubicBezTo>
                    <a:pt x="5917" y="20710"/>
                    <a:pt x="20205" y="13302"/>
                    <a:pt x="30259" y="11185"/>
                  </a:cubicBezTo>
                  <a:cubicBezTo>
                    <a:pt x="40313" y="9068"/>
                    <a:pt x="79471" y="-4690"/>
                    <a:pt x="93759" y="16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0D30F6E5-C275-CD68-0D4A-9C4CD120D27B}"/>
                </a:ext>
              </a:extLst>
            </p:cNvPr>
            <p:cNvSpPr/>
            <p:nvPr/>
          </p:nvSpPr>
          <p:spPr>
            <a:xfrm>
              <a:off x="5821559" y="272768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C44ECEBC-685F-1240-B90E-8082A7E9CC01}"/>
                </a:ext>
              </a:extLst>
            </p:cNvPr>
            <p:cNvSpPr/>
            <p:nvPr/>
          </p:nvSpPr>
          <p:spPr>
            <a:xfrm>
              <a:off x="6524668" y="27209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CB096E91-E48B-44D2-2AF6-55B28716B041}"/>
                </a:ext>
              </a:extLst>
            </p:cNvPr>
            <p:cNvSpPr/>
            <p:nvPr/>
          </p:nvSpPr>
          <p:spPr>
            <a:xfrm>
              <a:off x="6414941" y="2653423"/>
              <a:ext cx="199899" cy="90408"/>
            </a:xfrm>
            <a:custGeom>
              <a:avLst/>
              <a:gdLst>
                <a:gd name="connsiteX0" fmla="*/ 1734 w 199899"/>
                <a:gd name="connsiteY0" fmla="*/ 89777 h 90408"/>
                <a:gd name="connsiteX1" fmla="*/ 195409 w 199899"/>
                <a:gd name="connsiteY1" fmla="*/ 4052 h 90408"/>
                <a:gd name="connsiteX2" fmla="*/ 135084 w 199899"/>
                <a:gd name="connsiteY2" fmla="*/ 16752 h 90408"/>
                <a:gd name="connsiteX3" fmla="*/ 100159 w 199899"/>
                <a:gd name="connsiteY3" fmla="*/ 42152 h 90408"/>
                <a:gd name="connsiteX4" fmla="*/ 1734 w 199899"/>
                <a:gd name="connsiteY4" fmla="*/ 89777 h 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99" h="90408">
                  <a:moveTo>
                    <a:pt x="1734" y="89777"/>
                  </a:moveTo>
                  <a:cubicBezTo>
                    <a:pt x="17609" y="83427"/>
                    <a:pt x="173184" y="16223"/>
                    <a:pt x="195409" y="4052"/>
                  </a:cubicBezTo>
                  <a:cubicBezTo>
                    <a:pt x="217634" y="-8119"/>
                    <a:pt x="150959" y="10402"/>
                    <a:pt x="135084" y="16752"/>
                  </a:cubicBezTo>
                  <a:cubicBezTo>
                    <a:pt x="119209" y="23102"/>
                    <a:pt x="116563" y="31569"/>
                    <a:pt x="100159" y="42152"/>
                  </a:cubicBezTo>
                  <a:cubicBezTo>
                    <a:pt x="83755" y="52735"/>
                    <a:pt x="-14141" y="96127"/>
                    <a:pt x="1734" y="897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7DE7094D-1AC0-DAEB-7C13-745C2D5DA171}"/>
                </a:ext>
              </a:extLst>
            </p:cNvPr>
            <p:cNvSpPr/>
            <p:nvPr/>
          </p:nvSpPr>
          <p:spPr>
            <a:xfrm>
              <a:off x="5702282" y="2681089"/>
              <a:ext cx="264883" cy="33571"/>
            </a:xfrm>
            <a:custGeom>
              <a:avLst/>
              <a:gdLst>
                <a:gd name="connsiteX0" fmla="*/ 18 w 264883"/>
                <a:gd name="connsiteY0" fmla="*/ 30361 h 33571"/>
                <a:gd name="connsiteX1" fmla="*/ 146068 w 264883"/>
                <a:gd name="connsiteY1" fmla="*/ 11311 h 33571"/>
                <a:gd name="connsiteX2" fmla="*/ 263543 w 264883"/>
                <a:gd name="connsiteY2" fmla="*/ 33536 h 33571"/>
                <a:gd name="connsiteX3" fmla="*/ 206393 w 264883"/>
                <a:gd name="connsiteY3" fmla="*/ 4961 h 33571"/>
                <a:gd name="connsiteX4" fmla="*/ 155593 w 264883"/>
                <a:gd name="connsiteY4" fmla="*/ 1786 h 33571"/>
                <a:gd name="connsiteX5" fmla="*/ 18 w 264883"/>
                <a:gd name="connsiteY5" fmla="*/ 30361 h 3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883" h="33571">
                  <a:moveTo>
                    <a:pt x="18" y="30361"/>
                  </a:moveTo>
                  <a:cubicBezTo>
                    <a:pt x="-1569" y="31948"/>
                    <a:pt x="102147" y="10782"/>
                    <a:pt x="146068" y="11311"/>
                  </a:cubicBezTo>
                  <a:cubicBezTo>
                    <a:pt x="189989" y="11840"/>
                    <a:pt x="253489" y="34594"/>
                    <a:pt x="263543" y="33536"/>
                  </a:cubicBezTo>
                  <a:cubicBezTo>
                    <a:pt x="273597" y="32478"/>
                    <a:pt x="224385" y="10253"/>
                    <a:pt x="206393" y="4961"/>
                  </a:cubicBezTo>
                  <a:cubicBezTo>
                    <a:pt x="188401" y="-331"/>
                    <a:pt x="185226" y="-1389"/>
                    <a:pt x="155593" y="1786"/>
                  </a:cubicBezTo>
                  <a:cubicBezTo>
                    <a:pt x="125960" y="4961"/>
                    <a:pt x="1605" y="28774"/>
                    <a:pt x="18" y="30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9DB46392-B1E4-6264-1273-0B2450E6BFB3}"/>
                </a:ext>
              </a:extLst>
            </p:cNvPr>
            <p:cNvSpPr/>
            <p:nvPr/>
          </p:nvSpPr>
          <p:spPr>
            <a:xfrm>
              <a:off x="6445220" y="2514035"/>
              <a:ext cx="257560" cy="76769"/>
            </a:xfrm>
            <a:custGeom>
              <a:avLst/>
              <a:gdLst>
                <a:gd name="connsiteX0" fmla="*/ 30 w 257560"/>
                <a:gd name="connsiteY0" fmla="*/ 76765 h 76769"/>
                <a:gd name="connsiteX1" fmla="*/ 123855 w 257560"/>
                <a:gd name="connsiteY1" fmla="*/ 25965 h 76769"/>
                <a:gd name="connsiteX2" fmla="*/ 101630 w 257560"/>
                <a:gd name="connsiteY2" fmla="*/ 25965 h 76769"/>
                <a:gd name="connsiteX3" fmla="*/ 174655 w 257560"/>
                <a:gd name="connsiteY3" fmla="*/ 10090 h 76769"/>
                <a:gd name="connsiteX4" fmla="*/ 257205 w 257560"/>
                <a:gd name="connsiteY4" fmla="*/ 10090 h 76769"/>
                <a:gd name="connsiteX5" fmla="*/ 203230 w 257560"/>
                <a:gd name="connsiteY5" fmla="*/ 6915 h 76769"/>
                <a:gd name="connsiteX6" fmla="*/ 171480 w 257560"/>
                <a:gd name="connsiteY6" fmla="*/ 565 h 76769"/>
                <a:gd name="connsiteX7" fmla="*/ 136555 w 257560"/>
                <a:gd name="connsiteY7" fmla="*/ 22790 h 76769"/>
                <a:gd name="connsiteX8" fmla="*/ 30 w 257560"/>
                <a:gd name="connsiteY8" fmla="*/ 76765 h 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560" h="76769">
                  <a:moveTo>
                    <a:pt x="30" y="76765"/>
                  </a:moveTo>
                  <a:cubicBezTo>
                    <a:pt x="-2087" y="77294"/>
                    <a:pt x="106922" y="34432"/>
                    <a:pt x="123855" y="25965"/>
                  </a:cubicBezTo>
                  <a:cubicBezTo>
                    <a:pt x="140788" y="17498"/>
                    <a:pt x="93163" y="28611"/>
                    <a:pt x="101630" y="25965"/>
                  </a:cubicBezTo>
                  <a:cubicBezTo>
                    <a:pt x="110097" y="23319"/>
                    <a:pt x="148726" y="12736"/>
                    <a:pt x="174655" y="10090"/>
                  </a:cubicBezTo>
                  <a:cubicBezTo>
                    <a:pt x="200584" y="7444"/>
                    <a:pt x="252443" y="10619"/>
                    <a:pt x="257205" y="10090"/>
                  </a:cubicBezTo>
                  <a:cubicBezTo>
                    <a:pt x="261968" y="9561"/>
                    <a:pt x="217517" y="8502"/>
                    <a:pt x="203230" y="6915"/>
                  </a:cubicBezTo>
                  <a:cubicBezTo>
                    <a:pt x="188943" y="5328"/>
                    <a:pt x="182593" y="-2081"/>
                    <a:pt x="171480" y="565"/>
                  </a:cubicBezTo>
                  <a:cubicBezTo>
                    <a:pt x="160367" y="3211"/>
                    <a:pt x="163543" y="9561"/>
                    <a:pt x="136555" y="22790"/>
                  </a:cubicBezTo>
                  <a:cubicBezTo>
                    <a:pt x="109568" y="36019"/>
                    <a:pt x="2147" y="76236"/>
                    <a:pt x="30" y="767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EE8DAE30-B29B-207D-6084-66E7C5CA99B3}"/>
                </a:ext>
              </a:extLst>
            </p:cNvPr>
            <p:cNvSpPr/>
            <p:nvPr/>
          </p:nvSpPr>
          <p:spPr>
            <a:xfrm>
              <a:off x="6391070" y="2460509"/>
              <a:ext cx="181649" cy="130353"/>
            </a:xfrm>
            <a:custGeom>
              <a:avLst/>
              <a:gdLst>
                <a:gd name="connsiteX0" fmla="*/ 205 w 181649"/>
                <a:gd name="connsiteY0" fmla="*/ 130291 h 130353"/>
                <a:gd name="connsiteX1" fmla="*/ 66880 w 181649"/>
                <a:gd name="connsiteY1" fmla="*/ 63616 h 130353"/>
                <a:gd name="connsiteX2" fmla="*/ 51005 w 181649"/>
                <a:gd name="connsiteY2" fmla="*/ 31866 h 130353"/>
                <a:gd name="connsiteX3" fmla="*/ 101805 w 181649"/>
                <a:gd name="connsiteY3" fmla="*/ 38216 h 130353"/>
                <a:gd name="connsiteX4" fmla="*/ 181180 w 181649"/>
                <a:gd name="connsiteY4" fmla="*/ 116 h 130353"/>
                <a:gd name="connsiteX5" fmla="*/ 136730 w 181649"/>
                <a:gd name="connsiteY5" fmla="*/ 25516 h 130353"/>
                <a:gd name="connsiteX6" fmla="*/ 92280 w 181649"/>
                <a:gd name="connsiteY6" fmla="*/ 50916 h 130353"/>
                <a:gd name="connsiteX7" fmla="*/ 205 w 181649"/>
                <a:gd name="connsiteY7" fmla="*/ 130291 h 13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649" h="130353">
                  <a:moveTo>
                    <a:pt x="205" y="130291"/>
                  </a:moveTo>
                  <a:cubicBezTo>
                    <a:pt x="-4028" y="132408"/>
                    <a:pt x="58413" y="80020"/>
                    <a:pt x="66880" y="63616"/>
                  </a:cubicBezTo>
                  <a:cubicBezTo>
                    <a:pt x="75347" y="47212"/>
                    <a:pt x="45184" y="36099"/>
                    <a:pt x="51005" y="31866"/>
                  </a:cubicBezTo>
                  <a:cubicBezTo>
                    <a:pt x="56826" y="27633"/>
                    <a:pt x="80109" y="43508"/>
                    <a:pt x="101805" y="38216"/>
                  </a:cubicBezTo>
                  <a:cubicBezTo>
                    <a:pt x="123501" y="32924"/>
                    <a:pt x="175359" y="2233"/>
                    <a:pt x="181180" y="116"/>
                  </a:cubicBezTo>
                  <a:cubicBezTo>
                    <a:pt x="187001" y="-2001"/>
                    <a:pt x="136730" y="25516"/>
                    <a:pt x="136730" y="25516"/>
                  </a:cubicBezTo>
                  <a:cubicBezTo>
                    <a:pt x="121913" y="33983"/>
                    <a:pt x="112388" y="35570"/>
                    <a:pt x="92280" y="50916"/>
                  </a:cubicBezTo>
                  <a:cubicBezTo>
                    <a:pt x="72172" y="66262"/>
                    <a:pt x="4438" y="128174"/>
                    <a:pt x="205" y="1302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750D0253-45DB-9A20-CD1A-E61C13FD2E9D}"/>
                </a:ext>
              </a:extLst>
            </p:cNvPr>
            <p:cNvSpPr/>
            <p:nvPr/>
          </p:nvSpPr>
          <p:spPr>
            <a:xfrm>
              <a:off x="6591231" y="2441575"/>
              <a:ext cx="117544" cy="85861"/>
            </a:xfrm>
            <a:custGeom>
              <a:avLst/>
              <a:gdLst>
                <a:gd name="connsiteX0" fmla="*/ 69 w 117544"/>
                <a:gd name="connsiteY0" fmla="*/ 0 h 85861"/>
                <a:gd name="connsiteX1" fmla="*/ 73094 w 117544"/>
                <a:gd name="connsiteY1" fmla="*/ 38100 h 85861"/>
                <a:gd name="connsiteX2" fmla="*/ 114369 w 117544"/>
                <a:gd name="connsiteY2" fmla="*/ 22225 h 85861"/>
                <a:gd name="connsiteX3" fmla="*/ 104844 w 117544"/>
                <a:gd name="connsiteY3" fmla="*/ 41275 h 85861"/>
                <a:gd name="connsiteX4" fmla="*/ 60394 w 117544"/>
                <a:gd name="connsiteY4" fmla="*/ 85725 h 85861"/>
                <a:gd name="connsiteX5" fmla="*/ 117544 w 117544"/>
                <a:gd name="connsiteY5" fmla="*/ 25400 h 85861"/>
                <a:gd name="connsiteX6" fmla="*/ 60394 w 117544"/>
                <a:gd name="connsiteY6" fmla="*/ 38100 h 85861"/>
                <a:gd name="connsiteX7" fmla="*/ 69 w 117544"/>
                <a:gd name="connsiteY7" fmla="*/ 0 h 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544" h="85861">
                  <a:moveTo>
                    <a:pt x="69" y="0"/>
                  </a:moveTo>
                  <a:cubicBezTo>
                    <a:pt x="2186" y="0"/>
                    <a:pt x="54044" y="34396"/>
                    <a:pt x="73094" y="38100"/>
                  </a:cubicBezTo>
                  <a:cubicBezTo>
                    <a:pt x="92144" y="41804"/>
                    <a:pt x="114369" y="22225"/>
                    <a:pt x="114369" y="22225"/>
                  </a:cubicBezTo>
                  <a:cubicBezTo>
                    <a:pt x="119661" y="22754"/>
                    <a:pt x="113840" y="30692"/>
                    <a:pt x="104844" y="41275"/>
                  </a:cubicBezTo>
                  <a:cubicBezTo>
                    <a:pt x="95848" y="51858"/>
                    <a:pt x="58277" y="88371"/>
                    <a:pt x="60394" y="85725"/>
                  </a:cubicBezTo>
                  <a:cubicBezTo>
                    <a:pt x="62511" y="83079"/>
                    <a:pt x="117544" y="33337"/>
                    <a:pt x="117544" y="25400"/>
                  </a:cubicBezTo>
                  <a:cubicBezTo>
                    <a:pt x="117544" y="17463"/>
                    <a:pt x="75740" y="41275"/>
                    <a:pt x="60394" y="38100"/>
                  </a:cubicBezTo>
                  <a:cubicBezTo>
                    <a:pt x="45048" y="34925"/>
                    <a:pt x="-2048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2EB2E99E-CE02-D9DF-6BEA-00C12CE98B28}"/>
                </a:ext>
              </a:extLst>
            </p:cNvPr>
            <p:cNvSpPr/>
            <p:nvPr/>
          </p:nvSpPr>
          <p:spPr>
            <a:xfrm>
              <a:off x="5587984" y="2438228"/>
              <a:ext cx="238676" cy="104992"/>
            </a:xfrm>
            <a:custGeom>
              <a:avLst/>
              <a:gdLst>
                <a:gd name="connsiteX0" fmla="*/ 16 w 238676"/>
                <a:gd name="connsiteY0" fmla="*/ 104947 h 104992"/>
                <a:gd name="connsiteX1" fmla="*/ 69866 w 238676"/>
                <a:gd name="connsiteY1" fmla="*/ 16047 h 104992"/>
                <a:gd name="connsiteX2" fmla="*/ 123841 w 238676"/>
                <a:gd name="connsiteY2" fmla="*/ 28747 h 104992"/>
                <a:gd name="connsiteX3" fmla="*/ 123841 w 238676"/>
                <a:gd name="connsiteY3" fmla="*/ 172 h 104992"/>
                <a:gd name="connsiteX4" fmla="*/ 238141 w 238676"/>
                <a:gd name="connsiteY4" fmla="*/ 44622 h 104992"/>
                <a:gd name="connsiteX5" fmla="*/ 165116 w 238676"/>
                <a:gd name="connsiteY5" fmla="*/ 22397 h 104992"/>
                <a:gd name="connsiteX6" fmla="*/ 127016 w 238676"/>
                <a:gd name="connsiteY6" fmla="*/ 19222 h 104992"/>
                <a:gd name="connsiteX7" fmla="*/ 73041 w 238676"/>
                <a:gd name="connsiteY7" fmla="*/ 35097 h 104992"/>
                <a:gd name="connsiteX8" fmla="*/ 76216 w 238676"/>
                <a:gd name="connsiteY8" fmla="*/ 28747 h 104992"/>
                <a:gd name="connsiteX9" fmla="*/ 16 w 238676"/>
                <a:gd name="connsiteY9" fmla="*/ 104947 h 10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676" h="104992">
                  <a:moveTo>
                    <a:pt x="16" y="104947"/>
                  </a:moveTo>
                  <a:cubicBezTo>
                    <a:pt x="-1042" y="102830"/>
                    <a:pt x="49229" y="28747"/>
                    <a:pt x="69866" y="16047"/>
                  </a:cubicBezTo>
                  <a:cubicBezTo>
                    <a:pt x="90503" y="3347"/>
                    <a:pt x="114845" y="31393"/>
                    <a:pt x="123841" y="28747"/>
                  </a:cubicBezTo>
                  <a:cubicBezTo>
                    <a:pt x="132837" y="26101"/>
                    <a:pt x="104791" y="-2474"/>
                    <a:pt x="123841" y="172"/>
                  </a:cubicBezTo>
                  <a:cubicBezTo>
                    <a:pt x="142891" y="2818"/>
                    <a:pt x="231262" y="40918"/>
                    <a:pt x="238141" y="44622"/>
                  </a:cubicBezTo>
                  <a:cubicBezTo>
                    <a:pt x="245020" y="48326"/>
                    <a:pt x="183637" y="26630"/>
                    <a:pt x="165116" y="22397"/>
                  </a:cubicBezTo>
                  <a:cubicBezTo>
                    <a:pt x="146595" y="18164"/>
                    <a:pt x="142362" y="17105"/>
                    <a:pt x="127016" y="19222"/>
                  </a:cubicBezTo>
                  <a:cubicBezTo>
                    <a:pt x="111670" y="21339"/>
                    <a:pt x="73041" y="35097"/>
                    <a:pt x="73041" y="35097"/>
                  </a:cubicBezTo>
                  <a:cubicBezTo>
                    <a:pt x="64574" y="36684"/>
                    <a:pt x="84683" y="22397"/>
                    <a:pt x="76216" y="28747"/>
                  </a:cubicBezTo>
                  <a:cubicBezTo>
                    <a:pt x="67749" y="35097"/>
                    <a:pt x="1074" y="107064"/>
                    <a:pt x="16" y="1049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13A81ED8-4C4A-B5A2-CC7D-7D9723376CBD}"/>
                </a:ext>
              </a:extLst>
            </p:cNvPr>
            <p:cNvSpPr/>
            <p:nvPr/>
          </p:nvSpPr>
          <p:spPr>
            <a:xfrm>
              <a:off x="5870575" y="2492317"/>
              <a:ext cx="131241" cy="82608"/>
            </a:xfrm>
            <a:custGeom>
              <a:avLst/>
              <a:gdLst>
                <a:gd name="connsiteX0" fmla="*/ 0 w 131241"/>
                <a:gd name="connsiteY0" fmla="*/ 58 h 82608"/>
                <a:gd name="connsiteX1" fmla="*/ 104775 w 131241"/>
                <a:gd name="connsiteY1" fmla="*/ 50858 h 82608"/>
                <a:gd name="connsiteX2" fmla="*/ 73025 w 131241"/>
                <a:gd name="connsiteY2" fmla="*/ 41333 h 82608"/>
                <a:gd name="connsiteX3" fmla="*/ 130175 w 131241"/>
                <a:gd name="connsiteY3" fmla="*/ 82608 h 82608"/>
                <a:gd name="connsiteX4" fmla="*/ 104775 w 131241"/>
                <a:gd name="connsiteY4" fmla="*/ 41333 h 82608"/>
                <a:gd name="connsiteX5" fmla="*/ 0 w 131241"/>
                <a:gd name="connsiteY5" fmla="*/ 58 h 8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41" h="82608">
                  <a:moveTo>
                    <a:pt x="0" y="58"/>
                  </a:moveTo>
                  <a:cubicBezTo>
                    <a:pt x="0" y="1645"/>
                    <a:pt x="92604" y="43979"/>
                    <a:pt x="104775" y="50858"/>
                  </a:cubicBezTo>
                  <a:cubicBezTo>
                    <a:pt x="116946" y="57737"/>
                    <a:pt x="68792" y="36041"/>
                    <a:pt x="73025" y="41333"/>
                  </a:cubicBezTo>
                  <a:cubicBezTo>
                    <a:pt x="77258" y="46625"/>
                    <a:pt x="124883" y="82608"/>
                    <a:pt x="130175" y="82608"/>
                  </a:cubicBezTo>
                  <a:cubicBezTo>
                    <a:pt x="135467" y="82608"/>
                    <a:pt x="120121" y="52975"/>
                    <a:pt x="104775" y="41333"/>
                  </a:cubicBezTo>
                  <a:cubicBezTo>
                    <a:pt x="89429" y="29691"/>
                    <a:pt x="0" y="-1529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4A5396BE-D15C-C42A-AE80-0563F2560CDE}"/>
                </a:ext>
              </a:extLst>
            </p:cNvPr>
            <p:cNvSpPr/>
            <p:nvPr/>
          </p:nvSpPr>
          <p:spPr>
            <a:xfrm>
              <a:off x="5597189" y="2530435"/>
              <a:ext cx="375395" cy="85790"/>
            </a:xfrm>
            <a:custGeom>
              <a:avLst/>
              <a:gdLst>
                <a:gd name="connsiteX0" fmla="*/ 336 w 375395"/>
                <a:gd name="connsiteY0" fmla="*/ 9565 h 85790"/>
                <a:gd name="connsiteX1" fmla="*/ 108286 w 375395"/>
                <a:gd name="connsiteY1" fmla="*/ 6390 h 85790"/>
                <a:gd name="connsiteX2" fmla="*/ 174961 w 375395"/>
                <a:gd name="connsiteY2" fmla="*/ 28615 h 85790"/>
                <a:gd name="connsiteX3" fmla="*/ 127336 w 375395"/>
                <a:gd name="connsiteY3" fmla="*/ 28615 h 85790"/>
                <a:gd name="connsiteX4" fmla="*/ 238461 w 375395"/>
                <a:gd name="connsiteY4" fmla="*/ 34965 h 85790"/>
                <a:gd name="connsiteX5" fmla="*/ 213061 w 375395"/>
                <a:gd name="connsiteY5" fmla="*/ 12740 h 85790"/>
                <a:gd name="connsiteX6" fmla="*/ 324186 w 375395"/>
                <a:gd name="connsiteY6" fmla="*/ 54015 h 85790"/>
                <a:gd name="connsiteX7" fmla="*/ 257511 w 375395"/>
                <a:gd name="connsiteY7" fmla="*/ 34965 h 85790"/>
                <a:gd name="connsiteX8" fmla="*/ 374986 w 375395"/>
                <a:gd name="connsiteY8" fmla="*/ 85765 h 85790"/>
                <a:gd name="connsiteX9" fmla="*/ 292436 w 375395"/>
                <a:gd name="connsiteY9" fmla="*/ 41315 h 85790"/>
                <a:gd name="connsiteX10" fmla="*/ 190836 w 375395"/>
                <a:gd name="connsiteY10" fmla="*/ 6390 h 85790"/>
                <a:gd name="connsiteX11" fmla="*/ 222586 w 375395"/>
                <a:gd name="connsiteY11" fmla="*/ 31790 h 85790"/>
                <a:gd name="connsiteX12" fmla="*/ 178136 w 375395"/>
                <a:gd name="connsiteY12" fmla="*/ 9565 h 85790"/>
                <a:gd name="connsiteX13" fmla="*/ 146386 w 375395"/>
                <a:gd name="connsiteY13" fmla="*/ 40 h 85790"/>
                <a:gd name="connsiteX14" fmla="*/ 336 w 375395"/>
                <a:gd name="connsiteY14" fmla="*/ 9565 h 8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5395" h="85790">
                  <a:moveTo>
                    <a:pt x="336" y="9565"/>
                  </a:moveTo>
                  <a:cubicBezTo>
                    <a:pt x="-6014" y="10623"/>
                    <a:pt x="79182" y="3215"/>
                    <a:pt x="108286" y="6390"/>
                  </a:cubicBezTo>
                  <a:cubicBezTo>
                    <a:pt x="137390" y="9565"/>
                    <a:pt x="171786" y="24911"/>
                    <a:pt x="174961" y="28615"/>
                  </a:cubicBezTo>
                  <a:cubicBezTo>
                    <a:pt x="178136" y="32319"/>
                    <a:pt x="116753" y="27557"/>
                    <a:pt x="127336" y="28615"/>
                  </a:cubicBezTo>
                  <a:cubicBezTo>
                    <a:pt x="137919" y="29673"/>
                    <a:pt x="224174" y="37611"/>
                    <a:pt x="238461" y="34965"/>
                  </a:cubicBezTo>
                  <a:cubicBezTo>
                    <a:pt x="252748" y="32319"/>
                    <a:pt x="198774" y="9565"/>
                    <a:pt x="213061" y="12740"/>
                  </a:cubicBezTo>
                  <a:cubicBezTo>
                    <a:pt x="227348" y="15915"/>
                    <a:pt x="316778" y="50311"/>
                    <a:pt x="324186" y="54015"/>
                  </a:cubicBezTo>
                  <a:cubicBezTo>
                    <a:pt x="331594" y="57719"/>
                    <a:pt x="249044" y="29673"/>
                    <a:pt x="257511" y="34965"/>
                  </a:cubicBezTo>
                  <a:cubicBezTo>
                    <a:pt x="265978" y="40257"/>
                    <a:pt x="369165" y="84707"/>
                    <a:pt x="374986" y="85765"/>
                  </a:cubicBezTo>
                  <a:cubicBezTo>
                    <a:pt x="380807" y="86823"/>
                    <a:pt x="323128" y="54544"/>
                    <a:pt x="292436" y="41315"/>
                  </a:cubicBezTo>
                  <a:cubicBezTo>
                    <a:pt x="261744" y="28086"/>
                    <a:pt x="202478" y="7977"/>
                    <a:pt x="190836" y="6390"/>
                  </a:cubicBezTo>
                  <a:cubicBezTo>
                    <a:pt x="179194" y="4803"/>
                    <a:pt x="224703" y="31261"/>
                    <a:pt x="222586" y="31790"/>
                  </a:cubicBezTo>
                  <a:cubicBezTo>
                    <a:pt x="220469" y="32319"/>
                    <a:pt x="190836" y="14857"/>
                    <a:pt x="178136" y="9565"/>
                  </a:cubicBezTo>
                  <a:cubicBezTo>
                    <a:pt x="165436" y="4273"/>
                    <a:pt x="174432" y="-489"/>
                    <a:pt x="146386" y="40"/>
                  </a:cubicBezTo>
                  <a:cubicBezTo>
                    <a:pt x="118340" y="569"/>
                    <a:pt x="6686" y="8507"/>
                    <a:pt x="336" y="95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FB9F420D-7936-EB2D-1D1A-B2C7158B7B26}"/>
                </a:ext>
              </a:extLst>
            </p:cNvPr>
            <p:cNvSpPr/>
            <p:nvPr/>
          </p:nvSpPr>
          <p:spPr>
            <a:xfrm>
              <a:off x="6247511" y="2691991"/>
              <a:ext cx="32728" cy="350295"/>
            </a:xfrm>
            <a:custGeom>
              <a:avLst/>
              <a:gdLst>
                <a:gd name="connsiteX0" fmla="*/ 32639 w 32728"/>
                <a:gd name="connsiteY0" fmla="*/ 409 h 350295"/>
                <a:gd name="connsiteX1" fmla="*/ 10414 w 32728"/>
                <a:gd name="connsiteY1" fmla="*/ 175034 h 350295"/>
                <a:gd name="connsiteX2" fmla="*/ 10414 w 32728"/>
                <a:gd name="connsiteY2" fmla="*/ 349659 h 350295"/>
                <a:gd name="connsiteX3" fmla="*/ 889 w 32728"/>
                <a:gd name="connsiteY3" fmla="*/ 225834 h 350295"/>
                <a:gd name="connsiteX4" fmla="*/ 32639 w 32728"/>
                <a:gd name="connsiteY4" fmla="*/ 409 h 35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28" h="350295">
                  <a:moveTo>
                    <a:pt x="32639" y="409"/>
                  </a:moveTo>
                  <a:cubicBezTo>
                    <a:pt x="34226" y="-8058"/>
                    <a:pt x="14118" y="116826"/>
                    <a:pt x="10414" y="175034"/>
                  </a:cubicBezTo>
                  <a:cubicBezTo>
                    <a:pt x="6710" y="233242"/>
                    <a:pt x="12001" y="341192"/>
                    <a:pt x="10414" y="349659"/>
                  </a:cubicBezTo>
                  <a:cubicBezTo>
                    <a:pt x="8827" y="358126"/>
                    <a:pt x="-3344" y="280338"/>
                    <a:pt x="889" y="225834"/>
                  </a:cubicBezTo>
                  <a:cubicBezTo>
                    <a:pt x="5122" y="171330"/>
                    <a:pt x="31052" y="8876"/>
                    <a:pt x="32639" y="4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10089AA-0AF5-EF25-C233-E67A27806640}"/>
                </a:ext>
              </a:extLst>
            </p:cNvPr>
            <p:cNvSpPr/>
            <p:nvPr/>
          </p:nvSpPr>
          <p:spPr>
            <a:xfrm>
              <a:off x="6155602" y="2733602"/>
              <a:ext cx="32787" cy="311313"/>
            </a:xfrm>
            <a:custGeom>
              <a:avLst/>
              <a:gdLst>
                <a:gd name="connsiteX0" fmla="*/ 32473 w 32787"/>
                <a:gd name="connsiteY0" fmla="*/ 73 h 311313"/>
                <a:gd name="connsiteX1" fmla="*/ 16598 w 32787"/>
                <a:gd name="connsiteY1" fmla="*/ 168348 h 311313"/>
                <a:gd name="connsiteX2" fmla="*/ 10248 w 32787"/>
                <a:gd name="connsiteY2" fmla="*/ 209623 h 311313"/>
                <a:gd name="connsiteX3" fmla="*/ 10248 w 32787"/>
                <a:gd name="connsiteY3" fmla="*/ 311223 h 311313"/>
                <a:gd name="connsiteX4" fmla="*/ 723 w 32787"/>
                <a:gd name="connsiteY4" fmla="*/ 190573 h 311313"/>
                <a:gd name="connsiteX5" fmla="*/ 32473 w 32787"/>
                <a:gd name="connsiteY5" fmla="*/ 73 h 31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87" h="311313">
                  <a:moveTo>
                    <a:pt x="32473" y="73"/>
                  </a:moveTo>
                  <a:cubicBezTo>
                    <a:pt x="35119" y="-3631"/>
                    <a:pt x="20302" y="133423"/>
                    <a:pt x="16598" y="168348"/>
                  </a:cubicBezTo>
                  <a:cubicBezTo>
                    <a:pt x="12894" y="203273"/>
                    <a:pt x="11306" y="185811"/>
                    <a:pt x="10248" y="209623"/>
                  </a:cubicBezTo>
                  <a:cubicBezTo>
                    <a:pt x="9190" y="233435"/>
                    <a:pt x="11835" y="314398"/>
                    <a:pt x="10248" y="311223"/>
                  </a:cubicBezTo>
                  <a:cubicBezTo>
                    <a:pt x="8661" y="308048"/>
                    <a:pt x="-2981" y="238727"/>
                    <a:pt x="723" y="190573"/>
                  </a:cubicBezTo>
                  <a:cubicBezTo>
                    <a:pt x="4427" y="142419"/>
                    <a:pt x="29827" y="3777"/>
                    <a:pt x="32473" y="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20F63933-2F51-D059-3E14-E479122F966D}"/>
                </a:ext>
              </a:extLst>
            </p:cNvPr>
            <p:cNvSpPr/>
            <p:nvPr/>
          </p:nvSpPr>
          <p:spPr>
            <a:xfrm>
              <a:off x="6264215" y="3098758"/>
              <a:ext cx="66738" cy="190615"/>
            </a:xfrm>
            <a:custGeom>
              <a:avLst/>
              <a:gdLst>
                <a:gd name="connsiteX0" fmla="*/ 60 w 66738"/>
                <a:gd name="connsiteY0" fmla="*/ 42 h 190615"/>
                <a:gd name="connsiteX1" fmla="*/ 54035 w 66738"/>
                <a:gd name="connsiteY1" fmla="*/ 107992 h 190615"/>
                <a:gd name="connsiteX2" fmla="*/ 12760 w 66738"/>
                <a:gd name="connsiteY2" fmla="*/ 190542 h 190615"/>
                <a:gd name="connsiteX3" fmla="*/ 66735 w 66738"/>
                <a:gd name="connsiteY3" fmla="*/ 120692 h 190615"/>
                <a:gd name="connsiteX4" fmla="*/ 60 w 66738"/>
                <a:gd name="connsiteY4" fmla="*/ 42 h 19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38" h="190615">
                  <a:moveTo>
                    <a:pt x="60" y="42"/>
                  </a:moveTo>
                  <a:cubicBezTo>
                    <a:pt x="-2057" y="-2075"/>
                    <a:pt x="51918" y="76242"/>
                    <a:pt x="54035" y="107992"/>
                  </a:cubicBezTo>
                  <a:cubicBezTo>
                    <a:pt x="56152" y="139742"/>
                    <a:pt x="10643" y="188425"/>
                    <a:pt x="12760" y="190542"/>
                  </a:cubicBezTo>
                  <a:cubicBezTo>
                    <a:pt x="14877" y="192659"/>
                    <a:pt x="67264" y="148738"/>
                    <a:pt x="66735" y="120692"/>
                  </a:cubicBezTo>
                  <a:cubicBezTo>
                    <a:pt x="66206" y="92646"/>
                    <a:pt x="2177" y="2159"/>
                    <a:pt x="60" y="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1CCAF162-B894-649A-C781-02BFC69013AB}"/>
                </a:ext>
              </a:extLst>
            </p:cNvPr>
            <p:cNvSpPr/>
            <p:nvPr/>
          </p:nvSpPr>
          <p:spPr>
            <a:xfrm>
              <a:off x="6130168" y="3079545"/>
              <a:ext cx="70712" cy="204593"/>
            </a:xfrm>
            <a:custGeom>
              <a:avLst/>
              <a:gdLst>
                <a:gd name="connsiteX0" fmla="*/ 70607 w 70712"/>
                <a:gd name="connsiteY0" fmla="*/ 205 h 204593"/>
                <a:gd name="connsiteX1" fmla="*/ 16632 w 70712"/>
                <a:gd name="connsiteY1" fmla="*/ 95455 h 204593"/>
                <a:gd name="connsiteX2" fmla="*/ 19807 w 70712"/>
                <a:gd name="connsiteY2" fmla="*/ 124030 h 204593"/>
                <a:gd name="connsiteX3" fmla="*/ 61082 w 70712"/>
                <a:gd name="connsiteY3" fmla="*/ 203405 h 204593"/>
                <a:gd name="connsiteX4" fmla="*/ 29332 w 70712"/>
                <a:gd name="connsiteY4" fmla="*/ 168480 h 204593"/>
                <a:gd name="connsiteX5" fmla="*/ 757 w 70712"/>
                <a:gd name="connsiteY5" fmla="*/ 124030 h 204593"/>
                <a:gd name="connsiteX6" fmla="*/ 70607 w 70712"/>
                <a:gd name="connsiteY6" fmla="*/ 205 h 20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12" h="204593">
                  <a:moveTo>
                    <a:pt x="70607" y="205"/>
                  </a:moveTo>
                  <a:cubicBezTo>
                    <a:pt x="73253" y="-4557"/>
                    <a:pt x="25099" y="74817"/>
                    <a:pt x="16632" y="95455"/>
                  </a:cubicBezTo>
                  <a:cubicBezTo>
                    <a:pt x="8165" y="116093"/>
                    <a:pt x="12399" y="106038"/>
                    <a:pt x="19807" y="124030"/>
                  </a:cubicBezTo>
                  <a:cubicBezTo>
                    <a:pt x="27215" y="142022"/>
                    <a:pt x="59495" y="195997"/>
                    <a:pt x="61082" y="203405"/>
                  </a:cubicBezTo>
                  <a:cubicBezTo>
                    <a:pt x="62669" y="210813"/>
                    <a:pt x="39386" y="181709"/>
                    <a:pt x="29332" y="168480"/>
                  </a:cubicBezTo>
                  <a:cubicBezTo>
                    <a:pt x="19278" y="155251"/>
                    <a:pt x="-4535" y="146255"/>
                    <a:pt x="757" y="124030"/>
                  </a:cubicBezTo>
                  <a:cubicBezTo>
                    <a:pt x="6049" y="101805"/>
                    <a:pt x="67961" y="4967"/>
                    <a:pt x="70607" y="2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05597756-7F1C-218D-464B-51ABB815150D}"/>
                </a:ext>
              </a:extLst>
            </p:cNvPr>
            <p:cNvSpPr/>
            <p:nvPr/>
          </p:nvSpPr>
          <p:spPr>
            <a:xfrm>
              <a:off x="5966054" y="3060305"/>
              <a:ext cx="88913" cy="156321"/>
            </a:xfrm>
            <a:custGeom>
              <a:avLst/>
              <a:gdLst>
                <a:gd name="connsiteX0" fmla="*/ 88671 w 88913"/>
                <a:gd name="connsiteY0" fmla="*/ 395 h 156321"/>
                <a:gd name="connsiteX1" fmla="*/ 28346 w 88913"/>
                <a:gd name="connsiteY1" fmla="*/ 63895 h 156321"/>
                <a:gd name="connsiteX2" fmla="*/ 15646 w 88913"/>
                <a:gd name="connsiteY2" fmla="*/ 117870 h 156321"/>
                <a:gd name="connsiteX3" fmla="*/ 15646 w 88913"/>
                <a:gd name="connsiteY3" fmla="*/ 155970 h 156321"/>
                <a:gd name="connsiteX4" fmla="*/ 2946 w 88913"/>
                <a:gd name="connsiteY4" fmla="*/ 95645 h 156321"/>
                <a:gd name="connsiteX5" fmla="*/ 88671 w 88913"/>
                <a:gd name="connsiteY5" fmla="*/ 395 h 15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13" h="156321">
                  <a:moveTo>
                    <a:pt x="88671" y="395"/>
                  </a:moveTo>
                  <a:cubicBezTo>
                    <a:pt x="92904" y="-4897"/>
                    <a:pt x="40517" y="44316"/>
                    <a:pt x="28346" y="63895"/>
                  </a:cubicBezTo>
                  <a:cubicBezTo>
                    <a:pt x="16175" y="83474"/>
                    <a:pt x="17763" y="102524"/>
                    <a:pt x="15646" y="117870"/>
                  </a:cubicBezTo>
                  <a:cubicBezTo>
                    <a:pt x="13529" y="133216"/>
                    <a:pt x="17763" y="159674"/>
                    <a:pt x="15646" y="155970"/>
                  </a:cubicBezTo>
                  <a:cubicBezTo>
                    <a:pt x="13529" y="152266"/>
                    <a:pt x="-7637" y="118399"/>
                    <a:pt x="2946" y="95645"/>
                  </a:cubicBezTo>
                  <a:cubicBezTo>
                    <a:pt x="13529" y="72891"/>
                    <a:pt x="84438" y="5687"/>
                    <a:pt x="88671" y="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F66D98C3-9F96-B585-6042-006E19F4C58C}"/>
                </a:ext>
              </a:extLst>
            </p:cNvPr>
            <p:cNvSpPr/>
            <p:nvPr/>
          </p:nvSpPr>
          <p:spPr>
            <a:xfrm>
              <a:off x="6327662" y="3051145"/>
              <a:ext cx="41421" cy="142959"/>
            </a:xfrm>
            <a:custGeom>
              <a:avLst/>
              <a:gdLst>
                <a:gd name="connsiteX0" fmla="*/ 113 w 41421"/>
                <a:gd name="connsiteY0" fmla="*/ 30 h 142959"/>
                <a:gd name="connsiteX1" fmla="*/ 28688 w 41421"/>
                <a:gd name="connsiteY1" fmla="*/ 82580 h 142959"/>
                <a:gd name="connsiteX2" fmla="*/ 15988 w 41421"/>
                <a:gd name="connsiteY2" fmla="*/ 142905 h 142959"/>
                <a:gd name="connsiteX3" fmla="*/ 41388 w 41421"/>
                <a:gd name="connsiteY3" fmla="*/ 92105 h 142959"/>
                <a:gd name="connsiteX4" fmla="*/ 113 w 41421"/>
                <a:gd name="connsiteY4" fmla="*/ 30 h 1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21" h="142959">
                  <a:moveTo>
                    <a:pt x="113" y="30"/>
                  </a:moveTo>
                  <a:cubicBezTo>
                    <a:pt x="-2004" y="-1558"/>
                    <a:pt x="26042" y="58768"/>
                    <a:pt x="28688" y="82580"/>
                  </a:cubicBezTo>
                  <a:cubicBezTo>
                    <a:pt x="31334" y="106392"/>
                    <a:pt x="13871" y="141317"/>
                    <a:pt x="15988" y="142905"/>
                  </a:cubicBezTo>
                  <a:cubicBezTo>
                    <a:pt x="18105" y="144493"/>
                    <a:pt x="42446" y="111155"/>
                    <a:pt x="41388" y="92105"/>
                  </a:cubicBezTo>
                  <a:cubicBezTo>
                    <a:pt x="40330" y="73055"/>
                    <a:pt x="2230" y="1618"/>
                    <a:pt x="113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CAA9F465-D27E-1A8A-D2D2-1DF1C6E833B0}"/>
                </a:ext>
              </a:extLst>
            </p:cNvPr>
            <p:cNvSpPr/>
            <p:nvPr/>
          </p:nvSpPr>
          <p:spPr>
            <a:xfrm>
              <a:off x="6198489" y="2673344"/>
              <a:ext cx="46760" cy="385624"/>
            </a:xfrm>
            <a:custGeom>
              <a:avLst/>
              <a:gdLst>
                <a:gd name="connsiteX0" fmla="*/ 46736 w 46760"/>
                <a:gd name="connsiteY0" fmla="*/ 6 h 385624"/>
                <a:gd name="connsiteX1" fmla="*/ 8636 w 46760"/>
                <a:gd name="connsiteY1" fmla="*/ 196856 h 385624"/>
                <a:gd name="connsiteX2" fmla="*/ 14986 w 46760"/>
                <a:gd name="connsiteY2" fmla="*/ 384181 h 385624"/>
                <a:gd name="connsiteX3" fmla="*/ 5461 w 46760"/>
                <a:gd name="connsiteY3" fmla="*/ 279406 h 385624"/>
                <a:gd name="connsiteX4" fmla="*/ 2286 w 46760"/>
                <a:gd name="connsiteY4" fmla="*/ 203206 h 385624"/>
                <a:gd name="connsiteX5" fmla="*/ 46736 w 46760"/>
                <a:gd name="connsiteY5" fmla="*/ 6 h 38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0" h="385624">
                  <a:moveTo>
                    <a:pt x="46736" y="6"/>
                  </a:moveTo>
                  <a:cubicBezTo>
                    <a:pt x="47794" y="-1052"/>
                    <a:pt x="13928" y="132827"/>
                    <a:pt x="8636" y="196856"/>
                  </a:cubicBezTo>
                  <a:cubicBezTo>
                    <a:pt x="3344" y="260885"/>
                    <a:pt x="15515" y="370423"/>
                    <a:pt x="14986" y="384181"/>
                  </a:cubicBezTo>
                  <a:cubicBezTo>
                    <a:pt x="14457" y="397939"/>
                    <a:pt x="7578" y="309568"/>
                    <a:pt x="5461" y="279406"/>
                  </a:cubicBezTo>
                  <a:cubicBezTo>
                    <a:pt x="3344" y="249244"/>
                    <a:pt x="-3535" y="243423"/>
                    <a:pt x="2286" y="203206"/>
                  </a:cubicBezTo>
                  <a:cubicBezTo>
                    <a:pt x="8107" y="162989"/>
                    <a:pt x="45678" y="1064"/>
                    <a:pt x="46736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C4B87042-6668-6EE6-E06C-6D43FDBBC104}"/>
                </a:ext>
              </a:extLst>
            </p:cNvPr>
            <p:cNvSpPr/>
            <p:nvPr/>
          </p:nvSpPr>
          <p:spPr>
            <a:xfrm>
              <a:off x="6295789" y="2873361"/>
              <a:ext cx="16111" cy="142910"/>
            </a:xfrm>
            <a:custGeom>
              <a:avLst/>
              <a:gdLst>
                <a:gd name="connsiteX0" fmla="*/ 236 w 16111"/>
                <a:gd name="connsiteY0" fmla="*/ 14 h 142910"/>
                <a:gd name="connsiteX1" fmla="*/ 6586 w 16111"/>
                <a:gd name="connsiteY1" fmla="*/ 82564 h 142910"/>
                <a:gd name="connsiteX2" fmla="*/ 6586 w 16111"/>
                <a:gd name="connsiteY2" fmla="*/ 142889 h 142910"/>
                <a:gd name="connsiteX3" fmla="*/ 16111 w 16111"/>
                <a:gd name="connsiteY3" fmla="*/ 76214 h 142910"/>
                <a:gd name="connsiteX4" fmla="*/ 236 w 16111"/>
                <a:gd name="connsiteY4" fmla="*/ 14 h 1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1" h="142910">
                  <a:moveTo>
                    <a:pt x="236" y="14"/>
                  </a:moveTo>
                  <a:cubicBezTo>
                    <a:pt x="-1352" y="1072"/>
                    <a:pt x="5528" y="58752"/>
                    <a:pt x="6586" y="82564"/>
                  </a:cubicBezTo>
                  <a:cubicBezTo>
                    <a:pt x="7644" y="106376"/>
                    <a:pt x="4998" y="143947"/>
                    <a:pt x="6586" y="142889"/>
                  </a:cubicBezTo>
                  <a:cubicBezTo>
                    <a:pt x="8174" y="141831"/>
                    <a:pt x="16111" y="97910"/>
                    <a:pt x="16111" y="76214"/>
                  </a:cubicBezTo>
                  <a:cubicBezTo>
                    <a:pt x="16111" y="54518"/>
                    <a:pt x="1824" y="-1044"/>
                    <a:pt x="236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559793F5-09F8-B2A8-7BA2-496D3097D787}"/>
                </a:ext>
              </a:extLst>
            </p:cNvPr>
            <p:cNvSpPr/>
            <p:nvPr/>
          </p:nvSpPr>
          <p:spPr>
            <a:xfrm>
              <a:off x="6102131" y="2889239"/>
              <a:ext cx="38368" cy="215911"/>
            </a:xfrm>
            <a:custGeom>
              <a:avLst/>
              <a:gdLst>
                <a:gd name="connsiteX0" fmla="*/ 22444 w 38368"/>
                <a:gd name="connsiteY0" fmla="*/ 11 h 215911"/>
                <a:gd name="connsiteX1" fmla="*/ 25619 w 38368"/>
                <a:gd name="connsiteY1" fmla="*/ 98436 h 215911"/>
                <a:gd name="connsiteX2" fmla="*/ 16094 w 38368"/>
                <a:gd name="connsiteY2" fmla="*/ 139711 h 215911"/>
                <a:gd name="connsiteX3" fmla="*/ 219 w 38368"/>
                <a:gd name="connsiteY3" fmla="*/ 215911 h 215911"/>
                <a:gd name="connsiteX4" fmla="*/ 28794 w 38368"/>
                <a:gd name="connsiteY4" fmla="*/ 139711 h 215911"/>
                <a:gd name="connsiteX5" fmla="*/ 38319 w 38368"/>
                <a:gd name="connsiteY5" fmla="*/ 92086 h 215911"/>
                <a:gd name="connsiteX6" fmla="*/ 22444 w 38368"/>
                <a:gd name="connsiteY6" fmla="*/ 11 h 2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68" h="215911">
                  <a:moveTo>
                    <a:pt x="22444" y="11"/>
                  </a:moveTo>
                  <a:cubicBezTo>
                    <a:pt x="20327" y="1069"/>
                    <a:pt x="26677" y="75153"/>
                    <a:pt x="25619" y="98436"/>
                  </a:cubicBezTo>
                  <a:cubicBezTo>
                    <a:pt x="24561" y="121719"/>
                    <a:pt x="20327" y="120132"/>
                    <a:pt x="16094" y="139711"/>
                  </a:cubicBezTo>
                  <a:cubicBezTo>
                    <a:pt x="11861" y="159290"/>
                    <a:pt x="-1898" y="215911"/>
                    <a:pt x="219" y="215911"/>
                  </a:cubicBezTo>
                  <a:cubicBezTo>
                    <a:pt x="2336" y="215911"/>
                    <a:pt x="22444" y="160348"/>
                    <a:pt x="28794" y="139711"/>
                  </a:cubicBezTo>
                  <a:cubicBezTo>
                    <a:pt x="35144" y="119074"/>
                    <a:pt x="38848" y="111665"/>
                    <a:pt x="38319" y="92086"/>
                  </a:cubicBezTo>
                  <a:cubicBezTo>
                    <a:pt x="37790" y="72507"/>
                    <a:pt x="24561" y="-1047"/>
                    <a:pt x="22444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188100D9-2DE4-D83C-8B23-9501707A013E}"/>
                </a:ext>
              </a:extLst>
            </p:cNvPr>
            <p:cNvSpPr/>
            <p:nvPr/>
          </p:nvSpPr>
          <p:spPr>
            <a:xfrm>
              <a:off x="6432531" y="3070194"/>
              <a:ext cx="50851" cy="139787"/>
            </a:xfrm>
            <a:custGeom>
              <a:avLst/>
              <a:gdLst>
                <a:gd name="connsiteX0" fmla="*/ 19 w 50851"/>
                <a:gd name="connsiteY0" fmla="*/ 31 h 139787"/>
                <a:gd name="connsiteX1" fmla="*/ 44469 w 50851"/>
                <a:gd name="connsiteY1" fmla="*/ 85756 h 139787"/>
                <a:gd name="connsiteX2" fmla="*/ 25419 w 50851"/>
                <a:gd name="connsiteY2" fmla="*/ 139731 h 139787"/>
                <a:gd name="connsiteX3" fmla="*/ 50819 w 50851"/>
                <a:gd name="connsiteY3" fmla="*/ 76231 h 139787"/>
                <a:gd name="connsiteX4" fmla="*/ 19 w 50851"/>
                <a:gd name="connsiteY4" fmla="*/ 31 h 13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51" h="139787">
                  <a:moveTo>
                    <a:pt x="19" y="31"/>
                  </a:moveTo>
                  <a:cubicBezTo>
                    <a:pt x="-1039" y="1619"/>
                    <a:pt x="40236" y="62473"/>
                    <a:pt x="44469" y="85756"/>
                  </a:cubicBezTo>
                  <a:cubicBezTo>
                    <a:pt x="48702" y="109039"/>
                    <a:pt x="24361" y="141319"/>
                    <a:pt x="25419" y="139731"/>
                  </a:cubicBezTo>
                  <a:cubicBezTo>
                    <a:pt x="26477" y="138143"/>
                    <a:pt x="51877" y="95810"/>
                    <a:pt x="50819" y="76231"/>
                  </a:cubicBezTo>
                  <a:cubicBezTo>
                    <a:pt x="49761" y="56652"/>
                    <a:pt x="1077" y="-1557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47F3126E-D819-C5C7-AE7A-95C169859D01}"/>
                </a:ext>
              </a:extLst>
            </p:cNvPr>
            <p:cNvSpPr/>
            <p:nvPr/>
          </p:nvSpPr>
          <p:spPr>
            <a:xfrm>
              <a:off x="6356285" y="3196942"/>
              <a:ext cx="116484" cy="63983"/>
            </a:xfrm>
            <a:custGeom>
              <a:avLst/>
              <a:gdLst>
                <a:gd name="connsiteX0" fmla="*/ 65 w 116484"/>
                <a:gd name="connsiteY0" fmla="*/ 9808 h 63983"/>
                <a:gd name="connsiteX1" fmla="*/ 88965 w 116484"/>
                <a:gd name="connsiteY1" fmla="*/ 22508 h 63983"/>
                <a:gd name="connsiteX2" fmla="*/ 79440 w 116484"/>
                <a:gd name="connsiteY2" fmla="*/ 63783 h 63983"/>
                <a:gd name="connsiteX3" fmla="*/ 114365 w 116484"/>
                <a:gd name="connsiteY3" fmla="*/ 3458 h 63983"/>
                <a:gd name="connsiteX4" fmla="*/ 104840 w 116484"/>
                <a:gd name="connsiteY4" fmla="*/ 6633 h 63983"/>
                <a:gd name="connsiteX5" fmla="*/ 65 w 116484"/>
                <a:gd name="connsiteY5" fmla="*/ 9808 h 6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84" h="63983">
                  <a:moveTo>
                    <a:pt x="65" y="9808"/>
                  </a:moveTo>
                  <a:cubicBezTo>
                    <a:pt x="-2581" y="12454"/>
                    <a:pt x="75736" y="13512"/>
                    <a:pt x="88965" y="22508"/>
                  </a:cubicBezTo>
                  <a:cubicBezTo>
                    <a:pt x="102194" y="31504"/>
                    <a:pt x="75207" y="66958"/>
                    <a:pt x="79440" y="63783"/>
                  </a:cubicBezTo>
                  <a:cubicBezTo>
                    <a:pt x="83673" y="60608"/>
                    <a:pt x="114365" y="3458"/>
                    <a:pt x="114365" y="3458"/>
                  </a:cubicBezTo>
                  <a:cubicBezTo>
                    <a:pt x="118598" y="-6067"/>
                    <a:pt x="117011" y="7162"/>
                    <a:pt x="104840" y="6633"/>
                  </a:cubicBezTo>
                  <a:cubicBezTo>
                    <a:pt x="92669" y="6104"/>
                    <a:pt x="2711" y="7162"/>
                    <a:pt x="65" y="98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4A05ECFA-7A22-47C2-78C0-D21EEC4F07DC}"/>
                </a:ext>
              </a:extLst>
            </p:cNvPr>
            <p:cNvSpPr/>
            <p:nvPr/>
          </p:nvSpPr>
          <p:spPr>
            <a:xfrm>
              <a:off x="6051323" y="3209604"/>
              <a:ext cx="109764" cy="114886"/>
            </a:xfrm>
            <a:custGeom>
              <a:avLst/>
              <a:gdLst>
                <a:gd name="connsiteX0" fmla="*/ 227 w 109764"/>
                <a:gd name="connsiteY0" fmla="*/ 321 h 114886"/>
                <a:gd name="connsiteX1" fmla="*/ 70077 w 109764"/>
                <a:gd name="connsiteY1" fmla="*/ 44771 h 114886"/>
                <a:gd name="connsiteX2" fmla="*/ 108177 w 109764"/>
                <a:gd name="connsiteY2" fmla="*/ 114621 h 114886"/>
                <a:gd name="connsiteX3" fmla="*/ 95477 w 109764"/>
                <a:gd name="connsiteY3" fmla="*/ 66996 h 114886"/>
                <a:gd name="connsiteX4" fmla="*/ 227 w 109764"/>
                <a:gd name="connsiteY4" fmla="*/ 321 h 11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64" h="114886">
                  <a:moveTo>
                    <a:pt x="227" y="321"/>
                  </a:moveTo>
                  <a:cubicBezTo>
                    <a:pt x="-4006" y="-3383"/>
                    <a:pt x="52085" y="25721"/>
                    <a:pt x="70077" y="44771"/>
                  </a:cubicBezTo>
                  <a:cubicBezTo>
                    <a:pt x="88069" y="63821"/>
                    <a:pt x="103944" y="110917"/>
                    <a:pt x="108177" y="114621"/>
                  </a:cubicBezTo>
                  <a:cubicBezTo>
                    <a:pt x="112410" y="118325"/>
                    <a:pt x="108177" y="82342"/>
                    <a:pt x="95477" y="66996"/>
                  </a:cubicBezTo>
                  <a:cubicBezTo>
                    <a:pt x="82777" y="51650"/>
                    <a:pt x="4460" y="4025"/>
                    <a:pt x="227" y="3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471F2364-0A72-C2B9-301C-CD9F64CBDF95}"/>
                </a:ext>
              </a:extLst>
            </p:cNvPr>
            <p:cNvSpPr/>
            <p:nvPr/>
          </p:nvSpPr>
          <p:spPr>
            <a:xfrm>
              <a:off x="6232439" y="3092330"/>
              <a:ext cx="31901" cy="152737"/>
            </a:xfrm>
            <a:custGeom>
              <a:avLst/>
              <a:gdLst>
                <a:gd name="connsiteX0" fmla="*/ 86 w 31901"/>
                <a:gd name="connsiteY0" fmla="*/ 120 h 152737"/>
                <a:gd name="connsiteX1" fmla="*/ 22311 w 31901"/>
                <a:gd name="connsiteY1" fmla="*/ 82670 h 152737"/>
                <a:gd name="connsiteX2" fmla="*/ 19136 w 31901"/>
                <a:gd name="connsiteY2" fmla="*/ 152520 h 152737"/>
                <a:gd name="connsiteX3" fmla="*/ 31836 w 31901"/>
                <a:gd name="connsiteY3" fmla="*/ 101720 h 152737"/>
                <a:gd name="connsiteX4" fmla="*/ 86 w 31901"/>
                <a:gd name="connsiteY4" fmla="*/ 120 h 1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1" h="152737">
                  <a:moveTo>
                    <a:pt x="86" y="120"/>
                  </a:moveTo>
                  <a:cubicBezTo>
                    <a:pt x="-1501" y="-3055"/>
                    <a:pt x="19136" y="57270"/>
                    <a:pt x="22311" y="82670"/>
                  </a:cubicBezTo>
                  <a:cubicBezTo>
                    <a:pt x="25486" y="108070"/>
                    <a:pt x="17549" y="149345"/>
                    <a:pt x="19136" y="152520"/>
                  </a:cubicBezTo>
                  <a:cubicBezTo>
                    <a:pt x="20723" y="155695"/>
                    <a:pt x="32894" y="123416"/>
                    <a:pt x="31836" y="101720"/>
                  </a:cubicBezTo>
                  <a:cubicBezTo>
                    <a:pt x="30778" y="80024"/>
                    <a:pt x="1673" y="3295"/>
                    <a:pt x="86" y="1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8D9E6DCD-E54D-A49D-B133-058A2033C230}"/>
                </a:ext>
              </a:extLst>
            </p:cNvPr>
            <p:cNvSpPr/>
            <p:nvPr/>
          </p:nvSpPr>
          <p:spPr>
            <a:xfrm>
              <a:off x="6191013" y="3066931"/>
              <a:ext cx="32159" cy="190898"/>
            </a:xfrm>
            <a:custGeom>
              <a:avLst/>
              <a:gdLst>
                <a:gd name="connsiteX0" fmla="*/ 31987 w 32159"/>
                <a:gd name="connsiteY0" fmla="*/ 119 h 190898"/>
                <a:gd name="connsiteX1" fmla="*/ 12937 w 32159"/>
                <a:gd name="connsiteY1" fmla="*/ 111244 h 190898"/>
                <a:gd name="connsiteX2" fmla="*/ 12937 w 32159"/>
                <a:gd name="connsiteY2" fmla="*/ 190619 h 190898"/>
                <a:gd name="connsiteX3" fmla="*/ 237 w 32159"/>
                <a:gd name="connsiteY3" fmla="*/ 133469 h 190898"/>
                <a:gd name="connsiteX4" fmla="*/ 31987 w 32159"/>
                <a:gd name="connsiteY4" fmla="*/ 119 h 19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9" h="190898">
                  <a:moveTo>
                    <a:pt x="31987" y="119"/>
                  </a:moveTo>
                  <a:cubicBezTo>
                    <a:pt x="34104" y="-3585"/>
                    <a:pt x="16112" y="79494"/>
                    <a:pt x="12937" y="111244"/>
                  </a:cubicBezTo>
                  <a:cubicBezTo>
                    <a:pt x="9762" y="142994"/>
                    <a:pt x="15054" y="186915"/>
                    <a:pt x="12937" y="190619"/>
                  </a:cubicBezTo>
                  <a:cubicBezTo>
                    <a:pt x="10820" y="194323"/>
                    <a:pt x="-1880" y="160457"/>
                    <a:pt x="237" y="133469"/>
                  </a:cubicBezTo>
                  <a:cubicBezTo>
                    <a:pt x="2354" y="106482"/>
                    <a:pt x="29870" y="3823"/>
                    <a:pt x="31987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36D9270C-4C63-E0EF-6F9C-4318DECF4487}"/>
                </a:ext>
              </a:extLst>
            </p:cNvPr>
            <p:cNvSpPr/>
            <p:nvPr/>
          </p:nvSpPr>
          <p:spPr>
            <a:xfrm>
              <a:off x="6102324" y="3361881"/>
              <a:ext cx="305421" cy="73489"/>
            </a:xfrm>
            <a:custGeom>
              <a:avLst/>
              <a:gdLst>
                <a:gd name="connsiteX0" fmla="*/ 26 w 305421"/>
                <a:gd name="connsiteY0" fmla="*/ 444 h 73489"/>
                <a:gd name="connsiteX1" fmla="*/ 165126 w 305421"/>
                <a:gd name="connsiteY1" fmla="*/ 35369 h 73489"/>
                <a:gd name="connsiteX2" fmla="*/ 298476 w 305421"/>
                <a:gd name="connsiteY2" fmla="*/ 444 h 73489"/>
                <a:gd name="connsiteX3" fmla="*/ 266726 w 305421"/>
                <a:gd name="connsiteY3" fmla="*/ 19494 h 73489"/>
                <a:gd name="connsiteX4" fmla="*/ 98451 w 305421"/>
                <a:gd name="connsiteY4" fmla="*/ 73469 h 73489"/>
                <a:gd name="connsiteX5" fmla="*/ 212751 w 305421"/>
                <a:gd name="connsiteY5" fmla="*/ 25844 h 73489"/>
                <a:gd name="connsiteX6" fmla="*/ 152426 w 305421"/>
                <a:gd name="connsiteY6" fmla="*/ 22669 h 73489"/>
                <a:gd name="connsiteX7" fmla="*/ 26 w 305421"/>
                <a:gd name="connsiteY7" fmla="*/ 444 h 7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421" h="73489">
                  <a:moveTo>
                    <a:pt x="26" y="444"/>
                  </a:moveTo>
                  <a:cubicBezTo>
                    <a:pt x="2143" y="2561"/>
                    <a:pt x="115384" y="35369"/>
                    <a:pt x="165126" y="35369"/>
                  </a:cubicBezTo>
                  <a:cubicBezTo>
                    <a:pt x="214868" y="35369"/>
                    <a:pt x="281543" y="3090"/>
                    <a:pt x="298476" y="444"/>
                  </a:cubicBezTo>
                  <a:cubicBezTo>
                    <a:pt x="315409" y="-2202"/>
                    <a:pt x="300063" y="7323"/>
                    <a:pt x="266726" y="19494"/>
                  </a:cubicBezTo>
                  <a:cubicBezTo>
                    <a:pt x="233389" y="31665"/>
                    <a:pt x="107447" y="72411"/>
                    <a:pt x="98451" y="73469"/>
                  </a:cubicBezTo>
                  <a:cubicBezTo>
                    <a:pt x="89455" y="74527"/>
                    <a:pt x="203755" y="34311"/>
                    <a:pt x="212751" y="25844"/>
                  </a:cubicBezTo>
                  <a:cubicBezTo>
                    <a:pt x="221747" y="17377"/>
                    <a:pt x="181001" y="25315"/>
                    <a:pt x="152426" y="22669"/>
                  </a:cubicBezTo>
                  <a:cubicBezTo>
                    <a:pt x="123851" y="20023"/>
                    <a:pt x="-2091" y="-1673"/>
                    <a:pt x="26" y="4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DE8C9966-13DB-2C4A-F4A6-66102A7BBD25}"/>
                </a:ext>
              </a:extLst>
            </p:cNvPr>
            <p:cNvSpPr/>
            <p:nvPr/>
          </p:nvSpPr>
          <p:spPr>
            <a:xfrm>
              <a:off x="5987996" y="3457535"/>
              <a:ext cx="426695" cy="58874"/>
            </a:xfrm>
            <a:custGeom>
              <a:avLst/>
              <a:gdLst>
                <a:gd name="connsiteX0" fmla="*/ 54 w 426695"/>
                <a:gd name="connsiteY0" fmla="*/ 40 h 58874"/>
                <a:gd name="connsiteX1" fmla="*/ 203254 w 426695"/>
                <a:gd name="connsiteY1" fmla="*/ 47665 h 58874"/>
                <a:gd name="connsiteX2" fmla="*/ 422329 w 426695"/>
                <a:gd name="connsiteY2" fmla="*/ 22265 h 58874"/>
                <a:gd name="connsiteX3" fmla="*/ 339779 w 426695"/>
                <a:gd name="connsiteY3" fmla="*/ 44490 h 58874"/>
                <a:gd name="connsiteX4" fmla="*/ 222304 w 426695"/>
                <a:gd name="connsiteY4" fmla="*/ 57190 h 58874"/>
                <a:gd name="connsiteX5" fmla="*/ 54 w 426695"/>
                <a:gd name="connsiteY5" fmla="*/ 40 h 5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95" h="58874">
                  <a:moveTo>
                    <a:pt x="54" y="40"/>
                  </a:moveTo>
                  <a:cubicBezTo>
                    <a:pt x="-3121" y="-1547"/>
                    <a:pt x="132875" y="43961"/>
                    <a:pt x="203254" y="47665"/>
                  </a:cubicBezTo>
                  <a:cubicBezTo>
                    <a:pt x="273633" y="51369"/>
                    <a:pt x="399575" y="22794"/>
                    <a:pt x="422329" y="22265"/>
                  </a:cubicBezTo>
                  <a:cubicBezTo>
                    <a:pt x="445083" y="21736"/>
                    <a:pt x="373116" y="38669"/>
                    <a:pt x="339779" y="44490"/>
                  </a:cubicBezTo>
                  <a:cubicBezTo>
                    <a:pt x="306442" y="50311"/>
                    <a:pt x="271517" y="63540"/>
                    <a:pt x="222304" y="57190"/>
                  </a:cubicBezTo>
                  <a:cubicBezTo>
                    <a:pt x="173091" y="50840"/>
                    <a:pt x="3229" y="1627"/>
                    <a:pt x="54" y="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CCEBBE40-B462-5DDB-2A67-1D07FA9543BB}"/>
                </a:ext>
              </a:extLst>
            </p:cNvPr>
            <p:cNvSpPr/>
            <p:nvPr/>
          </p:nvSpPr>
          <p:spPr>
            <a:xfrm>
              <a:off x="5816042" y="3425825"/>
              <a:ext cx="476028" cy="120055"/>
            </a:xfrm>
            <a:custGeom>
              <a:avLst/>
              <a:gdLst>
                <a:gd name="connsiteX0" fmla="*/ 558 w 476028"/>
                <a:gd name="connsiteY0" fmla="*/ 0 h 120055"/>
                <a:gd name="connsiteX1" fmla="*/ 365683 w 476028"/>
                <a:gd name="connsiteY1" fmla="*/ 107950 h 120055"/>
                <a:gd name="connsiteX2" fmla="*/ 473633 w 476028"/>
                <a:gd name="connsiteY2" fmla="*/ 117475 h 120055"/>
                <a:gd name="connsiteX3" fmla="*/ 286308 w 476028"/>
                <a:gd name="connsiteY3" fmla="*/ 107950 h 120055"/>
                <a:gd name="connsiteX4" fmla="*/ 558 w 476028"/>
                <a:gd name="connsiteY4" fmla="*/ 0 h 1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028" h="120055">
                  <a:moveTo>
                    <a:pt x="558" y="0"/>
                  </a:moveTo>
                  <a:cubicBezTo>
                    <a:pt x="13787" y="0"/>
                    <a:pt x="286837" y="88371"/>
                    <a:pt x="365683" y="107950"/>
                  </a:cubicBezTo>
                  <a:cubicBezTo>
                    <a:pt x="444529" y="127529"/>
                    <a:pt x="486862" y="117475"/>
                    <a:pt x="473633" y="117475"/>
                  </a:cubicBezTo>
                  <a:cubicBezTo>
                    <a:pt x="460404" y="117475"/>
                    <a:pt x="359862" y="126471"/>
                    <a:pt x="286308" y="107950"/>
                  </a:cubicBezTo>
                  <a:cubicBezTo>
                    <a:pt x="212754" y="89429"/>
                    <a:pt x="-12671" y="0"/>
                    <a:pt x="5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11CF5134-3998-CA02-C351-3A4C26B6590F}"/>
                </a:ext>
              </a:extLst>
            </p:cNvPr>
            <p:cNvSpPr/>
            <p:nvPr/>
          </p:nvSpPr>
          <p:spPr>
            <a:xfrm>
              <a:off x="6225614" y="3431439"/>
              <a:ext cx="359005" cy="118361"/>
            </a:xfrm>
            <a:custGeom>
              <a:avLst/>
              <a:gdLst>
                <a:gd name="connsiteX0" fmla="*/ 561 w 359005"/>
                <a:gd name="connsiteY0" fmla="*/ 118211 h 118361"/>
                <a:gd name="connsiteX1" fmla="*/ 191061 w 359005"/>
                <a:gd name="connsiteY1" fmla="*/ 80111 h 118361"/>
                <a:gd name="connsiteX2" fmla="*/ 356161 w 359005"/>
                <a:gd name="connsiteY2" fmla="*/ 736 h 118361"/>
                <a:gd name="connsiteX3" fmla="*/ 292661 w 359005"/>
                <a:gd name="connsiteY3" fmla="*/ 42011 h 118361"/>
                <a:gd name="connsiteX4" fmla="*/ 254561 w 359005"/>
                <a:gd name="connsiteY4" fmla="*/ 67411 h 118361"/>
                <a:gd name="connsiteX5" fmla="*/ 561 w 359005"/>
                <a:gd name="connsiteY5" fmla="*/ 118211 h 11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05" h="118361">
                  <a:moveTo>
                    <a:pt x="561" y="118211"/>
                  </a:moveTo>
                  <a:cubicBezTo>
                    <a:pt x="-10022" y="120328"/>
                    <a:pt x="131794" y="99690"/>
                    <a:pt x="191061" y="80111"/>
                  </a:cubicBezTo>
                  <a:cubicBezTo>
                    <a:pt x="250328" y="60532"/>
                    <a:pt x="339228" y="7086"/>
                    <a:pt x="356161" y="736"/>
                  </a:cubicBezTo>
                  <a:cubicBezTo>
                    <a:pt x="373094" y="-5614"/>
                    <a:pt x="309594" y="30899"/>
                    <a:pt x="292661" y="42011"/>
                  </a:cubicBezTo>
                  <a:cubicBezTo>
                    <a:pt x="275728" y="53123"/>
                    <a:pt x="297423" y="53653"/>
                    <a:pt x="254561" y="67411"/>
                  </a:cubicBezTo>
                  <a:cubicBezTo>
                    <a:pt x="211699" y="81169"/>
                    <a:pt x="11144" y="116094"/>
                    <a:pt x="561" y="1182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5DC2E80-A4FF-BEB8-02F6-27564B219EDC}"/>
                </a:ext>
              </a:extLst>
            </p:cNvPr>
            <p:cNvSpPr/>
            <p:nvPr/>
          </p:nvSpPr>
          <p:spPr>
            <a:xfrm>
              <a:off x="6076848" y="3552007"/>
              <a:ext cx="332061" cy="42916"/>
            </a:xfrm>
            <a:custGeom>
              <a:avLst/>
              <a:gdLst>
                <a:gd name="connsiteX0" fmla="*/ 102 w 332061"/>
                <a:gd name="connsiteY0" fmla="*/ 29393 h 42916"/>
                <a:gd name="connsiteX1" fmla="*/ 187427 w 332061"/>
                <a:gd name="connsiteY1" fmla="*/ 42093 h 42916"/>
                <a:gd name="connsiteX2" fmla="*/ 330302 w 332061"/>
                <a:gd name="connsiteY2" fmla="*/ 818 h 42916"/>
                <a:gd name="connsiteX3" fmla="*/ 260452 w 332061"/>
                <a:gd name="connsiteY3" fmla="*/ 16693 h 42916"/>
                <a:gd name="connsiteX4" fmla="*/ 162027 w 332061"/>
                <a:gd name="connsiteY4" fmla="*/ 42093 h 42916"/>
                <a:gd name="connsiteX5" fmla="*/ 102 w 332061"/>
                <a:gd name="connsiteY5" fmla="*/ 29393 h 4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061" h="42916">
                  <a:moveTo>
                    <a:pt x="102" y="29393"/>
                  </a:moveTo>
                  <a:cubicBezTo>
                    <a:pt x="4335" y="29393"/>
                    <a:pt x="132394" y="46856"/>
                    <a:pt x="187427" y="42093"/>
                  </a:cubicBezTo>
                  <a:cubicBezTo>
                    <a:pt x="242460" y="37330"/>
                    <a:pt x="318131" y="5051"/>
                    <a:pt x="330302" y="818"/>
                  </a:cubicBezTo>
                  <a:cubicBezTo>
                    <a:pt x="342473" y="-3415"/>
                    <a:pt x="288498" y="9814"/>
                    <a:pt x="260452" y="16693"/>
                  </a:cubicBezTo>
                  <a:cubicBezTo>
                    <a:pt x="232406" y="23572"/>
                    <a:pt x="199598" y="38389"/>
                    <a:pt x="162027" y="42093"/>
                  </a:cubicBezTo>
                  <a:cubicBezTo>
                    <a:pt x="124456" y="45797"/>
                    <a:pt x="-4131" y="29393"/>
                    <a:pt x="102" y="29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7176E187-B142-929B-E5ED-89D99EB8217D}"/>
                </a:ext>
              </a:extLst>
            </p:cNvPr>
            <p:cNvSpPr/>
            <p:nvPr/>
          </p:nvSpPr>
          <p:spPr>
            <a:xfrm>
              <a:off x="6037125" y="3546458"/>
              <a:ext cx="195117" cy="59907"/>
            </a:xfrm>
            <a:custGeom>
              <a:avLst/>
              <a:gdLst>
                <a:gd name="connsiteX0" fmla="*/ 1725 w 195117"/>
                <a:gd name="connsiteY0" fmla="*/ 17 h 59907"/>
                <a:gd name="connsiteX1" fmla="*/ 189050 w 195117"/>
                <a:gd name="connsiteY1" fmla="*/ 57167 h 59907"/>
                <a:gd name="connsiteX2" fmla="*/ 144600 w 195117"/>
                <a:gd name="connsiteY2" fmla="*/ 50817 h 59907"/>
                <a:gd name="connsiteX3" fmla="*/ 96975 w 195117"/>
                <a:gd name="connsiteY3" fmla="*/ 50817 h 59907"/>
                <a:gd name="connsiteX4" fmla="*/ 1725 w 195117"/>
                <a:gd name="connsiteY4" fmla="*/ 17 h 5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17" h="59907">
                  <a:moveTo>
                    <a:pt x="1725" y="17"/>
                  </a:moveTo>
                  <a:cubicBezTo>
                    <a:pt x="17071" y="1075"/>
                    <a:pt x="165238" y="48700"/>
                    <a:pt x="189050" y="57167"/>
                  </a:cubicBezTo>
                  <a:cubicBezTo>
                    <a:pt x="212862" y="65634"/>
                    <a:pt x="159946" y="51875"/>
                    <a:pt x="144600" y="50817"/>
                  </a:cubicBezTo>
                  <a:cubicBezTo>
                    <a:pt x="129254" y="49759"/>
                    <a:pt x="116025" y="56638"/>
                    <a:pt x="96975" y="50817"/>
                  </a:cubicBezTo>
                  <a:cubicBezTo>
                    <a:pt x="77925" y="44996"/>
                    <a:pt x="-13621" y="-1041"/>
                    <a:pt x="1725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294C3124-158F-3461-3709-176D2C0C539A}"/>
                </a:ext>
              </a:extLst>
            </p:cNvPr>
            <p:cNvSpPr/>
            <p:nvPr/>
          </p:nvSpPr>
          <p:spPr>
            <a:xfrm>
              <a:off x="6009864" y="3575047"/>
              <a:ext cx="157200" cy="72278"/>
            </a:xfrm>
            <a:custGeom>
              <a:avLst/>
              <a:gdLst>
                <a:gd name="connsiteX0" fmla="*/ 411 w 157200"/>
                <a:gd name="connsiteY0" fmla="*/ 3 h 72278"/>
                <a:gd name="connsiteX1" fmla="*/ 152811 w 157200"/>
                <a:gd name="connsiteY1" fmla="*/ 66678 h 72278"/>
                <a:gd name="connsiteX2" fmla="*/ 108361 w 157200"/>
                <a:gd name="connsiteY2" fmla="*/ 63503 h 72278"/>
                <a:gd name="connsiteX3" fmla="*/ 411 w 157200"/>
                <a:gd name="connsiteY3" fmla="*/ 3 h 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00" h="72278">
                  <a:moveTo>
                    <a:pt x="411" y="3"/>
                  </a:moveTo>
                  <a:cubicBezTo>
                    <a:pt x="7819" y="532"/>
                    <a:pt x="134819" y="56095"/>
                    <a:pt x="152811" y="66678"/>
                  </a:cubicBezTo>
                  <a:cubicBezTo>
                    <a:pt x="170803" y="77261"/>
                    <a:pt x="128998" y="70911"/>
                    <a:pt x="108361" y="63503"/>
                  </a:cubicBezTo>
                  <a:cubicBezTo>
                    <a:pt x="87724" y="56095"/>
                    <a:pt x="-6997" y="-526"/>
                    <a:pt x="411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48C745FB-511B-2E0A-B369-5794F6A7985C}"/>
                </a:ext>
              </a:extLst>
            </p:cNvPr>
            <p:cNvSpPr/>
            <p:nvPr/>
          </p:nvSpPr>
          <p:spPr>
            <a:xfrm>
              <a:off x="6205866" y="3530330"/>
              <a:ext cx="294786" cy="127773"/>
            </a:xfrm>
            <a:custGeom>
              <a:avLst/>
              <a:gdLst>
                <a:gd name="connsiteX0" fmla="*/ 293359 w 294786"/>
                <a:gd name="connsiteY0" fmla="*/ 270 h 127773"/>
                <a:gd name="connsiteX1" fmla="*/ 188584 w 294786"/>
                <a:gd name="connsiteY1" fmla="*/ 63770 h 127773"/>
                <a:gd name="connsiteX2" fmla="*/ 1259 w 294786"/>
                <a:gd name="connsiteY2" fmla="*/ 127270 h 127773"/>
                <a:gd name="connsiteX3" fmla="*/ 115559 w 294786"/>
                <a:gd name="connsiteY3" fmla="*/ 89170 h 127773"/>
                <a:gd name="connsiteX4" fmla="*/ 293359 w 294786"/>
                <a:gd name="connsiteY4" fmla="*/ 270 h 12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86" h="127773">
                  <a:moveTo>
                    <a:pt x="293359" y="270"/>
                  </a:moveTo>
                  <a:cubicBezTo>
                    <a:pt x="305530" y="-3963"/>
                    <a:pt x="237267" y="42603"/>
                    <a:pt x="188584" y="63770"/>
                  </a:cubicBezTo>
                  <a:cubicBezTo>
                    <a:pt x="139901" y="84937"/>
                    <a:pt x="13430" y="123037"/>
                    <a:pt x="1259" y="127270"/>
                  </a:cubicBezTo>
                  <a:cubicBezTo>
                    <a:pt x="-10912" y="131503"/>
                    <a:pt x="67934" y="108220"/>
                    <a:pt x="115559" y="89170"/>
                  </a:cubicBezTo>
                  <a:cubicBezTo>
                    <a:pt x="163184" y="70120"/>
                    <a:pt x="281188" y="4503"/>
                    <a:pt x="293359" y="2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DB387D59-71F5-3004-33C3-3848AF78871D}"/>
                </a:ext>
              </a:extLst>
            </p:cNvPr>
            <p:cNvSpPr/>
            <p:nvPr/>
          </p:nvSpPr>
          <p:spPr>
            <a:xfrm>
              <a:off x="5702300" y="3049093"/>
              <a:ext cx="194440" cy="176895"/>
            </a:xfrm>
            <a:custGeom>
              <a:avLst/>
              <a:gdLst>
                <a:gd name="connsiteX0" fmla="*/ 193675 w 194440"/>
                <a:gd name="connsiteY0" fmla="*/ 2082 h 176895"/>
                <a:gd name="connsiteX1" fmla="*/ 95250 w 194440"/>
                <a:gd name="connsiteY1" fmla="*/ 40182 h 176895"/>
                <a:gd name="connsiteX2" fmla="*/ 38100 w 194440"/>
                <a:gd name="connsiteY2" fmla="*/ 119557 h 176895"/>
                <a:gd name="connsiteX3" fmla="*/ 0 w 194440"/>
                <a:gd name="connsiteY3" fmla="*/ 176707 h 176895"/>
                <a:gd name="connsiteX4" fmla="*/ 38100 w 194440"/>
                <a:gd name="connsiteY4" fmla="*/ 100507 h 176895"/>
                <a:gd name="connsiteX5" fmla="*/ 193675 w 194440"/>
                <a:gd name="connsiteY5" fmla="*/ 2082 h 17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0" h="176895">
                  <a:moveTo>
                    <a:pt x="193675" y="2082"/>
                  </a:moveTo>
                  <a:cubicBezTo>
                    <a:pt x="203200" y="-7972"/>
                    <a:pt x="121179" y="20603"/>
                    <a:pt x="95250" y="40182"/>
                  </a:cubicBezTo>
                  <a:cubicBezTo>
                    <a:pt x="69321" y="59761"/>
                    <a:pt x="53975" y="96803"/>
                    <a:pt x="38100" y="119557"/>
                  </a:cubicBezTo>
                  <a:cubicBezTo>
                    <a:pt x="22225" y="142311"/>
                    <a:pt x="0" y="179882"/>
                    <a:pt x="0" y="176707"/>
                  </a:cubicBezTo>
                  <a:cubicBezTo>
                    <a:pt x="0" y="173532"/>
                    <a:pt x="9525" y="130669"/>
                    <a:pt x="38100" y="100507"/>
                  </a:cubicBezTo>
                  <a:cubicBezTo>
                    <a:pt x="66675" y="70345"/>
                    <a:pt x="184150" y="12136"/>
                    <a:pt x="193675" y="20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AB62B916-9184-D6B4-62C4-3E4F8663F41B}"/>
                </a:ext>
              </a:extLst>
            </p:cNvPr>
            <p:cNvSpPr/>
            <p:nvPr/>
          </p:nvSpPr>
          <p:spPr>
            <a:xfrm>
              <a:off x="5635447" y="3320710"/>
              <a:ext cx="60508" cy="204047"/>
            </a:xfrm>
            <a:custGeom>
              <a:avLst/>
              <a:gdLst>
                <a:gd name="connsiteX0" fmla="*/ 178 w 60508"/>
                <a:gd name="connsiteY0" fmla="*/ 340 h 204047"/>
                <a:gd name="connsiteX1" fmla="*/ 9703 w 60508"/>
                <a:gd name="connsiteY1" fmla="*/ 98765 h 204047"/>
                <a:gd name="connsiteX2" fmla="*/ 60503 w 60508"/>
                <a:gd name="connsiteY2" fmla="*/ 203540 h 204047"/>
                <a:gd name="connsiteX3" fmla="*/ 12878 w 60508"/>
                <a:gd name="connsiteY3" fmla="*/ 133690 h 204047"/>
                <a:gd name="connsiteX4" fmla="*/ 178 w 60508"/>
                <a:gd name="connsiteY4" fmla="*/ 340 h 20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8" h="204047">
                  <a:moveTo>
                    <a:pt x="178" y="340"/>
                  </a:moveTo>
                  <a:cubicBezTo>
                    <a:pt x="-351" y="-5481"/>
                    <a:pt x="-351" y="64898"/>
                    <a:pt x="9703" y="98765"/>
                  </a:cubicBezTo>
                  <a:cubicBezTo>
                    <a:pt x="19757" y="132632"/>
                    <a:pt x="59974" y="197719"/>
                    <a:pt x="60503" y="203540"/>
                  </a:cubicBezTo>
                  <a:cubicBezTo>
                    <a:pt x="61032" y="209361"/>
                    <a:pt x="21874" y="163853"/>
                    <a:pt x="12878" y="133690"/>
                  </a:cubicBezTo>
                  <a:cubicBezTo>
                    <a:pt x="3882" y="103528"/>
                    <a:pt x="707" y="6161"/>
                    <a:pt x="178" y="3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F6770CFB-1342-95CC-A2A6-5E469AF835A3}"/>
                </a:ext>
              </a:extLst>
            </p:cNvPr>
            <p:cNvSpPr/>
            <p:nvPr/>
          </p:nvSpPr>
          <p:spPr>
            <a:xfrm>
              <a:off x="6613399" y="3089209"/>
              <a:ext cx="170252" cy="219703"/>
            </a:xfrm>
            <a:custGeom>
              <a:avLst/>
              <a:gdLst>
                <a:gd name="connsiteX0" fmla="*/ 126 w 170252"/>
                <a:gd name="connsiteY0" fmla="*/ 66 h 219703"/>
                <a:gd name="connsiteX1" fmla="*/ 127126 w 170252"/>
                <a:gd name="connsiteY1" fmla="*/ 111191 h 219703"/>
                <a:gd name="connsiteX2" fmla="*/ 168401 w 170252"/>
                <a:gd name="connsiteY2" fmla="*/ 219141 h 219703"/>
                <a:gd name="connsiteX3" fmla="*/ 162051 w 170252"/>
                <a:gd name="connsiteY3" fmla="*/ 152466 h 219703"/>
                <a:gd name="connsiteX4" fmla="*/ 152526 w 170252"/>
                <a:gd name="connsiteY4" fmla="*/ 127066 h 219703"/>
                <a:gd name="connsiteX5" fmla="*/ 126 w 170252"/>
                <a:gd name="connsiteY5" fmla="*/ 66 h 21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252" h="219703">
                  <a:moveTo>
                    <a:pt x="126" y="66"/>
                  </a:moveTo>
                  <a:cubicBezTo>
                    <a:pt x="-4107" y="-2580"/>
                    <a:pt x="99080" y="74679"/>
                    <a:pt x="127126" y="111191"/>
                  </a:cubicBezTo>
                  <a:cubicBezTo>
                    <a:pt x="155172" y="147703"/>
                    <a:pt x="162580" y="212262"/>
                    <a:pt x="168401" y="219141"/>
                  </a:cubicBezTo>
                  <a:cubicBezTo>
                    <a:pt x="174222" y="226020"/>
                    <a:pt x="164697" y="167812"/>
                    <a:pt x="162051" y="152466"/>
                  </a:cubicBezTo>
                  <a:cubicBezTo>
                    <a:pt x="159405" y="137120"/>
                    <a:pt x="177397" y="152995"/>
                    <a:pt x="152526" y="127066"/>
                  </a:cubicBezTo>
                  <a:cubicBezTo>
                    <a:pt x="127655" y="101137"/>
                    <a:pt x="4359" y="2712"/>
                    <a:pt x="126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5E7C9DCE-D679-90B6-1760-8FC6957EB753}"/>
                </a:ext>
              </a:extLst>
            </p:cNvPr>
            <p:cNvSpPr/>
            <p:nvPr/>
          </p:nvSpPr>
          <p:spPr>
            <a:xfrm>
              <a:off x="6708771" y="3403153"/>
              <a:ext cx="69941" cy="156451"/>
            </a:xfrm>
            <a:custGeom>
              <a:avLst/>
              <a:gdLst>
                <a:gd name="connsiteX0" fmla="*/ 69854 w 69941"/>
                <a:gd name="connsiteY0" fmla="*/ 447 h 156451"/>
                <a:gd name="connsiteX1" fmla="*/ 57154 w 69941"/>
                <a:gd name="connsiteY1" fmla="*/ 63947 h 156451"/>
                <a:gd name="connsiteX2" fmla="*/ 4 w 69941"/>
                <a:gd name="connsiteY2" fmla="*/ 156022 h 156451"/>
                <a:gd name="connsiteX3" fmla="*/ 53979 w 69941"/>
                <a:gd name="connsiteY3" fmla="*/ 95697 h 156451"/>
                <a:gd name="connsiteX4" fmla="*/ 69854 w 69941"/>
                <a:gd name="connsiteY4" fmla="*/ 447 h 15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41" h="156451">
                  <a:moveTo>
                    <a:pt x="69854" y="447"/>
                  </a:moveTo>
                  <a:cubicBezTo>
                    <a:pt x="70383" y="-4845"/>
                    <a:pt x="68796" y="38018"/>
                    <a:pt x="57154" y="63947"/>
                  </a:cubicBezTo>
                  <a:cubicBezTo>
                    <a:pt x="45512" y="89876"/>
                    <a:pt x="533" y="150730"/>
                    <a:pt x="4" y="156022"/>
                  </a:cubicBezTo>
                  <a:cubicBezTo>
                    <a:pt x="-525" y="161314"/>
                    <a:pt x="42337" y="116334"/>
                    <a:pt x="53979" y="95697"/>
                  </a:cubicBezTo>
                  <a:cubicBezTo>
                    <a:pt x="65621" y="75060"/>
                    <a:pt x="69325" y="5739"/>
                    <a:pt x="69854" y="4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7AE1E8E9-E3DE-F249-B497-0DEEFE9C777B}"/>
                </a:ext>
              </a:extLst>
            </p:cNvPr>
            <p:cNvSpPr/>
            <p:nvPr/>
          </p:nvSpPr>
          <p:spPr>
            <a:xfrm>
              <a:off x="5517565" y="2930233"/>
              <a:ext cx="25985" cy="197414"/>
            </a:xfrm>
            <a:custGeom>
              <a:avLst/>
              <a:gdLst>
                <a:gd name="connsiteX0" fmla="*/ 16460 w 25985"/>
                <a:gd name="connsiteY0" fmla="*/ 292 h 197414"/>
                <a:gd name="connsiteX1" fmla="*/ 585 w 25985"/>
                <a:gd name="connsiteY1" fmla="*/ 82842 h 197414"/>
                <a:gd name="connsiteX2" fmla="*/ 25985 w 25985"/>
                <a:gd name="connsiteY2" fmla="*/ 197142 h 197414"/>
                <a:gd name="connsiteX3" fmla="*/ 585 w 25985"/>
                <a:gd name="connsiteY3" fmla="*/ 111417 h 197414"/>
                <a:gd name="connsiteX4" fmla="*/ 16460 w 25985"/>
                <a:gd name="connsiteY4" fmla="*/ 292 h 1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5" h="197414">
                  <a:moveTo>
                    <a:pt x="16460" y="292"/>
                  </a:moveTo>
                  <a:cubicBezTo>
                    <a:pt x="16460" y="-4470"/>
                    <a:pt x="-1003" y="50034"/>
                    <a:pt x="585" y="82842"/>
                  </a:cubicBezTo>
                  <a:cubicBezTo>
                    <a:pt x="2172" y="115650"/>
                    <a:pt x="25985" y="192380"/>
                    <a:pt x="25985" y="197142"/>
                  </a:cubicBezTo>
                  <a:cubicBezTo>
                    <a:pt x="25985" y="201904"/>
                    <a:pt x="4818" y="143167"/>
                    <a:pt x="585" y="111417"/>
                  </a:cubicBezTo>
                  <a:cubicBezTo>
                    <a:pt x="-3648" y="79667"/>
                    <a:pt x="16460" y="5054"/>
                    <a:pt x="16460" y="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BEEEB229-A6FC-7C92-61FC-AC85C697BA94}"/>
                </a:ext>
              </a:extLst>
            </p:cNvPr>
            <p:cNvSpPr/>
            <p:nvPr/>
          </p:nvSpPr>
          <p:spPr>
            <a:xfrm>
              <a:off x="6822838" y="2952678"/>
              <a:ext cx="41535" cy="162055"/>
            </a:xfrm>
            <a:custGeom>
              <a:avLst/>
              <a:gdLst>
                <a:gd name="connsiteX0" fmla="*/ 38337 w 41535"/>
                <a:gd name="connsiteY0" fmla="*/ 72 h 162055"/>
                <a:gd name="connsiteX1" fmla="*/ 6587 w 41535"/>
                <a:gd name="connsiteY1" fmla="*/ 69922 h 162055"/>
                <a:gd name="connsiteX2" fmla="*/ 41512 w 41535"/>
                <a:gd name="connsiteY2" fmla="*/ 161997 h 162055"/>
                <a:gd name="connsiteX3" fmla="*/ 237 w 41535"/>
                <a:gd name="connsiteY3" fmla="*/ 82622 h 162055"/>
                <a:gd name="connsiteX4" fmla="*/ 38337 w 41535"/>
                <a:gd name="connsiteY4" fmla="*/ 72 h 16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5" h="162055">
                  <a:moveTo>
                    <a:pt x="38337" y="72"/>
                  </a:moveTo>
                  <a:cubicBezTo>
                    <a:pt x="39395" y="-2045"/>
                    <a:pt x="6058" y="42935"/>
                    <a:pt x="6587" y="69922"/>
                  </a:cubicBezTo>
                  <a:cubicBezTo>
                    <a:pt x="7116" y="96909"/>
                    <a:pt x="42570" y="159880"/>
                    <a:pt x="41512" y="161997"/>
                  </a:cubicBezTo>
                  <a:cubicBezTo>
                    <a:pt x="40454" y="164114"/>
                    <a:pt x="3941" y="108551"/>
                    <a:pt x="237" y="82622"/>
                  </a:cubicBezTo>
                  <a:cubicBezTo>
                    <a:pt x="-3467" y="56693"/>
                    <a:pt x="37279" y="2189"/>
                    <a:pt x="38337" y="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DF0D2A49-E0AE-B180-2B34-75937140004E}"/>
                </a:ext>
              </a:extLst>
            </p:cNvPr>
            <p:cNvSpPr/>
            <p:nvPr/>
          </p:nvSpPr>
          <p:spPr>
            <a:xfrm>
              <a:off x="6078601" y="2774938"/>
              <a:ext cx="46034" cy="184177"/>
            </a:xfrm>
            <a:custGeom>
              <a:avLst/>
              <a:gdLst>
                <a:gd name="connsiteX0" fmla="*/ 45974 w 46034"/>
                <a:gd name="connsiteY0" fmla="*/ 12 h 184177"/>
                <a:gd name="connsiteX1" fmla="*/ 11049 w 46034"/>
                <a:gd name="connsiteY1" fmla="*/ 98437 h 184177"/>
                <a:gd name="connsiteX2" fmla="*/ 7874 w 46034"/>
                <a:gd name="connsiteY2" fmla="*/ 184162 h 184177"/>
                <a:gd name="connsiteX3" fmla="*/ 1524 w 46034"/>
                <a:gd name="connsiteY3" fmla="*/ 104787 h 184177"/>
                <a:gd name="connsiteX4" fmla="*/ 45974 w 46034"/>
                <a:gd name="connsiteY4" fmla="*/ 12 h 18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34" h="184177">
                  <a:moveTo>
                    <a:pt x="45974" y="12"/>
                  </a:moveTo>
                  <a:cubicBezTo>
                    <a:pt x="47562" y="-1046"/>
                    <a:pt x="17399" y="67745"/>
                    <a:pt x="11049" y="98437"/>
                  </a:cubicBezTo>
                  <a:cubicBezTo>
                    <a:pt x="4699" y="129129"/>
                    <a:pt x="9462" y="183104"/>
                    <a:pt x="7874" y="184162"/>
                  </a:cubicBezTo>
                  <a:cubicBezTo>
                    <a:pt x="6286" y="185220"/>
                    <a:pt x="-3768" y="132304"/>
                    <a:pt x="1524" y="104787"/>
                  </a:cubicBezTo>
                  <a:cubicBezTo>
                    <a:pt x="6816" y="77270"/>
                    <a:pt x="44386" y="1070"/>
                    <a:pt x="45974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6E7536D2-F5AB-A704-D41B-04B2CC224FF6}"/>
                </a:ext>
              </a:extLst>
            </p:cNvPr>
            <p:cNvSpPr/>
            <p:nvPr/>
          </p:nvSpPr>
          <p:spPr>
            <a:xfrm>
              <a:off x="6279910" y="2662129"/>
              <a:ext cx="68433" cy="214022"/>
            </a:xfrm>
            <a:custGeom>
              <a:avLst/>
              <a:gdLst>
                <a:gd name="connsiteX0" fmla="*/ 240 w 68433"/>
                <a:gd name="connsiteY0" fmla="*/ 1696 h 214022"/>
                <a:gd name="connsiteX1" fmla="*/ 66915 w 68433"/>
                <a:gd name="connsiteY1" fmla="*/ 211246 h 214022"/>
                <a:gd name="connsiteX2" fmla="*/ 44690 w 68433"/>
                <a:gd name="connsiteY2" fmla="*/ 115996 h 214022"/>
                <a:gd name="connsiteX3" fmla="*/ 240 w 68433"/>
                <a:gd name="connsiteY3" fmla="*/ 1696 h 2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33" h="214022">
                  <a:moveTo>
                    <a:pt x="240" y="1696"/>
                  </a:moveTo>
                  <a:cubicBezTo>
                    <a:pt x="3944" y="17571"/>
                    <a:pt x="59507" y="192196"/>
                    <a:pt x="66915" y="211246"/>
                  </a:cubicBezTo>
                  <a:cubicBezTo>
                    <a:pt x="74323" y="230296"/>
                    <a:pt x="52628" y="146159"/>
                    <a:pt x="44690" y="115996"/>
                  </a:cubicBezTo>
                  <a:cubicBezTo>
                    <a:pt x="36752" y="85833"/>
                    <a:pt x="-3464" y="-14179"/>
                    <a:pt x="240" y="16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99533F73-CEF2-FEA2-241B-EEB8A10A361D}"/>
                </a:ext>
              </a:extLst>
            </p:cNvPr>
            <p:cNvSpPr/>
            <p:nvPr/>
          </p:nvSpPr>
          <p:spPr>
            <a:xfrm>
              <a:off x="5618522" y="2816181"/>
              <a:ext cx="363188" cy="28112"/>
            </a:xfrm>
            <a:custGeom>
              <a:avLst/>
              <a:gdLst>
                <a:gd name="connsiteX0" fmla="*/ 1228 w 363188"/>
                <a:gd name="connsiteY0" fmla="*/ 25444 h 28112"/>
                <a:gd name="connsiteX1" fmla="*/ 150453 w 363188"/>
                <a:gd name="connsiteY1" fmla="*/ 12744 h 28112"/>
                <a:gd name="connsiteX2" fmla="*/ 245703 w 363188"/>
                <a:gd name="connsiteY2" fmla="*/ 19094 h 28112"/>
                <a:gd name="connsiteX3" fmla="*/ 363178 w 363188"/>
                <a:gd name="connsiteY3" fmla="*/ 44 h 28112"/>
                <a:gd name="connsiteX4" fmla="*/ 239353 w 363188"/>
                <a:gd name="connsiteY4" fmla="*/ 25444 h 28112"/>
                <a:gd name="connsiteX5" fmla="*/ 1228 w 363188"/>
                <a:gd name="connsiteY5" fmla="*/ 25444 h 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88" h="28112">
                  <a:moveTo>
                    <a:pt x="1228" y="25444"/>
                  </a:moveTo>
                  <a:cubicBezTo>
                    <a:pt x="-13589" y="23327"/>
                    <a:pt x="109707" y="13802"/>
                    <a:pt x="150453" y="12744"/>
                  </a:cubicBezTo>
                  <a:cubicBezTo>
                    <a:pt x="191199" y="11686"/>
                    <a:pt x="210249" y="21211"/>
                    <a:pt x="245703" y="19094"/>
                  </a:cubicBezTo>
                  <a:cubicBezTo>
                    <a:pt x="281157" y="16977"/>
                    <a:pt x="364236" y="-1014"/>
                    <a:pt x="363178" y="44"/>
                  </a:cubicBezTo>
                  <a:cubicBezTo>
                    <a:pt x="362120" y="1102"/>
                    <a:pt x="292799" y="20682"/>
                    <a:pt x="239353" y="25444"/>
                  </a:cubicBezTo>
                  <a:cubicBezTo>
                    <a:pt x="185907" y="30206"/>
                    <a:pt x="16045" y="27561"/>
                    <a:pt x="1228" y="254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61FE78C9-D3E9-D4C4-54C0-AF79F14CB593}"/>
                </a:ext>
              </a:extLst>
            </p:cNvPr>
            <p:cNvSpPr/>
            <p:nvPr/>
          </p:nvSpPr>
          <p:spPr>
            <a:xfrm>
              <a:off x="6425691" y="2806694"/>
              <a:ext cx="290997" cy="40143"/>
            </a:xfrm>
            <a:custGeom>
              <a:avLst/>
              <a:gdLst>
                <a:gd name="connsiteX0" fmla="*/ 509 w 290997"/>
                <a:gd name="connsiteY0" fmla="*/ 31756 h 40143"/>
                <a:gd name="connsiteX1" fmla="*/ 165609 w 290997"/>
                <a:gd name="connsiteY1" fmla="*/ 34931 h 40143"/>
                <a:gd name="connsiteX2" fmla="*/ 289434 w 290997"/>
                <a:gd name="connsiteY2" fmla="*/ 6 h 40143"/>
                <a:gd name="connsiteX3" fmla="*/ 222759 w 290997"/>
                <a:gd name="connsiteY3" fmla="*/ 38106 h 40143"/>
                <a:gd name="connsiteX4" fmla="*/ 509 w 290997"/>
                <a:gd name="connsiteY4" fmla="*/ 31756 h 4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97" h="40143">
                  <a:moveTo>
                    <a:pt x="509" y="31756"/>
                  </a:moveTo>
                  <a:cubicBezTo>
                    <a:pt x="-9016" y="31227"/>
                    <a:pt x="117455" y="40223"/>
                    <a:pt x="165609" y="34931"/>
                  </a:cubicBezTo>
                  <a:cubicBezTo>
                    <a:pt x="213763" y="29639"/>
                    <a:pt x="279909" y="-523"/>
                    <a:pt x="289434" y="6"/>
                  </a:cubicBezTo>
                  <a:cubicBezTo>
                    <a:pt x="298959" y="535"/>
                    <a:pt x="263505" y="31227"/>
                    <a:pt x="222759" y="38106"/>
                  </a:cubicBezTo>
                  <a:cubicBezTo>
                    <a:pt x="182013" y="44985"/>
                    <a:pt x="10034" y="32285"/>
                    <a:pt x="509" y="317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E65F75BF-2EFE-B2DC-A57C-968895D0B9EF}"/>
                </a:ext>
              </a:extLst>
            </p:cNvPr>
            <p:cNvSpPr/>
            <p:nvPr/>
          </p:nvSpPr>
          <p:spPr>
            <a:xfrm>
              <a:off x="5622925" y="2949467"/>
              <a:ext cx="270740" cy="19497"/>
            </a:xfrm>
            <a:custGeom>
              <a:avLst/>
              <a:gdLst>
                <a:gd name="connsiteX0" fmla="*/ 0 w 270740"/>
                <a:gd name="connsiteY0" fmla="*/ 12808 h 19497"/>
                <a:gd name="connsiteX1" fmla="*/ 127000 w 270740"/>
                <a:gd name="connsiteY1" fmla="*/ 108 h 19497"/>
                <a:gd name="connsiteX2" fmla="*/ 269875 w 270740"/>
                <a:gd name="connsiteY2" fmla="*/ 19158 h 19497"/>
                <a:gd name="connsiteX3" fmla="*/ 190500 w 270740"/>
                <a:gd name="connsiteY3" fmla="*/ 12808 h 19497"/>
                <a:gd name="connsiteX4" fmla="*/ 0 w 270740"/>
                <a:gd name="connsiteY4" fmla="*/ 12808 h 1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40" h="19497">
                  <a:moveTo>
                    <a:pt x="0" y="12808"/>
                  </a:moveTo>
                  <a:cubicBezTo>
                    <a:pt x="41010" y="5929"/>
                    <a:pt x="82021" y="-950"/>
                    <a:pt x="127000" y="108"/>
                  </a:cubicBezTo>
                  <a:cubicBezTo>
                    <a:pt x="171979" y="1166"/>
                    <a:pt x="259292" y="17041"/>
                    <a:pt x="269875" y="19158"/>
                  </a:cubicBezTo>
                  <a:cubicBezTo>
                    <a:pt x="280458" y="21275"/>
                    <a:pt x="190500" y="12808"/>
                    <a:pt x="190500" y="12808"/>
                  </a:cubicBezTo>
                  <a:lnTo>
                    <a:pt x="0" y="12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807787D-90F5-21B4-DE99-BEF74949F64B}"/>
                </a:ext>
              </a:extLst>
            </p:cNvPr>
            <p:cNvSpPr/>
            <p:nvPr/>
          </p:nvSpPr>
          <p:spPr>
            <a:xfrm>
              <a:off x="6644829" y="2925988"/>
              <a:ext cx="195043" cy="74547"/>
            </a:xfrm>
            <a:custGeom>
              <a:avLst/>
              <a:gdLst>
                <a:gd name="connsiteX0" fmla="*/ 446 w 195043"/>
                <a:gd name="connsiteY0" fmla="*/ 74387 h 74547"/>
                <a:gd name="connsiteX1" fmla="*/ 89346 w 195043"/>
                <a:gd name="connsiteY1" fmla="*/ 23587 h 74547"/>
                <a:gd name="connsiteX2" fmla="*/ 194121 w 195043"/>
                <a:gd name="connsiteY2" fmla="*/ 20412 h 74547"/>
                <a:gd name="connsiteX3" fmla="*/ 143321 w 195043"/>
                <a:gd name="connsiteY3" fmla="*/ 10887 h 74547"/>
                <a:gd name="connsiteX4" fmla="*/ 127446 w 195043"/>
                <a:gd name="connsiteY4" fmla="*/ 4537 h 74547"/>
                <a:gd name="connsiteX5" fmla="*/ 446 w 195043"/>
                <a:gd name="connsiteY5" fmla="*/ 74387 h 7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43" h="74547">
                  <a:moveTo>
                    <a:pt x="446" y="74387"/>
                  </a:moveTo>
                  <a:cubicBezTo>
                    <a:pt x="-5904" y="77562"/>
                    <a:pt x="57067" y="32583"/>
                    <a:pt x="89346" y="23587"/>
                  </a:cubicBezTo>
                  <a:cubicBezTo>
                    <a:pt x="121625" y="14591"/>
                    <a:pt x="185125" y="22529"/>
                    <a:pt x="194121" y="20412"/>
                  </a:cubicBezTo>
                  <a:cubicBezTo>
                    <a:pt x="203117" y="18295"/>
                    <a:pt x="143321" y="10887"/>
                    <a:pt x="143321" y="10887"/>
                  </a:cubicBezTo>
                  <a:cubicBezTo>
                    <a:pt x="132208" y="8241"/>
                    <a:pt x="151788" y="-7634"/>
                    <a:pt x="127446" y="4537"/>
                  </a:cubicBezTo>
                  <a:cubicBezTo>
                    <a:pt x="103104" y="16708"/>
                    <a:pt x="6796" y="71212"/>
                    <a:pt x="446" y="743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5125C531-22D2-5EB7-D5C5-85E2D9DA9505}"/>
                </a:ext>
              </a:extLst>
            </p:cNvPr>
            <p:cNvSpPr/>
            <p:nvPr/>
          </p:nvSpPr>
          <p:spPr>
            <a:xfrm>
              <a:off x="5628966" y="2870109"/>
              <a:ext cx="349310" cy="41422"/>
            </a:xfrm>
            <a:custGeom>
              <a:avLst/>
              <a:gdLst>
                <a:gd name="connsiteX0" fmla="*/ 309 w 349310"/>
                <a:gd name="connsiteY0" fmla="*/ 35016 h 41422"/>
                <a:gd name="connsiteX1" fmla="*/ 238434 w 349310"/>
                <a:gd name="connsiteY1" fmla="*/ 9616 h 41422"/>
                <a:gd name="connsiteX2" fmla="*/ 346384 w 349310"/>
                <a:gd name="connsiteY2" fmla="*/ 41366 h 41422"/>
                <a:gd name="connsiteX3" fmla="*/ 292409 w 349310"/>
                <a:gd name="connsiteY3" fmla="*/ 91 h 41422"/>
                <a:gd name="connsiteX4" fmla="*/ 309 w 349310"/>
                <a:gd name="connsiteY4" fmla="*/ 35016 h 4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310" h="41422">
                  <a:moveTo>
                    <a:pt x="309" y="35016"/>
                  </a:moveTo>
                  <a:cubicBezTo>
                    <a:pt x="-8687" y="36603"/>
                    <a:pt x="180755" y="8558"/>
                    <a:pt x="238434" y="9616"/>
                  </a:cubicBezTo>
                  <a:cubicBezTo>
                    <a:pt x="296113" y="10674"/>
                    <a:pt x="337388" y="42953"/>
                    <a:pt x="346384" y="41366"/>
                  </a:cubicBezTo>
                  <a:cubicBezTo>
                    <a:pt x="355380" y="39779"/>
                    <a:pt x="345326" y="2208"/>
                    <a:pt x="292409" y="91"/>
                  </a:cubicBezTo>
                  <a:cubicBezTo>
                    <a:pt x="239492" y="-2026"/>
                    <a:pt x="9305" y="33429"/>
                    <a:pt x="309" y="350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FA321CE-FFFF-3444-F1DB-A235E95C49D6}"/>
                </a:ext>
              </a:extLst>
            </p:cNvPr>
            <p:cNvSpPr/>
            <p:nvPr/>
          </p:nvSpPr>
          <p:spPr>
            <a:xfrm>
              <a:off x="6521450" y="2851150"/>
              <a:ext cx="346613" cy="63500"/>
            </a:xfrm>
            <a:custGeom>
              <a:avLst/>
              <a:gdLst>
                <a:gd name="connsiteX0" fmla="*/ 0 w 346613"/>
                <a:gd name="connsiteY0" fmla="*/ 63500 h 63500"/>
                <a:gd name="connsiteX1" fmla="*/ 196850 w 346613"/>
                <a:gd name="connsiteY1" fmla="*/ 0 h 63500"/>
                <a:gd name="connsiteX2" fmla="*/ 346075 w 346613"/>
                <a:gd name="connsiteY2" fmla="*/ 19050 h 63500"/>
                <a:gd name="connsiteX3" fmla="*/ 244475 w 346613"/>
                <a:gd name="connsiteY3" fmla="*/ 6350 h 63500"/>
                <a:gd name="connsiteX4" fmla="*/ 180975 w 346613"/>
                <a:gd name="connsiteY4" fmla="*/ 12700 h 63500"/>
                <a:gd name="connsiteX5" fmla="*/ 0 w 346613"/>
                <a:gd name="connsiteY5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613" h="63500">
                  <a:moveTo>
                    <a:pt x="0" y="63500"/>
                  </a:moveTo>
                  <a:cubicBezTo>
                    <a:pt x="69585" y="35454"/>
                    <a:pt x="139171" y="7408"/>
                    <a:pt x="196850" y="0"/>
                  </a:cubicBezTo>
                  <a:lnTo>
                    <a:pt x="346075" y="19050"/>
                  </a:lnTo>
                  <a:cubicBezTo>
                    <a:pt x="354012" y="20108"/>
                    <a:pt x="271992" y="7408"/>
                    <a:pt x="244475" y="6350"/>
                  </a:cubicBezTo>
                  <a:cubicBezTo>
                    <a:pt x="216958" y="5292"/>
                    <a:pt x="219604" y="2646"/>
                    <a:pt x="180975" y="12700"/>
                  </a:cubicBezTo>
                  <a:cubicBezTo>
                    <a:pt x="142346" y="22754"/>
                    <a:pt x="77523" y="44714"/>
                    <a:pt x="0" y="63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FA02C156-2974-5C48-31EA-35F1D7FD0171}"/>
                </a:ext>
              </a:extLst>
            </p:cNvPr>
            <p:cNvSpPr/>
            <p:nvPr/>
          </p:nvSpPr>
          <p:spPr>
            <a:xfrm>
              <a:off x="6340471" y="2911158"/>
              <a:ext cx="58097" cy="118251"/>
            </a:xfrm>
            <a:custGeom>
              <a:avLst/>
              <a:gdLst>
                <a:gd name="connsiteX0" fmla="*/ 4 w 58097"/>
                <a:gd name="connsiteY0" fmla="*/ 317 h 118251"/>
                <a:gd name="connsiteX1" fmla="*/ 53979 w 58097"/>
                <a:gd name="connsiteY1" fmla="*/ 76517 h 118251"/>
                <a:gd name="connsiteX2" fmla="*/ 53979 w 58097"/>
                <a:gd name="connsiteY2" fmla="*/ 117792 h 118251"/>
                <a:gd name="connsiteX3" fmla="*/ 50804 w 58097"/>
                <a:gd name="connsiteY3" fmla="*/ 51117 h 118251"/>
                <a:gd name="connsiteX4" fmla="*/ 4 w 58097"/>
                <a:gd name="connsiteY4" fmla="*/ 317 h 11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7" h="118251">
                  <a:moveTo>
                    <a:pt x="4" y="317"/>
                  </a:moveTo>
                  <a:cubicBezTo>
                    <a:pt x="533" y="4550"/>
                    <a:pt x="44983" y="56938"/>
                    <a:pt x="53979" y="76517"/>
                  </a:cubicBezTo>
                  <a:cubicBezTo>
                    <a:pt x="62975" y="96096"/>
                    <a:pt x="54508" y="122025"/>
                    <a:pt x="53979" y="117792"/>
                  </a:cubicBezTo>
                  <a:cubicBezTo>
                    <a:pt x="53450" y="113559"/>
                    <a:pt x="55566" y="66992"/>
                    <a:pt x="50804" y="51117"/>
                  </a:cubicBezTo>
                  <a:cubicBezTo>
                    <a:pt x="46042" y="35242"/>
                    <a:pt x="-525" y="-3916"/>
                    <a:pt x="4" y="3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8F97C0BF-7272-9DC2-6F18-B5DE2F2ABE25}"/>
                </a:ext>
              </a:extLst>
            </p:cNvPr>
            <p:cNvSpPr/>
            <p:nvPr/>
          </p:nvSpPr>
          <p:spPr>
            <a:xfrm>
              <a:off x="6388052" y="2838114"/>
              <a:ext cx="187630" cy="136956"/>
            </a:xfrm>
            <a:custGeom>
              <a:avLst/>
              <a:gdLst>
                <a:gd name="connsiteX0" fmla="*/ 48 w 187630"/>
                <a:gd name="connsiteY0" fmla="*/ 336 h 136956"/>
                <a:gd name="connsiteX1" fmla="*/ 60373 w 187630"/>
                <a:gd name="connsiteY1" fmla="*/ 98761 h 136956"/>
                <a:gd name="connsiteX2" fmla="*/ 187373 w 187630"/>
                <a:gd name="connsiteY2" fmla="*/ 136861 h 136956"/>
                <a:gd name="connsiteX3" fmla="*/ 92123 w 187630"/>
                <a:gd name="connsiteY3" fmla="*/ 108286 h 136956"/>
                <a:gd name="connsiteX4" fmla="*/ 50848 w 187630"/>
                <a:gd name="connsiteY4" fmla="*/ 67011 h 136956"/>
                <a:gd name="connsiteX5" fmla="*/ 48 w 187630"/>
                <a:gd name="connsiteY5" fmla="*/ 336 h 13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30" h="136956">
                  <a:moveTo>
                    <a:pt x="48" y="336"/>
                  </a:moveTo>
                  <a:cubicBezTo>
                    <a:pt x="1635" y="5628"/>
                    <a:pt x="29152" y="76007"/>
                    <a:pt x="60373" y="98761"/>
                  </a:cubicBezTo>
                  <a:cubicBezTo>
                    <a:pt x="91594" y="121515"/>
                    <a:pt x="187373" y="136861"/>
                    <a:pt x="187373" y="136861"/>
                  </a:cubicBezTo>
                  <a:cubicBezTo>
                    <a:pt x="192665" y="138448"/>
                    <a:pt x="114877" y="119928"/>
                    <a:pt x="92123" y="108286"/>
                  </a:cubicBezTo>
                  <a:cubicBezTo>
                    <a:pt x="69369" y="96644"/>
                    <a:pt x="65665" y="80240"/>
                    <a:pt x="50848" y="67011"/>
                  </a:cubicBezTo>
                  <a:cubicBezTo>
                    <a:pt x="36031" y="53782"/>
                    <a:pt x="-1539" y="-4956"/>
                    <a:pt x="48" y="3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40ED4945-134E-E61A-76C2-BEA648A851DA}"/>
                </a:ext>
              </a:extLst>
            </p:cNvPr>
            <p:cNvSpPr/>
            <p:nvPr/>
          </p:nvSpPr>
          <p:spPr>
            <a:xfrm>
              <a:off x="5402808" y="2931437"/>
              <a:ext cx="61530" cy="300751"/>
            </a:xfrm>
            <a:custGeom>
              <a:avLst/>
              <a:gdLst>
                <a:gd name="connsiteX0" fmla="*/ 1042 w 61530"/>
                <a:gd name="connsiteY0" fmla="*/ 2263 h 300751"/>
                <a:gd name="connsiteX1" fmla="*/ 10567 w 61530"/>
                <a:gd name="connsiteY1" fmla="*/ 116563 h 300751"/>
                <a:gd name="connsiteX2" fmla="*/ 61367 w 61530"/>
                <a:gd name="connsiteY2" fmla="*/ 297538 h 300751"/>
                <a:gd name="connsiteX3" fmla="*/ 26442 w 61530"/>
                <a:gd name="connsiteY3" fmla="*/ 218163 h 300751"/>
                <a:gd name="connsiteX4" fmla="*/ 1042 w 61530"/>
                <a:gd name="connsiteY4" fmla="*/ 2263 h 30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0" h="300751">
                  <a:moveTo>
                    <a:pt x="1042" y="2263"/>
                  </a:moveTo>
                  <a:cubicBezTo>
                    <a:pt x="-1604" y="-14670"/>
                    <a:pt x="513" y="67351"/>
                    <a:pt x="10567" y="116563"/>
                  </a:cubicBezTo>
                  <a:cubicBezTo>
                    <a:pt x="20621" y="165776"/>
                    <a:pt x="58721" y="280605"/>
                    <a:pt x="61367" y="297538"/>
                  </a:cubicBezTo>
                  <a:cubicBezTo>
                    <a:pt x="64013" y="314471"/>
                    <a:pt x="33850" y="261025"/>
                    <a:pt x="26442" y="218163"/>
                  </a:cubicBezTo>
                  <a:cubicBezTo>
                    <a:pt x="19034" y="175301"/>
                    <a:pt x="3688" y="19196"/>
                    <a:pt x="1042" y="22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8B5A2F71-39A2-3CCE-C38C-DFD27427FA8A}"/>
                </a:ext>
              </a:extLst>
            </p:cNvPr>
            <p:cNvSpPr/>
            <p:nvPr/>
          </p:nvSpPr>
          <p:spPr>
            <a:xfrm>
              <a:off x="6930916" y="2955877"/>
              <a:ext cx="45483" cy="200126"/>
            </a:xfrm>
            <a:custGeom>
              <a:avLst/>
              <a:gdLst>
                <a:gd name="connsiteX0" fmla="*/ 28684 w 45483"/>
                <a:gd name="connsiteY0" fmla="*/ 48 h 200126"/>
                <a:gd name="connsiteX1" fmla="*/ 31859 w 45483"/>
                <a:gd name="connsiteY1" fmla="*/ 107998 h 200126"/>
                <a:gd name="connsiteX2" fmla="*/ 109 w 45483"/>
                <a:gd name="connsiteY2" fmla="*/ 200073 h 200126"/>
                <a:gd name="connsiteX3" fmla="*/ 44559 w 45483"/>
                <a:gd name="connsiteY3" fmla="*/ 95298 h 200126"/>
                <a:gd name="connsiteX4" fmla="*/ 28684 w 45483"/>
                <a:gd name="connsiteY4" fmla="*/ 48 h 20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3" h="200126">
                  <a:moveTo>
                    <a:pt x="28684" y="48"/>
                  </a:moveTo>
                  <a:cubicBezTo>
                    <a:pt x="26567" y="2165"/>
                    <a:pt x="36621" y="74661"/>
                    <a:pt x="31859" y="107998"/>
                  </a:cubicBezTo>
                  <a:cubicBezTo>
                    <a:pt x="27097" y="141335"/>
                    <a:pt x="-2008" y="202190"/>
                    <a:pt x="109" y="200073"/>
                  </a:cubicBezTo>
                  <a:cubicBezTo>
                    <a:pt x="2226" y="197956"/>
                    <a:pt x="39267" y="124931"/>
                    <a:pt x="44559" y="95298"/>
                  </a:cubicBezTo>
                  <a:cubicBezTo>
                    <a:pt x="49851" y="65665"/>
                    <a:pt x="30801" y="-2069"/>
                    <a:pt x="28684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27493A66-FB53-8966-2AA5-A4DD2FE0ADB7}"/>
                </a:ext>
              </a:extLst>
            </p:cNvPr>
            <p:cNvSpPr/>
            <p:nvPr/>
          </p:nvSpPr>
          <p:spPr>
            <a:xfrm>
              <a:off x="5421040" y="2479637"/>
              <a:ext cx="55855" cy="260664"/>
            </a:xfrm>
            <a:custGeom>
              <a:avLst/>
              <a:gdLst>
                <a:gd name="connsiteX0" fmla="*/ 55835 w 55855"/>
                <a:gd name="connsiteY0" fmla="*/ 38 h 260664"/>
                <a:gd name="connsiteX1" fmla="*/ 11385 w 55855"/>
                <a:gd name="connsiteY1" fmla="*/ 117513 h 260664"/>
                <a:gd name="connsiteX2" fmla="*/ 20910 w 55855"/>
                <a:gd name="connsiteY2" fmla="*/ 260388 h 260664"/>
                <a:gd name="connsiteX3" fmla="*/ 1860 w 55855"/>
                <a:gd name="connsiteY3" fmla="*/ 152438 h 260664"/>
                <a:gd name="connsiteX4" fmla="*/ 5035 w 55855"/>
                <a:gd name="connsiteY4" fmla="*/ 104813 h 260664"/>
                <a:gd name="connsiteX5" fmla="*/ 55835 w 55855"/>
                <a:gd name="connsiteY5" fmla="*/ 38 h 26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55" h="260664">
                  <a:moveTo>
                    <a:pt x="55835" y="38"/>
                  </a:moveTo>
                  <a:cubicBezTo>
                    <a:pt x="56893" y="2155"/>
                    <a:pt x="17206" y="74121"/>
                    <a:pt x="11385" y="117513"/>
                  </a:cubicBezTo>
                  <a:cubicBezTo>
                    <a:pt x="5564" y="160905"/>
                    <a:pt x="22497" y="254567"/>
                    <a:pt x="20910" y="260388"/>
                  </a:cubicBezTo>
                  <a:cubicBezTo>
                    <a:pt x="19322" y="266209"/>
                    <a:pt x="4506" y="178367"/>
                    <a:pt x="1860" y="152438"/>
                  </a:cubicBezTo>
                  <a:cubicBezTo>
                    <a:pt x="-786" y="126509"/>
                    <a:pt x="-1315" y="126509"/>
                    <a:pt x="5035" y="104813"/>
                  </a:cubicBezTo>
                  <a:cubicBezTo>
                    <a:pt x="11385" y="83117"/>
                    <a:pt x="54777" y="-2079"/>
                    <a:pt x="55835" y="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47C23E5E-C629-87AA-ED18-B5ED2C50AA13}"/>
                </a:ext>
              </a:extLst>
            </p:cNvPr>
            <p:cNvSpPr/>
            <p:nvPr/>
          </p:nvSpPr>
          <p:spPr>
            <a:xfrm>
              <a:off x="6892846" y="2378073"/>
              <a:ext cx="106269" cy="234955"/>
            </a:xfrm>
            <a:custGeom>
              <a:avLst/>
              <a:gdLst>
                <a:gd name="connsiteX0" fmla="*/ 79 w 106269"/>
                <a:gd name="connsiteY0" fmla="*/ 2 h 234955"/>
                <a:gd name="connsiteX1" fmla="*/ 79454 w 106269"/>
                <a:gd name="connsiteY1" fmla="*/ 127002 h 234955"/>
                <a:gd name="connsiteX2" fmla="*/ 104854 w 106269"/>
                <a:gd name="connsiteY2" fmla="*/ 234952 h 234955"/>
                <a:gd name="connsiteX3" fmla="*/ 95329 w 106269"/>
                <a:gd name="connsiteY3" fmla="*/ 130177 h 234955"/>
                <a:gd name="connsiteX4" fmla="*/ 79 w 106269"/>
                <a:gd name="connsiteY4" fmla="*/ 2 h 23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69" h="234955">
                  <a:moveTo>
                    <a:pt x="79" y="2"/>
                  </a:moveTo>
                  <a:cubicBezTo>
                    <a:pt x="-2567" y="-527"/>
                    <a:pt x="61992" y="87844"/>
                    <a:pt x="79454" y="127002"/>
                  </a:cubicBezTo>
                  <a:cubicBezTo>
                    <a:pt x="96916" y="166160"/>
                    <a:pt x="102208" y="234423"/>
                    <a:pt x="104854" y="234952"/>
                  </a:cubicBezTo>
                  <a:cubicBezTo>
                    <a:pt x="107500" y="235481"/>
                    <a:pt x="107500" y="166160"/>
                    <a:pt x="95329" y="130177"/>
                  </a:cubicBezTo>
                  <a:cubicBezTo>
                    <a:pt x="83158" y="94194"/>
                    <a:pt x="2725" y="531"/>
                    <a:pt x="79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89C4C424-6E9D-7DEB-5958-8D0908D9683F}"/>
                </a:ext>
              </a:extLst>
            </p:cNvPr>
            <p:cNvSpPr/>
            <p:nvPr/>
          </p:nvSpPr>
          <p:spPr>
            <a:xfrm>
              <a:off x="6094358" y="3802585"/>
              <a:ext cx="365543" cy="49174"/>
            </a:xfrm>
            <a:custGeom>
              <a:avLst/>
              <a:gdLst>
                <a:gd name="connsiteX0" fmla="*/ 1642 w 365543"/>
                <a:gd name="connsiteY0" fmla="*/ 1065 h 49174"/>
                <a:gd name="connsiteX1" fmla="*/ 265167 w 365543"/>
                <a:gd name="connsiteY1" fmla="*/ 48690 h 49174"/>
                <a:gd name="connsiteX2" fmla="*/ 363592 w 365543"/>
                <a:gd name="connsiteY2" fmla="*/ 26465 h 49174"/>
                <a:gd name="connsiteX3" fmla="*/ 325492 w 365543"/>
                <a:gd name="connsiteY3" fmla="*/ 39165 h 49174"/>
                <a:gd name="connsiteX4" fmla="*/ 261992 w 365543"/>
                <a:gd name="connsiteY4" fmla="*/ 39165 h 49174"/>
                <a:gd name="connsiteX5" fmla="*/ 157217 w 365543"/>
                <a:gd name="connsiteY5" fmla="*/ 16940 h 49174"/>
                <a:gd name="connsiteX6" fmla="*/ 1642 w 365543"/>
                <a:gd name="connsiteY6" fmla="*/ 1065 h 4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543" h="49174">
                  <a:moveTo>
                    <a:pt x="1642" y="1065"/>
                  </a:moveTo>
                  <a:cubicBezTo>
                    <a:pt x="19634" y="6357"/>
                    <a:pt x="204842" y="44457"/>
                    <a:pt x="265167" y="48690"/>
                  </a:cubicBezTo>
                  <a:cubicBezTo>
                    <a:pt x="325492" y="52923"/>
                    <a:pt x="353538" y="28052"/>
                    <a:pt x="363592" y="26465"/>
                  </a:cubicBezTo>
                  <a:cubicBezTo>
                    <a:pt x="373646" y="24878"/>
                    <a:pt x="342425" y="37048"/>
                    <a:pt x="325492" y="39165"/>
                  </a:cubicBezTo>
                  <a:cubicBezTo>
                    <a:pt x="308559" y="41282"/>
                    <a:pt x="290038" y="42869"/>
                    <a:pt x="261992" y="39165"/>
                  </a:cubicBezTo>
                  <a:cubicBezTo>
                    <a:pt x="233946" y="35461"/>
                    <a:pt x="195846" y="22232"/>
                    <a:pt x="157217" y="16940"/>
                  </a:cubicBezTo>
                  <a:cubicBezTo>
                    <a:pt x="118588" y="11648"/>
                    <a:pt x="-16350" y="-4227"/>
                    <a:pt x="1642" y="10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2405DC75-D960-FBE7-3EB8-B4F7D21B9EBB}"/>
                </a:ext>
              </a:extLst>
            </p:cNvPr>
            <p:cNvSpPr/>
            <p:nvPr/>
          </p:nvSpPr>
          <p:spPr>
            <a:xfrm>
              <a:off x="5504928" y="3320166"/>
              <a:ext cx="102285" cy="273113"/>
            </a:xfrm>
            <a:custGeom>
              <a:avLst/>
              <a:gdLst>
                <a:gd name="connsiteX0" fmla="*/ 522 w 102285"/>
                <a:gd name="connsiteY0" fmla="*/ 884 h 273113"/>
                <a:gd name="connsiteX1" fmla="*/ 25922 w 102285"/>
                <a:gd name="connsiteY1" fmla="*/ 140584 h 273113"/>
                <a:gd name="connsiteX2" fmla="*/ 102122 w 102285"/>
                <a:gd name="connsiteY2" fmla="*/ 270759 h 273113"/>
                <a:gd name="connsiteX3" fmla="*/ 44972 w 102285"/>
                <a:gd name="connsiteY3" fmla="*/ 210434 h 273113"/>
                <a:gd name="connsiteX4" fmla="*/ 522 w 102285"/>
                <a:gd name="connsiteY4" fmla="*/ 884 h 27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85" h="273113">
                  <a:moveTo>
                    <a:pt x="522" y="884"/>
                  </a:moveTo>
                  <a:cubicBezTo>
                    <a:pt x="-2653" y="-10758"/>
                    <a:pt x="8989" y="95605"/>
                    <a:pt x="25922" y="140584"/>
                  </a:cubicBezTo>
                  <a:cubicBezTo>
                    <a:pt x="42855" y="185563"/>
                    <a:pt x="98947" y="259117"/>
                    <a:pt x="102122" y="270759"/>
                  </a:cubicBezTo>
                  <a:cubicBezTo>
                    <a:pt x="105297" y="282401"/>
                    <a:pt x="61376" y="249063"/>
                    <a:pt x="44972" y="210434"/>
                  </a:cubicBezTo>
                  <a:cubicBezTo>
                    <a:pt x="28568" y="171805"/>
                    <a:pt x="3697" y="12526"/>
                    <a:pt x="522" y="8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D69290BC-3811-25A3-5D0B-02DFF66414CB}"/>
                </a:ext>
              </a:extLst>
            </p:cNvPr>
            <p:cNvSpPr/>
            <p:nvPr/>
          </p:nvSpPr>
          <p:spPr>
            <a:xfrm>
              <a:off x="6819885" y="3174901"/>
              <a:ext cx="187524" cy="371575"/>
            </a:xfrm>
            <a:custGeom>
              <a:avLst/>
              <a:gdLst>
                <a:gd name="connsiteX0" fmla="*/ 187340 w 187524"/>
                <a:gd name="connsiteY0" fmla="*/ 99 h 371575"/>
                <a:gd name="connsiteX1" fmla="*/ 104790 w 187524"/>
                <a:gd name="connsiteY1" fmla="*/ 158849 h 371575"/>
                <a:gd name="connsiteX2" fmla="*/ 85740 w 187524"/>
                <a:gd name="connsiteY2" fmla="*/ 187424 h 371575"/>
                <a:gd name="connsiteX3" fmla="*/ 15 w 187524"/>
                <a:gd name="connsiteY3" fmla="*/ 371574 h 371575"/>
                <a:gd name="connsiteX4" fmla="*/ 79390 w 187524"/>
                <a:gd name="connsiteY4" fmla="*/ 184249 h 371575"/>
                <a:gd name="connsiteX5" fmla="*/ 187340 w 187524"/>
                <a:gd name="connsiteY5" fmla="*/ 99 h 3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524" h="371575">
                  <a:moveTo>
                    <a:pt x="187340" y="99"/>
                  </a:moveTo>
                  <a:cubicBezTo>
                    <a:pt x="191573" y="-4134"/>
                    <a:pt x="121723" y="127628"/>
                    <a:pt x="104790" y="158849"/>
                  </a:cubicBezTo>
                  <a:cubicBezTo>
                    <a:pt x="87857" y="190070"/>
                    <a:pt x="103202" y="151970"/>
                    <a:pt x="85740" y="187424"/>
                  </a:cubicBezTo>
                  <a:cubicBezTo>
                    <a:pt x="68278" y="222878"/>
                    <a:pt x="1073" y="372103"/>
                    <a:pt x="15" y="371574"/>
                  </a:cubicBezTo>
                  <a:cubicBezTo>
                    <a:pt x="-1043" y="371045"/>
                    <a:pt x="51344" y="243516"/>
                    <a:pt x="79390" y="184249"/>
                  </a:cubicBezTo>
                  <a:cubicBezTo>
                    <a:pt x="107436" y="124982"/>
                    <a:pt x="183107" y="4332"/>
                    <a:pt x="187340" y="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8CAD8339-A7D4-5476-ECB6-26D553932B59}"/>
                </a:ext>
              </a:extLst>
            </p:cNvPr>
            <p:cNvSpPr/>
            <p:nvPr/>
          </p:nvSpPr>
          <p:spPr>
            <a:xfrm>
              <a:off x="6368905" y="3863961"/>
              <a:ext cx="197412" cy="73485"/>
            </a:xfrm>
            <a:custGeom>
              <a:avLst/>
              <a:gdLst>
                <a:gd name="connsiteX0" fmla="*/ 196995 w 197412"/>
                <a:gd name="connsiteY0" fmla="*/ 14 h 73485"/>
                <a:gd name="connsiteX1" fmla="*/ 139845 w 197412"/>
                <a:gd name="connsiteY1" fmla="*/ 69864 h 73485"/>
                <a:gd name="connsiteX2" fmla="*/ 145 w 197412"/>
                <a:gd name="connsiteY2" fmla="*/ 63514 h 73485"/>
                <a:gd name="connsiteX3" fmla="*/ 114445 w 197412"/>
                <a:gd name="connsiteY3" fmla="*/ 63514 h 73485"/>
                <a:gd name="connsiteX4" fmla="*/ 196995 w 197412"/>
                <a:gd name="connsiteY4" fmla="*/ 14 h 7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12" h="73485">
                  <a:moveTo>
                    <a:pt x="196995" y="14"/>
                  </a:moveTo>
                  <a:cubicBezTo>
                    <a:pt x="201228" y="1072"/>
                    <a:pt x="172653" y="59281"/>
                    <a:pt x="139845" y="69864"/>
                  </a:cubicBezTo>
                  <a:cubicBezTo>
                    <a:pt x="107037" y="80447"/>
                    <a:pt x="4378" y="64572"/>
                    <a:pt x="145" y="63514"/>
                  </a:cubicBezTo>
                  <a:cubicBezTo>
                    <a:pt x="-4088" y="62456"/>
                    <a:pt x="85341" y="69335"/>
                    <a:pt x="114445" y="63514"/>
                  </a:cubicBezTo>
                  <a:cubicBezTo>
                    <a:pt x="143549" y="57693"/>
                    <a:pt x="192762" y="-1044"/>
                    <a:pt x="196995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6C13B8AC-7CA0-2DE9-27E5-2620D20EA775}"/>
                </a:ext>
              </a:extLst>
            </p:cNvPr>
            <p:cNvSpPr/>
            <p:nvPr/>
          </p:nvSpPr>
          <p:spPr>
            <a:xfrm>
              <a:off x="7029413" y="2587586"/>
              <a:ext cx="191593" cy="57207"/>
            </a:xfrm>
            <a:custGeom>
              <a:avLst/>
              <a:gdLst>
                <a:gd name="connsiteX0" fmla="*/ 37 w 191593"/>
                <a:gd name="connsiteY0" fmla="*/ 57189 h 57207"/>
                <a:gd name="connsiteX1" fmla="*/ 117512 w 191593"/>
                <a:gd name="connsiteY1" fmla="*/ 39 h 57207"/>
                <a:gd name="connsiteX2" fmla="*/ 190537 w 191593"/>
                <a:gd name="connsiteY2" fmla="*/ 47664 h 57207"/>
                <a:gd name="connsiteX3" fmla="*/ 158787 w 191593"/>
                <a:gd name="connsiteY3" fmla="*/ 12739 h 57207"/>
                <a:gd name="connsiteX4" fmla="*/ 130212 w 191593"/>
                <a:gd name="connsiteY4" fmla="*/ 6389 h 57207"/>
                <a:gd name="connsiteX5" fmla="*/ 37 w 191593"/>
                <a:gd name="connsiteY5" fmla="*/ 57189 h 5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593" h="57207">
                  <a:moveTo>
                    <a:pt x="37" y="57189"/>
                  </a:moveTo>
                  <a:cubicBezTo>
                    <a:pt x="-2080" y="56131"/>
                    <a:pt x="85762" y="1627"/>
                    <a:pt x="117512" y="39"/>
                  </a:cubicBezTo>
                  <a:cubicBezTo>
                    <a:pt x="149262" y="-1549"/>
                    <a:pt x="183658" y="45547"/>
                    <a:pt x="190537" y="47664"/>
                  </a:cubicBezTo>
                  <a:cubicBezTo>
                    <a:pt x="197416" y="49781"/>
                    <a:pt x="168841" y="19618"/>
                    <a:pt x="158787" y="12739"/>
                  </a:cubicBezTo>
                  <a:cubicBezTo>
                    <a:pt x="148733" y="5860"/>
                    <a:pt x="152437" y="-1019"/>
                    <a:pt x="130212" y="6389"/>
                  </a:cubicBezTo>
                  <a:cubicBezTo>
                    <a:pt x="107987" y="13797"/>
                    <a:pt x="2154" y="58247"/>
                    <a:pt x="37" y="571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92FDF0DF-1E1A-BB5C-E34F-2E9766EDFFF1}"/>
                </a:ext>
              </a:extLst>
            </p:cNvPr>
            <p:cNvSpPr/>
            <p:nvPr/>
          </p:nvSpPr>
          <p:spPr>
            <a:xfrm>
              <a:off x="7066018" y="2619369"/>
              <a:ext cx="129274" cy="89529"/>
            </a:xfrm>
            <a:custGeom>
              <a:avLst/>
              <a:gdLst>
                <a:gd name="connsiteX0" fmla="*/ 1532 w 129274"/>
                <a:gd name="connsiteY0" fmla="*/ 88906 h 89529"/>
                <a:gd name="connsiteX1" fmla="*/ 96782 w 129274"/>
                <a:gd name="connsiteY1" fmla="*/ 9531 h 89529"/>
                <a:gd name="connsiteX2" fmla="*/ 128532 w 129274"/>
                <a:gd name="connsiteY2" fmla="*/ 47631 h 89529"/>
                <a:gd name="connsiteX3" fmla="*/ 112657 w 129274"/>
                <a:gd name="connsiteY3" fmla="*/ 6 h 89529"/>
                <a:gd name="connsiteX4" fmla="*/ 42807 w 129274"/>
                <a:gd name="connsiteY4" fmla="*/ 44456 h 89529"/>
                <a:gd name="connsiteX5" fmla="*/ 1532 w 129274"/>
                <a:gd name="connsiteY5" fmla="*/ 88906 h 8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74" h="89529">
                  <a:moveTo>
                    <a:pt x="1532" y="88906"/>
                  </a:moveTo>
                  <a:cubicBezTo>
                    <a:pt x="10528" y="83085"/>
                    <a:pt x="75616" y="16410"/>
                    <a:pt x="96782" y="9531"/>
                  </a:cubicBezTo>
                  <a:cubicBezTo>
                    <a:pt x="117948" y="2652"/>
                    <a:pt x="125886" y="49218"/>
                    <a:pt x="128532" y="47631"/>
                  </a:cubicBezTo>
                  <a:cubicBezTo>
                    <a:pt x="131178" y="46043"/>
                    <a:pt x="126945" y="535"/>
                    <a:pt x="112657" y="6"/>
                  </a:cubicBezTo>
                  <a:cubicBezTo>
                    <a:pt x="98370" y="-523"/>
                    <a:pt x="60269" y="30698"/>
                    <a:pt x="42807" y="44456"/>
                  </a:cubicBezTo>
                  <a:cubicBezTo>
                    <a:pt x="25345" y="58214"/>
                    <a:pt x="-7464" y="94727"/>
                    <a:pt x="1532" y="889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09327430-EF87-1122-3755-BD719C722B2B}"/>
                </a:ext>
              </a:extLst>
            </p:cNvPr>
            <p:cNvSpPr/>
            <p:nvPr/>
          </p:nvSpPr>
          <p:spPr>
            <a:xfrm>
              <a:off x="7199899" y="2693884"/>
              <a:ext cx="56240" cy="392615"/>
            </a:xfrm>
            <a:custGeom>
              <a:avLst/>
              <a:gdLst>
                <a:gd name="connsiteX0" fmla="*/ 54976 w 56240"/>
                <a:gd name="connsiteY0" fmla="*/ 1691 h 392615"/>
                <a:gd name="connsiteX1" fmla="*/ 42276 w 56240"/>
                <a:gd name="connsiteY1" fmla="*/ 128691 h 392615"/>
                <a:gd name="connsiteX2" fmla="*/ 23226 w 56240"/>
                <a:gd name="connsiteY2" fmla="*/ 217591 h 392615"/>
                <a:gd name="connsiteX3" fmla="*/ 7351 w 56240"/>
                <a:gd name="connsiteY3" fmla="*/ 309666 h 392615"/>
                <a:gd name="connsiteX4" fmla="*/ 1001 w 56240"/>
                <a:gd name="connsiteY4" fmla="*/ 392216 h 392615"/>
                <a:gd name="connsiteX5" fmla="*/ 1001 w 56240"/>
                <a:gd name="connsiteY5" fmla="*/ 274741 h 392615"/>
                <a:gd name="connsiteX6" fmla="*/ 10526 w 56240"/>
                <a:gd name="connsiteY6" fmla="*/ 227116 h 392615"/>
                <a:gd name="connsiteX7" fmla="*/ 54976 w 56240"/>
                <a:gd name="connsiteY7" fmla="*/ 1691 h 3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40" h="392615">
                  <a:moveTo>
                    <a:pt x="54976" y="1691"/>
                  </a:moveTo>
                  <a:cubicBezTo>
                    <a:pt x="60268" y="-14713"/>
                    <a:pt x="47568" y="92708"/>
                    <a:pt x="42276" y="128691"/>
                  </a:cubicBezTo>
                  <a:cubicBezTo>
                    <a:pt x="36984" y="164674"/>
                    <a:pt x="29047" y="187428"/>
                    <a:pt x="23226" y="217591"/>
                  </a:cubicBezTo>
                  <a:cubicBezTo>
                    <a:pt x="17405" y="247754"/>
                    <a:pt x="11055" y="280562"/>
                    <a:pt x="7351" y="309666"/>
                  </a:cubicBezTo>
                  <a:cubicBezTo>
                    <a:pt x="3647" y="338770"/>
                    <a:pt x="2059" y="398037"/>
                    <a:pt x="1001" y="392216"/>
                  </a:cubicBezTo>
                  <a:cubicBezTo>
                    <a:pt x="-57" y="386395"/>
                    <a:pt x="-586" y="302258"/>
                    <a:pt x="1001" y="274741"/>
                  </a:cubicBezTo>
                  <a:cubicBezTo>
                    <a:pt x="2588" y="247224"/>
                    <a:pt x="2059" y="266804"/>
                    <a:pt x="10526" y="227116"/>
                  </a:cubicBezTo>
                  <a:cubicBezTo>
                    <a:pt x="18993" y="187429"/>
                    <a:pt x="49684" y="18095"/>
                    <a:pt x="54976" y="16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8D3E2DCA-555D-4A4E-DBF1-984EBB5FD425}"/>
                </a:ext>
              </a:extLst>
            </p:cNvPr>
            <p:cNvSpPr/>
            <p:nvPr/>
          </p:nvSpPr>
          <p:spPr>
            <a:xfrm>
              <a:off x="7067876" y="3063353"/>
              <a:ext cx="136959" cy="222798"/>
            </a:xfrm>
            <a:custGeom>
              <a:avLst/>
              <a:gdLst>
                <a:gd name="connsiteX0" fmla="*/ 136199 w 136959"/>
                <a:gd name="connsiteY0" fmla="*/ 522 h 222798"/>
                <a:gd name="connsiteX1" fmla="*/ 59999 w 136959"/>
                <a:gd name="connsiteY1" fmla="*/ 117997 h 222798"/>
                <a:gd name="connsiteX2" fmla="*/ 15549 w 136959"/>
                <a:gd name="connsiteY2" fmla="*/ 175147 h 222798"/>
                <a:gd name="connsiteX3" fmla="*/ 6024 w 136959"/>
                <a:gd name="connsiteY3" fmla="*/ 222772 h 222798"/>
                <a:gd name="connsiteX4" fmla="*/ 9199 w 136959"/>
                <a:gd name="connsiteY4" fmla="*/ 168797 h 222798"/>
                <a:gd name="connsiteX5" fmla="*/ 136199 w 136959"/>
                <a:gd name="connsiteY5" fmla="*/ 522 h 22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959" h="222798">
                  <a:moveTo>
                    <a:pt x="136199" y="522"/>
                  </a:moveTo>
                  <a:cubicBezTo>
                    <a:pt x="144666" y="-7945"/>
                    <a:pt x="80107" y="88893"/>
                    <a:pt x="59999" y="117997"/>
                  </a:cubicBezTo>
                  <a:cubicBezTo>
                    <a:pt x="39891" y="147101"/>
                    <a:pt x="24545" y="157685"/>
                    <a:pt x="15549" y="175147"/>
                  </a:cubicBezTo>
                  <a:cubicBezTo>
                    <a:pt x="6553" y="192610"/>
                    <a:pt x="7082" y="223830"/>
                    <a:pt x="6024" y="222772"/>
                  </a:cubicBezTo>
                  <a:cubicBezTo>
                    <a:pt x="4966" y="221714"/>
                    <a:pt x="-8793" y="202134"/>
                    <a:pt x="9199" y="168797"/>
                  </a:cubicBezTo>
                  <a:cubicBezTo>
                    <a:pt x="27191" y="135460"/>
                    <a:pt x="127732" y="8989"/>
                    <a:pt x="136199" y="5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C511513F-3E9B-9307-CFD8-BF3CE4220FB5}"/>
                </a:ext>
              </a:extLst>
            </p:cNvPr>
            <p:cNvSpPr/>
            <p:nvPr/>
          </p:nvSpPr>
          <p:spPr>
            <a:xfrm>
              <a:off x="7166095" y="2695568"/>
              <a:ext cx="42173" cy="309175"/>
            </a:xfrm>
            <a:custGeom>
              <a:avLst/>
              <a:gdLst>
                <a:gd name="connsiteX0" fmla="*/ 41155 w 42173"/>
                <a:gd name="connsiteY0" fmla="*/ 7 h 309175"/>
                <a:gd name="connsiteX1" fmla="*/ 34805 w 42173"/>
                <a:gd name="connsiteY1" fmla="*/ 158757 h 309175"/>
                <a:gd name="connsiteX2" fmla="*/ 3055 w 42173"/>
                <a:gd name="connsiteY2" fmla="*/ 263532 h 309175"/>
                <a:gd name="connsiteX3" fmla="*/ 3055 w 42173"/>
                <a:gd name="connsiteY3" fmla="*/ 304807 h 309175"/>
                <a:gd name="connsiteX4" fmla="*/ 18930 w 42173"/>
                <a:gd name="connsiteY4" fmla="*/ 165107 h 309175"/>
                <a:gd name="connsiteX5" fmla="*/ 41155 w 42173"/>
                <a:gd name="connsiteY5" fmla="*/ 7 h 30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73" h="309175">
                  <a:moveTo>
                    <a:pt x="41155" y="7"/>
                  </a:moveTo>
                  <a:cubicBezTo>
                    <a:pt x="43801" y="-1051"/>
                    <a:pt x="41155" y="114836"/>
                    <a:pt x="34805" y="158757"/>
                  </a:cubicBezTo>
                  <a:cubicBezTo>
                    <a:pt x="28455" y="202678"/>
                    <a:pt x="8347" y="239190"/>
                    <a:pt x="3055" y="263532"/>
                  </a:cubicBezTo>
                  <a:cubicBezTo>
                    <a:pt x="-2237" y="287874"/>
                    <a:pt x="409" y="321211"/>
                    <a:pt x="3055" y="304807"/>
                  </a:cubicBezTo>
                  <a:cubicBezTo>
                    <a:pt x="5701" y="288403"/>
                    <a:pt x="10993" y="213261"/>
                    <a:pt x="18930" y="165107"/>
                  </a:cubicBezTo>
                  <a:cubicBezTo>
                    <a:pt x="26867" y="116953"/>
                    <a:pt x="38509" y="1065"/>
                    <a:pt x="4115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12E85073-FE6D-BB0C-C98B-2F2A24860304}"/>
                </a:ext>
              </a:extLst>
            </p:cNvPr>
            <p:cNvSpPr/>
            <p:nvPr/>
          </p:nvSpPr>
          <p:spPr>
            <a:xfrm>
              <a:off x="7116344" y="2685992"/>
              <a:ext cx="65893" cy="277081"/>
            </a:xfrm>
            <a:custGeom>
              <a:avLst/>
              <a:gdLst>
                <a:gd name="connsiteX0" fmla="*/ 5181 w 65893"/>
                <a:gd name="connsiteY0" fmla="*/ 58 h 277081"/>
                <a:gd name="connsiteX1" fmla="*/ 5181 w 65893"/>
                <a:gd name="connsiteY1" fmla="*/ 130233 h 277081"/>
                <a:gd name="connsiteX2" fmla="*/ 62331 w 65893"/>
                <a:gd name="connsiteY2" fmla="*/ 273108 h 277081"/>
                <a:gd name="connsiteX3" fmla="*/ 55981 w 65893"/>
                <a:gd name="connsiteY3" fmla="*/ 225483 h 277081"/>
                <a:gd name="connsiteX4" fmla="*/ 24231 w 65893"/>
                <a:gd name="connsiteY4" fmla="*/ 101658 h 277081"/>
                <a:gd name="connsiteX5" fmla="*/ 36931 w 65893"/>
                <a:gd name="connsiteY5" fmla="*/ 190558 h 277081"/>
                <a:gd name="connsiteX6" fmla="*/ 27406 w 65893"/>
                <a:gd name="connsiteY6" fmla="*/ 146108 h 277081"/>
                <a:gd name="connsiteX7" fmla="*/ 5181 w 65893"/>
                <a:gd name="connsiteY7" fmla="*/ 58 h 27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3" h="277081">
                  <a:moveTo>
                    <a:pt x="5181" y="58"/>
                  </a:moveTo>
                  <a:cubicBezTo>
                    <a:pt x="1477" y="-2588"/>
                    <a:pt x="-4344" y="84725"/>
                    <a:pt x="5181" y="130233"/>
                  </a:cubicBezTo>
                  <a:cubicBezTo>
                    <a:pt x="14706" y="175741"/>
                    <a:pt x="53864" y="257233"/>
                    <a:pt x="62331" y="273108"/>
                  </a:cubicBezTo>
                  <a:cubicBezTo>
                    <a:pt x="70798" y="288983"/>
                    <a:pt x="62331" y="254058"/>
                    <a:pt x="55981" y="225483"/>
                  </a:cubicBezTo>
                  <a:cubicBezTo>
                    <a:pt x="49631" y="196908"/>
                    <a:pt x="27406" y="107479"/>
                    <a:pt x="24231" y="101658"/>
                  </a:cubicBezTo>
                  <a:cubicBezTo>
                    <a:pt x="21056" y="95837"/>
                    <a:pt x="36402" y="183150"/>
                    <a:pt x="36931" y="190558"/>
                  </a:cubicBezTo>
                  <a:cubicBezTo>
                    <a:pt x="37460" y="197966"/>
                    <a:pt x="32698" y="176270"/>
                    <a:pt x="27406" y="146108"/>
                  </a:cubicBezTo>
                  <a:cubicBezTo>
                    <a:pt x="22114" y="115946"/>
                    <a:pt x="8885" y="2704"/>
                    <a:pt x="5181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109433CE-4EB1-852D-3702-694FD81B84A4}"/>
                </a:ext>
              </a:extLst>
            </p:cNvPr>
            <p:cNvSpPr/>
            <p:nvPr/>
          </p:nvSpPr>
          <p:spPr>
            <a:xfrm>
              <a:off x="7042019" y="2825749"/>
              <a:ext cx="101968" cy="234955"/>
            </a:xfrm>
            <a:custGeom>
              <a:avLst/>
              <a:gdLst>
                <a:gd name="connsiteX0" fmla="*/ 44581 w 101968"/>
                <a:gd name="connsiteY0" fmla="*/ 1 h 234955"/>
                <a:gd name="connsiteX1" fmla="*/ 98556 w 101968"/>
                <a:gd name="connsiteY1" fmla="*/ 136526 h 234955"/>
                <a:gd name="connsiteX2" fmla="*/ 85856 w 101968"/>
                <a:gd name="connsiteY2" fmla="*/ 168276 h 234955"/>
                <a:gd name="connsiteX3" fmla="*/ 131 w 101968"/>
                <a:gd name="connsiteY3" fmla="*/ 234951 h 234955"/>
                <a:gd name="connsiteX4" fmla="*/ 66806 w 101968"/>
                <a:gd name="connsiteY4" fmla="*/ 171451 h 234955"/>
                <a:gd name="connsiteX5" fmla="*/ 89031 w 101968"/>
                <a:gd name="connsiteY5" fmla="*/ 139701 h 234955"/>
                <a:gd name="connsiteX6" fmla="*/ 44581 w 101968"/>
                <a:gd name="connsiteY6" fmla="*/ 1 h 23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68" h="234955">
                  <a:moveTo>
                    <a:pt x="44581" y="1"/>
                  </a:moveTo>
                  <a:cubicBezTo>
                    <a:pt x="46168" y="-528"/>
                    <a:pt x="91677" y="108480"/>
                    <a:pt x="98556" y="136526"/>
                  </a:cubicBezTo>
                  <a:cubicBezTo>
                    <a:pt x="105435" y="164572"/>
                    <a:pt x="102260" y="151872"/>
                    <a:pt x="85856" y="168276"/>
                  </a:cubicBezTo>
                  <a:cubicBezTo>
                    <a:pt x="69452" y="184680"/>
                    <a:pt x="3306" y="234422"/>
                    <a:pt x="131" y="234951"/>
                  </a:cubicBezTo>
                  <a:cubicBezTo>
                    <a:pt x="-3044" y="235480"/>
                    <a:pt x="51989" y="187326"/>
                    <a:pt x="66806" y="171451"/>
                  </a:cubicBezTo>
                  <a:cubicBezTo>
                    <a:pt x="81623" y="155576"/>
                    <a:pt x="93264" y="164043"/>
                    <a:pt x="89031" y="139701"/>
                  </a:cubicBezTo>
                  <a:cubicBezTo>
                    <a:pt x="84798" y="115359"/>
                    <a:pt x="42994" y="530"/>
                    <a:pt x="4458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E223A235-C6C9-E63B-DBFC-E6ECFAA1D657}"/>
                </a:ext>
              </a:extLst>
            </p:cNvPr>
            <p:cNvSpPr/>
            <p:nvPr/>
          </p:nvSpPr>
          <p:spPr>
            <a:xfrm>
              <a:off x="7015570" y="3070121"/>
              <a:ext cx="49068" cy="217699"/>
            </a:xfrm>
            <a:custGeom>
              <a:avLst/>
              <a:gdLst>
                <a:gd name="connsiteX0" fmla="*/ 32930 w 49068"/>
                <a:gd name="connsiteY0" fmla="*/ 104 h 217699"/>
                <a:gd name="connsiteX1" fmla="*/ 10705 w 49068"/>
                <a:gd name="connsiteY1" fmla="*/ 136629 h 217699"/>
                <a:gd name="connsiteX2" fmla="*/ 48805 w 49068"/>
                <a:gd name="connsiteY2" fmla="*/ 216004 h 217699"/>
                <a:gd name="connsiteX3" fmla="*/ 26580 w 49068"/>
                <a:gd name="connsiteY3" fmla="*/ 187429 h 217699"/>
                <a:gd name="connsiteX4" fmla="*/ 7530 w 49068"/>
                <a:gd name="connsiteY4" fmla="*/ 146154 h 217699"/>
                <a:gd name="connsiteX5" fmla="*/ 1180 w 49068"/>
                <a:gd name="connsiteY5" fmla="*/ 114404 h 217699"/>
                <a:gd name="connsiteX6" fmla="*/ 32930 w 49068"/>
                <a:gd name="connsiteY6" fmla="*/ 104 h 21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68" h="217699">
                  <a:moveTo>
                    <a:pt x="32930" y="104"/>
                  </a:moveTo>
                  <a:cubicBezTo>
                    <a:pt x="34517" y="3808"/>
                    <a:pt x="8059" y="100646"/>
                    <a:pt x="10705" y="136629"/>
                  </a:cubicBezTo>
                  <a:cubicBezTo>
                    <a:pt x="13351" y="172612"/>
                    <a:pt x="46159" y="207537"/>
                    <a:pt x="48805" y="216004"/>
                  </a:cubicBezTo>
                  <a:cubicBezTo>
                    <a:pt x="51451" y="224471"/>
                    <a:pt x="33459" y="199071"/>
                    <a:pt x="26580" y="187429"/>
                  </a:cubicBezTo>
                  <a:cubicBezTo>
                    <a:pt x="19701" y="175787"/>
                    <a:pt x="11763" y="158325"/>
                    <a:pt x="7530" y="146154"/>
                  </a:cubicBezTo>
                  <a:cubicBezTo>
                    <a:pt x="3297" y="133983"/>
                    <a:pt x="-2524" y="136100"/>
                    <a:pt x="1180" y="114404"/>
                  </a:cubicBezTo>
                  <a:cubicBezTo>
                    <a:pt x="4884" y="92708"/>
                    <a:pt x="31343" y="-3600"/>
                    <a:pt x="32930" y="1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8F346814-6939-B333-18B9-FC3FDB73412D}"/>
                </a:ext>
              </a:extLst>
            </p:cNvPr>
            <p:cNvSpPr/>
            <p:nvPr/>
          </p:nvSpPr>
          <p:spPr>
            <a:xfrm>
              <a:off x="7086572" y="3025648"/>
              <a:ext cx="95281" cy="80163"/>
            </a:xfrm>
            <a:custGeom>
              <a:avLst/>
              <a:gdLst>
                <a:gd name="connsiteX0" fmla="*/ 95278 w 95281"/>
                <a:gd name="connsiteY0" fmla="*/ 127 h 80163"/>
                <a:gd name="connsiteX1" fmla="*/ 22253 w 95281"/>
                <a:gd name="connsiteY1" fmla="*/ 63627 h 80163"/>
                <a:gd name="connsiteX2" fmla="*/ 28 w 95281"/>
                <a:gd name="connsiteY2" fmla="*/ 79502 h 80163"/>
                <a:gd name="connsiteX3" fmla="*/ 25428 w 95281"/>
                <a:gd name="connsiteY3" fmla="*/ 47752 h 80163"/>
                <a:gd name="connsiteX4" fmla="*/ 95278 w 95281"/>
                <a:gd name="connsiteY4" fmla="*/ 127 h 8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81" h="80163">
                  <a:moveTo>
                    <a:pt x="95278" y="127"/>
                  </a:moveTo>
                  <a:cubicBezTo>
                    <a:pt x="94749" y="2773"/>
                    <a:pt x="38128" y="50398"/>
                    <a:pt x="22253" y="63627"/>
                  </a:cubicBezTo>
                  <a:cubicBezTo>
                    <a:pt x="6378" y="76856"/>
                    <a:pt x="-501" y="82148"/>
                    <a:pt x="28" y="79502"/>
                  </a:cubicBezTo>
                  <a:cubicBezTo>
                    <a:pt x="557" y="76856"/>
                    <a:pt x="11670" y="58865"/>
                    <a:pt x="25428" y="47752"/>
                  </a:cubicBezTo>
                  <a:cubicBezTo>
                    <a:pt x="39186" y="36639"/>
                    <a:pt x="95807" y="-2519"/>
                    <a:pt x="95278" y="1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D9A427C5-3AAF-3356-74AC-A29FFE75611F}"/>
                </a:ext>
              </a:extLst>
            </p:cNvPr>
            <p:cNvSpPr/>
            <p:nvPr/>
          </p:nvSpPr>
          <p:spPr>
            <a:xfrm>
              <a:off x="7045187" y="2659548"/>
              <a:ext cx="12940" cy="209533"/>
            </a:xfrm>
            <a:custGeom>
              <a:avLst/>
              <a:gdLst>
                <a:gd name="connsiteX0" fmla="*/ 6488 w 12940"/>
                <a:gd name="connsiteY0" fmla="*/ 1102 h 209533"/>
                <a:gd name="connsiteX1" fmla="*/ 12838 w 12940"/>
                <a:gd name="connsiteY1" fmla="*/ 93177 h 209533"/>
                <a:gd name="connsiteX2" fmla="*/ 9663 w 12940"/>
                <a:gd name="connsiteY2" fmla="*/ 207477 h 209533"/>
                <a:gd name="connsiteX3" fmla="*/ 138 w 12940"/>
                <a:gd name="connsiteY3" fmla="*/ 156677 h 209533"/>
                <a:gd name="connsiteX4" fmla="*/ 6488 w 12940"/>
                <a:gd name="connsiteY4" fmla="*/ 1102 h 20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0" h="209533">
                  <a:moveTo>
                    <a:pt x="6488" y="1102"/>
                  </a:moveTo>
                  <a:cubicBezTo>
                    <a:pt x="8605" y="-9481"/>
                    <a:pt x="12309" y="58781"/>
                    <a:pt x="12838" y="93177"/>
                  </a:cubicBezTo>
                  <a:cubicBezTo>
                    <a:pt x="13367" y="127573"/>
                    <a:pt x="11780" y="196894"/>
                    <a:pt x="9663" y="207477"/>
                  </a:cubicBezTo>
                  <a:cubicBezTo>
                    <a:pt x="7546" y="218060"/>
                    <a:pt x="1196" y="185781"/>
                    <a:pt x="138" y="156677"/>
                  </a:cubicBezTo>
                  <a:cubicBezTo>
                    <a:pt x="-920" y="127573"/>
                    <a:pt x="4371" y="11685"/>
                    <a:pt x="6488" y="11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91F97CCC-BC3C-A674-6EF1-5DA6161704C1}"/>
                </a:ext>
              </a:extLst>
            </p:cNvPr>
            <p:cNvSpPr/>
            <p:nvPr/>
          </p:nvSpPr>
          <p:spPr>
            <a:xfrm>
              <a:off x="7010400" y="2475980"/>
              <a:ext cx="35076" cy="505401"/>
            </a:xfrm>
            <a:custGeom>
              <a:avLst/>
              <a:gdLst>
                <a:gd name="connsiteX0" fmla="*/ 34925 w 35076"/>
                <a:gd name="connsiteY0" fmla="*/ 520 h 505401"/>
                <a:gd name="connsiteX1" fmla="*/ 12700 w 35076"/>
                <a:gd name="connsiteY1" fmla="*/ 184670 h 505401"/>
                <a:gd name="connsiteX2" fmla="*/ 12700 w 35076"/>
                <a:gd name="connsiteY2" fmla="*/ 244995 h 505401"/>
                <a:gd name="connsiteX3" fmla="*/ 28575 w 35076"/>
                <a:gd name="connsiteY3" fmla="*/ 422795 h 505401"/>
                <a:gd name="connsiteX4" fmla="*/ 31750 w 35076"/>
                <a:gd name="connsiteY4" fmla="*/ 505345 h 505401"/>
                <a:gd name="connsiteX5" fmla="*/ 28575 w 35076"/>
                <a:gd name="connsiteY5" fmla="*/ 432320 h 505401"/>
                <a:gd name="connsiteX6" fmla="*/ 0 w 35076"/>
                <a:gd name="connsiteY6" fmla="*/ 248170 h 505401"/>
                <a:gd name="connsiteX7" fmla="*/ 34925 w 35076"/>
                <a:gd name="connsiteY7" fmla="*/ 520 h 5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76" h="505401">
                  <a:moveTo>
                    <a:pt x="34925" y="520"/>
                  </a:moveTo>
                  <a:cubicBezTo>
                    <a:pt x="37042" y="-10063"/>
                    <a:pt x="16404" y="143924"/>
                    <a:pt x="12700" y="184670"/>
                  </a:cubicBezTo>
                  <a:cubicBezTo>
                    <a:pt x="8996" y="225416"/>
                    <a:pt x="10054" y="205308"/>
                    <a:pt x="12700" y="244995"/>
                  </a:cubicBezTo>
                  <a:cubicBezTo>
                    <a:pt x="15346" y="284682"/>
                    <a:pt x="25400" y="379403"/>
                    <a:pt x="28575" y="422795"/>
                  </a:cubicBezTo>
                  <a:cubicBezTo>
                    <a:pt x="31750" y="466187"/>
                    <a:pt x="31750" y="503758"/>
                    <a:pt x="31750" y="505345"/>
                  </a:cubicBezTo>
                  <a:cubicBezTo>
                    <a:pt x="31750" y="506932"/>
                    <a:pt x="33867" y="475182"/>
                    <a:pt x="28575" y="432320"/>
                  </a:cubicBezTo>
                  <a:cubicBezTo>
                    <a:pt x="23283" y="389458"/>
                    <a:pt x="0" y="315903"/>
                    <a:pt x="0" y="248170"/>
                  </a:cubicBezTo>
                  <a:cubicBezTo>
                    <a:pt x="0" y="180437"/>
                    <a:pt x="32808" y="11103"/>
                    <a:pt x="34925" y="5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BA2F98A3-A663-F45F-D022-AB030C1FE546}"/>
                </a:ext>
              </a:extLst>
            </p:cNvPr>
            <p:cNvSpPr/>
            <p:nvPr/>
          </p:nvSpPr>
          <p:spPr>
            <a:xfrm>
              <a:off x="5343326" y="2528756"/>
              <a:ext cx="35395" cy="476349"/>
            </a:xfrm>
            <a:custGeom>
              <a:avLst/>
              <a:gdLst>
                <a:gd name="connsiteX0" fmla="*/ 35124 w 35395"/>
                <a:gd name="connsiteY0" fmla="*/ 1719 h 476349"/>
                <a:gd name="connsiteX1" fmla="*/ 16074 w 35395"/>
                <a:gd name="connsiteY1" fmla="*/ 176344 h 476349"/>
                <a:gd name="connsiteX2" fmla="*/ 9724 w 35395"/>
                <a:gd name="connsiteY2" fmla="*/ 296994 h 476349"/>
                <a:gd name="connsiteX3" fmla="*/ 16074 w 35395"/>
                <a:gd name="connsiteY3" fmla="*/ 430344 h 476349"/>
                <a:gd name="connsiteX4" fmla="*/ 16074 w 35395"/>
                <a:gd name="connsiteY4" fmla="*/ 468444 h 476349"/>
                <a:gd name="connsiteX5" fmla="*/ 199 w 35395"/>
                <a:gd name="connsiteY5" fmla="*/ 290644 h 476349"/>
                <a:gd name="connsiteX6" fmla="*/ 35124 w 35395"/>
                <a:gd name="connsiteY6" fmla="*/ 1719 h 47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5" h="476349">
                  <a:moveTo>
                    <a:pt x="35124" y="1719"/>
                  </a:moveTo>
                  <a:cubicBezTo>
                    <a:pt x="37770" y="-17331"/>
                    <a:pt x="20307" y="127132"/>
                    <a:pt x="16074" y="176344"/>
                  </a:cubicBezTo>
                  <a:cubicBezTo>
                    <a:pt x="11841" y="225557"/>
                    <a:pt x="9724" y="254661"/>
                    <a:pt x="9724" y="296994"/>
                  </a:cubicBezTo>
                  <a:cubicBezTo>
                    <a:pt x="9724" y="339327"/>
                    <a:pt x="15016" y="401769"/>
                    <a:pt x="16074" y="430344"/>
                  </a:cubicBezTo>
                  <a:cubicBezTo>
                    <a:pt x="17132" y="458919"/>
                    <a:pt x="18720" y="491727"/>
                    <a:pt x="16074" y="468444"/>
                  </a:cubicBezTo>
                  <a:cubicBezTo>
                    <a:pt x="13428" y="445161"/>
                    <a:pt x="-1918" y="363669"/>
                    <a:pt x="199" y="290644"/>
                  </a:cubicBezTo>
                  <a:cubicBezTo>
                    <a:pt x="2316" y="217619"/>
                    <a:pt x="32478" y="20769"/>
                    <a:pt x="35124" y="17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AD25C46E-ADC4-F756-FE08-E6C4D57559C8}"/>
                </a:ext>
              </a:extLst>
            </p:cNvPr>
            <p:cNvSpPr/>
            <p:nvPr/>
          </p:nvSpPr>
          <p:spPr>
            <a:xfrm>
              <a:off x="5076741" y="2613586"/>
              <a:ext cx="269968" cy="132828"/>
            </a:xfrm>
            <a:custGeom>
              <a:avLst/>
              <a:gdLst>
                <a:gd name="connsiteX0" fmla="*/ 269959 w 269968"/>
                <a:gd name="connsiteY0" fmla="*/ 132789 h 132828"/>
                <a:gd name="connsiteX1" fmla="*/ 158834 w 269968"/>
                <a:gd name="connsiteY1" fmla="*/ 21664 h 132828"/>
                <a:gd name="connsiteX2" fmla="*/ 130259 w 269968"/>
                <a:gd name="connsiteY2" fmla="*/ 2614 h 132828"/>
                <a:gd name="connsiteX3" fmla="*/ 79459 w 269968"/>
                <a:gd name="connsiteY3" fmla="*/ 12139 h 132828"/>
                <a:gd name="connsiteX4" fmla="*/ 84 w 269968"/>
                <a:gd name="connsiteY4" fmla="*/ 110564 h 132828"/>
                <a:gd name="connsiteX5" fmla="*/ 95334 w 269968"/>
                <a:gd name="connsiteY5" fmla="*/ 18489 h 132828"/>
                <a:gd name="connsiteX6" fmla="*/ 114384 w 269968"/>
                <a:gd name="connsiteY6" fmla="*/ 12139 h 132828"/>
                <a:gd name="connsiteX7" fmla="*/ 165184 w 269968"/>
                <a:gd name="connsiteY7" fmla="*/ 34364 h 132828"/>
                <a:gd name="connsiteX8" fmla="*/ 269959 w 269968"/>
                <a:gd name="connsiteY8" fmla="*/ 132789 h 1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68" h="132828">
                  <a:moveTo>
                    <a:pt x="269959" y="132789"/>
                  </a:moveTo>
                  <a:cubicBezTo>
                    <a:pt x="268901" y="130672"/>
                    <a:pt x="182117" y="43360"/>
                    <a:pt x="158834" y="21664"/>
                  </a:cubicBezTo>
                  <a:cubicBezTo>
                    <a:pt x="135551" y="-32"/>
                    <a:pt x="143488" y="4201"/>
                    <a:pt x="130259" y="2614"/>
                  </a:cubicBezTo>
                  <a:cubicBezTo>
                    <a:pt x="117030" y="1027"/>
                    <a:pt x="101155" y="-5853"/>
                    <a:pt x="79459" y="12139"/>
                  </a:cubicBezTo>
                  <a:cubicBezTo>
                    <a:pt x="57763" y="30131"/>
                    <a:pt x="-2562" y="109506"/>
                    <a:pt x="84" y="110564"/>
                  </a:cubicBezTo>
                  <a:cubicBezTo>
                    <a:pt x="2730" y="111622"/>
                    <a:pt x="95334" y="18489"/>
                    <a:pt x="95334" y="18489"/>
                  </a:cubicBezTo>
                  <a:cubicBezTo>
                    <a:pt x="114384" y="2085"/>
                    <a:pt x="102742" y="9493"/>
                    <a:pt x="114384" y="12139"/>
                  </a:cubicBezTo>
                  <a:cubicBezTo>
                    <a:pt x="126026" y="14785"/>
                    <a:pt x="144546" y="18489"/>
                    <a:pt x="165184" y="34364"/>
                  </a:cubicBezTo>
                  <a:cubicBezTo>
                    <a:pt x="185821" y="50239"/>
                    <a:pt x="271017" y="134906"/>
                    <a:pt x="269959" y="1327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264E945E-56E3-7493-156C-0C8DF18EF71C}"/>
                </a:ext>
              </a:extLst>
            </p:cNvPr>
            <p:cNvSpPr/>
            <p:nvPr/>
          </p:nvSpPr>
          <p:spPr>
            <a:xfrm>
              <a:off x="5200271" y="2675762"/>
              <a:ext cx="144346" cy="195140"/>
            </a:xfrm>
            <a:custGeom>
              <a:avLst/>
              <a:gdLst>
                <a:gd name="connsiteX0" fmla="*/ 379 w 144346"/>
                <a:gd name="connsiteY0" fmla="*/ 763 h 195140"/>
                <a:gd name="connsiteX1" fmla="*/ 92454 w 144346"/>
                <a:gd name="connsiteY1" fmla="*/ 73788 h 195140"/>
                <a:gd name="connsiteX2" fmla="*/ 140079 w 144346"/>
                <a:gd name="connsiteY2" fmla="*/ 194438 h 195140"/>
                <a:gd name="connsiteX3" fmla="*/ 130554 w 144346"/>
                <a:gd name="connsiteY3" fmla="*/ 118238 h 195140"/>
                <a:gd name="connsiteX4" fmla="*/ 379 w 144346"/>
                <a:gd name="connsiteY4" fmla="*/ 763 h 19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46" h="195140">
                  <a:moveTo>
                    <a:pt x="379" y="763"/>
                  </a:moveTo>
                  <a:cubicBezTo>
                    <a:pt x="-5971" y="-6645"/>
                    <a:pt x="69171" y="41509"/>
                    <a:pt x="92454" y="73788"/>
                  </a:cubicBezTo>
                  <a:cubicBezTo>
                    <a:pt x="115737" y="106067"/>
                    <a:pt x="133729" y="187030"/>
                    <a:pt x="140079" y="194438"/>
                  </a:cubicBezTo>
                  <a:cubicBezTo>
                    <a:pt x="146429" y="201846"/>
                    <a:pt x="147487" y="148930"/>
                    <a:pt x="130554" y="118238"/>
                  </a:cubicBezTo>
                  <a:cubicBezTo>
                    <a:pt x="113621" y="87546"/>
                    <a:pt x="6729" y="8171"/>
                    <a:pt x="379" y="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4180CB51-9023-0E8E-FA46-80C49F550F99}"/>
                </a:ext>
              </a:extLst>
            </p:cNvPr>
            <p:cNvSpPr/>
            <p:nvPr/>
          </p:nvSpPr>
          <p:spPr>
            <a:xfrm>
              <a:off x="5104085" y="2687112"/>
              <a:ext cx="52115" cy="453509"/>
            </a:xfrm>
            <a:custGeom>
              <a:avLst/>
              <a:gdLst>
                <a:gd name="connsiteX0" fmla="*/ 20365 w 52115"/>
                <a:gd name="connsiteY0" fmla="*/ 2113 h 453509"/>
                <a:gd name="connsiteX1" fmla="*/ 4490 w 52115"/>
                <a:gd name="connsiteY1" fmla="*/ 94188 h 453509"/>
                <a:gd name="connsiteX2" fmla="*/ 1315 w 52115"/>
                <a:gd name="connsiteY2" fmla="*/ 183088 h 453509"/>
                <a:gd name="connsiteX3" fmla="*/ 23540 w 52115"/>
                <a:gd name="connsiteY3" fmla="*/ 335488 h 453509"/>
                <a:gd name="connsiteX4" fmla="*/ 52115 w 52115"/>
                <a:gd name="connsiteY4" fmla="*/ 452963 h 453509"/>
                <a:gd name="connsiteX5" fmla="*/ 23540 w 52115"/>
                <a:gd name="connsiteY5" fmla="*/ 287863 h 453509"/>
                <a:gd name="connsiteX6" fmla="*/ 14015 w 52115"/>
                <a:gd name="connsiteY6" fmla="*/ 189438 h 453509"/>
                <a:gd name="connsiteX7" fmla="*/ 20365 w 52115"/>
                <a:gd name="connsiteY7" fmla="*/ 2113 h 45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15" h="453509">
                  <a:moveTo>
                    <a:pt x="20365" y="2113"/>
                  </a:moveTo>
                  <a:cubicBezTo>
                    <a:pt x="18777" y="-13762"/>
                    <a:pt x="7665" y="64025"/>
                    <a:pt x="4490" y="94188"/>
                  </a:cubicBezTo>
                  <a:cubicBezTo>
                    <a:pt x="1315" y="124351"/>
                    <a:pt x="-1860" y="142871"/>
                    <a:pt x="1315" y="183088"/>
                  </a:cubicBezTo>
                  <a:cubicBezTo>
                    <a:pt x="4490" y="223305"/>
                    <a:pt x="15073" y="290509"/>
                    <a:pt x="23540" y="335488"/>
                  </a:cubicBezTo>
                  <a:cubicBezTo>
                    <a:pt x="32007" y="380467"/>
                    <a:pt x="52115" y="460900"/>
                    <a:pt x="52115" y="452963"/>
                  </a:cubicBezTo>
                  <a:cubicBezTo>
                    <a:pt x="52115" y="445026"/>
                    <a:pt x="29890" y="331784"/>
                    <a:pt x="23540" y="287863"/>
                  </a:cubicBezTo>
                  <a:cubicBezTo>
                    <a:pt x="17190" y="243942"/>
                    <a:pt x="15073" y="232300"/>
                    <a:pt x="14015" y="189438"/>
                  </a:cubicBezTo>
                  <a:cubicBezTo>
                    <a:pt x="12957" y="146576"/>
                    <a:pt x="21953" y="17988"/>
                    <a:pt x="20365" y="21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F672EE6D-C383-F158-E316-45A4F96F1283}"/>
                </a:ext>
              </a:extLst>
            </p:cNvPr>
            <p:cNvSpPr/>
            <p:nvPr/>
          </p:nvSpPr>
          <p:spPr>
            <a:xfrm>
              <a:off x="5089499" y="2748966"/>
              <a:ext cx="51623" cy="377707"/>
            </a:xfrm>
            <a:custGeom>
              <a:avLst/>
              <a:gdLst>
                <a:gd name="connsiteX0" fmla="*/ 26 w 51623"/>
                <a:gd name="connsiteY0" fmla="*/ 584 h 377707"/>
                <a:gd name="connsiteX1" fmla="*/ 9551 w 51623"/>
                <a:gd name="connsiteY1" fmla="*/ 133934 h 377707"/>
                <a:gd name="connsiteX2" fmla="*/ 15901 w 51623"/>
                <a:gd name="connsiteY2" fmla="*/ 200609 h 377707"/>
                <a:gd name="connsiteX3" fmla="*/ 50826 w 51623"/>
                <a:gd name="connsiteY3" fmla="*/ 375234 h 377707"/>
                <a:gd name="connsiteX4" fmla="*/ 38126 w 51623"/>
                <a:gd name="connsiteY4" fmla="*/ 295859 h 377707"/>
                <a:gd name="connsiteX5" fmla="*/ 12726 w 51623"/>
                <a:gd name="connsiteY5" fmla="*/ 191084 h 377707"/>
                <a:gd name="connsiteX6" fmla="*/ 26 w 51623"/>
                <a:gd name="connsiteY6" fmla="*/ 584 h 37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23" h="377707">
                  <a:moveTo>
                    <a:pt x="26" y="584"/>
                  </a:moveTo>
                  <a:cubicBezTo>
                    <a:pt x="-503" y="-8941"/>
                    <a:pt x="6905" y="100597"/>
                    <a:pt x="9551" y="133934"/>
                  </a:cubicBezTo>
                  <a:cubicBezTo>
                    <a:pt x="12197" y="167272"/>
                    <a:pt x="9022" y="160392"/>
                    <a:pt x="15901" y="200609"/>
                  </a:cubicBezTo>
                  <a:cubicBezTo>
                    <a:pt x="22780" y="240826"/>
                    <a:pt x="47122" y="359359"/>
                    <a:pt x="50826" y="375234"/>
                  </a:cubicBezTo>
                  <a:cubicBezTo>
                    <a:pt x="54530" y="391109"/>
                    <a:pt x="44476" y="326551"/>
                    <a:pt x="38126" y="295859"/>
                  </a:cubicBezTo>
                  <a:cubicBezTo>
                    <a:pt x="31776" y="265167"/>
                    <a:pt x="16959" y="236592"/>
                    <a:pt x="12726" y="191084"/>
                  </a:cubicBezTo>
                  <a:cubicBezTo>
                    <a:pt x="8493" y="145576"/>
                    <a:pt x="555" y="10109"/>
                    <a:pt x="26" y="5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615026CB-DD22-CAD6-B48A-271F87200B75}"/>
                </a:ext>
              </a:extLst>
            </p:cNvPr>
            <p:cNvSpPr/>
            <p:nvPr/>
          </p:nvSpPr>
          <p:spPr>
            <a:xfrm>
              <a:off x="5352396" y="3054109"/>
              <a:ext cx="41954" cy="257600"/>
            </a:xfrm>
            <a:custGeom>
              <a:avLst/>
              <a:gdLst>
                <a:gd name="connsiteX0" fmla="*/ 19704 w 41954"/>
                <a:gd name="connsiteY0" fmla="*/ 241 h 257600"/>
                <a:gd name="connsiteX1" fmla="*/ 7004 w 41954"/>
                <a:gd name="connsiteY1" fmla="*/ 105016 h 257600"/>
                <a:gd name="connsiteX2" fmla="*/ 41929 w 41954"/>
                <a:gd name="connsiteY2" fmla="*/ 257416 h 257600"/>
                <a:gd name="connsiteX3" fmla="*/ 654 w 41954"/>
                <a:gd name="connsiteY3" fmla="*/ 133591 h 257600"/>
                <a:gd name="connsiteX4" fmla="*/ 19704 w 41954"/>
                <a:gd name="connsiteY4" fmla="*/ 241 h 2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54" h="257600">
                  <a:moveTo>
                    <a:pt x="19704" y="241"/>
                  </a:moveTo>
                  <a:cubicBezTo>
                    <a:pt x="20762" y="-4521"/>
                    <a:pt x="3300" y="62153"/>
                    <a:pt x="7004" y="105016"/>
                  </a:cubicBezTo>
                  <a:cubicBezTo>
                    <a:pt x="10708" y="147879"/>
                    <a:pt x="42987" y="252654"/>
                    <a:pt x="41929" y="257416"/>
                  </a:cubicBezTo>
                  <a:cubicBezTo>
                    <a:pt x="40871" y="262178"/>
                    <a:pt x="5416" y="173279"/>
                    <a:pt x="654" y="133591"/>
                  </a:cubicBezTo>
                  <a:cubicBezTo>
                    <a:pt x="-4109" y="93904"/>
                    <a:pt x="18646" y="5003"/>
                    <a:pt x="19704" y="2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B4D8D7DE-595B-78A6-DCD9-D55AF51FB7B1}"/>
                </a:ext>
              </a:extLst>
            </p:cNvPr>
            <p:cNvSpPr/>
            <p:nvPr/>
          </p:nvSpPr>
          <p:spPr>
            <a:xfrm>
              <a:off x="5186992" y="3187480"/>
              <a:ext cx="188300" cy="133842"/>
            </a:xfrm>
            <a:custGeom>
              <a:avLst/>
              <a:gdLst>
                <a:gd name="connsiteX0" fmla="*/ 958 w 188300"/>
                <a:gd name="connsiteY0" fmla="*/ 220 h 133842"/>
                <a:gd name="connsiteX1" fmla="*/ 45408 w 188300"/>
                <a:gd name="connsiteY1" fmla="*/ 60545 h 133842"/>
                <a:gd name="connsiteX2" fmla="*/ 118433 w 188300"/>
                <a:gd name="connsiteY2" fmla="*/ 120870 h 133842"/>
                <a:gd name="connsiteX3" fmla="*/ 188283 w 188300"/>
                <a:gd name="connsiteY3" fmla="*/ 133570 h 133842"/>
                <a:gd name="connsiteX4" fmla="*/ 112083 w 188300"/>
                <a:gd name="connsiteY4" fmla="*/ 114520 h 133842"/>
                <a:gd name="connsiteX5" fmla="*/ 86683 w 188300"/>
                <a:gd name="connsiteY5" fmla="*/ 82770 h 133842"/>
                <a:gd name="connsiteX6" fmla="*/ 958 w 188300"/>
                <a:gd name="connsiteY6" fmla="*/ 220 h 1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00" h="133842">
                  <a:moveTo>
                    <a:pt x="958" y="220"/>
                  </a:moveTo>
                  <a:cubicBezTo>
                    <a:pt x="-5921" y="-3484"/>
                    <a:pt x="25829" y="40437"/>
                    <a:pt x="45408" y="60545"/>
                  </a:cubicBezTo>
                  <a:cubicBezTo>
                    <a:pt x="64987" y="80653"/>
                    <a:pt x="94621" y="108699"/>
                    <a:pt x="118433" y="120870"/>
                  </a:cubicBezTo>
                  <a:cubicBezTo>
                    <a:pt x="142246" y="133041"/>
                    <a:pt x="189341" y="134628"/>
                    <a:pt x="188283" y="133570"/>
                  </a:cubicBezTo>
                  <a:cubicBezTo>
                    <a:pt x="187225" y="132512"/>
                    <a:pt x="129016" y="122987"/>
                    <a:pt x="112083" y="114520"/>
                  </a:cubicBezTo>
                  <a:cubicBezTo>
                    <a:pt x="95150" y="106053"/>
                    <a:pt x="100970" y="100232"/>
                    <a:pt x="86683" y="82770"/>
                  </a:cubicBezTo>
                  <a:cubicBezTo>
                    <a:pt x="72396" y="65308"/>
                    <a:pt x="7837" y="3924"/>
                    <a:pt x="958" y="2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9F1E6763-BC6E-F9A0-7995-33BF90F3F6F4}"/>
                </a:ext>
              </a:extLst>
            </p:cNvPr>
            <p:cNvSpPr/>
            <p:nvPr/>
          </p:nvSpPr>
          <p:spPr>
            <a:xfrm>
              <a:off x="5155934" y="2739977"/>
              <a:ext cx="57465" cy="273128"/>
            </a:xfrm>
            <a:custGeom>
              <a:avLst/>
              <a:gdLst>
                <a:gd name="connsiteX0" fmla="*/ 57416 w 57465"/>
                <a:gd name="connsiteY0" fmla="*/ 48 h 273128"/>
                <a:gd name="connsiteX1" fmla="*/ 12966 w 57465"/>
                <a:gd name="connsiteY1" fmla="*/ 111173 h 273128"/>
                <a:gd name="connsiteX2" fmla="*/ 3441 w 57465"/>
                <a:gd name="connsiteY2" fmla="*/ 273098 h 273128"/>
                <a:gd name="connsiteX3" fmla="*/ 3441 w 57465"/>
                <a:gd name="connsiteY3" fmla="*/ 123873 h 273128"/>
                <a:gd name="connsiteX4" fmla="*/ 57416 w 57465"/>
                <a:gd name="connsiteY4" fmla="*/ 48 h 2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65" h="273128">
                  <a:moveTo>
                    <a:pt x="57416" y="48"/>
                  </a:moveTo>
                  <a:cubicBezTo>
                    <a:pt x="59004" y="-2069"/>
                    <a:pt x="21962" y="65665"/>
                    <a:pt x="12966" y="111173"/>
                  </a:cubicBezTo>
                  <a:cubicBezTo>
                    <a:pt x="3970" y="156681"/>
                    <a:pt x="5029" y="270981"/>
                    <a:pt x="3441" y="273098"/>
                  </a:cubicBezTo>
                  <a:cubicBezTo>
                    <a:pt x="1853" y="275215"/>
                    <a:pt x="-3438" y="167265"/>
                    <a:pt x="3441" y="123873"/>
                  </a:cubicBezTo>
                  <a:cubicBezTo>
                    <a:pt x="10320" y="80481"/>
                    <a:pt x="55828" y="2165"/>
                    <a:pt x="57416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F52A7D0D-AB2E-45C3-39DA-728A212A3D6E}"/>
                </a:ext>
              </a:extLst>
            </p:cNvPr>
            <p:cNvSpPr/>
            <p:nvPr/>
          </p:nvSpPr>
          <p:spPr>
            <a:xfrm>
              <a:off x="5184603" y="2843386"/>
              <a:ext cx="41510" cy="284014"/>
            </a:xfrm>
            <a:custGeom>
              <a:avLst/>
              <a:gdLst>
                <a:gd name="connsiteX0" fmla="*/ 28747 w 41510"/>
                <a:gd name="connsiteY0" fmla="*/ 1414 h 284014"/>
                <a:gd name="connsiteX1" fmla="*/ 16047 w 41510"/>
                <a:gd name="connsiteY1" fmla="*/ 118889 h 284014"/>
                <a:gd name="connsiteX2" fmla="*/ 12872 w 41510"/>
                <a:gd name="connsiteY2" fmla="*/ 160164 h 284014"/>
                <a:gd name="connsiteX3" fmla="*/ 9697 w 41510"/>
                <a:gd name="connsiteY3" fmla="*/ 201439 h 284014"/>
                <a:gd name="connsiteX4" fmla="*/ 41447 w 41510"/>
                <a:gd name="connsiteY4" fmla="*/ 283989 h 284014"/>
                <a:gd name="connsiteX5" fmla="*/ 172 w 41510"/>
                <a:gd name="connsiteY5" fmla="*/ 207789 h 284014"/>
                <a:gd name="connsiteX6" fmla="*/ 28747 w 41510"/>
                <a:gd name="connsiteY6" fmla="*/ 1414 h 28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10" h="284014">
                  <a:moveTo>
                    <a:pt x="28747" y="1414"/>
                  </a:moveTo>
                  <a:cubicBezTo>
                    <a:pt x="31393" y="-13403"/>
                    <a:pt x="18693" y="92431"/>
                    <a:pt x="16047" y="118889"/>
                  </a:cubicBezTo>
                  <a:cubicBezTo>
                    <a:pt x="13401" y="145347"/>
                    <a:pt x="12872" y="160164"/>
                    <a:pt x="12872" y="160164"/>
                  </a:cubicBezTo>
                  <a:cubicBezTo>
                    <a:pt x="11814" y="173922"/>
                    <a:pt x="4935" y="180802"/>
                    <a:pt x="9697" y="201439"/>
                  </a:cubicBezTo>
                  <a:cubicBezTo>
                    <a:pt x="14459" y="222076"/>
                    <a:pt x="43035" y="282931"/>
                    <a:pt x="41447" y="283989"/>
                  </a:cubicBezTo>
                  <a:cubicBezTo>
                    <a:pt x="39859" y="285047"/>
                    <a:pt x="2818" y="252768"/>
                    <a:pt x="172" y="207789"/>
                  </a:cubicBezTo>
                  <a:cubicBezTo>
                    <a:pt x="-2474" y="162810"/>
                    <a:pt x="26101" y="16231"/>
                    <a:pt x="28747" y="14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180FA7B1-C264-336E-D71A-5D0BE03DE890}"/>
                </a:ext>
              </a:extLst>
            </p:cNvPr>
            <p:cNvSpPr/>
            <p:nvPr/>
          </p:nvSpPr>
          <p:spPr>
            <a:xfrm>
              <a:off x="5225289" y="2844766"/>
              <a:ext cx="105536" cy="63550"/>
            </a:xfrm>
            <a:custGeom>
              <a:avLst/>
              <a:gdLst>
                <a:gd name="connsiteX0" fmla="*/ 105536 w 105536"/>
                <a:gd name="connsiteY0" fmla="*/ 54009 h 63550"/>
                <a:gd name="connsiteX1" fmla="*/ 70611 w 105536"/>
                <a:gd name="connsiteY1" fmla="*/ 34 h 63550"/>
                <a:gd name="connsiteX2" fmla="*/ 761 w 105536"/>
                <a:gd name="connsiteY2" fmla="*/ 63534 h 63550"/>
                <a:gd name="connsiteX3" fmla="*/ 35686 w 105536"/>
                <a:gd name="connsiteY3" fmla="*/ 6384 h 63550"/>
                <a:gd name="connsiteX4" fmla="*/ 70611 w 105536"/>
                <a:gd name="connsiteY4" fmla="*/ 12734 h 63550"/>
                <a:gd name="connsiteX5" fmla="*/ 105536 w 105536"/>
                <a:gd name="connsiteY5" fmla="*/ 54009 h 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536" h="63550">
                  <a:moveTo>
                    <a:pt x="105536" y="54009"/>
                  </a:moveTo>
                  <a:cubicBezTo>
                    <a:pt x="105536" y="51892"/>
                    <a:pt x="88073" y="-1553"/>
                    <a:pt x="70611" y="34"/>
                  </a:cubicBezTo>
                  <a:cubicBezTo>
                    <a:pt x="53149" y="1621"/>
                    <a:pt x="6582" y="62476"/>
                    <a:pt x="761" y="63534"/>
                  </a:cubicBezTo>
                  <a:cubicBezTo>
                    <a:pt x="-5060" y="64592"/>
                    <a:pt x="24044" y="14851"/>
                    <a:pt x="35686" y="6384"/>
                  </a:cubicBezTo>
                  <a:cubicBezTo>
                    <a:pt x="47328" y="-2083"/>
                    <a:pt x="57911" y="4797"/>
                    <a:pt x="70611" y="12734"/>
                  </a:cubicBezTo>
                  <a:cubicBezTo>
                    <a:pt x="83311" y="20671"/>
                    <a:pt x="105536" y="56126"/>
                    <a:pt x="105536" y="540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B4C6923F-6841-24D7-6B89-B2E1970DF4AC}"/>
                </a:ext>
              </a:extLst>
            </p:cNvPr>
            <p:cNvSpPr/>
            <p:nvPr/>
          </p:nvSpPr>
          <p:spPr>
            <a:xfrm>
              <a:off x="5241599" y="2977973"/>
              <a:ext cx="123151" cy="144611"/>
            </a:xfrm>
            <a:custGeom>
              <a:avLst/>
              <a:gdLst>
                <a:gd name="connsiteX0" fmla="*/ 326 w 123151"/>
                <a:gd name="connsiteY0" fmla="*/ 177 h 144611"/>
                <a:gd name="connsiteX1" fmla="*/ 22551 w 123151"/>
                <a:gd name="connsiteY1" fmla="*/ 92252 h 144611"/>
                <a:gd name="connsiteX2" fmla="*/ 120976 w 123151"/>
                <a:gd name="connsiteY2" fmla="*/ 143052 h 144611"/>
                <a:gd name="connsiteX3" fmla="*/ 86051 w 123151"/>
                <a:gd name="connsiteY3" fmla="*/ 130352 h 144611"/>
                <a:gd name="connsiteX4" fmla="*/ 32076 w 123151"/>
                <a:gd name="connsiteY4" fmla="*/ 117652 h 144611"/>
                <a:gd name="connsiteX5" fmla="*/ 326 w 123151"/>
                <a:gd name="connsiteY5" fmla="*/ 177 h 14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151" h="144611">
                  <a:moveTo>
                    <a:pt x="326" y="177"/>
                  </a:moveTo>
                  <a:cubicBezTo>
                    <a:pt x="-1261" y="-4056"/>
                    <a:pt x="2443" y="68440"/>
                    <a:pt x="22551" y="92252"/>
                  </a:cubicBezTo>
                  <a:cubicBezTo>
                    <a:pt x="42659" y="116064"/>
                    <a:pt x="110393" y="136702"/>
                    <a:pt x="120976" y="143052"/>
                  </a:cubicBezTo>
                  <a:cubicBezTo>
                    <a:pt x="131559" y="149402"/>
                    <a:pt x="100868" y="134585"/>
                    <a:pt x="86051" y="130352"/>
                  </a:cubicBezTo>
                  <a:cubicBezTo>
                    <a:pt x="71234" y="126119"/>
                    <a:pt x="46363" y="137760"/>
                    <a:pt x="32076" y="117652"/>
                  </a:cubicBezTo>
                  <a:cubicBezTo>
                    <a:pt x="17789" y="97544"/>
                    <a:pt x="1913" y="4410"/>
                    <a:pt x="326" y="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73FDAC52-BBD1-D419-C1C1-7AB4619E0B81}"/>
                </a:ext>
              </a:extLst>
            </p:cNvPr>
            <p:cNvSpPr/>
            <p:nvPr/>
          </p:nvSpPr>
          <p:spPr>
            <a:xfrm>
              <a:off x="5281927" y="3139830"/>
              <a:ext cx="36462" cy="111755"/>
            </a:xfrm>
            <a:custGeom>
              <a:avLst/>
              <a:gdLst>
                <a:gd name="connsiteX0" fmla="*/ 36198 w 36462"/>
                <a:gd name="connsiteY0" fmla="*/ 245 h 111755"/>
                <a:gd name="connsiteX1" fmla="*/ 17148 w 36462"/>
                <a:gd name="connsiteY1" fmla="*/ 54220 h 111755"/>
                <a:gd name="connsiteX2" fmla="*/ 13973 w 36462"/>
                <a:gd name="connsiteY2" fmla="*/ 111370 h 111755"/>
                <a:gd name="connsiteX3" fmla="*/ 1273 w 36462"/>
                <a:gd name="connsiteY3" fmla="*/ 76445 h 111755"/>
                <a:gd name="connsiteX4" fmla="*/ 36198 w 36462"/>
                <a:gd name="connsiteY4" fmla="*/ 245 h 11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2" h="111755">
                  <a:moveTo>
                    <a:pt x="36198" y="245"/>
                  </a:moveTo>
                  <a:cubicBezTo>
                    <a:pt x="38844" y="-3459"/>
                    <a:pt x="20852" y="35699"/>
                    <a:pt x="17148" y="54220"/>
                  </a:cubicBezTo>
                  <a:cubicBezTo>
                    <a:pt x="13444" y="72741"/>
                    <a:pt x="16619" y="107666"/>
                    <a:pt x="13973" y="111370"/>
                  </a:cubicBezTo>
                  <a:cubicBezTo>
                    <a:pt x="11327" y="115074"/>
                    <a:pt x="-4548" y="91262"/>
                    <a:pt x="1273" y="76445"/>
                  </a:cubicBezTo>
                  <a:cubicBezTo>
                    <a:pt x="7094" y="61628"/>
                    <a:pt x="33552" y="3949"/>
                    <a:pt x="36198" y="2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206BD658-D789-59F6-7AE0-A8DCD09C66F8}"/>
                </a:ext>
              </a:extLst>
            </p:cNvPr>
            <p:cNvSpPr/>
            <p:nvPr/>
          </p:nvSpPr>
          <p:spPr>
            <a:xfrm>
              <a:off x="5467239" y="2031997"/>
              <a:ext cx="41448" cy="231780"/>
            </a:xfrm>
            <a:custGeom>
              <a:avLst/>
              <a:gdLst>
                <a:gd name="connsiteX0" fmla="*/ 41386 w 41448"/>
                <a:gd name="connsiteY0" fmla="*/ 3 h 231780"/>
                <a:gd name="connsiteX1" fmla="*/ 9636 w 41448"/>
                <a:gd name="connsiteY1" fmla="*/ 92078 h 231780"/>
                <a:gd name="connsiteX2" fmla="*/ 15986 w 41448"/>
                <a:gd name="connsiteY2" fmla="*/ 231778 h 231780"/>
                <a:gd name="connsiteX3" fmla="*/ 111 w 41448"/>
                <a:gd name="connsiteY3" fmla="*/ 95253 h 231780"/>
                <a:gd name="connsiteX4" fmla="*/ 41386 w 41448"/>
                <a:gd name="connsiteY4" fmla="*/ 3 h 23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48" h="231780">
                  <a:moveTo>
                    <a:pt x="41386" y="3"/>
                  </a:moveTo>
                  <a:cubicBezTo>
                    <a:pt x="42973" y="-526"/>
                    <a:pt x="13869" y="53449"/>
                    <a:pt x="9636" y="92078"/>
                  </a:cubicBezTo>
                  <a:cubicBezTo>
                    <a:pt x="5403" y="130707"/>
                    <a:pt x="17573" y="231249"/>
                    <a:pt x="15986" y="231778"/>
                  </a:cubicBezTo>
                  <a:cubicBezTo>
                    <a:pt x="14399" y="232307"/>
                    <a:pt x="-1477" y="133353"/>
                    <a:pt x="111" y="95253"/>
                  </a:cubicBezTo>
                  <a:cubicBezTo>
                    <a:pt x="1699" y="57153"/>
                    <a:pt x="39799" y="532"/>
                    <a:pt x="41386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0536481B-1125-92CE-D97B-B08880B26F41}"/>
                </a:ext>
              </a:extLst>
            </p:cNvPr>
            <p:cNvSpPr/>
            <p:nvPr/>
          </p:nvSpPr>
          <p:spPr>
            <a:xfrm>
              <a:off x="6683346" y="1981183"/>
              <a:ext cx="96224" cy="228661"/>
            </a:xfrm>
            <a:custGeom>
              <a:avLst/>
              <a:gdLst>
                <a:gd name="connsiteX0" fmla="*/ 29 w 96224"/>
                <a:gd name="connsiteY0" fmla="*/ 17 h 228661"/>
                <a:gd name="connsiteX1" fmla="*/ 76229 w 96224"/>
                <a:gd name="connsiteY1" fmla="*/ 146067 h 228661"/>
                <a:gd name="connsiteX2" fmla="*/ 95279 w 96224"/>
                <a:gd name="connsiteY2" fmla="*/ 228617 h 228661"/>
                <a:gd name="connsiteX3" fmla="*/ 85754 w 96224"/>
                <a:gd name="connsiteY3" fmla="*/ 155592 h 228661"/>
                <a:gd name="connsiteX4" fmla="*/ 29 w 96224"/>
                <a:gd name="connsiteY4" fmla="*/ 17 h 2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24" h="228661">
                  <a:moveTo>
                    <a:pt x="29" y="17"/>
                  </a:moveTo>
                  <a:cubicBezTo>
                    <a:pt x="-1558" y="-1570"/>
                    <a:pt x="60354" y="107967"/>
                    <a:pt x="76229" y="146067"/>
                  </a:cubicBezTo>
                  <a:cubicBezTo>
                    <a:pt x="92104" y="184167"/>
                    <a:pt x="93692" y="227030"/>
                    <a:pt x="95279" y="228617"/>
                  </a:cubicBezTo>
                  <a:cubicBezTo>
                    <a:pt x="96866" y="230204"/>
                    <a:pt x="97925" y="189459"/>
                    <a:pt x="85754" y="155592"/>
                  </a:cubicBezTo>
                  <a:cubicBezTo>
                    <a:pt x="73583" y="121725"/>
                    <a:pt x="1616" y="1604"/>
                    <a:pt x="29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E710DB35-24B4-5810-A4ED-D8D27EA9D098}"/>
                </a:ext>
              </a:extLst>
            </p:cNvPr>
            <p:cNvSpPr/>
            <p:nvPr/>
          </p:nvSpPr>
          <p:spPr>
            <a:xfrm>
              <a:off x="5962226" y="1952625"/>
              <a:ext cx="38551" cy="190500"/>
            </a:xfrm>
            <a:custGeom>
              <a:avLst/>
              <a:gdLst>
                <a:gd name="connsiteX0" fmla="*/ 38524 w 38551"/>
                <a:gd name="connsiteY0" fmla="*/ 0 h 190500"/>
                <a:gd name="connsiteX1" fmla="*/ 6774 w 38551"/>
                <a:gd name="connsiteY1" fmla="*/ 117475 h 190500"/>
                <a:gd name="connsiteX2" fmla="*/ 19474 w 38551"/>
                <a:gd name="connsiteY2" fmla="*/ 190500 h 190500"/>
                <a:gd name="connsiteX3" fmla="*/ 424 w 38551"/>
                <a:gd name="connsiteY3" fmla="*/ 117475 h 190500"/>
                <a:gd name="connsiteX4" fmla="*/ 38524 w 38551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51" h="190500">
                  <a:moveTo>
                    <a:pt x="38524" y="0"/>
                  </a:moveTo>
                  <a:cubicBezTo>
                    <a:pt x="39582" y="0"/>
                    <a:pt x="9949" y="85725"/>
                    <a:pt x="6774" y="117475"/>
                  </a:cubicBezTo>
                  <a:cubicBezTo>
                    <a:pt x="3599" y="149225"/>
                    <a:pt x="20532" y="190500"/>
                    <a:pt x="19474" y="190500"/>
                  </a:cubicBezTo>
                  <a:cubicBezTo>
                    <a:pt x="18416" y="190500"/>
                    <a:pt x="-3280" y="146050"/>
                    <a:pt x="424" y="117475"/>
                  </a:cubicBezTo>
                  <a:cubicBezTo>
                    <a:pt x="4128" y="88900"/>
                    <a:pt x="37466" y="0"/>
                    <a:pt x="385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AF00D31D-FDB6-9541-F87C-4AF44441645E}"/>
                </a:ext>
              </a:extLst>
            </p:cNvPr>
            <p:cNvSpPr/>
            <p:nvPr/>
          </p:nvSpPr>
          <p:spPr>
            <a:xfrm>
              <a:off x="6245181" y="1892300"/>
              <a:ext cx="100564" cy="238125"/>
            </a:xfrm>
            <a:custGeom>
              <a:avLst/>
              <a:gdLst>
                <a:gd name="connsiteX0" fmla="*/ 44 w 100564"/>
                <a:gd name="connsiteY0" fmla="*/ 0 h 238125"/>
                <a:gd name="connsiteX1" fmla="*/ 85769 w 100564"/>
                <a:gd name="connsiteY1" fmla="*/ 149225 h 238125"/>
                <a:gd name="connsiteX2" fmla="*/ 82594 w 100564"/>
                <a:gd name="connsiteY2" fmla="*/ 238125 h 238125"/>
                <a:gd name="connsiteX3" fmla="*/ 98469 w 100564"/>
                <a:gd name="connsiteY3" fmla="*/ 149225 h 238125"/>
                <a:gd name="connsiteX4" fmla="*/ 44 w 100564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64" h="238125">
                  <a:moveTo>
                    <a:pt x="44" y="0"/>
                  </a:moveTo>
                  <a:cubicBezTo>
                    <a:pt x="-2073" y="0"/>
                    <a:pt x="72011" y="109538"/>
                    <a:pt x="85769" y="149225"/>
                  </a:cubicBezTo>
                  <a:cubicBezTo>
                    <a:pt x="99527" y="188912"/>
                    <a:pt x="80477" y="238125"/>
                    <a:pt x="82594" y="238125"/>
                  </a:cubicBezTo>
                  <a:cubicBezTo>
                    <a:pt x="84711" y="238125"/>
                    <a:pt x="107465" y="186796"/>
                    <a:pt x="98469" y="149225"/>
                  </a:cubicBezTo>
                  <a:cubicBezTo>
                    <a:pt x="89473" y="111654"/>
                    <a:pt x="2161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A4A572FF-E363-2978-4EE6-3D7F5383FEA4}"/>
                </a:ext>
              </a:extLst>
            </p:cNvPr>
            <p:cNvSpPr/>
            <p:nvPr/>
          </p:nvSpPr>
          <p:spPr>
            <a:xfrm>
              <a:off x="5338292" y="1925077"/>
              <a:ext cx="110335" cy="665737"/>
            </a:xfrm>
            <a:custGeom>
              <a:avLst/>
              <a:gdLst>
                <a:gd name="connsiteX0" fmla="*/ 110008 w 110335"/>
                <a:gd name="connsiteY0" fmla="*/ 2148 h 665737"/>
                <a:gd name="connsiteX1" fmla="*/ 8408 w 110335"/>
                <a:gd name="connsiteY1" fmla="*/ 252973 h 665737"/>
                <a:gd name="connsiteX2" fmla="*/ 30633 w 110335"/>
                <a:gd name="connsiteY2" fmla="*/ 176773 h 665737"/>
                <a:gd name="connsiteX3" fmla="*/ 33808 w 110335"/>
                <a:gd name="connsiteY3" fmla="*/ 379973 h 665737"/>
                <a:gd name="connsiteX4" fmla="*/ 36983 w 110335"/>
                <a:gd name="connsiteY4" fmla="*/ 284723 h 665737"/>
                <a:gd name="connsiteX5" fmla="*/ 11583 w 110335"/>
                <a:gd name="connsiteY5" fmla="*/ 459348 h 665737"/>
                <a:gd name="connsiteX6" fmla="*/ 17933 w 110335"/>
                <a:gd name="connsiteY6" fmla="*/ 583173 h 665737"/>
                <a:gd name="connsiteX7" fmla="*/ 11583 w 110335"/>
                <a:gd name="connsiteY7" fmla="*/ 522848 h 665737"/>
                <a:gd name="connsiteX8" fmla="*/ 2058 w 110335"/>
                <a:gd name="connsiteY8" fmla="*/ 665723 h 665737"/>
                <a:gd name="connsiteX9" fmla="*/ 2058 w 110335"/>
                <a:gd name="connsiteY9" fmla="*/ 513323 h 665737"/>
                <a:gd name="connsiteX10" fmla="*/ 24283 w 110335"/>
                <a:gd name="connsiteY10" fmla="*/ 287898 h 665737"/>
                <a:gd name="connsiteX11" fmla="*/ 40158 w 110335"/>
                <a:gd name="connsiteY11" fmla="*/ 138673 h 665737"/>
                <a:gd name="connsiteX12" fmla="*/ 110008 w 110335"/>
                <a:gd name="connsiteY12" fmla="*/ 2148 h 66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335" h="665737">
                  <a:moveTo>
                    <a:pt x="110008" y="2148"/>
                  </a:moveTo>
                  <a:cubicBezTo>
                    <a:pt x="104716" y="21198"/>
                    <a:pt x="21637" y="223869"/>
                    <a:pt x="8408" y="252973"/>
                  </a:cubicBezTo>
                  <a:cubicBezTo>
                    <a:pt x="-4821" y="282077"/>
                    <a:pt x="26400" y="155606"/>
                    <a:pt x="30633" y="176773"/>
                  </a:cubicBezTo>
                  <a:cubicBezTo>
                    <a:pt x="34866" y="197940"/>
                    <a:pt x="32750" y="361982"/>
                    <a:pt x="33808" y="379973"/>
                  </a:cubicBezTo>
                  <a:cubicBezTo>
                    <a:pt x="34866" y="397964"/>
                    <a:pt x="40687" y="271494"/>
                    <a:pt x="36983" y="284723"/>
                  </a:cubicBezTo>
                  <a:cubicBezTo>
                    <a:pt x="33279" y="297952"/>
                    <a:pt x="14758" y="409606"/>
                    <a:pt x="11583" y="459348"/>
                  </a:cubicBezTo>
                  <a:cubicBezTo>
                    <a:pt x="8408" y="509090"/>
                    <a:pt x="17933" y="572590"/>
                    <a:pt x="17933" y="583173"/>
                  </a:cubicBezTo>
                  <a:cubicBezTo>
                    <a:pt x="17933" y="593756"/>
                    <a:pt x="14229" y="509090"/>
                    <a:pt x="11583" y="522848"/>
                  </a:cubicBezTo>
                  <a:cubicBezTo>
                    <a:pt x="8937" y="536606"/>
                    <a:pt x="3645" y="667310"/>
                    <a:pt x="2058" y="665723"/>
                  </a:cubicBezTo>
                  <a:cubicBezTo>
                    <a:pt x="471" y="664136"/>
                    <a:pt x="-1646" y="576294"/>
                    <a:pt x="2058" y="513323"/>
                  </a:cubicBezTo>
                  <a:cubicBezTo>
                    <a:pt x="5762" y="450352"/>
                    <a:pt x="17933" y="350340"/>
                    <a:pt x="24283" y="287898"/>
                  </a:cubicBezTo>
                  <a:cubicBezTo>
                    <a:pt x="30633" y="225456"/>
                    <a:pt x="25341" y="181535"/>
                    <a:pt x="40158" y="138673"/>
                  </a:cubicBezTo>
                  <a:cubicBezTo>
                    <a:pt x="54975" y="95811"/>
                    <a:pt x="115300" y="-16902"/>
                    <a:pt x="110008" y="21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2BDDF989-637E-47F6-F552-AA4D5B728678}"/>
                </a:ext>
              </a:extLst>
            </p:cNvPr>
            <p:cNvSpPr/>
            <p:nvPr/>
          </p:nvSpPr>
          <p:spPr>
            <a:xfrm>
              <a:off x="5262239" y="2146300"/>
              <a:ext cx="65480" cy="544198"/>
            </a:xfrm>
            <a:custGeom>
              <a:avLst/>
              <a:gdLst>
                <a:gd name="connsiteX0" fmla="*/ 65411 w 65480"/>
                <a:gd name="connsiteY0" fmla="*/ 0 h 544198"/>
                <a:gd name="connsiteX1" fmla="*/ 14611 w 65480"/>
                <a:gd name="connsiteY1" fmla="*/ 254000 h 544198"/>
                <a:gd name="connsiteX2" fmla="*/ 30486 w 65480"/>
                <a:gd name="connsiteY2" fmla="*/ 149225 h 544198"/>
                <a:gd name="connsiteX3" fmla="*/ 8261 w 65480"/>
                <a:gd name="connsiteY3" fmla="*/ 250825 h 544198"/>
                <a:gd name="connsiteX4" fmla="*/ 17786 w 65480"/>
                <a:gd name="connsiteY4" fmla="*/ 390525 h 544198"/>
                <a:gd name="connsiteX5" fmla="*/ 11436 w 65480"/>
                <a:gd name="connsiteY5" fmla="*/ 304800 h 544198"/>
                <a:gd name="connsiteX6" fmla="*/ 30486 w 65480"/>
                <a:gd name="connsiteY6" fmla="*/ 536575 h 544198"/>
                <a:gd name="connsiteX7" fmla="*/ 17786 w 65480"/>
                <a:gd name="connsiteY7" fmla="*/ 466725 h 544198"/>
                <a:gd name="connsiteX8" fmla="*/ 1911 w 65480"/>
                <a:gd name="connsiteY8" fmla="*/ 254000 h 544198"/>
                <a:gd name="connsiteX9" fmla="*/ 65411 w 65480"/>
                <a:gd name="connsiteY9" fmla="*/ 0 h 54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80" h="544198">
                  <a:moveTo>
                    <a:pt x="65411" y="0"/>
                  </a:moveTo>
                  <a:cubicBezTo>
                    <a:pt x="67528" y="0"/>
                    <a:pt x="20432" y="229129"/>
                    <a:pt x="14611" y="254000"/>
                  </a:cubicBezTo>
                  <a:cubicBezTo>
                    <a:pt x="8790" y="278871"/>
                    <a:pt x="31544" y="149754"/>
                    <a:pt x="30486" y="149225"/>
                  </a:cubicBezTo>
                  <a:cubicBezTo>
                    <a:pt x="29428" y="148696"/>
                    <a:pt x="10378" y="210608"/>
                    <a:pt x="8261" y="250825"/>
                  </a:cubicBezTo>
                  <a:cubicBezTo>
                    <a:pt x="6144" y="291042"/>
                    <a:pt x="17257" y="381529"/>
                    <a:pt x="17786" y="390525"/>
                  </a:cubicBezTo>
                  <a:cubicBezTo>
                    <a:pt x="18315" y="399521"/>
                    <a:pt x="9319" y="280458"/>
                    <a:pt x="11436" y="304800"/>
                  </a:cubicBezTo>
                  <a:cubicBezTo>
                    <a:pt x="13553" y="329142"/>
                    <a:pt x="29428" y="509588"/>
                    <a:pt x="30486" y="536575"/>
                  </a:cubicBezTo>
                  <a:cubicBezTo>
                    <a:pt x="31544" y="563562"/>
                    <a:pt x="22548" y="513821"/>
                    <a:pt x="17786" y="466725"/>
                  </a:cubicBezTo>
                  <a:cubicBezTo>
                    <a:pt x="13024" y="419629"/>
                    <a:pt x="-6027" y="328083"/>
                    <a:pt x="1911" y="254000"/>
                  </a:cubicBezTo>
                  <a:cubicBezTo>
                    <a:pt x="9849" y="179917"/>
                    <a:pt x="63294" y="0"/>
                    <a:pt x="654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37A6EDBA-C321-864B-96DC-1A211097191A}"/>
                </a:ext>
              </a:extLst>
            </p:cNvPr>
            <p:cNvSpPr/>
            <p:nvPr/>
          </p:nvSpPr>
          <p:spPr>
            <a:xfrm>
              <a:off x="6911559" y="1958182"/>
              <a:ext cx="102460" cy="516173"/>
            </a:xfrm>
            <a:custGeom>
              <a:avLst/>
              <a:gdLst>
                <a:gd name="connsiteX0" fmla="*/ 416 w 102460"/>
                <a:gd name="connsiteY0" fmla="*/ 793 h 516173"/>
                <a:gd name="connsiteX1" fmla="*/ 38516 w 102460"/>
                <a:gd name="connsiteY1" fmla="*/ 210343 h 516173"/>
                <a:gd name="connsiteX2" fmla="*/ 32166 w 102460"/>
                <a:gd name="connsiteY2" fmla="*/ 162718 h 516173"/>
                <a:gd name="connsiteX3" fmla="*/ 73441 w 102460"/>
                <a:gd name="connsiteY3" fmla="*/ 384968 h 516173"/>
                <a:gd name="connsiteX4" fmla="*/ 79791 w 102460"/>
                <a:gd name="connsiteY4" fmla="*/ 337343 h 516173"/>
                <a:gd name="connsiteX5" fmla="*/ 102016 w 102460"/>
                <a:gd name="connsiteY5" fmla="*/ 511968 h 516173"/>
                <a:gd name="connsiteX6" fmla="*/ 92491 w 102460"/>
                <a:gd name="connsiteY6" fmla="*/ 448468 h 516173"/>
                <a:gd name="connsiteX7" fmla="*/ 67091 w 102460"/>
                <a:gd name="connsiteY7" fmla="*/ 299243 h 516173"/>
                <a:gd name="connsiteX8" fmla="*/ 416 w 102460"/>
                <a:gd name="connsiteY8" fmla="*/ 793 h 51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60" h="516173">
                  <a:moveTo>
                    <a:pt x="416" y="793"/>
                  </a:moveTo>
                  <a:cubicBezTo>
                    <a:pt x="-4347" y="-14024"/>
                    <a:pt x="33224" y="183356"/>
                    <a:pt x="38516" y="210343"/>
                  </a:cubicBezTo>
                  <a:cubicBezTo>
                    <a:pt x="43808" y="237331"/>
                    <a:pt x="26345" y="133614"/>
                    <a:pt x="32166" y="162718"/>
                  </a:cubicBezTo>
                  <a:cubicBezTo>
                    <a:pt x="37987" y="191822"/>
                    <a:pt x="65504" y="355864"/>
                    <a:pt x="73441" y="384968"/>
                  </a:cubicBezTo>
                  <a:cubicBezTo>
                    <a:pt x="81378" y="414072"/>
                    <a:pt x="75029" y="316176"/>
                    <a:pt x="79791" y="337343"/>
                  </a:cubicBezTo>
                  <a:cubicBezTo>
                    <a:pt x="84553" y="358510"/>
                    <a:pt x="99899" y="493447"/>
                    <a:pt x="102016" y="511968"/>
                  </a:cubicBezTo>
                  <a:cubicBezTo>
                    <a:pt x="104133" y="530489"/>
                    <a:pt x="98312" y="483922"/>
                    <a:pt x="92491" y="448468"/>
                  </a:cubicBezTo>
                  <a:cubicBezTo>
                    <a:pt x="86670" y="413014"/>
                    <a:pt x="80849" y="369622"/>
                    <a:pt x="67091" y="299243"/>
                  </a:cubicBezTo>
                  <a:cubicBezTo>
                    <a:pt x="53333" y="228864"/>
                    <a:pt x="5179" y="15610"/>
                    <a:pt x="416" y="7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B6F9FA7A-897C-69C4-C2B7-AB4945E24576}"/>
                </a:ext>
              </a:extLst>
            </p:cNvPr>
            <p:cNvSpPr/>
            <p:nvPr/>
          </p:nvSpPr>
          <p:spPr>
            <a:xfrm>
              <a:off x="7001445" y="2274397"/>
              <a:ext cx="38148" cy="439408"/>
            </a:xfrm>
            <a:custGeom>
              <a:avLst/>
              <a:gdLst>
                <a:gd name="connsiteX0" fmla="*/ 34355 w 38148"/>
                <a:gd name="connsiteY0" fmla="*/ 2078 h 439408"/>
                <a:gd name="connsiteX1" fmla="*/ 8955 w 38148"/>
                <a:gd name="connsiteY1" fmla="*/ 294178 h 439408"/>
                <a:gd name="connsiteX2" fmla="*/ 8955 w 38148"/>
                <a:gd name="connsiteY2" fmla="*/ 252903 h 439408"/>
                <a:gd name="connsiteX3" fmla="*/ 2605 w 38148"/>
                <a:gd name="connsiteY3" fmla="*/ 437053 h 439408"/>
                <a:gd name="connsiteX4" fmla="*/ 2605 w 38148"/>
                <a:gd name="connsiteY4" fmla="*/ 344978 h 439408"/>
                <a:gd name="connsiteX5" fmla="*/ 34355 w 38148"/>
                <a:gd name="connsiteY5" fmla="*/ 170353 h 439408"/>
                <a:gd name="connsiteX6" fmla="*/ 34355 w 38148"/>
                <a:gd name="connsiteY6" fmla="*/ 2078 h 43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48" h="439408">
                  <a:moveTo>
                    <a:pt x="34355" y="2078"/>
                  </a:moveTo>
                  <a:cubicBezTo>
                    <a:pt x="30122" y="22715"/>
                    <a:pt x="13188" y="252374"/>
                    <a:pt x="8955" y="294178"/>
                  </a:cubicBezTo>
                  <a:cubicBezTo>
                    <a:pt x="4722" y="335982"/>
                    <a:pt x="10013" y="229091"/>
                    <a:pt x="8955" y="252903"/>
                  </a:cubicBezTo>
                  <a:cubicBezTo>
                    <a:pt x="7897" y="276715"/>
                    <a:pt x="3663" y="421707"/>
                    <a:pt x="2605" y="437053"/>
                  </a:cubicBezTo>
                  <a:cubicBezTo>
                    <a:pt x="1547" y="452399"/>
                    <a:pt x="-2687" y="389428"/>
                    <a:pt x="2605" y="344978"/>
                  </a:cubicBezTo>
                  <a:cubicBezTo>
                    <a:pt x="7897" y="300528"/>
                    <a:pt x="28534" y="220624"/>
                    <a:pt x="34355" y="170353"/>
                  </a:cubicBezTo>
                  <a:cubicBezTo>
                    <a:pt x="40176" y="120082"/>
                    <a:pt x="38588" y="-18559"/>
                    <a:pt x="34355" y="20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8CA973CA-4D54-446E-6A89-23A2DD96E8CC}"/>
                </a:ext>
              </a:extLst>
            </p:cNvPr>
            <p:cNvSpPr/>
            <p:nvPr/>
          </p:nvSpPr>
          <p:spPr>
            <a:xfrm>
              <a:off x="6956425" y="1926275"/>
              <a:ext cx="95255" cy="359757"/>
            </a:xfrm>
            <a:custGeom>
              <a:avLst/>
              <a:gdLst>
                <a:gd name="connsiteX0" fmla="*/ 0 w 95255"/>
                <a:gd name="connsiteY0" fmla="*/ 950 h 359757"/>
                <a:gd name="connsiteX1" fmla="*/ 50800 w 95255"/>
                <a:gd name="connsiteY1" fmla="*/ 232725 h 359757"/>
                <a:gd name="connsiteX2" fmla="*/ 44450 w 95255"/>
                <a:gd name="connsiteY2" fmla="*/ 153350 h 359757"/>
                <a:gd name="connsiteX3" fmla="*/ 95250 w 95255"/>
                <a:gd name="connsiteY3" fmla="*/ 359725 h 359757"/>
                <a:gd name="connsiteX4" fmla="*/ 47625 w 95255"/>
                <a:gd name="connsiteY4" fmla="*/ 169225 h 359757"/>
                <a:gd name="connsiteX5" fmla="*/ 50800 w 95255"/>
                <a:gd name="connsiteY5" fmla="*/ 150175 h 359757"/>
                <a:gd name="connsiteX6" fmla="*/ 0 w 95255"/>
                <a:gd name="connsiteY6" fmla="*/ 950 h 3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5" h="359757">
                  <a:moveTo>
                    <a:pt x="0" y="950"/>
                  </a:moveTo>
                  <a:cubicBezTo>
                    <a:pt x="0" y="14708"/>
                    <a:pt x="43392" y="207325"/>
                    <a:pt x="50800" y="232725"/>
                  </a:cubicBezTo>
                  <a:cubicBezTo>
                    <a:pt x="58208" y="258125"/>
                    <a:pt x="37042" y="132183"/>
                    <a:pt x="44450" y="153350"/>
                  </a:cubicBezTo>
                  <a:cubicBezTo>
                    <a:pt x="51858" y="174517"/>
                    <a:pt x="94721" y="357079"/>
                    <a:pt x="95250" y="359725"/>
                  </a:cubicBezTo>
                  <a:cubicBezTo>
                    <a:pt x="95779" y="362371"/>
                    <a:pt x="55033" y="204150"/>
                    <a:pt x="47625" y="169225"/>
                  </a:cubicBezTo>
                  <a:cubicBezTo>
                    <a:pt x="40217" y="134300"/>
                    <a:pt x="57679" y="173458"/>
                    <a:pt x="50800" y="150175"/>
                  </a:cubicBezTo>
                  <a:cubicBezTo>
                    <a:pt x="43921" y="126892"/>
                    <a:pt x="0" y="-12808"/>
                    <a:pt x="0" y="9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808113B2-EBA6-759D-4E10-50B8B5E71B16}"/>
                </a:ext>
              </a:extLst>
            </p:cNvPr>
            <p:cNvSpPr/>
            <p:nvPr/>
          </p:nvSpPr>
          <p:spPr>
            <a:xfrm>
              <a:off x="5432407" y="1707879"/>
              <a:ext cx="449080" cy="244842"/>
            </a:xfrm>
            <a:custGeom>
              <a:avLst/>
              <a:gdLst>
                <a:gd name="connsiteX0" fmla="*/ 18 w 449080"/>
                <a:gd name="connsiteY0" fmla="*/ 244746 h 244842"/>
                <a:gd name="connsiteX1" fmla="*/ 117493 w 449080"/>
                <a:gd name="connsiteY1" fmla="*/ 124096 h 244842"/>
                <a:gd name="connsiteX2" fmla="*/ 104793 w 449080"/>
                <a:gd name="connsiteY2" fmla="*/ 174896 h 244842"/>
                <a:gd name="connsiteX3" fmla="*/ 209568 w 449080"/>
                <a:gd name="connsiteY3" fmla="*/ 82821 h 244842"/>
                <a:gd name="connsiteX4" fmla="*/ 187343 w 449080"/>
                <a:gd name="connsiteY4" fmla="*/ 139971 h 244842"/>
                <a:gd name="connsiteX5" fmla="*/ 257193 w 449080"/>
                <a:gd name="connsiteY5" fmla="*/ 60596 h 244842"/>
                <a:gd name="connsiteX6" fmla="*/ 234968 w 449080"/>
                <a:gd name="connsiteY6" fmla="*/ 101871 h 244842"/>
                <a:gd name="connsiteX7" fmla="*/ 346093 w 449080"/>
                <a:gd name="connsiteY7" fmla="*/ 38371 h 244842"/>
                <a:gd name="connsiteX8" fmla="*/ 314343 w 449080"/>
                <a:gd name="connsiteY8" fmla="*/ 76471 h 244842"/>
                <a:gd name="connsiteX9" fmla="*/ 447693 w 449080"/>
                <a:gd name="connsiteY9" fmla="*/ 271 h 244842"/>
                <a:gd name="connsiteX10" fmla="*/ 381018 w 449080"/>
                <a:gd name="connsiteY10" fmla="*/ 51071 h 244842"/>
                <a:gd name="connsiteX11" fmla="*/ 333393 w 449080"/>
                <a:gd name="connsiteY11" fmla="*/ 51071 h 244842"/>
                <a:gd name="connsiteX12" fmla="*/ 212743 w 449080"/>
                <a:gd name="connsiteY12" fmla="*/ 92346 h 244842"/>
                <a:gd name="connsiteX13" fmla="*/ 263543 w 449080"/>
                <a:gd name="connsiteY13" fmla="*/ 66946 h 244842"/>
                <a:gd name="connsiteX14" fmla="*/ 127018 w 449080"/>
                <a:gd name="connsiteY14" fmla="*/ 143146 h 244842"/>
                <a:gd name="connsiteX15" fmla="*/ 18 w 449080"/>
                <a:gd name="connsiteY15" fmla="*/ 244746 h 2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9080" h="244842">
                  <a:moveTo>
                    <a:pt x="18" y="244746"/>
                  </a:moveTo>
                  <a:cubicBezTo>
                    <a:pt x="-1569" y="241571"/>
                    <a:pt x="100031" y="135738"/>
                    <a:pt x="117493" y="124096"/>
                  </a:cubicBezTo>
                  <a:cubicBezTo>
                    <a:pt x="134955" y="112454"/>
                    <a:pt x="89447" y="181775"/>
                    <a:pt x="104793" y="174896"/>
                  </a:cubicBezTo>
                  <a:cubicBezTo>
                    <a:pt x="120139" y="168017"/>
                    <a:pt x="195810" y="88642"/>
                    <a:pt x="209568" y="82821"/>
                  </a:cubicBezTo>
                  <a:cubicBezTo>
                    <a:pt x="223326" y="77000"/>
                    <a:pt x="179406" y="143675"/>
                    <a:pt x="187343" y="139971"/>
                  </a:cubicBezTo>
                  <a:cubicBezTo>
                    <a:pt x="195280" y="136267"/>
                    <a:pt x="249256" y="66946"/>
                    <a:pt x="257193" y="60596"/>
                  </a:cubicBezTo>
                  <a:cubicBezTo>
                    <a:pt x="265130" y="54246"/>
                    <a:pt x="220151" y="105575"/>
                    <a:pt x="234968" y="101871"/>
                  </a:cubicBezTo>
                  <a:cubicBezTo>
                    <a:pt x="249785" y="98167"/>
                    <a:pt x="332864" y="42604"/>
                    <a:pt x="346093" y="38371"/>
                  </a:cubicBezTo>
                  <a:cubicBezTo>
                    <a:pt x="359322" y="34138"/>
                    <a:pt x="297410" y="82821"/>
                    <a:pt x="314343" y="76471"/>
                  </a:cubicBezTo>
                  <a:cubicBezTo>
                    <a:pt x="331276" y="70121"/>
                    <a:pt x="436581" y="4504"/>
                    <a:pt x="447693" y="271"/>
                  </a:cubicBezTo>
                  <a:cubicBezTo>
                    <a:pt x="458806" y="-3962"/>
                    <a:pt x="400068" y="42604"/>
                    <a:pt x="381018" y="51071"/>
                  </a:cubicBezTo>
                  <a:cubicBezTo>
                    <a:pt x="361968" y="59538"/>
                    <a:pt x="361439" y="44192"/>
                    <a:pt x="333393" y="51071"/>
                  </a:cubicBezTo>
                  <a:cubicBezTo>
                    <a:pt x="305347" y="57950"/>
                    <a:pt x="224385" y="89700"/>
                    <a:pt x="212743" y="92346"/>
                  </a:cubicBezTo>
                  <a:cubicBezTo>
                    <a:pt x="201101" y="94992"/>
                    <a:pt x="277831" y="58479"/>
                    <a:pt x="263543" y="66946"/>
                  </a:cubicBezTo>
                  <a:cubicBezTo>
                    <a:pt x="249255" y="75413"/>
                    <a:pt x="168293" y="114571"/>
                    <a:pt x="127018" y="143146"/>
                  </a:cubicBezTo>
                  <a:cubicBezTo>
                    <a:pt x="85743" y="171721"/>
                    <a:pt x="1605" y="247921"/>
                    <a:pt x="18" y="2447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18923AB2-4277-F984-D8BC-1AE7E34CF049}"/>
                </a:ext>
              </a:extLst>
            </p:cNvPr>
            <p:cNvSpPr/>
            <p:nvPr/>
          </p:nvSpPr>
          <p:spPr>
            <a:xfrm>
              <a:off x="5921308" y="1669576"/>
              <a:ext cx="187613" cy="133882"/>
            </a:xfrm>
            <a:custGeom>
              <a:avLst/>
              <a:gdLst>
                <a:gd name="connsiteX0" fmla="*/ 67 w 187613"/>
                <a:gd name="connsiteY0" fmla="*/ 474 h 133882"/>
                <a:gd name="connsiteX1" fmla="*/ 104842 w 187613"/>
                <a:gd name="connsiteY1" fmla="*/ 9999 h 133882"/>
                <a:gd name="connsiteX2" fmla="*/ 95317 w 187613"/>
                <a:gd name="connsiteY2" fmla="*/ 38574 h 133882"/>
                <a:gd name="connsiteX3" fmla="*/ 171517 w 187613"/>
                <a:gd name="connsiteY3" fmla="*/ 102074 h 133882"/>
                <a:gd name="connsiteX4" fmla="*/ 123892 w 187613"/>
                <a:gd name="connsiteY4" fmla="*/ 98899 h 133882"/>
                <a:gd name="connsiteX5" fmla="*/ 187392 w 187613"/>
                <a:gd name="connsiteY5" fmla="*/ 133824 h 133882"/>
                <a:gd name="connsiteX6" fmla="*/ 142942 w 187613"/>
                <a:gd name="connsiteY6" fmla="*/ 89374 h 133882"/>
                <a:gd name="connsiteX7" fmla="*/ 92142 w 187613"/>
                <a:gd name="connsiteY7" fmla="*/ 41749 h 133882"/>
                <a:gd name="connsiteX8" fmla="*/ 88967 w 187613"/>
                <a:gd name="connsiteY8" fmla="*/ 22699 h 133882"/>
                <a:gd name="connsiteX9" fmla="*/ 67 w 187613"/>
                <a:gd name="connsiteY9" fmla="*/ 474 h 1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613" h="133882">
                  <a:moveTo>
                    <a:pt x="67" y="474"/>
                  </a:moveTo>
                  <a:cubicBezTo>
                    <a:pt x="2713" y="-1643"/>
                    <a:pt x="88967" y="3649"/>
                    <a:pt x="104842" y="9999"/>
                  </a:cubicBezTo>
                  <a:cubicBezTo>
                    <a:pt x="120717" y="16349"/>
                    <a:pt x="84205" y="23228"/>
                    <a:pt x="95317" y="38574"/>
                  </a:cubicBezTo>
                  <a:cubicBezTo>
                    <a:pt x="106429" y="53920"/>
                    <a:pt x="166755" y="92020"/>
                    <a:pt x="171517" y="102074"/>
                  </a:cubicBezTo>
                  <a:cubicBezTo>
                    <a:pt x="176280" y="112128"/>
                    <a:pt x="121246" y="93607"/>
                    <a:pt x="123892" y="98899"/>
                  </a:cubicBezTo>
                  <a:cubicBezTo>
                    <a:pt x="126538" y="104191"/>
                    <a:pt x="184217" y="135411"/>
                    <a:pt x="187392" y="133824"/>
                  </a:cubicBezTo>
                  <a:cubicBezTo>
                    <a:pt x="190567" y="132237"/>
                    <a:pt x="158817" y="104720"/>
                    <a:pt x="142942" y="89374"/>
                  </a:cubicBezTo>
                  <a:cubicBezTo>
                    <a:pt x="127067" y="74028"/>
                    <a:pt x="92142" y="41749"/>
                    <a:pt x="92142" y="41749"/>
                  </a:cubicBezTo>
                  <a:cubicBezTo>
                    <a:pt x="83146" y="30637"/>
                    <a:pt x="104313" y="26932"/>
                    <a:pt x="88967" y="22699"/>
                  </a:cubicBezTo>
                  <a:cubicBezTo>
                    <a:pt x="73621" y="18466"/>
                    <a:pt x="-2579" y="2591"/>
                    <a:pt x="67" y="4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C67BF1F5-E83D-A468-86A7-000AA2E415F6}"/>
                </a:ext>
              </a:extLst>
            </p:cNvPr>
            <p:cNvSpPr/>
            <p:nvPr/>
          </p:nvSpPr>
          <p:spPr>
            <a:xfrm>
              <a:off x="6216345" y="1604740"/>
              <a:ext cx="327514" cy="145078"/>
            </a:xfrm>
            <a:custGeom>
              <a:avLst/>
              <a:gdLst>
                <a:gd name="connsiteX0" fmla="*/ 305 w 327514"/>
                <a:gd name="connsiteY0" fmla="*/ 144685 h 145078"/>
                <a:gd name="connsiteX1" fmla="*/ 108255 w 327514"/>
                <a:gd name="connsiteY1" fmla="*/ 87535 h 145078"/>
                <a:gd name="connsiteX2" fmla="*/ 82855 w 327514"/>
                <a:gd name="connsiteY2" fmla="*/ 87535 h 145078"/>
                <a:gd name="connsiteX3" fmla="*/ 130480 w 327514"/>
                <a:gd name="connsiteY3" fmla="*/ 46260 h 145078"/>
                <a:gd name="connsiteX4" fmla="*/ 63805 w 327514"/>
                <a:gd name="connsiteY4" fmla="*/ 46260 h 145078"/>
                <a:gd name="connsiteX5" fmla="*/ 193980 w 327514"/>
                <a:gd name="connsiteY5" fmla="*/ 14510 h 145078"/>
                <a:gd name="connsiteX6" fmla="*/ 155880 w 327514"/>
                <a:gd name="connsiteY6" fmla="*/ 8160 h 145078"/>
                <a:gd name="connsiteX7" fmla="*/ 327330 w 327514"/>
                <a:gd name="connsiteY7" fmla="*/ 1810 h 145078"/>
                <a:gd name="connsiteX8" fmla="*/ 187630 w 327514"/>
                <a:gd name="connsiteY8" fmla="*/ 4985 h 145078"/>
                <a:gd name="connsiteX9" fmla="*/ 117780 w 327514"/>
                <a:gd name="connsiteY9" fmla="*/ 52610 h 145078"/>
                <a:gd name="connsiteX10" fmla="*/ 76505 w 327514"/>
                <a:gd name="connsiteY10" fmla="*/ 109760 h 145078"/>
                <a:gd name="connsiteX11" fmla="*/ 305 w 327514"/>
                <a:gd name="connsiteY11" fmla="*/ 144685 h 1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514" h="145078">
                  <a:moveTo>
                    <a:pt x="305" y="144685"/>
                  </a:moveTo>
                  <a:cubicBezTo>
                    <a:pt x="5597" y="140981"/>
                    <a:pt x="94497" y="97060"/>
                    <a:pt x="108255" y="87535"/>
                  </a:cubicBezTo>
                  <a:cubicBezTo>
                    <a:pt x="122013" y="78010"/>
                    <a:pt x="79151" y="94414"/>
                    <a:pt x="82855" y="87535"/>
                  </a:cubicBezTo>
                  <a:cubicBezTo>
                    <a:pt x="86559" y="80656"/>
                    <a:pt x="133655" y="53139"/>
                    <a:pt x="130480" y="46260"/>
                  </a:cubicBezTo>
                  <a:cubicBezTo>
                    <a:pt x="127305" y="39381"/>
                    <a:pt x="53222" y="51552"/>
                    <a:pt x="63805" y="46260"/>
                  </a:cubicBezTo>
                  <a:cubicBezTo>
                    <a:pt x="74388" y="40968"/>
                    <a:pt x="178634" y="20860"/>
                    <a:pt x="193980" y="14510"/>
                  </a:cubicBezTo>
                  <a:cubicBezTo>
                    <a:pt x="209326" y="8160"/>
                    <a:pt x="133655" y="10277"/>
                    <a:pt x="155880" y="8160"/>
                  </a:cubicBezTo>
                  <a:cubicBezTo>
                    <a:pt x="178105" y="6043"/>
                    <a:pt x="322038" y="2339"/>
                    <a:pt x="327330" y="1810"/>
                  </a:cubicBezTo>
                  <a:cubicBezTo>
                    <a:pt x="332622" y="1281"/>
                    <a:pt x="222555" y="-3482"/>
                    <a:pt x="187630" y="4985"/>
                  </a:cubicBezTo>
                  <a:cubicBezTo>
                    <a:pt x="152705" y="13452"/>
                    <a:pt x="136301" y="35147"/>
                    <a:pt x="117780" y="52610"/>
                  </a:cubicBezTo>
                  <a:cubicBezTo>
                    <a:pt x="99259" y="70072"/>
                    <a:pt x="92909" y="94414"/>
                    <a:pt x="76505" y="109760"/>
                  </a:cubicBezTo>
                  <a:cubicBezTo>
                    <a:pt x="60101" y="125106"/>
                    <a:pt x="-4987" y="148389"/>
                    <a:pt x="305" y="1446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BA56AE38-B700-A377-E1A0-88C5EBB0E627}"/>
                </a:ext>
              </a:extLst>
            </p:cNvPr>
            <p:cNvSpPr/>
            <p:nvPr/>
          </p:nvSpPr>
          <p:spPr>
            <a:xfrm>
              <a:off x="6114309" y="1711167"/>
              <a:ext cx="156759" cy="85987"/>
            </a:xfrm>
            <a:custGeom>
              <a:avLst/>
              <a:gdLst>
                <a:gd name="connsiteX0" fmla="*/ 156316 w 156759"/>
                <a:gd name="connsiteY0" fmla="*/ 158 h 85987"/>
                <a:gd name="connsiteX1" fmla="*/ 83291 w 156759"/>
                <a:gd name="connsiteY1" fmla="*/ 31908 h 85987"/>
                <a:gd name="connsiteX2" fmla="*/ 741 w 156759"/>
                <a:gd name="connsiteY2" fmla="*/ 85883 h 85987"/>
                <a:gd name="connsiteX3" fmla="*/ 48366 w 156759"/>
                <a:gd name="connsiteY3" fmla="*/ 44608 h 85987"/>
                <a:gd name="connsiteX4" fmla="*/ 156316 w 156759"/>
                <a:gd name="connsiteY4" fmla="*/ 158 h 8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59" h="85987">
                  <a:moveTo>
                    <a:pt x="156316" y="158"/>
                  </a:moveTo>
                  <a:cubicBezTo>
                    <a:pt x="162137" y="-1959"/>
                    <a:pt x="109220" y="17621"/>
                    <a:pt x="83291" y="31908"/>
                  </a:cubicBezTo>
                  <a:cubicBezTo>
                    <a:pt x="57362" y="46195"/>
                    <a:pt x="6562" y="83766"/>
                    <a:pt x="741" y="85883"/>
                  </a:cubicBezTo>
                  <a:cubicBezTo>
                    <a:pt x="-5080" y="88000"/>
                    <a:pt x="24553" y="57308"/>
                    <a:pt x="48366" y="44608"/>
                  </a:cubicBezTo>
                  <a:cubicBezTo>
                    <a:pt x="72178" y="31908"/>
                    <a:pt x="150495" y="2275"/>
                    <a:pt x="156316" y="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A56731D4-0D33-3828-5B8C-C28586F34BEC}"/>
                </a:ext>
              </a:extLst>
            </p:cNvPr>
            <p:cNvSpPr/>
            <p:nvPr/>
          </p:nvSpPr>
          <p:spPr>
            <a:xfrm>
              <a:off x="6571191" y="1678483"/>
              <a:ext cx="334448" cy="267809"/>
            </a:xfrm>
            <a:custGeom>
              <a:avLst/>
              <a:gdLst>
                <a:gd name="connsiteX0" fmla="*/ 1059 w 334448"/>
                <a:gd name="connsiteY0" fmla="*/ 1092 h 267809"/>
                <a:gd name="connsiteX1" fmla="*/ 131234 w 334448"/>
                <a:gd name="connsiteY1" fmla="*/ 70942 h 267809"/>
                <a:gd name="connsiteX2" fmla="*/ 83609 w 334448"/>
                <a:gd name="connsiteY2" fmla="*/ 29667 h 267809"/>
                <a:gd name="connsiteX3" fmla="*/ 213784 w 334448"/>
                <a:gd name="connsiteY3" fmla="*/ 150317 h 267809"/>
                <a:gd name="connsiteX4" fmla="*/ 204259 w 334448"/>
                <a:gd name="connsiteY4" fmla="*/ 105867 h 267809"/>
                <a:gd name="connsiteX5" fmla="*/ 274109 w 334448"/>
                <a:gd name="connsiteY5" fmla="*/ 220167 h 267809"/>
                <a:gd name="connsiteX6" fmla="*/ 267759 w 334448"/>
                <a:gd name="connsiteY6" fmla="*/ 150317 h 267809"/>
                <a:gd name="connsiteX7" fmla="*/ 334434 w 334448"/>
                <a:gd name="connsiteY7" fmla="*/ 267792 h 267809"/>
                <a:gd name="connsiteX8" fmla="*/ 261409 w 334448"/>
                <a:gd name="connsiteY8" fmla="*/ 159842 h 267809"/>
                <a:gd name="connsiteX9" fmla="*/ 251884 w 334448"/>
                <a:gd name="connsiteY9" fmla="*/ 153492 h 267809"/>
                <a:gd name="connsiteX10" fmla="*/ 188384 w 334448"/>
                <a:gd name="connsiteY10" fmla="*/ 105867 h 267809"/>
                <a:gd name="connsiteX11" fmla="*/ 74084 w 334448"/>
                <a:gd name="connsiteY11" fmla="*/ 32842 h 267809"/>
                <a:gd name="connsiteX12" fmla="*/ 1059 w 334448"/>
                <a:gd name="connsiteY12" fmla="*/ 1092 h 26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448" h="267809">
                  <a:moveTo>
                    <a:pt x="1059" y="1092"/>
                  </a:moveTo>
                  <a:cubicBezTo>
                    <a:pt x="10584" y="7442"/>
                    <a:pt x="117476" y="66180"/>
                    <a:pt x="131234" y="70942"/>
                  </a:cubicBezTo>
                  <a:cubicBezTo>
                    <a:pt x="144992" y="75704"/>
                    <a:pt x="69851" y="16438"/>
                    <a:pt x="83609" y="29667"/>
                  </a:cubicBezTo>
                  <a:cubicBezTo>
                    <a:pt x="97367" y="42896"/>
                    <a:pt x="193676" y="137617"/>
                    <a:pt x="213784" y="150317"/>
                  </a:cubicBezTo>
                  <a:cubicBezTo>
                    <a:pt x="233892" y="163017"/>
                    <a:pt x="194205" y="94225"/>
                    <a:pt x="204259" y="105867"/>
                  </a:cubicBezTo>
                  <a:cubicBezTo>
                    <a:pt x="214313" y="117509"/>
                    <a:pt x="263526" y="212759"/>
                    <a:pt x="274109" y="220167"/>
                  </a:cubicBezTo>
                  <a:cubicBezTo>
                    <a:pt x="284692" y="227575"/>
                    <a:pt x="257705" y="142380"/>
                    <a:pt x="267759" y="150317"/>
                  </a:cubicBezTo>
                  <a:cubicBezTo>
                    <a:pt x="277813" y="158254"/>
                    <a:pt x="335492" y="266204"/>
                    <a:pt x="334434" y="267792"/>
                  </a:cubicBezTo>
                  <a:cubicBezTo>
                    <a:pt x="333376" y="269380"/>
                    <a:pt x="261409" y="159842"/>
                    <a:pt x="261409" y="159842"/>
                  </a:cubicBezTo>
                  <a:cubicBezTo>
                    <a:pt x="247651" y="140792"/>
                    <a:pt x="264055" y="162488"/>
                    <a:pt x="251884" y="153492"/>
                  </a:cubicBezTo>
                  <a:cubicBezTo>
                    <a:pt x="239713" y="144496"/>
                    <a:pt x="218017" y="125975"/>
                    <a:pt x="188384" y="105867"/>
                  </a:cubicBezTo>
                  <a:cubicBezTo>
                    <a:pt x="158751" y="85759"/>
                    <a:pt x="99484" y="48188"/>
                    <a:pt x="74084" y="32842"/>
                  </a:cubicBezTo>
                  <a:cubicBezTo>
                    <a:pt x="48684" y="17496"/>
                    <a:pt x="-8466" y="-5258"/>
                    <a:pt x="1059" y="10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112B1FB9-663D-670C-D38D-13586670AB78}"/>
                </a:ext>
              </a:extLst>
            </p:cNvPr>
            <p:cNvSpPr/>
            <p:nvPr/>
          </p:nvSpPr>
          <p:spPr>
            <a:xfrm>
              <a:off x="5553184" y="1348839"/>
              <a:ext cx="320568" cy="262328"/>
            </a:xfrm>
            <a:custGeom>
              <a:avLst/>
              <a:gdLst>
                <a:gd name="connsiteX0" fmla="*/ 320566 w 320568"/>
                <a:gd name="connsiteY0" fmla="*/ 536 h 262328"/>
                <a:gd name="connsiteX1" fmla="*/ 203091 w 320568"/>
                <a:gd name="connsiteY1" fmla="*/ 67211 h 262328"/>
                <a:gd name="connsiteX2" fmla="*/ 222141 w 320568"/>
                <a:gd name="connsiteY2" fmla="*/ 73561 h 262328"/>
                <a:gd name="connsiteX3" fmla="*/ 164991 w 320568"/>
                <a:gd name="connsiteY3" fmla="*/ 156111 h 262328"/>
                <a:gd name="connsiteX4" fmla="*/ 155466 w 320568"/>
                <a:gd name="connsiteY4" fmla="*/ 105311 h 262328"/>
                <a:gd name="connsiteX5" fmla="*/ 145941 w 320568"/>
                <a:gd name="connsiteY5" fmla="*/ 168811 h 262328"/>
                <a:gd name="connsiteX6" fmla="*/ 98316 w 320568"/>
                <a:gd name="connsiteY6" fmla="*/ 133886 h 262328"/>
                <a:gd name="connsiteX7" fmla="*/ 91966 w 320568"/>
                <a:gd name="connsiteY7" fmla="*/ 187861 h 262328"/>
                <a:gd name="connsiteX8" fmla="*/ 41166 w 320568"/>
                <a:gd name="connsiteY8" fmla="*/ 181511 h 262328"/>
                <a:gd name="connsiteX9" fmla="*/ 53866 w 320568"/>
                <a:gd name="connsiteY9" fmla="*/ 257711 h 262328"/>
                <a:gd name="connsiteX10" fmla="*/ 3066 w 320568"/>
                <a:gd name="connsiteY10" fmla="*/ 229136 h 262328"/>
                <a:gd name="connsiteX11" fmla="*/ 15766 w 320568"/>
                <a:gd name="connsiteY11" fmla="*/ 260886 h 262328"/>
                <a:gd name="connsiteX12" fmla="*/ 98316 w 320568"/>
                <a:gd name="connsiteY12" fmla="*/ 171986 h 262328"/>
                <a:gd name="connsiteX13" fmla="*/ 206266 w 320568"/>
                <a:gd name="connsiteY13" fmla="*/ 108486 h 262328"/>
                <a:gd name="connsiteX14" fmla="*/ 320566 w 320568"/>
                <a:gd name="connsiteY14" fmla="*/ 536 h 26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0568" h="262328">
                  <a:moveTo>
                    <a:pt x="320566" y="536"/>
                  </a:moveTo>
                  <a:cubicBezTo>
                    <a:pt x="320037" y="-6343"/>
                    <a:pt x="219495" y="55040"/>
                    <a:pt x="203091" y="67211"/>
                  </a:cubicBezTo>
                  <a:cubicBezTo>
                    <a:pt x="186687" y="79382"/>
                    <a:pt x="228491" y="58744"/>
                    <a:pt x="222141" y="73561"/>
                  </a:cubicBezTo>
                  <a:cubicBezTo>
                    <a:pt x="215791" y="88378"/>
                    <a:pt x="176103" y="150819"/>
                    <a:pt x="164991" y="156111"/>
                  </a:cubicBezTo>
                  <a:cubicBezTo>
                    <a:pt x="153878" y="161403"/>
                    <a:pt x="158641" y="103194"/>
                    <a:pt x="155466" y="105311"/>
                  </a:cubicBezTo>
                  <a:cubicBezTo>
                    <a:pt x="152291" y="107428"/>
                    <a:pt x="155466" y="164048"/>
                    <a:pt x="145941" y="168811"/>
                  </a:cubicBezTo>
                  <a:cubicBezTo>
                    <a:pt x="136416" y="173574"/>
                    <a:pt x="107312" y="130711"/>
                    <a:pt x="98316" y="133886"/>
                  </a:cubicBezTo>
                  <a:cubicBezTo>
                    <a:pt x="89320" y="137061"/>
                    <a:pt x="101491" y="179924"/>
                    <a:pt x="91966" y="187861"/>
                  </a:cubicBezTo>
                  <a:cubicBezTo>
                    <a:pt x="82441" y="195798"/>
                    <a:pt x="47516" y="169869"/>
                    <a:pt x="41166" y="181511"/>
                  </a:cubicBezTo>
                  <a:cubicBezTo>
                    <a:pt x="34816" y="193153"/>
                    <a:pt x="60216" y="249774"/>
                    <a:pt x="53866" y="257711"/>
                  </a:cubicBezTo>
                  <a:cubicBezTo>
                    <a:pt x="47516" y="265648"/>
                    <a:pt x="9416" y="228607"/>
                    <a:pt x="3066" y="229136"/>
                  </a:cubicBezTo>
                  <a:cubicBezTo>
                    <a:pt x="-3284" y="229665"/>
                    <a:pt x="-109" y="270411"/>
                    <a:pt x="15766" y="260886"/>
                  </a:cubicBezTo>
                  <a:cubicBezTo>
                    <a:pt x="31641" y="251361"/>
                    <a:pt x="66566" y="197386"/>
                    <a:pt x="98316" y="171986"/>
                  </a:cubicBezTo>
                  <a:cubicBezTo>
                    <a:pt x="130066" y="146586"/>
                    <a:pt x="175045" y="133886"/>
                    <a:pt x="206266" y="108486"/>
                  </a:cubicBezTo>
                  <a:cubicBezTo>
                    <a:pt x="237487" y="83086"/>
                    <a:pt x="321095" y="7415"/>
                    <a:pt x="320566" y="5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64AFD330-879F-CF68-5DA0-48753C1CE74F}"/>
                </a:ext>
              </a:extLst>
            </p:cNvPr>
            <p:cNvSpPr/>
            <p:nvPr/>
          </p:nvSpPr>
          <p:spPr>
            <a:xfrm>
              <a:off x="5492203" y="1597021"/>
              <a:ext cx="73572" cy="41279"/>
            </a:xfrm>
            <a:custGeom>
              <a:avLst/>
              <a:gdLst>
                <a:gd name="connsiteX0" fmla="*/ 73572 w 73572"/>
                <a:gd name="connsiteY0" fmla="*/ 41279 h 41279"/>
                <a:gd name="connsiteX1" fmla="*/ 547 w 73572"/>
                <a:gd name="connsiteY1" fmla="*/ 4 h 41279"/>
                <a:gd name="connsiteX2" fmla="*/ 73572 w 73572"/>
                <a:gd name="connsiteY2" fmla="*/ 41279 h 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72" h="41279">
                  <a:moveTo>
                    <a:pt x="73572" y="41279"/>
                  </a:moveTo>
                  <a:cubicBezTo>
                    <a:pt x="73572" y="41279"/>
                    <a:pt x="8484" y="-525"/>
                    <a:pt x="547" y="4"/>
                  </a:cubicBezTo>
                  <a:cubicBezTo>
                    <a:pt x="-7391" y="533"/>
                    <a:pt x="73572" y="41279"/>
                    <a:pt x="73572" y="412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E24EA5ED-DB41-AA47-748F-3E0FD93164D1}"/>
                </a:ext>
              </a:extLst>
            </p:cNvPr>
            <p:cNvSpPr/>
            <p:nvPr/>
          </p:nvSpPr>
          <p:spPr>
            <a:xfrm>
              <a:off x="5298938" y="1654175"/>
              <a:ext cx="222387" cy="336811"/>
            </a:xfrm>
            <a:custGeom>
              <a:avLst/>
              <a:gdLst>
                <a:gd name="connsiteX0" fmla="*/ 222387 w 222387"/>
                <a:gd name="connsiteY0" fmla="*/ 0 h 336811"/>
                <a:gd name="connsiteX1" fmla="*/ 139837 w 222387"/>
                <a:gd name="connsiteY1" fmla="*/ 31750 h 336811"/>
                <a:gd name="connsiteX2" fmla="*/ 158887 w 222387"/>
                <a:gd name="connsiteY2" fmla="*/ 66675 h 336811"/>
                <a:gd name="connsiteX3" fmla="*/ 108087 w 222387"/>
                <a:gd name="connsiteY3" fmla="*/ 82550 h 336811"/>
                <a:gd name="connsiteX4" fmla="*/ 117612 w 222387"/>
                <a:gd name="connsiteY4" fmla="*/ 111125 h 336811"/>
                <a:gd name="connsiteX5" fmla="*/ 79512 w 222387"/>
                <a:gd name="connsiteY5" fmla="*/ 85725 h 336811"/>
                <a:gd name="connsiteX6" fmla="*/ 127137 w 222387"/>
                <a:gd name="connsiteY6" fmla="*/ 123825 h 336811"/>
                <a:gd name="connsiteX7" fmla="*/ 82687 w 222387"/>
                <a:gd name="connsiteY7" fmla="*/ 111125 h 336811"/>
                <a:gd name="connsiteX8" fmla="*/ 44587 w 222387"/>
                <a:gd name="connsiteY8" fmla="*/ 168275 h 336811"/>
                <a:gd name="connsiteX9" fmla="*/ 41412 w 222387"/>
                <a:gd name="connsiteY9" fmla="*/ 133350 h 336811"/>
                <a:gd name="connsiteX10" fmla="*/ 60462 w 222387"/>
                <a:gd name="connsiteY10" fmla="*/ 228600 h 336811"/>
                <a:gd name="connsiteX11" fmla="*/ 35062 w 222387"/>
                <a:gd name="connsiteY11" fmla="*/ 196850 h 336811"/>
                <a:gd name="connsiteX12" fmla="*/ 6487 w 222387"/>
                <a:gd name="connsiteY12" fmla="*/ 307975 h 336811"/>
                <a:gd name="connsiteX13" fmla="*/ 35062 w 222387"/>
                <a:gd name="connsiteY13" fmla="*/ 260350 h 336811"/>
                <a:gd name="connsiteX14" fmla="*/ 137 w 222387"/>
                <a:gd name="connsiteY14" fmla="*/ 336550 h 336811"/>
                <a:gd name="connsiteX15" fmla="*/ 50937 w 222387"/>
                <a:gd name="connsiteY15" fmla="*/ 228600 h 336811"/>
                <a:gd name="connsiteX16" fmla="*/ 76337 w 222387"/>
                <a:gd name="connsiteY16" fmla="*/ 190500 h 336811"/>
                <a:gd name="connsiteX17" fmla="*/ 222387 w 222387"/>
                <a:gd name="connsiteY17" fmla="*/ 0 h 3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2387" h="336811">
                  <a:moveTo>
                    <a:pt x="222387" y="0"/>
                  </a:moveTo>
                  <a:cubicBezTo>
                    <a:pt x="186403" y="10319"/>
                    <a:pt x="150420" y="20638"/>
                    <a:pt x="139837" y="31750"/>
                  </a:cubicBezTo>
                  <a:cubicBezTo>
                    <a:pt x="129254" y="42862"/>
                    <a:pt x="164179" y="58208"/>
                    <a:pt x="158887" y="66675"/>
                  </a:cubicBezTo>
                  <a:cubicBezTo>
                    <a:pt x="153595" y="75142"/>
                    <a:pt x="114966" y="75142"/>
                    <a:pt x="108087" y="82550"/>
                  </a:cubicBezTo>
                  <a:cubicBezTo>
                    <a:pt x="101208" y="89958"/>
                    <a:pt x="122374" y="110596"/>
                    <a:pt x="117612" y="111125"/>
                  </a:cubicBezTo>
                  <a:cubicBezTo>
                    <a:pt x="112849" y="111654"/>
                    <a:pt x="77924" y="83608"/>
                    <a:pt x="79512" y="85725"/>
                  </a:cubicBezTo>
                  <a:cubicBezTo>
                    <a:pt x="81100" y="87842"/>
                    <a:pt x="126608" y="119592"/>
                    <a:pt x="127137" y="123825"/>
                  </a:cubicBezTo>
                  <a:cubicBezTo>
                    <a:pt x="127666" y="128058"/>
                    <a:pt x="96445" y="103717"/>
                    <a:pt x="82687" y="111125"/>
                  </a:cubicBezTo>
                  <a:cubicBezTo>
                    <a:pt x="68929" y="118533"/>
                    <a:pt x="51466" y="164571"/>
                    <a:pt x="44587" y="168275"/>
                  </a:cubicBezTo>
                  <a:cubicBezTo>
                    <a:pt x="37708" y="171979"/>
                    <a:pt x="38766" y="123296"/>
                    <a:pt x="41412" y="133350"/>
                  </a:cubicBezTo>
                  <a:cubicBezTo>
                    <a:pt x="44058" y="143404"/>
                    <a:pt x="61520" y="218017"/>
                    <a:pt x="60462" y="228600"/>
                  </a:cubicBezTo>
                  <a:cubicBezTo>
                    <a:pt x="59404" y="239183"/>
                    <a:pt x="44058" y="183621"/>
                    <a:pt x="35062" y="196850"/>
                  </a:cubicBezTo>
                  <a:cubicBezTo>
                    <a:pt x="26066" y="210079"/>
                    <a:pt x="6487" y="297392"/>
                    <a:pt x="6487" y="307975"/>
                  </a:cubicBezTo>
                  <a:cubicBezTo>
                    <a:pt x="6487" y="318558"/>
                    <a:pt x="36120" y="255588"/>
                    <a:pt x="35062" y="260350"/>
                  </a:cubicBezTo>
                  <a:cubicBezTo>
                    <a:pt x="34004" y="265112"/>
                    <a:pt x="-2509" y="341842"/>
                    <a:pt x="137" y="336550"/>
                  </a:cubicBezTo>
                  <a:cubicBezTo>
                    <a:pt x="2783" y="331258"/>
                    <a:pt x="38237" y="252942"/>
                    <a:pt x="50937" y="228600"/>
                  </a:cubicBezTo>
                  <a:cubicBezTo>
                    <a:pt x="63637" y="204258"/>
                    <a:pt x="76337" y="190500"/>
                    <a:pt x="76337" y="190500"/>
                  </a:cubicBezTo>
                  <a:lnTo>
                    <a:pt x="2223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A673A74F-36B7-FC17-CF27-0D01DF28C765}"/>
                </a:ext>
              </a:extLst>
            </p:cNvPr>
            <p:cNvSpPr/>
            <p:nvPr/>
          </p:nvSpPr>
          <p:spPr>
            <a:xfrm>
              <a:off x="5251441" y="2016035"/>
              <a:ext cx="60567" cy="273160"/>
            </a:xfrm>
            <a:custGeom>
              <a:avLst/>
              <a:gdLst>
                <a:gd name="connsiteX0" fmla="*/ 60334 w 60567"/>
                <a:gd name="connsiteY0" fmla="*/ 90 h 273160"/>
                <a:gd name="connsiteX1" fmla="*/ 9534 w 60567"/>
                <a:gd name="connsiteY1" fmla="*/ 88990 h 273160"/>
                <a:gd name="connsiteX2" fmla="*/ 28584 w 60567"/>
                <a:gd name="connsiteY2" fmla="*/ 66765 h 273160"/>
                <a:gd name="connsiteX3" fmla="*/ 6359 w 60567"/>
                <a:gd name="connsiteY3" fmla="*/ 152490 h 273160"/>
                <a:gd name="connsiteX4" fmla="*/ 28584 w 60567"/>
                <a:gd name="connsiteY4" fmla="*/ 123915 h 273160"/>
                <a:gd name="connsiteX5" fmla="*/ 9 w 60567"/>
                <a:gd name="connsiteY5" fmla="*/ 193765 h 273160"/>
                <a:gd name="connsiteX6" fmla="*/ 25409 w 60567"/>
                <a:gd name="connsiteY6" fmla="*/ 184240 h 273160"/>
                <a:gd name="connsiteX7" fmla="*/ 28584 w 60567"/>
                <a:gd name="connsiteY7" fmla="*/ 219165 h 273160"/>
                <a:gd name="connsiteX8" fmla="*/ 15884 w 60567"/>
                <a:gd name="connsiteY8" fmla="*/ 273140 h 273160"/>
                <a:gd name="connsiteX9" fmla="*/ 19059 w 60567"/>
                <a:gd name="connsiteY9" fmla="*/ 212815 h 273160"/>
                <a:gd name="connsiteX10" fmla="*/ 28584 w 60567"/>
                <a:gd name="connsiteY10" fmla="*/ 108040 h 273160"/>
                <a:gd name="connsiteX11" fmla="*/ 60334 w 60567"/>
                <a:gd name="connsiteY11" fmla="*/ 90 h 27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567" h="273160">
                  <a:moveTo>
                    <a:pt x="60334" y="90"/>
                  </a:moveTo>
                  <a:cubicBezTo>
                    <a:pt x="57159" y="-3085"/>
                    <a:pt x="14826" y="77878"/>
                    <a:pt x="9534" y="88990"/>
                  </a:cubicBezTo>
                  <a:cubicBezTo>
                    <a:pt x="4242" y="100103"/>
                    <a:pt x="29113" y="56182"/>
                    <a:pt x="28584" y="66765"/>
                  </a:cubicBezTo>
                  <a:cubicBezTo>
                    <a:pt x="28055" y="77348"/>
                    <a:pt x="6359" y="142965"/>
                    <a:pt x="6359" y="152490"/>
                  </a:cubicBezTo>
                  <a:cubicBezTo>
                    <a:pt x="6359" y="162015"/>
                    <a:pt x="29642" y="117036"/>
                    <a:pt x="28584" y="123915"/>
                  </a:cubicBezTo>
                  <a:cubicBezTo>
                    <a:pt x="27526" y="130794"/>
                    <a:pt x="538" y="183711"/>
                    <a:pt x="9" y="193765"/>
                  </a:cubicBezTo>
                  <a:cubicBezTo>
                    <a:pt x="-520" y="203819"/>
                    <a:pt x="20647" y="180007"/>
                    <a:pt x="25409" y="184240"/>
                  </a:cubicBezTo>
                  <a:cubicBezTo>
                    <a:pt x="30171" y="188473"/>
                    <a:pt x="30171" y="204348"/>
                    <a:pt x="28584" y="219165"/>
                  </a:cubicBezTo>
                  <a:cubicBezTo>
                    <a:pt x="26997" y="233982"/>
                    <a:pt x="17472" y="274198"/>
                    <a:pt x="15884" y="273140"/>
                  </a:cubicBezTo>
                  <a:cubicBezTo>
                    <a:pt x="14296" y="272082"/>
                    <a:pt x="16942" y="240332"/>
                    <a:pt x="19059" y="212815"/>
                  </a:cubicBezTo>
                  <a:cubicBezTo>
                    <a:pt x="21176" y="185298"/>
                    <a:pt x="23822" y="141377"/>
                    <a:pt x="28584" y="108040"/>
                  </a:cubicBezTo>
                  <a:cubicBezTo>
                    <a:pt x="33346" y="74703"/>
                    <a:pt x="63509" y="3265"/>
                    <a:pt x="60334" y="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84427E96-1D21-FED6-B7AC-24BF34757EDE}"/>
                </a:ext>
              </a:extLst>
            </p:cNvPr>
            <p:cNvSpPr/>
            <p:nvPr/>
          </p:nvSpPr>
          <p:spPr>
            <a:xfrm>
              <a:off x="5841507" y="1216025"/>
              <a:ext cx="276718" cy="114395"/>
            </a:xfrm>
            <a:custGeom>
              <a:avLst/>
              <a:gdLst>
                <a:gd name="connsiteX0" fmla="*/ 276718 w 276718"/>
                <a:gd name="connsiteY0" fmla="*/ 0 h 114395"/>
                <a:gd name="connsiteX1" fmla="*/ 171943 w 276718"/>
                <a:gd name="connsiteY1" fmla="*/ 12700 h 114395"/>
                <a:gd name="connsiteX2" fmla="*/ 213218 w 276718"/>
                <a:gd name="connsiteY2" fmla="*/ 25400 h 114395"/>
                <a:gd name="connsiteX3" fmla="*/ 130668 w 276718"/>
                <a:gd name="connsiteY3" fmla="*/ 44450 h 114395"/>
                <a:gd name="connsiteX4" fmla="*/ 146543 w 276718"/>
                <a:gd name="connsiteY4" fmla="*/ 44450 h 114395"/>
                <a:gd name="connsiteX5" fmla="*/ 102093 w 276718"/>
                <a:gd name="connsiteY5" fmla="*/ 69850 h 114395"/>
                <a:gd name="connsiteX6" fmla="*/ 130668 w 276718"/>
                <a:gd name="connsiteY6" fmla="*/ 69850 h 114395"/>
                <a:gd name="connsiteX7" fmla="*/ 493 w 276718"/>
                <a:gd name="connsiteY7" fmla="*/ 114300 h 114395"/>
                <a:gd name="connsiteX8" fmla="*/ 83043 w 276718"/>
                <a:gd name="connsiteY8" fmla="*/ 82550 h 114395"/>
                <a:gd name="connsiteX9" fmla="*/ 276718 w 276718"/>
                <a:gd name="connsiteY9" fmla="*/ 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718" h="114395">
                  <a:moveTo>
                    <a:pt x="276718" y="0"/>
                  </a:moveTo>
                  <a:cubicBezTo>
                    <a:pt x="229622" y="4233"/>
                    <a:pt x="182526" y="8467"/>
                    <a:pt x="171943" y="12700"/>
                  </a:cubicBezTo>
                  <a:cubicBezTo>
                    <a:pt x="161360" y="16933"/>
                    <a:pt x="220097" y="20108"/>
                    <a:pt x="213218" y="25400"/>
                  </a:cubicBezTo>
                  <a:cubicBezTo>
                    <a:pt x="206339" y="30692"/>
                    <a:pt x="130668" y="44450"/>
                    <a:pt x="130668" y="44450"/>
                  </a:cubicBezTo>
                  <a:cubicBezTo>
                    <a:pt x="119555" y="47625"/>
                    <a:pt x="151305" y="40217"/>
                    <a:pt x="146543" y="44450"/>
                  </a:cubicBezTo>
                  <a:cubicBezTo>
                    <a:pt x="141781" y="48683"/>
                    <a:pt x="104739" y="65617"/>
                    <a:pt x="102093" y="69850"/>
                  </a:cubicBezTo>
                  <a:cubicBezTo>
                    <a:pt x="99447" y="74083"/>
                    <a:pt x="147601" y="62442"/>
                    <a:pt x="130668" y="69850"/>
                  </a:cubicBezTo>
                  <a:cubicBezTo>
                    <a:pt x="113735" y="77258"/>
                    <a:pt x="8430" y="112183"/>
                    <a:pt x="493" y="114300"/>
                  </a:cubicBezTo>
                  <a:cubicBezTo>
                    <a:pt x="-7444" y="116417"/>
                    <a:pt x="83043" y="82550"/>
                    <a:pt x="83043" y="82550"/>
                  </a:cubicBezTo>
                  <a:lnTo>
                    <a:pt x="27671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56A07DF-22BA-076D-DDF7-A54AF9B32791}"/>
                </a:ext>
              </a:extLst>
            </p:cNvPr>
            <p:cNvSpPr/>
            <p:nvPr/>
          </p:nvSpPr>
          <p:spPr>
            <a:xfrm>
              <a:off x="6279843" y="1222194"/>
              <a:ext cx="197181" cy="136727"/>
            </a:xfrm>
            <a:custGeom>
              <a:avLst/>
              <a:gdLst>
                <a:gd name="connsiteX0" fmla="*/ 307 w 197181"/>
                <a:gd name="connsiteY0" fmla="*/ 181 h 136727"/>
                <a:gd name="connsiteX1" fmla="*/ 114607 w 197181"/>
                <a:gd name="connsiteY1" fmla="*/ 38281 h 136727"/>
                <a:gd name="connsiteX2" fmla="*/ 89207 w 197181"/>
                <a:gd name="connsiteY2" fmla="*/ 19231 h 136727"/>
                <a:gd name="connsiteX3" fmla="*/ 171757 w 197181"/>
                <a:gd name="connsiteY3" fmla="*/ 79556 h 136727"/>
                <a:gd name="connsiteX4" fmla="*/ 197157 w 197181"/>
                <a:gd name="connsiteY4" fmla="*/ 136706 h 136727"/>
                <a:gd name="connsiteX5" fmla="*/ 168582 w 197181"/>
                <a:gd name="connsiteY5" fmla="*/ 73206 h 136727"/>
                <a:gd name="connsiteX6" fmla="*/ 82857 w 197181"/>
                <a:gd name="connsiteY6" fmla="*/ 25581 h 136727"/>
                <a:gd name="connsiteX7" fmla="*/ 307 w 197181"/>
                <a:gd name="connsiteY7" fmla="*/ 181 h 13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181" h="136727">
                  <a:moveTo>
                    <a:pt x="307" y="181"/>
                  </a:moveTo>
                  <a:cubicBezTo>
                    <a:pt x="5599" y="2298"/>
                    <a:pt x="99790" y="35106"/>
                    <a:pt x="114607" y="38281"/>
                  </a:cubicBezTo>
                  <a:cubicBezTo>
                    <a:pt x="129424" y="41456"/>
                    <a:pt x="89207" y="19231"/>
                    <a:pt x="89207" y="19231"/>
                  </a:cubicBezTo>
                  <a:cubicBezTo>
                    <a:pt x="98732" y="26110"/>
                    <a:pt x="153765" y="59977"/>
                    <a:pt x="171757" y="79556"/>
                  </a:cubicBezTo>
                  <a:cubicBezTo>
                    <a:pt x="189749" y="99135"/>
                    <a:pt x="197686" y="137764"/>
                    <a:pt x="197157" y="136706"/>
                  </a:cubicBezTo>
                  <a:cubicBezTo>
                    <a:pt x="196628" y="135648"/>
                    <a:pt x="187632" y="91727"/>
                    <a:pt x="168582" y="73206"/>
                  </a:cubicBezTo>
                  <a:cubicBezTo>
                    <a:pt x="149532" y="54685"/>
                    <a:pt x="106140" y="36164"/>
                    <a:pt x="82857" y="25581"/>
                  </a:cubicBezTo>
                  <a:cubicBezTo>
                    <a:pt x="59574" y="14998"/>
                    <a:pt x="-4985" y="-1936"/>
                    <a:pt x="307" y="1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7538B8C1-A725-A06A-58C5-D5D1182EA61F}"/>
                </a:ext>
              </a:extLst>
            </p:cNvPr>
            <p:cNvSpPr/>
            <p:nvPr/>
          </p:nvSpPr>
          <p:spPr>
            <a:xfrm>
              <a:off x="6448405" y="1376013"/>
              <a:ext cx="258749" cy="94809"/>
            </a:xfrm>
            <a:custGeom>
              <a:avLst/>
              <a:gdLst>
                <a:gd name="connsiteX0" fmla="*/ 20 w 258749"/>
                <a:gd name="connsiteY0" fmla="*/ 5112 h 94809"/>
                <a:gd name="connsiteX1" fmla="*/ 127020 w 258749"/>
                <a:gd name="connsiteY1" fmla="*/ 30512 h 94809"/>
                <a:gd name="connsiteX2" fmla="*/ 257195 w 258749"/>
                <a:gd name="connsiteY2" fmla="*/ 94012 h 94809"/>
                <a:gd name="connsiteX3" fmla="*/ 193695 w 258749"/>
                <a:gd name="connsiteY3" fmla="*/ 62262 h 94809"/>
                <a:gd name="connsiteX4" fmla="*/ 117495 w 258749"/>
                <a:gd name="connsiteY4" fmla="*/ 5112 h 94809"/>
                <a:gd name="connsiteX5" fmla="*/ 20 w 258749"/>
                <a:gd name="connsiteY5" fmla="*/ 5112 h 9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49" h="94809">
                  <a:moveTo>
                    <a:pt x="20" y="5112"/>
                  </a:moveTo>
                  <a:cubicBezTo>
                    <a:pt x="1607" y="9345"/>
                    <a:pt x="84158" y="15695"/>
                    <a:pt x="127020" y="30512"/>
                  </a:cubicBezTo>
                  <a:cubicBezTo>
                    <a:pt x="169882" y="45329"/>
                    <a:pt x="246083" y="88720"/>
                    <a:pt x="257195" y="94012"/>
                  </a:cubicBezTo>
                  <a:cubicBezTo>
                    <a:pt x="268308" y="99304"/>
                    <a:pt x="216978" y="77079"/>
                    <a:pt x="193695" y="62262"/>
                  </a:cubicBezTo>
                  <a:cubicBezTo>
                    <a:pt x="170412" y="47445"/>
                    <a:pt x="147128" y="14108"/>
                    <a:pt x="117495" y="5112"/>
                  </a:cubicBezTo>
                  <a:cubicBezTo>
                    <a:pt x="87862" y="-3884"/>
                    <a:pt x="-1567" y="879"/>
                    <a:pt x="20" y="51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B8E1E15B-B66D-041D-0F7A-83AA1F779BE1}"/>
                </a:ext>
              </a:extLst>
            </p:cNvPr>
            <p:cNvSpPr/>
            <p:nvPr/>
          </p:nvSpPr>
          <p:spPr>
            <a:xfrm>
              <a:off x="6571697" y="1443880"/>
              <a:ext cx="178959" cy="54738"/>
            </a:xfrm>
            <a:custGeom>
              <a:avLst/>
              <a:gdLst>
                <a:gd name="connsiteX0" fmla="*/ 553 w 178959"/>
                <a:gd name="connsiteY0" fmla="*/ 26145 h 54738"/>
                <a:gd name="connsiteX1" fmla="*/ 73578 w 178959"/>
                <a:gd name="connsiteY1" fmla="*/ 7095 h 54738"/>
                <a:gd name="connsiteX2" fmla="*/ 178353 w 178959"/>
                <a:gd name="connsiteY2" fmla="*/ 54720 h 54738"/>
                <a:gd name="connsiteX3" fmla="*/ 111678 w 178959"/>
                <a:gd name="connsiteY3" fmla="*/ 745 h 54738"/>
                <a:gd name="connsiteX4" fmla="*/ 553 w 178959"/>
                <a:gd name="connsiteY4" fmla="*/ 26145 h 5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59" h="54738">
                  <a:moveTo>
                    <a:pt x="553" y="26145"/>
                  </a:moveTo>
                  <a:cubicBezTo>
                    <a:pt x="-5797" y="27203"/>
                    <a:pt x="43945" y="2333"/>
                    <a:pt x="73578" y="7095"/>
                  </a:cubicBezTo>
                  <a:cubicBezTo>
                    <a:pt x="103211" y="11857"/>
                    <a:pt x="172003" y="55778"/>
                    <a:pt x="178353" y="54720"/>
                  </a:cubicBezTo>
                  <a:cubicBezTo>
                    <a:pt x="184703" y="53662"/>
                    <a:pt x="139724" y="6566"/>
                    <a:pt x="111678" y="745"/>
                  </a:cubicBezTo>
                  <a:cubicBezTo>
                    <a:pt x="83632" y="-5076"/>
                    <a:pt x="6903" y="25087"/>
                    <a:pt x="553" y="261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2AE3EEC9-3C5D-BE92-5A1E-FE7F3D03075E}"/>
                </a:ext>
              </a:extLst>
            </p:cNvPr>
            <p:cNvSpPr/>
            <p:nvPr/>
          </p:nvSpPr>
          <p:spPr>
            <a:xfrm>
              <a:off x="6635730" y="1523828"/>
              <a:ext cx="317724" cy="238500"/>
            </a:xfrm>
            <a:custGeom>
              <a:avLst/>
              <a:gdLst>
                <a:gd name="connsiteX0" fmla="*/ 20 w 317724"/>
                <a:gd name="connsiteY0" fmla="*/ 28747 h 238500"/>
                <a:gd name="connsiteX1" fmla="*/ 117495 w 317724"/>
                <a:gd name="connsiteY1" fmla="*/ 172 h 238500"/>
                <a:gd name="connsiteX2" fmla="*/ 177820 w 317724"/>
                <a:gd name="connsiteY2" fmla="*/ 44622 h 238500"/>
                <a:gd name="connsiteX3" fmla="*/ 146070 w 317724"/>
                <a:gd name="connsiteY3" fmla="*/ 31922 h 238500"/>
                <a:gd name="connsiteX4" fmla="*/ 123845 w 317724"/>
                <a:gd name="connsiteY4" fmla="*/ 76372 h 238500"/>
                <a:gd name="connsiteX5" fmla="*/ 165120 w 317724"/>
                <a:gd name="connsiteY5" fmla="*/ 70022 h 238500"/>
                <a:gd name="connsiteX6" fmla="*/ 161945 w 317724"/>
                <a:gd name="connsiteY6" fmla="*/ 95422 h 238500"/>
                <a:gd name="connsiteX7" fmla="*/ 203220 w 317724"/>
                <a:gd name="connsiteY7" fmla="*/ 104947 h 238500"/>
                <a:gd name="connsiteX8" fmla="*/ 193695 w 317724"/>
                <a:gd name="connsiteY8" fmla="*/ 127172 h 238500"/>
                <a:gd name="connsiteX9" fmla="*/ 263545 w 317724"/>
                <a:gd name="connsiteY9" fmla="*/ 130347 h 238500"/>
                <a:gd name="connsiteX10" fmla="*/ 260370 w 317724"/>
                <a:gd name="connsiteY10" fmla="*/ 174797 h 238500"/>
                <a:gd name="connsiteX11" fmla="*/ 295295 w 317724"/>
                <a:gd name="connsiteY11" fmla="*/ 206547 h 238500"/>
                <a:gd name="connsiteX12" fmla="*/ 317520 w 317724"/>
                <a:gd name="connsiteY12" fmla="*/ 238297 h 238500"/>
                <a:gd name="connsiteX13" fmla="*/ 282595 w 317724"/>
                <a:gd name="connsiteY13" fmla="*/ 190672 h 238500"/>
                <a:gd name="connsiteX14" fmla="*/ 136545 w 317724"/>
                <a:gd name="connsiteY14" fmla="*/ 57322 h 238500"/>
                <a:gd name="connsiteX15" fmla="*/ 127020 w 317724"/>
                <a:gd name="connsiteY15" fmla="*/ 16047 h 238500"/>
                <a:gd name="connsiteX16" fmla="*/ 20 w 317724"/>
                <a:gd name="connsiteY16" fmla="*/ 28747 h 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724" h="238500">
                  <a:moveTo>
                    <a:pt x="20" y="28747"/>
                  </a:moveTo>
                  <a:cubicBezTo>
                    <a:pt x="-1568" y="26101"/>
                    <a:pt x="87862" y="-2474"/>
                    <a:pt x="117495" y="172"/>
                  </a:cubicBezTo>
                  <a:cubicBezTo>
                    <a:pt x="147128" y="2818"/>
                    <a:pt x="173058" y="39330"/>
                    <a:pt x="177820" y="44622"/>
                  </a:cubicBezTo>
                  <a:cubicBezTo>
                    <a:pt x="182583" y="49914"/>
                    <a:pt x="155066" y="26630"/>
                    <a:pt x="146070" y="31922"/>
                  </a:cubicBezTo>
                  <a:cubicBezTo>
                    <a:pt x="137074" y="37214"/>
                    <a:pt x="120670" y="70022"/>
                    <a:pt x="123845" y="76372"/>
                  </a:cubicBezTo>
                  <a:cubicBezTo>
                    <a:pt x="127020" y="82722"/>
                    <a:pt x="158770" y="66847"/>
                    <a:pt x="165120" y="70022"/>
                  </a:cubicBezTo>
                  <a:cubicBezTo>
                    <a:pt x="171470" y="73197"/>
                    <a:pt x="155595" y="89601"/>
                    <a:pt x="161945" y="95422"/>
                  </a:cubicBezTo>
                  <a:cubicBezTo>
                    <a:pt x="168295" y="101243"/>
                    <a:pt x="197928" y="99655"/>
                    <a:pt x="203220" y="104947"/>
                  </a:cubicBezTo>
                  <a:cubicBezTo>
                    <a:pt x="208512" y="110239"/>
                    <a:pt x="183641" y="122939"/>
                    <a:pt x="193695" y="127172"/>
                  </a:cubicBezTo>
                  <a:cubicBezTo>
                    <a:pt x="203749" y="131405"/>
                    <a:pt x="252433" y="122410"/>
                    <a:pt x="263545" y="130347"/>
                  </a:cubicBezTo>
                  <a:cubicBezTo>
                    <a:pt x="274658" y="138285"/>
                    <a:pt x="255078" y="162097"/>
                    <a:pt x="260370" y="174797"/>
                  </a:cubicBezTo>
                  <a:cubicBezTo>
                    <a:pt x="265662" y="187497"/>
                    <a:pt x="285770" y="195964"/>
                    <a:pt x="295295" y="206547"/>
                  </a:cubicBezTo>
                  <a:cubicBezTo>
                    <a:pt x="304820" y="217130"/>
                    <a:pt x="319637" y="240943"/>
                    <a:pt x="317520" y="238297"/>
                  </a:cubicBezTo>
                  <a:cubicBezTo>
                    <a:pt x="315403" y="235651"/>
                    <a:pt x="312757" y="220834"/>
                    <a:pt x="282595" y="190672"/>
                  </a:cubicBezTo>
                  <a:cubicBezTo>
                    <a:pt x="252433" y="160510"/>
                    <a:pt x="162474" y="86426"/>
                    <a:pt x="136545" y="57322"/>
                  </a:cubicBezTo>
                  <a:cubicBezTo>
                    <a:pt x="110616" y="28218"/>
                    <a:pt x="147128" y="21339"/>
                    <a:pt x="127020" y="16047"/>
                  </a:cubicBezTo>
                  <a:cubicBezTo>
                    <a:pt x="106912" y="10755"/>
                    <a:pt x="1608" y="31393"/>
                    <a:pt x="20" y="287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D7D9E400-B6B5-7CD5-5CB8-3A5AF3013BDE}"/>
                </a:ext>
              </a:extLst>
            </p:cNvPr>
            <p:cNvSpPr/>
            <p:nvPr/>
          </p:nvSpPr>
          <p:spPr>
            <a:xfrm>
              <a:off x="6987870" y="1771442"/>
              <a:ext cx="53265" cy="211786"/>
            </a:xfrm>
            <a:custGeom>
              <a:avLst/>
              <a:gdLst>
                <a:gd name="connsiteX0" fmla="*/ 28880 w 53265"/>
                <a:gd name="connsiteY0" fmla="*/ 208 h 211786"/>
                <a:gd name="connsiteX1" fmla="*/ 6655 w 53265"/>
                <a:gd name="connsiteY1" fmla="*/ 101808 h 211786"/>
                <a:gd name="connsiteX2" fmla="*/ 6655 w 53265"/>
                <a:gd name="connsiteY2" fmla="*/ 51008 h 211786"/>
                <a:gd name="connsiteX3" fmla="*/ 51105 w 53265"/>
                <a:gd name="connsiteY3" fmla="*/ 209758 h 211786"/>
                <a:gd name="connsiteX4" fmla="*/ 41580 w 53265"/>
                <a:gd name="connsiteY4" fmla="*/ 136733 h 211786"/>
                <a:gd name="connsiteX5" fmla="*/ 305 w 53265"/>
                <a:gd name="connsiteY5" fmla="*/ 76408 h 211786"/>
                <a:gd name="connsiteX6" fmla="*/ 28880 w 53265"/>
                <a:gd name="connsiteY6" fmla="*/ 208 h 21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65" h="211786">
                  <a:moveTo>
                    <a:pt x="28880" y="208"/>
                  </a:moveTo>
                  <a:cubicBezTo>
                    <a:pt x="29938" y="4441"/>
                    <a:pt x="10359" y="93341"/>
                    <a:pt x="6655" y="101808"/>
                  </a:cubicBezTo>
                  <a:cubicBezTo>
                    <a:pt x="2951" y="110275"/>
                    <a:pt x="-753" y="33016"/>
                    <a:pt x="6655" y="51008"/>
                  </a:cubicBezTo>
                  <a:cubicBezTo>
                    <a:pt x="14063" y="69000"/>
                    <a:pt x="45284" y="195471"/>
                    <a:pt x="51105" y="209758"/>
                  </a:cubicBezTo>
                  <a:cubicBezTo>
                    <a:pt x="56926" y="224045"/>
                    <a:pt x="50047" y="158958"/>
                    <a:pt x="41580" y="136733"/>
                  </a:cubicBezTo>
                  <a:cubicBezTo>
                    <a:pt x="33113" y="114508"/>
                    <a:pt x="4009" y="95458"/>
                    <a:pt x="305" y="76408"/>
                  </a:cubicBezTo>
                  <a:cubicBezTo>
                    <a:pt x="-3399" y="57358"/>
                    <a:pt x="27822" y="-4025"/>
                    <a:pt x="28880" y="2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1FE2C44D-9C72-6184-43C4-C9196A209CFE}"/>
                </a:ext>
              </a:extLst>
            </p:cNvPr>
            <p:cNvSpPr/>
            <p:nvPr/>
          </p:nvSpPr>
          <p:spPr>
            <a:xfrm>
              <a:off x="7029187" y="1990705"/>
              <a:ext cx="42533" cy="317637"/>
            </a:xfrm>
            <a:custGeom>
              <a:avLst/>
              <a:gdLst>
                <a:gd name="connsiteX0" fmla="*/ 263 w 42533"/>
                <a:gd name="connsiteY0" fmla="*/ 20 h 317637"/>
                <a:gd name="connsiteX1" fmla="*/ 22488 w 42533"/>
                <a:gd name="connsiteY1" fmla="*/ 104795 h 317637"/>
                <a:gd name="connsiteX2" fmla="*/ 41538 w 42533"/>
                <a:gd name="connsiteY2" fmla="*/ 88920 h 317637"/>
                <a:gd name="connsiteX3" fmla="*/ 38363 w 42533"/>
                <a:gd name="connsiteY3" fmla="*/ 142895 h 317637"/>
                <a:gd name="connsiteX4" fmla="*/ 25663 w 42533"/>
                <a:gd name="connsiteY4" fmla="*/ 317520 h 317637"/>
                <a:gd name="connsiteX5" fmla="*/ 38363 w 42533"/>
                <a:gd name="connsiteY5" fmla="*/ 114320 h 317637"/>
                <a:gd name="connsiteX6" fmla="*/ 263 w 42533"/>
                <a:gd name="connsiteY6" fmla="*/ 20 h 31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33" h="317637">
                  <a:moveTo>
                    <a:pt x="263" y="20"/>
                  </a:moveTo>
                  <a:cubicBezTo>
                    <a:pt x="-2383" y="-1568"/>
                    <a:pt x="15609" y="89978"/>
                    <a:pt x="22488" y="104795"/>
                  </a:cubicBezTo>
                  <a:cubicBezTo>
                    <a:pt x="29367" y="119612"/>
                    <a:pt x="38892" y="82570"/>
                    <a:pt x="41538" y="88920"/>
                  </a:cubicBezTo>
                  <a:cubicBezTo>
                    <a:pt x="44184" y="95270"/>
                    <a:pt x="41009" y="104795"/>
                    <a:pt x="38363" y="142895"/>
                  </a:cubicBezTo>
                  <a:cubicBezTo>
                    <a:pt x="35717" y="180995"/>
                    <a:pt x="25663" y="322282"/>
                    <a:pt x="25663" y="317520"/>
                  </a:cubicBezTo>
                  <a:cubicBezTo>
                    <a:pt x="25663" y="312758"/>
                    <a:pt x="42067" y="163003"/>
                    <a:pt x="38363" y="114320"/>
                  </a:cubicBezTo>
                  <a:cubicBezTo>
                    <a:pt x="34659" y="65637"/>
                    <a:pt x="2909" y="1608"/>
                    <a:pt x="263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2C6202D4-DD88-1E10-8D1B-CE35CCB3B8D9}"/>
                </a:ext>
              </a:extLst>
            </p:cNvPr>
            <p:cNvSpPr/>
            <p:nvPr/>
          </p:nvSpPr>
          <p:spPr>
            <a:xfrm>
              <a:off x="7034911" y="2285903"/>
              <a:ext cx="35894" cy="343155"/>
            </a:xfrm>
            <a:custGeom>
              <a:avLst/>
              <a:gdLst>
                <a:gd name="connsiteX0" fmla="*/ 35814 w 35894"/>
                <a:gd name="connsiteY0" fmla="*/ 97 h 343155"/>
                <a:gd name="connsiteX1" fmla="*/ 889 w 35894"/>
                <a:gd name="connsiteY1" fmla="*/ 187422 h 343155"/>
                <a:gd name="connsiteX2" fmla="*/ 10414 w 35894"/>
                <a:gd name="connsiteY2" fmla="*/ 342997 h 343155"/>
                <a:gd name="connsiteX3" fmla="*/ 10414 w 35894"/>
                <a:gd name="connsiteY3" fmla="*/ 212822 h 343155"/>
                <a:gd name="connsiteX4" fmla="*/ 35814 w 35894"/>
                <a:gd name="connsiteY4" fmla="*/ 97 h 34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94" h="343155">
                  <a:moveTo>
                    <a:pt x="35814" y="97"/>
                  </a:moveTo>
                  <a:cubicBezTo>
                    <a:pt x="34227" y="-4136"/>
                    <a:pt x="5122" y="130272"/>
                    <a:pt x="889" y="187422"/>
                  </a:cubicBezTo>
                  <a:cubicBezTo>
                    <a:pt x="-3344" y="244572"/>
                    <a:pt x="8827" y="338764"/>
                    <a:pt x="10414" y="342997"/>
                  </a:cubicBezTo>
                  <a:cubicBezTo>
                    <a:pt x="12001" y="347230"/>
                    <a:pt x="5652" y="265739"/>
                    <a:pt x="10414" y="212822"/>
                  </a:cubicBezTo>
                  <a:cubicBezTo>
                    <a:pt x="15176" y="159905"/>
                    <a:pt x="37401" y="4330"/>
                    <a:pt x="35814" y="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DE000A12-E837-5860-3E6E-088641EBBB26}"/>
                </a:ext>
              </a:extLst>
            </p:cNvPr>
            <p:cNvSpPr/>
            <p:nvPr/>
          </p:nvSpPr>
          <p:spPr>
            <a:xfrm>
              <a:off x="5676458" y="3711531"/>
              <a:ext cx="435866" cy="232577"/>
            </a:xfrm>
            <a:custGeom>
              <a:avLst/>
              <a:gdLst>
                <a:gd name="connsiteX0" fmla="*/ 442 w 435866"/>
                <a:gd name="connsiteY0" fmla="*/ 44 h 232577"/>
                <a:gd name="connsiteX1" fmla="*/ 216342 w 435866"/>
                <a:gd name="connsiteY1" fmla="*/ 158794 h 232577"/>
                <a:gd name="connsiteX2" fmla="*/ 435417 w 435866"/>
                <a:gd name="connsiteY2" fmla="*/ 231819 h 232577"/>
                <a:gd name="connsiteX3" fmla="*/ 270317 w 435866"/>
                <a:gd name="connsiteY3" fmla="*/ 193719 h 232577"/>
                <a:gd name="connsiteX4" fmla="*/ 162367 w 435866"/>
                <a:gd name="connsiteY4" fmla="*/ 142919 h 232577"/>
                <a:gd name="connsiteX5" fmla="*/ 442 w 435866"/>
                <a:gd name="connsiteY5" fmla="*/ 44 h 2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866" h="232577">
                  <a:moveTo>
                    <a:pt x="442" y="44"/>
                  </a:moveTo>
                  <a:cubicBezTo>
                    <a:pt x="9438" y="2690"/>
                    <a:pt x="143846" y="120165"/>
                    <a:pt x="216342" y="158794"/>
                  </a:cubicBezTo>
                  <a:cubicBezTo>
                    <a:pt x="288838" y="197423"/>
                    <a:pt x="426421" y="225998"/>
                    <a:pt x="435417" y="231819"/>
                  </a:cubicBezTo>
                  <a:cubicBezTo>
                    <a:pt x="444413" y="237640"/>
                    <a:pt x="315825" y="208536"/>
                    <a:pt x="270317" y="193719"/>
                  </a:cubicBezTo>
                  <a:cubicBezTo>
                    <a:pt x="224809" y="178902"/>
                    <a:pt x="202583" y="172552"/>
                    <a:pt x="162367" y="142919"/>
                  </a:cubicBezTo>
                  <a:cubicBezTo>
                    <a:pt x="122151" y="113286"/>
                    <a:pt x="-8554" y="-2602"/>
                    <a:pt x="442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C9F09ECE-3ADD-E8AC-160A-93A77AD5AACE}"/>
                </a:ext>
              </a:extLst>
            </p:cNvPr>
            <p:cNvSpPr/>
            <p:nvPr/>
          </p:nvSpPr>
          <p:spPr>
            <a:xfrm>
              <a:off x="6864206" y="2530459"/>
              <a:ext cx="77971" cy="190526"/>
            </a:xfrm>
            <a:custGeom>
              <a:avLst/>
              <a:gdLst>
                <a:gd name="connsiteX0" fmla="*/ 144 w 77971"/>
                <a:gd name="connsiteY0" fmla="*/ 16 h 190526"/>
                <a:gd name="connsiteX1" fmla="*/ 57294 w 77971"/>
                <a:gd name="connsiteY1" fmla="*/ 79391 h 190526"/>
                <a:gd name="connsiteX2" fmla="*/ 60469 w 77971"/>
                <a:gd name="connsiteY2" fmla="*/ 190516 h 190526"/>
                <a:gd name="connsiteX3" fmla="*/ 76344 w 77971"/>
                <a:gd name="connsiteY3" fmla="*/ 85741 h 190526"/>
                <a:gd name="connsiteX4" fmla="*/ 144 w 77971"/>
                <a:gd name="connsiteY4" fmla="*/ 16 h 19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71" h="190526">
                  <a:moveTo>
                    <a:pt x="144" y="16"/>
                  </a:moveTo>
                  <a:cubicBezTo>
                    <a:pt x="-3031" y="-1042"/>
                    <a:pt x="47240" y="47641"/>
                    <a:pt x="57294" y="79391"/>
                  </a:cubicBezTo>
                  <a:cubicBezTo>
                    <a:pt x="67348" y="111141"/>
                    <a:pt x="57294" y="189458"/>
                    <a:pt x="60469" y="190516"/>
                  </a:cubicBezTo>
                  <a:cubicBezTo>
                    <a:pt x="63644" y="191574"/>
                    <a:pt x="83752" y="113787"/>
                    <a:pt x="76344" y="85741"/>
                  </a:cubicBezTo>
                  <a:cubicBezTo>
                    <a:pt x="68936" y="57695"/>
                    <a:pt x="3319" y="1074"/>
                    <a:pt x="14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6E7D31A2-98AD-01E0-6612-8CCCAF3C46DD}"/>
                </a:ext>
              </a:extLst>
            </p:cNvPr>
            <p:cNvSpPr/>
            <p:nvPr/>
          </p:nvSpPr>
          <p:spPr>
            <a:xfrm>
              <a:off x="5501645" y="2438208"/>
              <a:ext cx="102307" cy="282947"/>
            </a:xfrm>
            <a:custGeom>
              <a:avLst/>
              <a:gdLst>
                <a:gd name="connsiteX0" fmla="*/ 102230 w 102307"/>
                <a:gd name="connsiteY0" fmla="*/ 192 h 282947"/>
                <a:gd name="connsiteX1" fmla="*/ 22855 w 102307"/>
                <a:gd name="connsiteY1" fmla="*/ 127192 h 282947"/>
                <a:gd name="connsiteX2" fmla="*/ 6980 w 102307"/>
                <a:gd name="connsiteY2" fmla="*/ 282767 h 282947"/>
                <a:gd name="connsiteX3" fmla="*/ 6980 w 102307"/>
                <a:gd name="connsiteY3" fmla="*/ 155767 h 282947"/>
                <a:gd name="connsiteX4" fmla="*/ 102230 w 102307"/>
                <a:gd name="connsiteY4" fmla="*/ 192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07" h="282947">
                  <a:moveTo>
                    <a:pt x="102230" y="192"/>
                  </a:moveTo>
                  <a:cubicBezTo>
                    <a:pt x="104876" y="-4570"/>
                    <a:pt x="38730" y="80096"/>
                    <a:pt x="22855" y="127192"/>
                  </a:cubicBezTo>
                  <a:cubicBezTo>
                    <a:pt x="6980" y="174288"/>
                    <a:pt x="9626" y="278005"/>
                    <a:pt x="6980" y="282767"/>
                  </a:cubicBezTo>
                  <a:cubicBezTo>
                    <a:pt x="4334" y="287529"/>
                    <a:pt x="-7308" y="197042"/>
                    <a:pt x="6980" y="155767"/>
                  </a:cubicBezTo>
                  <a:cubicBezTo>
                    <a:pt x="21267" y="114492"/>
                    <a:pt x="99584" y="4954"/>
                    <a:pt x="102230" y="1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B1B3F159-C638-6A58-1F8E-CBD564044C08}"/>
                </a:ext>
              </a:extLst>
            </p:cNvPr>
            <p:cNvSpPr/>
            <p:nvPr/>
          </p:nvSpPr>
          <p:spPr>
            <a:xfrm>
              <a:off x="5565388" y="2592093"/>
              <a:ext cx="288310" cy="81286"/>
            </a:xfrm>
            <a:custGeom>
              <a:avLst/>
              <a:gdLst>
                <a:gd name="connsiteX0" fmla="*/ 387 w 288310"/>
                <a:gd name="connsiteY0" fmla="*/ 81257 h 81286"/>
                <a:gd name="connsiteX1" fmla="*/ 127387 w 288310"/>
                <a:gd name="connsiteY1" fmla="*/ 11407 h 81286"/>
                <a:gd name="connsiteX2" fmla="*/ 286137 w 288310"/>
                <a:gd name="connsiteY2" fmla="*/ 36807 h 81286"/>
                <a:gd name="connsiteX3" fmla="*/ 216287 w 288310"/>
                <a:gd name="connsiteY3" fmla="*/ 14582 h 81286"/>
                <a:gd name="connsiteX4" fmla="*/ 168662 w 288310"/>
                <a:gd name="connsiteY4" fmla="*/ 1882 h 81286"/>
                <a:gd name="connsiteX5" fmla="*/ 387 w 288310"/>
                <a:gd name="connsiteY5" fmla="*/ 81257 h 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10" h="81286">
                  <a:moveTo>
                    <a:pt x="387" y="81257"/>
                  </a:moveTo>
                  <a:cubicBezTo>
                    <a:pt x="-6492" y="82844"/>
                    <a:pt x="79762" y="18815"/>
                    <a:pt x="127387" y="11407"/>
                  </a:cubicBezTo>
                  <a:cubicBezTo>
                    <a:pt x="175012" y="3999"/>
                    <a:pt x="271320" y="36278"/>
                    <a:pt x="286137" y="36807"/>
                  </a:cubicBezTo>
                  <a:cubicBezTo>
                    <a:pt x="300954" y="37336"/>
                    <a:pt x="235866" y="20403"/>
                    <a:pt x="216287" y="14582"/>
                  </a:cubicBezTo>
                  <a:cubicBezTo>
                    <a:pt x="196708" y="8761"/>
                    <a:pt x="203587" y="-4997"/>
                    <a:pt x="168662" y="1882"/>
                  </a:cubicBezTo>
                  <a:cubicBezTo>
                    <a:pt x="133737" y="8761"/>
                    <a:pt x="7266" y="79670"/>
                    <a:pt x="387" y="812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55845BC8-A9C8-9C4D-17BB-1CA5B9C6C23C}"/>
                </a:ext>
              </a:extLst>
            </p:cNvPr>
            <p:cNvSpPr/>
            <p:nvPr/>
          </p:nvSpPr>
          <p:spPr>
            <a:xfrm>
              <a:off x="6403592" y="2560344"/>
              <a:ext cx="325810" cy="109870"/>
            </a:xfrm>
            <a:custGeom>
              <a:avLst/>
              <a:gdLst>
                <a:gd name="connsiteX0" fmla="*/ 383 w 325810"/>
                <a:gd name="connsiteY0" fmla="*/ 109831 h 109870"/>
                <a:gd name="connsiteX1" fmla="*/ 197233 w 325810"/>
                <a:gd name="connsiteY1" fmla="*/ 14581 h 109870"/>
                <a:gd name="connsiteX2" fmla="*/ 324233 w 325810"/>
                <a:gd name="connsiteY2" fmla="*/ 24106 h 109870"/>
                <a:gd name="connsiteX3" fmla="*/ 251208 w 325810"/>
                <a:gd name="connsiteY3" fmla="*/ 1881 h 109870"/>
                <a:gd name="connsiteX4" fmla="*/ 383 w 325810"/>
                <a:gd name="connsiteY4" fmla="*/ 109831 h 10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10" h="109870">
                  <a:moveTo>
                    <a:pt x="383" y="109831"/>
                  </a:moveTo>
                  <a:cubicBezTo>
                    <a:pt x="-8613" y="111948"/>
                    <a:pt x="143258" y="28868"/>
                    <a:pt x="197233" y="14581"/>
                  </a:cubicBezTo>
                  <a:cubicBezTo>
                    <a:pt x="251208" y="293"/>
                    <a:pt x="315237" y="26223"/>
                    <a:pt x="324233" y="24106"/>
                  </a:cubicBezTo>
                  <a:cubicBezTo>
                    <a:pt x="333229" y="21989"/>
                    <a:pt x="303066" y="-7644"/>
                    <a:pt x="251208" y="1881"/>
                  </a:cubicBezTo>
                  <a:cubicBezTo>
                    <a:pt x="199350" y="11406"/>
                    <a:pt x="9379" y="107714"/>
                    <a:pt x="383" y="1098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D550FA86-79C2-62E2-032E-A77B1AD4FD40}"/>
                </a:ext>
              </a:extLst>
            </p:cNvPr>
            <p:cNvSpPr/>
            <p:nvPr/>
          </p:nvSpPr>
          <p:spPr>
            <a:xfrm>
              <a:off x="5631774" y="2997151"/>
              <a:ext cx="242862" cy="57205"/>
            </a:xfrm>
            <a:custGeom>
              <a:avLst/>
              <a:gdLst>
                <a:gd name="connsiteX0" fmla="*/ 676 w 242862"/>
                <a:gd name="connsiteY0" fmla="*/ 57199 h 57205"/>
                <a:gd name="connsiteX1" fmla="*/ 105451 w 242862"/>
                <a:gd name="connsiteY1" fmla="*/ 12749 h 57205"/>
                <a:gd name="connsiteX2" fmla="*/ 241976 w 242862"/>
                <a:gd name="connsiteY2" fmla="*/ 49 h 57205"/>
                <a:gd name="connsiteX3" fmla="*/ 156251 w 242862"/>
                <a:gd name="connsiteY3" fmla="*/ 15924 h 57205"/>
                <a:gd name="connsiteX4" fmla="*/ 676 w 242862"/>
                <a:gd name="connsiteY4" fmla="*/ 57199 h 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62" h="57205">
                  <a:moveTo>
                    <a:pt x="676" y="57199"/>
                  </a:moveTo>
                  <a:cubicBezTo>
                    <a:pt x="-7791" y="56670"/>
                    <a:pt x="65234" y="22274"/>
                    <a:pt x="105451" y="12749"/>
                  </a:cubicBezTo>
                  <a:cubicBezTo>
                    <a:pt x="145668" y="3224"/>
                    <a:pt x="233509" y="-480"/>
                    <a:pt x="241976" y="49"/>
                  </a:cubicBezTo>
                  <a:cubicBezTo>
                    <a:pt x="250443" y="578"/>
                    <a:pt x="196468" y="6399"/>
                    <a:pt x="156251" y="15924"/>
                  </a:cubicBezTo>
                  <a:cubicBezTo>
                    <a:pt x="116034" y="25449"/>
                    <a:pt x="9143" y="57728"/>
                    <a:pt x="676" y="571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DDE59E08-E213-C663-50C9-8F20425F72DA}"/>
                </a:ext>
              </a:extLst>
            </p:cNvPr>
            <p:cNvSpPr/>
            <p:nvPr/>
          </p:nvSpPr>
          <p:spPr>
            <a:xfrm>
              <a:off x="6581731" y="3067048"/>
              <a:ext cx="88964" cy="146059"/>
            </a:xfrm>
            <a:custGeom>
              <a:avLst/>
              <a:gdLst>
                <a:gd name="connsiteX0" fmla="*/ 44 w 88964"/>
                <a:gd name="connsiteY0" fmla="*/ 2 h 146059"/>
                <a:gd name="connsiteX1" fmla="*/ 31794 w 88964"/>
                <a:gd name="connsiteY1" fmla="*/ 95252 h 146059"/>
                <a:gd name="connsiteX2" fmla="*/ 88944 w 88964"/>
                <a:gd name="connsiteY2" fmla="*/ 146052 h 146059"/>
                <a:gd name="connsiteX3" fmla="*/ 38144 w 88964"/>
                <a:gd name="connsiteY3" fmla="*/ 98427 h 146059"/>
                <a:gd name="connsiteX4" fmla="*/ 44 w 88964"/>
                <a:gd name="connsiteY4" fmla="*/ 2 h 14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64" h="146059">
                  <a:moveTo>
                    <a:pt x="44" y="2"/>
                  </a:moveTo>
                  <a:cubicBezTo>
                    <a:pt x="-1014" y="-527"/>
                    <a:pt x="16977" y="70910"/>
                    <a:pt x="31794" y="95252"/>
                  </a:cubicBezTo>
                  <a:cubicBezTo>
                    <a:pt x="46611" y="119594"/>
                    <a:pt x="87886" y="145523"/>
                    <a:pt x="88944" y="146052"/>
                  </a:cubicBezTo>
                  <a:cubicBezTo>
                    <a:pt x="90002" y="146581"/>
                    <a:pt x="49256" y="119064"/>
                    <a:pt x="38144" y="98427"/>
                  </a:cubicBezTo>
                  <a:cubicBezTo>
                    <a:pt x="27032" y="77790"/>
                    <a:pt x="1102" y="531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A34AE841-A572-2C87-622B-C99B860ADB63}"/>
                </a:ext>
              </a:extLst>
            </p:cNvPr>
            <p:cNvSpPr/>
            <p:nvPr/>
          </p:nvSpPr>
          <p:spPr>
            <a:xfrm>
              <a:off x="6067422" y="2473245"/>
              <a:ext cx="85772" cy="101834"/>
            </a:xfrm>
            <a:custGeom>
              <a:avLst/>
              <a:gdLst>
                <a:gd name="connsiteX0" fmla="*/ 3 w 85772"/>
                <a:gd name="connsiteY0" fmla="*/ 80 h 101834"/>
                <a:gd name="connsiteX1" fmla="*/ 69853 w 85772"/>
                <a:gd name="connsiteY1" fmla="*/ 66755 h 101834"/>
                <a:gd name="connsiteX2" fmla="*/ 85728 w 85772"/>
                <a:gd name="connsiteY2" fmla="*/ 101680 h 101834"/>
                <a:gd name="connsiteX3" fmla="*/ 73028 w 85772"/>
                <a:gd name="connsiteY3" fmla="*/ 54055 h 101834"/>
                <a:gd name="connsiteX4" fmla="*/ 3 w 85772"/>
                <a:gd name="connsiteY4" fmla="*/ 80 h 10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72" h="101834">
                  <a:moveTo>
                    <a:pt x="3" y="80"/>
                  </a:moveTo>
                  <a:cubicBezTo>
                    <a:pt x="-526" y="2197"/>
                    <a:pt x="55566" y="49822"/>
                    <a:pt x="69853" y="66755"/>
                  </a:cubicBezTo>
                  <a:cubicBezTo>
                    <a:pt x="84140" y="83688"/>
                    <a:pt x="85199" y="103797"/>
                    <a:pt x="85728" y="101680"/>
                  </a:cubicBezTo>
                  <a:cubicBezTo>
                    <a:pt x="86257" y="99563"/>
                    <a:pt x="82024" y="69930"/>
                    <a:pt x="73028" y="54055"/>
                  </a:cubicBezTo>
                  <a:cubicBezTo>
                    <a:pt x="64032" y="38180"/>
                    <a:pt x="532" y="-203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24A8580A-408C-11CF-A187-883455209337}"/>
                </a:ext>
              </a:extLst>
            </p:cNvPr>
            <p:cNvSpPr/>
            <p:nvPr/>
          </p:nvSpPr>
          <p:spPr>
            <a:xfrm>
              <a:off x="6241203" y="2415766"/>
              <a:ext cx="147767" cy="118102"/>
            </a:xfrm>
            <a:custGeom>
              <a:avLst/>
              <a:gdLst>
                <a:gd name="connsiteX0" fmla="*/ 847 w 147767"/>
                <a:gd name="connsiteY0" fmla="*/ 117884 h 118102"/>
                <a:gd name="connsiteX1" fmla="*/ 54822 w 147767"/>
                <a:gd name="connsiteY1" fmla="*/ 57559 h 118102"/>
                <a:gd name="connsiteX2" fmla="*/ 146897 w 147767"/>
                <a:gd name="connsiteY2" fmla="*/ 409 h 118102"/>
                <a:gd name="connsiteX3" fmla="*/ 96097 w 147767"/>
                <a:gd name="connsiteY3" fmla="*/ 35334 h 118102"/>
                <a:gd name="connsiteX4" fmla="*/ 847 w 147767"/>
                <a:gd name="connsiteY4" fmla="*/ 117884 h 11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67" h="118102">
                  <a:moveTo>
                    <a:pt x="847" y="117884"/>
                  </a:moveTo>
                  <a:cubicBezTo>
                    <a:pt x="-6032" y="121588"/>
                    <a:pt x="30480" y="77138"/>
                    <a:pt x="54822" y="57559"/>
                  </a:cubicBezTo>
                  <a:cubicBezTo>
                    <a:pt x="79164" y="37980"/>
                    <a:pt x="140018" y="4113"/>
                    <a:pt x="146897" y="409"/>
                  </a:cubicBezTo>
                  <a:cubicBezTo>
                    <a:pt x="153776" y="-3295"/>
                    <a:pt x="118322" y="18930"/>
                    <a:pt x="96097" y="35334"/>
                  </a:cubicBezTo>
                  <a:cubicBezTo>
                    <a:pt x="73872" y="51738"/>
                    <a:pt x="7726" y="114180"/>
                    <a:pt x="847" y="1178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9813E942-F779-F947-10F7-FD0D13A4C86A}"/>
                </a:ext>
              </a:extLst>
            </p:cNvPr>
            <p:cNvSpPr/>
            <p:nvPr/>
          </p:nvSpPr>
          <p:spPr>
            <a:xfrm>
              <a:off x="6254596" y="2339890"/>
              <a:ext cx="228982" cy="69935"/>
            </a:xfrm>
            <a:custGeom>
              <a:avLst/>
              <a:gdLst>
                <a:gd name="connsiteX0" fmla="*/ 154 w 228982"/>
                <a:gd name="connsiteY0" fmla="*/ 69935 h 69935"/>
                <a:gd name="connsiteX1" fmla="*/ 117629 w 228982"/>
                <a:gd name="connsiteY1" fmla="*/ 3260 h 69935"/>
                <a:gd name="connsiteX2" fmla="*/ 228754 w 228982"/>
                <a:gd name="connsiteY2" fmla="*/ 9610 h 69935"/>
                <a:gd name="connsiteX3" fmla="*/ 143029 w 228982"/>
                <a:gd name="connsiteY3" fmla="*/ 3260 h 69935"/>
                <a:gd name="connsiteX4" fmla="*/ 154 w 228982"/>
                <a:gd name="connsiteY4" fmla="*/ 69935 h 6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982" h="69935">
                  <a:moveTo>
                    <a:pt x="154" y="69935"/>
                  </a:moveTo>
                  <a:cubicBezTo>
                    <a:pt x="-4079" y="69935"/>
                    <a:pt x="79529" y="13314"/>
                    <a:pt x="117629" y="3260"/>
                  </a:cubicBezTo>
                  <a:cubicBezTo>
                    <a:pt x="155729" y="-6794"/>
                    <a:pt x="224521" y="9610"/>
                    <a:pt x="228754" y="9610"/>
                  </a:cubicBezTo>
                  <a:cubicBezTo>
                    <a:pt x="232987" y="9610"/>
                    <a:pt x="177425" y="-2561"/>
                    <a:pt x="143029" y="3260"/>
                  </a:cubicBezTo>
                  <a:cubicBezTo>
                    <a:pt x="108633" y="9081"/>
                    <a:pt x="4387" y="69935"/>
                    <a:pt x="154" y="699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D1E99A06-74BF-0558-2D53-A32478BEB70C}"/>
                </a:ext>
              </a:extLst>
            </p:cNvPr>
            <p:cNvSpPr/>
            <p:nvPr/>
          </p:nvSpPr>
          <p:spPr>
            <a:xfrm>
              <a:off x="5737225" y="2345909"/>
              <a:ext cx="241818" cy="42045"/>
            </a:xfrm>
            <a:custGeom>
              <a:avLst/>
              <a:gdLst>
                <a:gd name="connsiteX0" fmla="*/ 0 w 241818"/>
                <a:gd name="connsiteY0" fmla="*/ 19466 h 42045"/>
                <a:gd name="connsiteX1" fmla="*/ 123825 w 241818"/>
                <a:gd name="connsiteY1" fmla="*/ 416 h 42045"/>
                <a:gd name="connsiteX2" fmla="*/ 241300 w 241818"/>
                <a:gd name="connsiteY2" fmla="*/ 41691 h 42045"/>
                <a:gd name="connsiteX3" fmla="*/ 165100 w 241818"/>
                <a:gd name="connsiteY3" fmla="*/ 19466 h 42045"/>
                <a:gd name="connsiteX4" fmla="*/ 123825 w 241818"/>
                <a:gd name="connsiteY4" fmla="*/ 3591 h 42045"/>
                <a:gd name="connsiteX5" fmla="*/ 0 w 241818"/>
                <a:gd name="connsiteY5" fmla="*/ 19466 h 4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18" h="42045">
                  <a:moveTo>
                    <a:pt x="0" y="19466"/>
                  </a:moveTo>
                  <a:cubicBezTo>
                    <a:pt x="0" y="18937"/>
                    <a:pt x="83608" y="-3288"/>
                    <a:pt x="123825" y="416"/>
                  </a:cubicBezTo>
                  <a:cubicBezTo>
                    <a:pt x="164042" y="4120"/>
                    <a:pt x="234421" y="38516"/>
                    <a:pt x="241300" y="41691"/>
                  </a:cubicBezTo>
                  <a:cubicBezTo>
                    <a:pt x="248179" y="44866"/>
                    <a:pt x="184679" y="25816"/>
                    <a:pt x="165100" y="19466"/>
                  </a:cubicBezTo>
                  <a:cubicBezTo>
                    <a:pt x="145521" y="13116"/>
                    <a:pt x="146579" y="4120"/>
                    <a:pt x="123825" y="3591"/>
                  </a:cubicBezTo>
                  <a:cubicBezTo>
                    <a:pt x="101071" y="3062"/>
                    <a:pt x="0" y="19995"/>
                    <a:pt x="0" y="194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AD4D2A66-29A0-5A95-1730-C857D2BEE75A}"/>
                </a:ext>
              </a:extLst>
            </p:cNvPr>
            <p:cNvSpPr/>
            <p:nvPr/>
          </p:nvSpPr>
          <p:spPr>
            <a:xfrm>
              <a:off x="6594371" y="2349410"/>
              <a:ext cx="177567" cy="56154"/>
            </a:xfrm>
            <a:custGeom>
              <a:avLst/>
              <a:gdLst>
                <a:gd name="connsiteX0" fmla="*/ 104 w 177567"/>
                <a:gd name="connsiteY0" fmla="*/ 90 h 56154"/>
                <a:gd name="connsiteX1" fmla="*/ 168379 w 177567"/>
                <a:gd name="connsiteY1" fmla="*/ 54065 h 56154"/>
                <a:gd name="connsiteX2" fmla="*/ 142979 w 177567"/>
                <a:gd name="connsiteY2" fmla="*/ 41365 h 56154"/>
                <a:gd name="connsiteX3" fmla="*/ 104 w 177567"/>
                <a:gd name="connsiteY3" fmla="*/ 90 h 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67" h="56154">
                  <a:moveTo>
                    <a:pt x="104" y="90"/>
                  </a:moveTo>
                  <a:cubicBezTo>
                    <a:pt x="4337" y="2207"/>
                    <a:pt x="144567" y="47186"/>
                    <a:pt x="168379" y="54065"/>
                  </a:cubicBezTo>
                  <a:cubicBezTo>
                    <a:pt x="192191" y="60944"/>
                    <a:pt x="164675" y="49302"/>
                    <a:pt x="142979" y="41365"/>
                  </a:cubicBezTo>
                  <a:cubicBezTo>
                    <a:pt x="121283" y="33428"/>
                    <a:pt x="-4129" y="-2027"/>
                    <a:pt x="104" y="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2335D4F0-8468-85DE-8417-451E8F47253A}"/>
                </a:ext>
              </a:extLst>
            </p:cNvPr>
            <p:cNvSpPr/>
            <p:nvPr/>
          </p:nvSpPr>
          <p:spPr>
            <a:xfrm>
              <a:off x="5724525" y="1978020"/>
              <a:ext cx="25508" cy="114310"/>
            </a:xfrm>
            <a:custGeom>
              <a:avLst/>
              <a:gdLst>
                <a:gd name="connsiteX0" fmla="*/ 25400 w 25508"/>
                <a:gd name="connsiteY0" fmla="*/ 5 h 114310"/>
                <a:gd name="connsiteX1" fmla="*/ 9525 w 25508"/>
                <a:gd name="connsiteY1" fmla="*/ 57155 h 114310"/>
                <a:gd name="connsiteX2" fmla="*/ 19050 w 25508"/>
                <a:gd name="connsiteY2" fmla="*/ 114305 h 114310"/>
                <a:gd name="connsiteX3" fmla="*/ 0 w 25508"/>
                <a:gd name="connsiteY3" fmla="*/ 60330 h 114310"/>
                <a:gd name="connsiteX4" fmla="*/ 25400 w 25508"/>
                <a:gd name="connsiteY4" fmla="*/ 5 h 1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8" h="114310">
                  <a:moveTo>
                    <a:pt x="25400" y="5"/>
                  </a:moveTo>
                  <a:cubicBezTo>
                    <a:pt x="26987" y="-524"/>
                    <a:pt x="10583" y="38105"/>
                    <a:pt x="9525" y="57155"/>
                  </a:cubicBezTo>
                  <a:cubicBezTo>
                    <a:pt x="8467" y="76205"/>
                    <a:pt x="20637" y="113776"/>
                    <a:pt x="19050" y="114305"/>
                  </a:cubicBezTo>
                  <a:cubicBezTo>
                    <a:pt x="17463" y="114834"/>
                    <a:pt x="0" y="75676"/>
                    <a:pt x="0" y="60330"/>
                  </a:cubicBezTo>
                  <a:cubicBezTo>
                    <a:pt x="0" y="44984"/>
                    <a:pt x="23813" y="534"/>
                    <a:pt x="25400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7F74D9C0-B8D5-1769-70DF-54BF9A8EE588}"/>
                </a:ext>
              </a:extLst>
            </p:cNvPr>
            <p:cNvSpPr/>
            <p:nvPr/>
          </p:nvSpPr>
          <p:spPr>
            <a:xfrm>
              <a:off x="6499202" y="1873236"/>
              <a:ext cx="49787" cy="149259"/>
            </a:xfrm>
            <a:custGeom>
              <a:avLst/>
              <a:gdLst>
                <a:gd name="connsiteX0" fmla="*/ 23 w 49787"/>
                <a:gd name="connsiteY0" fmla="*/ 14 h 149259"/>
                <a:gd name="connsiteX1" fmla="*/ 41298 w 49787"/>
                <a:gd name="connsiteY1" fmla="*/ 85739 h 149259"/>
                <a:gd name="connsiteX2" fmla="*/ 47648 w 49787"/>
                <a:gd name="connsiteY2" fmla="*/ 149239 h 149259"/>
                <a:gd name="connsiteX3" fmla="*/ 47648 w 49787"/>
                <a:gd name="connsiteY3" fmla="*/ 79389 h 149259"/>
                <a:gd name="connsiteX4" fmla="*/ 23 w 49787"/>
                <a:gd name="connsiteY4" fmla="*/ 14 h 1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87" h="149259">
                  <a:moveTo>
                    <a:pt x="23" y="14"/>
                  </a:moveTo>
                  <a:cubicBezTo>
                    <a:pt x="-1035" y="1072"/>
                    <a:pt x="33361" y="60868"/>
                    <a:pt x="41298" y="85739"/>
                  </a:cubicBezTo>
                  <a:cubicBezTo>
                    <a:pt x="49235" y="110610"/>
                    <a:pt x="46590" y="150297"/>
                    <a:pt x="47648" y="149239"/>
                  </a:cubicBezTo>
                  <a:cubicBezTo>
                    <a:pt x="48706" y="148181"/>
                    <a:pt x="51881" y="101085"/>
                    <a:pt x="47648" y="79389"/>
                  </a:cubicBezTo>
                  <a:cubicBezTo>
                    <a:pt x="43415" y="57693"/>
                    <a:pt x="1081" y="-1044"/>
                    <a:pt x="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EFAC783F-9D4E-D6D2-687D-095676A89F4B}"/>
                </a:ext>
              </a:extLst>
            </p:cNvPr>
            <p:cNvSpPr/>
            <p:nvPr/>
          </p:nvSpPr>
          <p:spPr>
            <a:xfrm>
              <a:off x="5645131" y="3282837"/>
              <a:ext cx="62132" cy="155911"/>
            </a:xfrm>
            <a:custGeom>
              <a:avLst/>
              <a:gdLst>
                <a:gd name="connsiteX0" fmla="*/ 19 w 62132"/>
                <a:gd name="connsiteY0" fmla="*/ 113 h 155911"/>
                <a:gd name="connsiteX1" fmla="*/ 50819 w 62132"/>
                <a:gd name="connsiteY1" fmla="*/ 101713 h 155911"/>
                <a:gd name="connsiteX2" fmla="*/ 60344 w 62132"/>
                <a:gd name="connsiteY2" fmla="*/ 155688 h 155911"/>
                <a:gd name="connsiteX3" fmla="*/ 57169 w 62132"/>
                <a:gd name="connsiteY3" fmla="*/ 82663 h 155911"/>
                <a:gd name="connsiteX4" fmla="*/ 19 w 62132"/>
                <a:gd name="connsiteY4" fmla="*/ 113 h 1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32" h="155911">
                  <a:moveTo>
                    <a:pt x="19" y="113"/>
                  </a:moveTo>
                  <a:cubicBezTo>
                    <a:pt x="-1039" y="3288"/>
                    <a:pt x="40765" y="75784"/>
                    <a:pt x="50819" y="101713"/>
                  </a:cubicBezTo>
                  <a:cubicBezTo>
                    <a:pt x="60873" y="127642"/>
                    <a:pt x="59286" y="158863"/>
                    <a:pt x="60344" y="155688"/>
                  </a:cubicBezTo>
                  <a:cubicBezTo>
                    <a:pt x="61402" y="152513"/>
                    <a:pt x="65106" y="104359"/>
                    <a:pt x="57169" y="82663"/>
                  </a:cubicBezTo>
                  <a:cubicBezTo>
                    <a:pt x="49232" y="60967"/>
                    <a:pt x="1077" y="-3062"/>
                    <a:pt x="19" y="1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8A8441BD-2431-7AED-4844-9822F9C6B86C}"/>
                </a:ext>
              </a:extLst>
            </p:cNvPr>
            <p:cNvSpPr/>
            <p:nvPr/>
          </p:nvSpPr>
          <p:spPr>
            <a:xfrm>
              <a:off x="5855814" y="3606512"/>
              <a:ext cx="98811" cy="134396"/>
            </a:xfrm>
            <a:custGeom>
              <a:avLst/>
              <a:gdLst>
                <a:gd name="connsiteX0" fmla="*/ 2061 w 98811"/>
                <a:gd name="connsiteY0" fmla="*/ 288 h 134396"/>
                <a:gd name="connsiteX1" fmla="*/ 24286 w 98811"/>
                <a:gd name="connsiteY1" fmla="*/ 73313 h 134396"/>
                <a:gd name="connsiteX2" fmla="*/ 97311 w 98811"/>
                <a:gd name="connsiteY2" fmla="*/ 133638 h 134396"/>
                <a:gd name="connsiteX3" fmla="*/ 68736 w 98811"/>
                <a:gd name="connsiteY3" fmla="*/ 101888 h 134396"/>
                <a:gd name="connsiteX4" fmla="*/ 2061 w 98811"/>
                <a:gd name="connsiteY4" fmla="*/ 288 h 13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11" h="134396">
                  <a:moveTo>
                    <a:pt x="2061" y="288"/>
                  </a:moveTo>
                  <a:cubicBezTo>
                    <a:pt x="-5347" y="-4475"/>
                    <a:pt x="8411" y="51088"/>
                    <a:pt x="24286" y="73313"/>
                  </a:cubicBezTo>
                  <a:cubicBezTo>
                    <a:pt x="40161" y="95538"/>
                    <a:pt x="89903" y="128876"/>
                    <a:pt x="97311" y="133638"/>
                  </a:cubicBezTo>
                  <a:cubicBezTo>
                    <a:pt x="104719" y="138401"/>
                    <a:pt x="83024" y="119880"/>
                    <a:pt x="68736" y="101888"/>
                  </a:cubicBezTo>
                  <a:cubicBezTo>
                    <a:pt x="54448" y="83896"/>
                    <a:pt x="9469" y="5051"/>
                    <a:pt x="2061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589FD352-3945-6F14-E5A4-C0DC022FE486}"/>
                </a:ext>
              </a:extLst>
            </p:cNvPr>
            <p:cNvSpPr/>
            <p:nvPr/>
          </p:nvSpPr>
          <p:spPr>
            <a:xfrm>
              <a:off x="6345684" y="3596737"/>
              <a:ext cx="220142" cy="131653"/>
            </a:xfrm>
            <a:custGeom>
              <a:avLst/>
              <a:gdLst>
                <a:gd name="connsiteX0" fmla="*/ 1141 w 220142"/>
                <a:gd name="connsiteY0" fmla="*/ 130713 h 131653"/>
                <a:gd name="connsiteX1" fmla="*/ 105916 w 220142"/>
                <a:gd name="connsiteY1" fmla="*/ 92613 h 131653"/>
                <a:gd name="connsiteX2" fmla="*/ 217041 w 220142"/>
                <a:gd name="connsiteY2" fmla="*/ 538 h 131653"/>
                <a:gd name="connsiteX3" fmla="*/ 175766 w 220142"/>
                <a:gd name="connsiteY3" fmla="*/ 57688 h 131653"/>
                <a:gd name="connsiteX4" fmla="*/ 1141 w 220142"/>
                <a:gd name="connsiteY4" fmla="*/ 130713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42" h="131653">
                  <a:moveTo>
                    <a:pt x="1141" y="130713"/>
                  </a:moveTo>
                  <a:cubicBezTo>
                    <a:pt x="-10501" y="136534"/>
                    <a:pt x="69933" y="114309"/>
                    <a:pt x="105916" y="92613"/>
                  </a:cubicBezTo>
                  <a:cubicBezTo>
                    <a:pt x="141899" y="70917"/>
                    <a:pt x="205399" y="6359"/>
                    <a:pt x="217041" y="538"/>
                  </a:cubicBezTo>
                  <a:cubicBezTo>
                    <a:pt x="228683" y="-5283"/>
                    <a:pt x="205929" y="37580"/>
                    <a:pt x="175766" y="57688"/>
                  </a:cubicBezTo>
                  <a:cubicBezTo>
                    <a:pt x="145603" y="77796"/>
                    <a:pt x="12783" y="124892"/>
                    <a:pt x="1141" y="1307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C29A534E-EE9B-3F8B-1419-A5F7F454B889}"/>
                </a:ext>
              </a:extLst>
            </p:cNvPr>
            <p:cNvSpPr/>
            <p:nvPr/>
          </p:nvSpPr>
          <p:spPr>
            <a:xfrm>
              <a:off x="5806723" y="3209792"/>
              <a:ext cx="76552" cy="130606"/>
            </a:xfrm>
            <a:custGeom>
              <a:avLst/>
              <a:gdLst>
                <a:gd name="connsiteX0" fmla="*/ 76552 w 76552"/>
                <a:gd name="connsiteY0" fmla="*/ 133 h 130606"/>
                <a:gd name="connsiteX1" fmla="*/ 9877 w 76552"/>
                <a:gd name="connsiteY1" fmla="*/ 89033 h 130606"/>
                <a:gd name="connsiteX2" fmla="*/ 352 w 76552"/>
                <a:gd name="connsiteY2" fmla="*/ 130308 h 130606"/>
                <a:gd name="connsiteX3" fmla="*/ 9877 w 76552"/>
                <a:gd name="connsiteY3" fmla="*/ 69983 h 130606"/>
                <a:gd name="connsiteX4" fmla="*/ 76552 w 76552"/>
                <a:gd name="connsiteY4" fmla="*/ 133 h 13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52" h="130606">
                  <a:moveTo>
                    <a:pt x="76552" y="133"/>
                  </a:moveTo>
                  <a:cubicBezTo>
                    <a:pt x="76552" y="3308"/>
                    <a:pt x="22577" y="67337"/>
                    <a:pt x="9877" y="89033"/>
                  </a:cubicBezTo>
                  <a:cubicBezTo>
                    <a:pt x="-2823" y="110729"/>
                    <a:pt x="352" y="133483"/>
                    <a:pt x="352" y="130308"/>
                  </a:cubicBezTo>
                  <a:cubicBezTo>
                    <a:pt x="352" y="127133"/>
                    <a:pt x="881" y="88504"/>
                    <a:pt x="9877" y="69983"/>
                  </a:cubicBezTo>
                  <a:cubicBezTo>
                    <a:pt x="18873" y="51462"/>
                    <a:pt x="76552" y="-3042"/>
                    <a:pt x="76552" y="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101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210</TotalTime>
  <Words>0</Words>
  <Application>Microsoft Macintosh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14</cp:revision>
  <dcterms:created xsi:type="dcterms:W3CDTF">2023-05-21T01:13:39Z</dcterms:created>
  <dcterms:modified xsi:type="dcterms:W3CDTF">2023-05-22T10:37:06Z</dcterms:modified>
</cp:coreProperties>
</file>