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8" r:id="rId3"/>
    <p:sldId id="260" r:id="rId4"/>
    <p:sldId id="261" r:id="rId5"/>
    <p:sldId id="259" r:id="rId6"/>
    <p:sldId id="256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131"/>
  </p:normalViewPr>
  <p:slideViewPr>
    <p:cSldViewPr snapToGrid="0">
      <p:cViewPr>
        <p:scale>
          <a:sx n="76" d="100"/>
          <a:sy n="76" d="100"/>
        </p:scale>
        <p:origin x="616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BC0F-96BF-A941-8CBF-312E142B2E7B}" type="datetimeFigureOut">
              <a:rPr kumimoji="1" lang="ja-JP" altLang="en-US" smtClean="0"/>
              <a:t>2023/6/10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ADEE-B20B-704F-A9E9-639BFA128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924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BC0F-96BF-A941-8CBF-312E142B2E7B}" type="datetimeFigureOut">
              <a:rPr kumimoji="1" lang="ja-JP" altLang="en-US" smtClean="0"/>
              <a:t>2023/6/10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ADEE-B20B-704F-A9E9-639BFA128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01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BC0F-96BF-A941-8CBF-312E142B2E7B}" type="datetimeFigureOut">
              <a:rPr kumimoji="1" lang="ja-JP" altLang="en-US" smtClean="0"/>
              <a:t>2023/6/10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ADEE-B20B-704F-A9E9-639BFA128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614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BC0F-96BF-A941-8CBF-312E142B2E7B}" type="datetimeFigureOut">
              <a:rPr kumimoji="1" lang="ja-JP" altLang="en-US" smtClean="0"/>
              <a:t>2023/6/10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ADEE-B20B-704F-A9E9-639BFA128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91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BC0F-96BF-A941-8CBF-312E142B2E7B}" type="datetimeFigureOut">
              <a:rPr kumimoji="1" lang="ja-JP" altLang="en-US" smtClean="0"/>
              <a:t>2023/6/10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ADEE-B20B-704F-A9E9-639BFA128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482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BC0F-96BF-A941-8CBF-312E142B2E7B}" type="datetimeFigureOut">
              <a:rPr kumimoji="1" lang="ja-JP" altLang="en-US" smtClean="0"/>
              <a:t>2023/6/10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ADEE-B20B-704F-A9E9-639BFA128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908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BC0F-96BF-A941-8CBF-312E142B2E7B}" type="datetimeFigureOut">
              <a:rPr kumimoji="1" lang="ja-JP" altLang="en-US" smtClean="0"/>
              <a:t>2023/6/10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ADEE-B20B-704F-A9E9-639BFA128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1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BC0F-96BF-A941-8CBF-312E142B2E7B}" type="datetimeFigureOut">
              <a:rPr kumimoji="1" lang="ja-JP" altLang="en-US" smtClean="0"/>
              <a:t>2023/6/10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ADEE-B20B-704F-A9E9-639BFA128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11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BC0F-96BF-A941-8CBF-312E142B2E7B}" type="datetimeFigureOut">
              <a:rPr kumimoji="1" lang="ja-JP" altLang="en-US" smtClean="0"/>
              <a:t>2023/6/10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ADEE-B20B-704F-A9E9-639BFA128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96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BC0F-96BF-A941-8CBF-312E142B2E7B}" type="datetimeFigureOut">
              <a:rPr kumimoji="1" lang="ja-JP" altLang="en-US" smtClean="0"/>
              <a:t>2023/6/10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ADEE-B20B-704F-A9E9-639BFA128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78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BC0F-96BF-A941-8CBF-312E142B2E7B}" type="datetimeFigureOut">
              <a:rPr kumimoji="1" lang="ja-JP" altLang="en-US" smtClean="0"/>
              <a:t>2023/6/10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ADEE-B20B-704F-A9E9-639BFA128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59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1BC0F-96BF-A941-8CBF-312E142B2E7B}" type="datetimeFigureOut">
              <a:rPr kumimoji="1" lang="ja-JP" altLang="en-US" smtClean="0"/>
              <a:t>2023/6/10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6ADEE-B20B-704F-A9E9-639BFA128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68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新しい学校のリーダーズ“SUZUKA”の本名や年齢などのプロフィール・経歴を総まとめ。私服や魅力についても徹底解説。 | KITEN" hidden="1">
            <a:extLst>
              <a:ext uri="{FF2B5EF4-FFF2-40B4-BE49-F238E27FC236}">
                <a16:creationId xmlns:a16="http://schemas.microsoft.com/office/drawing/2014/main" id="{0FF9678E-66D4-164B-7126-B53BA8804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367"/>
            <a:ext cx="12801600" cy="91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52" name="グループ化 1751">
            <a:extLst>
              <a:ext uri="{FF2B5EF4-FFF2-40B4-BE49-F238E27FC236}">
                <a16:creationId xmlns:a16="http://schemas.microsoft.com/office/drawing/2014/main" id="{378C6C43-C5EA-AE25-0029-60BC662CDCD8}"/>
              </a:ext>
            </a:extLst>
          </p:cNvPr>
          <p:cNvGrpSpPr/>
          <p:nvPr/>
        </p:nvGrpSpPr>
        <p:grpSpPr>
          <a:xfrm>
            <a:off x="186631" y="147601"/>
            <a:ext cx="12575794" cy="9311509"/>
            <a:chOff x="186631" y="147601"/>
            <a:chExt cx="12575794" cy="9311509"/>
          </a:xfrm>
        </p:grpSpPr>
        <p:grpSp>
          <p:nvGrpSpPr>
            <p:cNvPr id="1227" name="グループ化 1226">
              <a:extLst>
                <a:ext uri="{FF2B5EF4-FFF2-40B4-BE49-F238E27FC236}">
                  <a16:creationId xmlns:a16="http://schemas.microsoft.com/office/drawing/2014/main" id="{9D6D7381-2BA2-D232-1BC8-5AF40DE84CA5}"/>
                </a:ext>
              </a:extLst>
            </p:cNvPr>
            <p:cNvGrpSpPr/>
            <p:nvPr/>
          </p:nvGrpSpPr>
          <p:grpSpPr>
            <a:xfrm>
              <a:off x="2380285" y="147601"/>
              <a:ext cx="5509643" cy="4263005"/>
              <a:chOff x="2380285" y="147601"/>
              <a:chExt cx="5509643" cy="4263005"/>
            </a:xfrm>
          </p:grpSpPr>
          <p:sp>
            <p:nvSpPr>
              <p:cNvPr id="3" name="フリーフォーム 2">
                <a:extLst>
                  <a:ext uri="{FF2B5EF4-FFF2-40B4-BE49-F238E27FC236}">
                    <a16:creationId xmlns:a16="http://schemas.microsoft.com/office/drawing/2014/main" id="{A498499C-E1B5-910F-DC2F-2018B4C867D1}"/>
                  </a:ext>
                </a:extLst>
              </p:cNvPr>
              <p:cNvSpPr/>
              <p:nvPr/>
            </p:nvSpPr>
            <p:spPr>
              <a:xfrm>
                <a:off x="5470461" y="1928666"/>
                <a:ext cx="543496" cy="136044"/>
              </a:xfrm>
              <a:custGeom>
                <a:avLst/>
                <a:gdLst>
                  <a:gd name="connsiteX0" fmla="*/ 64 w 543496"/>
                  <a:gd name="connsiteY0" fmla="*/ 90634 h 136044"/>
                  <a:gd name="connsiteX1" fmla="*/ 244539 w 543496"/>
                  <a:gd name="connsiteY1" fmla="*/ 4909 h 136044"/>
                  <a:gd name="connsiteX2" fmla="*/ 196914 w 543496"/>
                  <a:gd name="connsiteY2" fmla="*/ 11259 h 136044"/>
                  <a:gd name="connsiteX3" fmla="*/ 355664 w 543496"/>
                  <a:gd name="connsiteY3" fmla="*/ 17609 h 136044"/>
                  <a:gd name="connsiteX4" fmla="*/ 330264 w 543496"/>
                  <a:gd name="connsiteY4" fmla="*/ 1734 h 136044"/>
                  <a:gd name="connsiteX5" fmla="*/ 422339 w 543496"/>
                  <a:gd name="connsiteY5" fmla="*/ 46184 h 136044"/>
                  <a:gd name="connsiteX6" fmla="*/ 412814 w 543496"/>
                  <a:gd name="connsiteY6" fmla="*/ 27134 h 136044"/>
                  <a:gd name="connsiteX7" fmla="*/ 508064 w 543496"/>
                  <a:gd name="connsiteY7" fmla="*/ 52534 h 136044"/>
                  <a:gd name="connsiteX8" fmla="*/ 536639 w 543496"/>
                  <a:gd name="connsiteY8" fmla="*/ 135084 h 136044"/>
                  <a:gd name="connsiteX9" fmla="*/ 536639 w 543496"/>
                  <a:gd name="connsiteY9" fmla="*/ 93809 h 136044"/>
                  <a:gd name="connsiteX10" fmla="*/ 460439 w 543496"/>
                  <a:gd name="connsiteY10" fmla="*/ 36659 h 136044"/>
                  <a:gd name="connsiteX11" fmla="*/ 292164 w 543496"/>
                  <a:gd name="connsiteY11" fmla="*/ 17609 h 136044"/>
                  <a:gd name="connsiteX12" fmla="*/ 98489 w 543496"/>
                  <a:gd name="connsiteY12" fmla="*/ 43009 h 136044"/>
                  <a:gd name="connsiteX13" fmla="*/ 219139 w 543496"/>
                  <a:gd name="connsiteY13" fmla="*/ 23959 h 136044"/>
                  <a:gd name="connsiteX14" fmla="*/ 64 w 543496"/>
                  <a:gd name="connsiteY14" fmla="*/ 90634 h 13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43496" h="136044">
                    <a:moveTo>
                      <a:pt x="64" y="90634"/>
                    </a:moveTo>
                    <a:cubicBezTo>
                      <a:pt x="4297" y="87459"/>
                      <a:pt x="211731" y="18138"/>
                      <a:pt x="244539" y="4909"/>
                    </a:cubicBezTo>
                    <a:cubicBezTo>
                      <a:pt x="277347" y="-8320"/>
                      <a:pt x="178393" y="9142"/>
                      <a:pt x="196914" y="11259"/>
                    </a:cubicBezTo>
                    <a:cubicBezTo>
                      <a:pt x="215435" y="13376"/>
                      <a:pt x="333439" y="19196"/>
                      <a:pt x="355664" y="17609"/>
                    </a:cubicBezTo>
                    <a:cubicBezTo>
                      <a:pt x="377889" y="16022"/>
                      <a:pt x="319152" y="-3028"/>
                      <a:pt x="330264" y="1734"/>
                    </a:cubicBezTo>
                    <a:cubicBezTo>
                      <a:pt x="341376" y="6496"/>
                      <a:pt x="422339" y="46184"/>
                      <a:pt x="422339" y="46184"/>
                    </a:cubicBezTo>
                    <a:cubicBezTo>
                      <a:pt x="436097" y="50417"/>
                      <a:pt x="398527" y="26076"/>
                      <a:pt x="412814" y="27134"/>
                    </a:cubicBezTo>
                    <a:cubicBezTo>
                      <a:pt x="427101" y="28192"/>
                      <a:pt x="487427" y="34542"/>
                      <a:pt x="508064" y="52534"/>
                    </a:cubicBezTo>
                    <a:cubicBezTo>
                      <a:pt x="528702" y="70526"/>
                      <a:pt x="531877" y="128205"/>
                      <a:pt x="536639" y="135084"/>
                    </a:cubicBezTo>
                    <a:cubicBezTo>
                      <a:pt x="541401" y="141963"/>
                      <a:pt x="549339" y="110213"/>
                      <a:pt x="536639" y="93809"/>
                    </a:cubicBezTo>
                    <a:cubicBezTo>
                      <a:pt x="523939" y="77405"/>
                      <a:pt x="501185" y="49359"/>
                      <a:pt x="460439" y="36659"/>
                    </a:cubicBezTo>
                    <a:cubicBezTo>
                      <a:pt x="419693" y="23959"/>
                      <a:pt x="352489" y="16551"/>
                      <a:pt x="292164" y="17609"/>
                    </a:cubicBezTo>
                    <a:cubicBezTo>
                      <a:pt x="231839" y="18667"/>
                      <a:pt x="110660" y="41951"/>
                      <a:pt x="98489" y="43009"/>
                    </a:cubicBezTo>
                    <a:cubicBezTo>
                      <a:pt x="86318" y="44067"/>
                      <a:pt x="236072" y="16551"/>
                      <a:pt x="219139" y="23959"/>
                    </a:cubicBezTo>
                    <a:cubicBezTo>
                      <a:pt x="202206" y="31367"/>
                      <a:pt x="-4169" y="93809"/>
                      <a:pt x="64" y="906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フリーフォーム 3">
                <a:extLst>
                  <a:ext uri="{FF2B5EF4-FFF2-40B4-BE49-F238E27FC236}">
                    <a16:creationId xmlns:a16="http://schemas.microsoft.com/office/drawing/2014/main" id="{5618FA0C-B0E8-C956-0961-41B800E515D8}"/>
                  </a:ext>
                </a:extLst>
              </p:cNvPr>
              <p:cNvSpPr/>
              <p:nvPr/>
            </p:nvSpPr>
            <p:spPr>
              <a:xfrm>
                <a:off x="5478429" y="1964389"/>
                <a:ext cx="519716" cy="112061"/>
              </a:xfrm>
              <a:custGeom>
                <a:avLst/>
                <a:gdLst>
                  <a:gd name="connsiteX0" fmla="*/ 163546 w 519716"/>
                  <a:gd name="connsiteY0" fmla="*/ 936 h 112061"/>
                  <a:gd name="connsiteX1" fmla="*/ 90521 w 519716"/>
                  <a:gd name="connsiteY1" fmla="*/ 29511 h 112061"/>
                  <a:gd name="connsiteX2" fmla="*/ 20671 w 519716"/>
                  <a:gd name="connsiteY2" fmla="*/ 70786 h 112061"/>
                  <a:gd name="connsiteX3" fmla="*/ 198471 w 519716"/>
                  <a:gd name="connsiteY3" fmla="*/ 54911 h 112061"/>
                  <a:gd name="connsiteX4" fmla="*/ 176246 w 519716"/>
                  <a:gd name="connsiteY4" fmla="*/ 70786 h 112061"/>
                  <a:gd name="connsiteX5" fmla="*/ 252446 w 519716"/>
                  <a:gd name="connsiteY5" fmla="*/ 64436 h 112061"/>
                  <a:gd name="connsiteX6" fmla="*/ 274671 w 519716"/>
                  <a:gd name="connsiteY6" fmla="*/ 105711 h 112061"/>
                  <a:gd name="connsiteX7" fmla="*/ 265146 w 519716"/>
                  <a:gd name="connsiteY7" fmla="*/ 64436 h 112061"/>
                  <a:gd name="connsiteX8" fmla="*/ 303246 w 519716"/>
                  <a:gd name="connsiteY8" fmla="*/ 96186 h 112061"/>
                  <a:gd name="connsiteX9" fmla="*/ 309596 w 519716"/>
                  <a:gd name="connsiteY9" fmla="*/ 67611 h 112061"/>
                  <a:gd name="connsiteX10" fmla="*/ 322296 w 519716"/>
                  <a:gd name="connsiteY10" fmla="*/ 112061 h 112061"/>
                  <a:gd name="connsiteX11" fmla="*/ 344521 w 519716"/>
                  <a:gd name="connsiteY11" fmla="*/ 67611 h 112061"/>
                  <a:gd name="connsiteX12" fmla="*/ 347696 w 519716"/>
                  <a:gd name="connsiteY12" fmla="*/ 89836 h 112061"/>
                  <a:gd name="connsiteX13" fmla="*/ 369921 w 519716"/>
                  <a:gd name="connsiteY13" fmla="*/ 67611 h 112061"/>
                  <a:gd name="connsiteX14" fmla="*/ 427071 w 519716"/>
                  <a:gd name="connsiteY14" fmla="*/ 67611 h 112061"/>
                  <a:gd name="connsiteX15" fmla="*/ 455646 w 519716"/>
                  <a:gd name="connsiteY15" fmla="*/ 105711 h 112061"/>
                  <a:gd name="connsiteX16" fmla="*/ 455646 w 519716"/>
                  <a:gd name="connsiteY16" fmla="*/ 80311 h 112061"/>
                  <a:gd name="connsiteX17" fmla="*/ 515971 w 519716"/>
                  <a:gd name="connsiteY17" fmla="*/ 73961 h 112061"/>
                  <a:gd name="connsiteX18" fmla="*/ 331821 w 519716"/>
                  <a:gd name="connsiteY18" fmla="*/ 73961 h 112061"/>
                  <a:gd name="connsiteX19" fmla="*/ 103221 w 519716"/>
                  <a:gd name="connsiteY19" fmla="*/ 73961 h 112061"/>
                  <a:gd name="connsiteX20" fmla="*/ 36546 w 519716"/>
                  <a:gd name="connsiteY20" fmla="*/ 80311 h 112061"/>
                  <a:gd name="connsiteX21" fmla="*/ 77821 w 519716"/>
                  <a:gd name="connsiteY21" fmla="*/ 61261 h 112061"/>
                  <a:gd name="connsiteX22" fmla="*/ 1621 w 519716"/>
                  <a:gd name="connsiteY22" fmla="*/ 64436 h 112061"/>
                  <a:gd name="connsiteX23" fmla="*/ 163546 w 519716"/>
                  <a:gd name="connsiteY23" fmla="*/ 936 h 112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9716" h="112061">
                    <a:moveTo>
                      <a:pt x="163546" y="936"/>
                    </a:moveTo>
                    <a:cubicBezTo>
                      <a:pt x="178363" y="-4885"/>
                      <a:pt x="114334" y="17869"/>
                      <a:pt x="90521" y="29511"/>
                    </a:cubicBezTo>
                    <a:cubicBezTo>
                      <a:pt x="66708" y="41153"/>
                      <a:pt x="2679" y="66553"/>
                      <a:pt x="20671" y="70786"/>
                    </a:cubicBezTo>
                    <a:cubicBezTo>
                      <a:pt x="38663" y="75019"/>
                      <a:pt x="172542" y="54911"/>
                      <a:pt x="198471" y="54911"/>
                    </a:cubicBezTo>
                    <a:cubicBezTo>
                      <a:pt x="224400" y="54911"/>
                      <a:pt x="167250" y="69199"/>
                      <a:pt x="176246" y="70786"/>
                    </a:cubicBezTo>
                    <a:cubicBezTo>
                      <a:pt x="185242" y="72373"/>
                      <a:pt x="236042" y="58615"/>
                      <a:pt x="252446" y="64436"/>
                    </a:cubicBezTo>
                    <a:cubicBezTo>
                      <a:pt x="268850" y="70257"/>
                      <a:pt x="272554" y="105711"/>
                      <a:pt x="274671" y="105711"/>
                    </a:cubicBezTo>
                    <a:cubicBezTo>
                      <a:pt x="276788" y="105711"/>
                      <a:pt x="260384" y="66023"/>
                      <a:pt x="265146" y="64436"/>
                    </a:cubicBezTo>
                    <a:cubicBezTo>
                      <a:pt x="269908" y="62849"/>
                      <a:pt x="295838" y="95657"/>
                      <a:pt x="303246" y="96186"/>
                    </a:cubicBezTo>
                    <a:cubicBezTo>
                      <a:pt x="310654" y="96715"/>
                      <a:pt x="306421" y="64965"/>
                      <a:pt x="309596" y="67611"/>
                    </a:cubicBezTo>
                    <a:cubicBezTo>
                      <a:pt x="312771" y="70257"/>
                      <a:pt x="316475" y="112061"/>
                      <a:pt x="322296" y="112061"/>
                    </a:cubicBezTo>
                    <a:cubicBezTo>
                      <a:pt x="328117" y="112061"/>
                      <a:pt x="340288" y="71315"/>
                      <a:pt x="344521" y="67611"/>
                    </a:cubicBezTo>
                    <a:cubicBezTo>
                      <a:pt x="348754" y="63907"/>
                      <a:pt x="343463" y="89836"/>
                      <a:pt x="347696" y="89836"/>
                    </a:cubicBezTo>
                    <a:cubicBezTo>
                      <a:pt x="351929" y="89836"/>
                      <a:pt x="356692" y="71315"/>
                      <a:pt x="369921" y="67611"/>
                    </a:cubicBezTo>
                    <a:cubicBezTo>
                      <a:pt x="383150" y="63907"/>
                      <a:pt x="412783" y="61261"/>
                      <a:pt x="427071" y="67611"/>
                    </a:cubicBezTo>
                    <a:cubicBezTo>
                      <a:pt x="441359" y="73961"/>
                      <a:pt x="450884" y="103594"/>
                      <a:pt x="455646" y="105711"/>
                    </a:cubicBezTo>
                    <a:cubicBezTo>
                      <a:pt x="460408" y="107828"/>
                      <a:pt x="445592" y="85603"/>
                      <a:pt x="455646" y="80311"/>
                    </a:cubicBezTo>
                    <a:cubicBezTo>
                      <a:pt x="465700" y="75019"/>
                      <a:pt x="536608" y="75019"/>
                      <a:pt x="515971" y="73961"/>
                    </a:cubicBezTo>
                    <a:cubicBezTo>
                      <a:pt x="495334" y="72903"/>
                      <a:pt x="331821" y="73961"/>
                      <a:pt x="331821" y="73961"/>
                    </a:cubicBezTo>
                    <a:lnTo>
                      <a:pt x="103221" y="73961"/>
                    </a:lnTo>
                    <a:cubicBezTo>
                      <a:pt x="54009" y="75019"/>
                      <a:pt x="40779" y="82428"/>
                      <a:pt x="36546" y="80311"/>
                    </a:cubicBezTo>
                    <a:cubicBezTo>
                      <a:pt x="32313" y="78194"/>
                      <a:pt x="83642" y="63907"/>
                      <a:pt x="77821" y="61261"/>
                    </a:cubicBezTo>
                    <a:cubicBezTo>
                      <a:pt x="72000" y="58615"/>
                      <a:pt x="-12666" y="73961"/>
                      <a:pt x="1621" y="64436"/>
                    </a:cubicBezTo>
                    <a:cubicBezTo>
                      <a:pt x="15908" y="54911"/>
                      <a:pt x="148729" y="6757"/>
                      <a:pt x="163546" y="9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 4">
                <a:extLst>
                  <a:ext uri="{FF2B5EF4-FFF2-40B4-BE49-F238E27FC236}">
                    <a16:creationId xmlns:a16="http://schemas.microsoft.com/office/drawing/2014/main" id="{4A20A92B-1753-7344-586B-5168C8BBBD7B}"/>
                  </a:ext>
                </a:extLst>
              </p:cNvPr>
              <p:cNvSpPr/>
              <p:nvPr/>
            </p:nvSpPr>
            <p:spPr>
              <a:xfrm>
                <a:off x="5555908" y="1943039"/>
                <a:ext cx="163114" cy="86160"/>
              </a:xfrm>
              <a:custGeom>
                <a:avLst/>
                <a:gdLst>
                  <a:gd name="connsiteX0" fmla="*/ 162267 w 163114"/>
                  <a:gd name="connsiteY0" fmla="*/ 61 h 86160"/>
                  <a:gd name="connsiteX1" fmla="*/ 124167 w 163114"/>
                  <a:gd name="connsiteY1" fmla="*/ 38161 h 86160"/>
                  <a:gd name="connsiteX2" fmla="*/ 51142 w 163114"/>
                  <a:gd name="connsiteY2" fmla="*/ 60386 h 86160"/>
                  <a:gd name="connsiteX3" fmla="*/ 133692 w 163114"/>
                  <a:gd name="connsiteY3" fmla="*/ 79436 h 86160"/>
                  <a:gd name="connsiteX4" fmla="*/ 342 w 163114"/>
                  <a:gd name="connsiteY4" fmla="*/ 85786 h 86160"/>
                  <a:gd name="connsiteX5" fmla="*/ 92417 w 163114"/>
                  <a:gd name="connsiteY5" fmla="*/ 69911 h 86160"/>
                  <a:gd name="connsiteX6" fmla="*/ 89242 w 163114"/>
                  <a:gd name="connsiteY6" fmla="*/ 47686 h 86160"/>
                  <a:gd name="connsiteX7" fmla="*/ 162267 w 163114"/>
                  <a:gd name="connsiteY7" fmla="*/ 61 h 86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3114" h="86160">
                    <a:moveTo>
                      <a:pt x="162267" y="61"/>
                    </a:moveTo>
                    <a:cubicBezTo>
                      <a:pt x="168088" y="-1527"/>
                      <a:pt x="142688" y="28107"/>
                      <a:pt x="124167" y="38161"/>
                    </a:cubicBezTo>
                    <a:cubicBezTo>
                      <a:pt x="105646" y="48215"/>
                      <a:pt x="49555" y="53507"/>
                      <a:pt x="51142" y="60386"/>
                    </a:cubicBezTo>
                    <a:cubicBezTo>
                      <a:pt x="52729" y="67265"/>
                      <a:pt x="142159" y="75203"/>
                      <a:pt x="133692" y="79436"/>
                    </a:cubicBezTo>
                    <a:cubicBezTo>
                      <a:pt x="125225" y="83669"/>
                      <a:pt x="7221" y="87373"/>
                      <a:pt x="342" y="85786"/>
                    </a:cubicBezTo>
                    <a:cubicBezTo>
                      <a:pt x="-6537" y="84199"/>
                      <a:pt x="92417" y="69911"/>
                      <a:pt x="92417" y="69911"/>
                    </a:cubicBezTo>
                    <a:cubicBezTo>
                      <a:pt x="107234" y="63561"/>
                      <a:pt x="76013" y="58798"/>
                      <a:pt x="89242" y="47686"/>
                    </a:cubicBezTo>
                    <a:cubicBezTo>
                      <a:pt x="102471" y="36574"/>
                      <a:pt x="156446" y="1649"/>
                      <a:pt x="162267" y="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 5">
                <a:extLst>
                  <a:ext uri="{FF2B5EF4-FFF2-40B4-BE49-F238E27FC236}">
                    <a16:creationId xmlns:a16="http://schemas.microsoft.com/office/drawing/2014/main" id="{C7D863AE-30B2-4CDD-90D7-51AB6DACEFC4}"/>
                  </a:ext>
                </a:extLst>
              </p:cNvPr>
              <p:cNvSpPr/>
              <p:nvPr/>
            </p:nvSpPr>
            <p:spPr>
              <a:xfrm>
                <a:off x="5682531" y="1945559"/>
                <a:ext cx="210376" cy="86098"/>
              </a:xfrm>
              <a:custGeom>
                <a:avLst/>
                <a:gdLst>
                  <a:gd name="connsiteX0" fmla="*/ 7069 w 210376"/>
                  <a:gd name="connsiteY0" fmla="*/ 3891 h 86098"/>
                  <a:gd name="connsiteX1" fmla="*/ 35644 w 210376"/>
                  <a:gd name="connsiteY1" fmla="*/ 54691 h 86098"/>
                  <a:gd name="connsiteX2" fmla="*/ 73744 w 210376"/>
                  <a:gd name="connsiteY2" fmla="*/ 83266 h 86098"/>
                  <a:gd name="connsiteX3" fmla="*/ 146769 w 210376"/>
                  <a:gd name="connsiteY3" fmla="*/ 83266 h 86098"/>
                  <a:gd name="connsiteX4" fmla="*/ 184869 w 210376"/>
                  <a:gd name="connsiteY4" fmla="*/ 67391 h 86098"/>
                  <a:gd name="connsiteX5" fmla="*/ 210269 w 210376"/>
                  <a:gd name="connsiteY5" fmla="*/ 26116 h 86098"/>
                  <a:gd name="connsiteX6" fmla="*/ 175344 w 210376"/>
                  <a:gd name="connsiteY6" fmla="*/ 7066 h 86098"/>
                  <a:gd name="connsiteX7" fmla="*/ 7069 w 210376"/>
                  <a:gd name="connsiteY7" fmla="*/ 3891 h 8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376" h="86098">
                    <a:moveTo>
                      <a:pt x="7069" y="3891"/>
                    </a:moveTo>
                    <a:cubicBezTo>
                      <a:pt x="-16214" y="11829"/>
                      <a:pt x="24532" y="41462"/>
                      <a:pt x="35644" y="54691"/>
                    </a:cubicBezTo>
                    <a:cubicBezTo>
                      <a:pt x="46756" y="67920"/>
                      <a:pt x="55223" y="78503"/>
                      <a:pt x="73744" y="83266"/>
                    </a:cubicBezTo>
                    <a:cubicBezTo>
                      <a:pt x="92265" y="88029"/>
                      <a:pt x="128248" y="85912"/>
                      <a:pt x="146769" y="83266"/>
                    </a:cubicBezTo>
                    <a:cubicBezTo>
                      <a:pt x="165290" y="80620"/>
                      <a:pt x="174286" y="76916"/>
                      <a:pt x="184869" y="67391"/>
                    </a:cubicBezTo>
                    <a:cubicBezTo>
                      <a:pt x="195452" y="57866"/>
                      <a:pt x="211856" y="36170"/>
                      <a:pt x="210269" y="26116"/>
                    </a:cubicBezTo>
                    <a:cubicBezTo>
                      <a:pt x="208682" y="16062"/>
                      <a:pt x="203919" y="12358"/>
                      <a:pt x="175344" y="7066"/>
                    </a:cubicBezTo>
                    <a:cubicBezTo>
                      <a:pt x="146769" y="1774"/>
                      <a:pt x="30352" y="-4047"/>
                      <a:pt x="7069" y="38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円/楕円 6">
                <a:extLst>
                  <a:ext uri="{FF2B5EF4-FFF2-40B4-BE49-F238E27FC236}">
                    <a16:creationId xmlns:a16="http://schemas.microsoft.com/office/drawing/2014/main" id="{3205BD60-615F-3652-F480-7E52736A11C3}"/>
                  </a:ext>
                </a:extLst>
              </p:cNvPr>
              <p:cNvSpPr/>
              <p:nvPr/>
            </p:nvSpPr>
            <p:spPr>
              <a:xfrm>
                <a:off x="5804469" y="1963259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>
                <a:extLst>
                  <a:ext uri="{FF2B5EF4-FFF2-40B4-BE49-F238E27FC236}">
                    <a16:creationId xmlns:a16="http://schemas.microsoft.com/office/drawing/2014/main" id="{47FD778C-A4E6-D775-4ED8-5CE1B2A052C0}"/>
                  </a:ext>
                </a:extLst>
              </p:cNvPr>
              <p:cNvSpPr/>
              <p:nvPr/>
            </p:nvSpPr>
            <p:spPr>
              <a:xfrm>
                <a:off x="5567126" y="2106647"/>
                <a:ext cx="465853" cy="49316"/>
              </a:xfrm>
              <a:custGeom>
                <a:avLst/>
                <a:gdLst>
                  <a:gd name="connsiteX0" fmla="*/ 1824 w 465853"/>
                  <a:gd name="connsiteY0" fmla="*/ 23778 h 49316"/>
                  <a:gd name="connsiteX1" fmla="*/ 290749 w 465853"/>
                  <a:gd name="connsiteY1" fmla="*/ 17428 h 49316"/>
                  <a:gd name="connsiteX2" fmla="*/ 166924 w 465853"/>
                  <a:gd name="connsiteY2" fmla="*/ 33303 h 49316"/>
                  <a:gd name="connsiteX3" fmla="*/ 417749 w 465853"/>
                  <a:gd name="connsiteY3" fmla="*/ 4728 h 49316"/>
                  <a:gd name="connsiteX4" fmla="*/ 465374 w 465853"/>
                  <a:gd name="connsiteY4" fmla="*/ 1553 h 49316"/>
                  <a:gd name="connsiteX5" fmla="*/ 408224 w 465853"/>
                  <a:gd name="connsiteY5" fmla="*/ 20603 h 49316"/>
                  <a:gd name="connsiteX6" fmla="*/ 408224 w 465853"/>
                  <a:gd name="connsiteY6" fmla="*/ 49178 h 49316"/>
                  <a:gd name="connsiteX7" fmla="*/ 427274 w 465853"/>
                  <a:gd name="connsiteY7" fmla="*/ 7903 h 49316"/>
                  <a:gd name="connsiteX8" fmla="*/ 290749 w 465853"/>
                  <a:gd name="connsiteY8" fmla="*/ 14253 h 49316"/>
                  <a:gd name="connsiteX9" fmla="*/ 173274 w 465853"/>
                  <a:gd name="connsiteY9" fmla="*/ 7903 h 49316"/>
                  <a:gd name="connsiteX10" fmla="*/ 1824 w 465853"/>
                  <a:gd name="connsiteY10" fmla="*/ 23778 h 49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5853" h="49316">
                    <a:moveTo>
                      <a:pt x="1824" y="23778"/>
                    </a:moveTo>
                    <a:cubicBezTo>
                      <a:pt x="21403" y="25365"/>
                      <a:pt x="263232" y="15841"/>
                      <a:pt x="290749" y="17428"/>
                    </a:cubicBezTo>
                    <a:cubicBezTo>
                      <a:pt x="318266" y="19015"/>
                      <a:pt x="145757" y="35420"/>
                      <a:pt x="166924" y="33303"/>
                    </a:cubicBezTo>
                    <a:cubicBezTo>
                      <a:pt x="188091" y="31186"/>
                      <a:pt x="368007" y="10020"/>
                      <a:pt x="417749" y="4728"/>
                    </a:cubicBezTo>
                    <a:cubicBezTo>
                      <a:pt x="467491" y="-564"/>
                      <a:pt x="466962" y="-1093"/>
                      <a:pt x="465374" y="1553"/>
                    </a:cubicBezTo>
                    <a:cubicBezTo>
                      <a:pt x="463787" y="4199"/>
                      <a:pt x="417749" y="12666"/>
                      <a:pt x="408224" y="20603"/>
                    </a:cubicBezTo>
                    <a:cubicBezTo>
                      <a:pt x="398699" y="28540"/>
                      <a:pt x="405049" y="51295"/>
                      <a:pt x="408224" y="49178"/>
                    </a:cubicBezTo>
                    <a:cubicBezTo>
                      <a:pt x="411399" y="47061"/>
                      <a:pt x="446853" y="13724"/>
                      <a:pt x="427274" y="7903"/>
                    </a:cubicBezTo>
                    <a:cubicBezTo>
                      <a:pt x="407695" y="2082"/>
                      <a:pt x="333082" y="14253"/>
                      <a:pt x="290749" y="14253"/>
                    </a:cubicBezTo>
                    <a:cubicBezTo>
                      <a:pt x="248416" y="14253"/>
                      <a:pt x="220899" y="4728"/>
                      <a:pt x="173274" y="7903"/>
                    </a:cubicBezTo>
                    <a:cubicBezTo>
                      <a:pt x="125649" y="11078"/>
                      <a:pt x="-17755" y="22191"/>
                      <a:pt x="1824" y="237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>
                <a:extLst>
                  <a:ext uri="{FF2B5EF4-FFF2-40B4-BE49-F238E27FC236}">
                    <a16:creationId xmlns:a16="http://schemas.microsoft.com/office/drawing/2014/main" id="{551F3FA9-4E16-A31C-3DEB-E666C8FD188F}"/>
                  </a:ext>
                </a:extLst>
              </p:cNvPr>
              <p:cNvSpPr/>
              <p:nvPr/>
            </p:nvSpPr>
            <p:spPr>
              <a:xfrm>
                <a:off x="5627893" y="2057364"/>
                <a:ext cx="412721" cy="76496"/>
              </a:xfrm>
              <a:custGeom>
                <a:avLst/>
                <a:gdLst>
                  <a:gd name="connsiteX0" fmla="*/ 4557 w 412721"/>
                  <a:gd name="connsiteY0" fmla="*/ 50836 h 76496"/>
                  <a:gd name="connsiteX1" fmla="*/ 68057 w 412721"/>
                  <a:gd name="connsiteY1" fmla="*/ 57186 h 76496"/>
                  <a:gd name="connsiteX2" fmla="*/ 68057 w 412721"/>
                  <a:gd name="connsiteY2" fmla="*/ 36 h 76496"/>
                  <a:gd name="connsiteX3" fmla="*/ 150607 w 412721"/>
                  <a:gd name="connsiteY3" fmla="*/ 66711 h 76496"/>
                  <a:gd name="connsiteX4" fmla="*/ 131557 w 412721"/>
                  <a:gd name="connsiteY4" fmla="*/ 3211 h 76496"/>
                  <a:gd name="connsiteX5" fmla="*/ 239507 w 412721"/>
                  <a:gd name="connsiteY5" fmla="*/ 76236 h 76496"/>
                  <a:gd name="connsiteX6" fmla="*/ 210932 w 412721"/>
                  <a:gd name="connsiteY6" fmla="*/ 28611 h 76496"/>
                  <a:gd name="connsiteX7" fmla="*/ 258557 w 412721"/>
                  <a:gd name="connsiteY7" fmla="*/ 57186 h 76496"/>
                  <a:gd name="connsiteX8" fmla="*/ 261732 w 412721"/>
                  <a:gd name="connsiteY8" fmla="*/ 12736 h 76496"/>
                  <a:gd name="connsiteX9" fmla="*/ 306182 w 412721"/>
                  <a:gd name="connsiteY9" fmla="*/ 54011 h 76496"/>
                  <a:gd name="connsiteX10" fmla="*/ 410957 w 412721"/>
                  <a:gd name="connsiteY10" fmla="*/ 50836 h 76496"/>
                  <a:gd name="connsiteX11" fmla="*/ 210932 w 412721"/>
                  <a:gd name="connsiteY11" fmla="*/ 50836 h 76496"/>
                  <a:gd name="connsiteX12" fmla="*/ 4557 w 412721"/>
                  <a:gd name="connsiteY12" fmla="*/ 50836 h 76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2721" h="76496">
                    <a:moveTo>
                      <a:pt x="4557" y="50836"/>
                    </a:moveTo>
                    <a:cubicBezTo>
                      <a:pt x="-19255" y="51894"/>
                      <a:pt x="57474" y="65653"/>
                      <a:pt x="68057" y="57186"/>
                    </a:cubicBezTo>
                    <a:cubicBezTo>
                      <a:pt x="78640" y="48719"/>
                      <a:pt x="54299" y="-1551"/>
                      <a:pt x="68057" y="36"/>
                    </a:cubicBezTo>
                    <a:cubicBezTo>
                      <a:pt x="81815" y="1623"/>
                      <a:pt x="140024" y="66182"/>
                      <a:pt x="150607" y="66711"/>
                    </a:cubicBezTo>
                    <a:cubicBezTo>
                      <a:pt x="161190" y="67240"/>
                      <a:pt x="116740" y="1624"/>
                      <a:pt x="131557" y="3211"/>
                    </a:cubicBezTo>
                    <a:cubicBezTo>
                      <a:pt x="146374" y="4798"/>
                      <a:pt x="226278" y="72003"/>
                      <a:pt x="239507" y="76236"/>
                    </a:cubicBezTo>
                    <a:cubicBezTo>
                      <a:pt x="252736" y="80469"/>
                      <a:pt x="207757" y="31786"/>
                      <a:pt x="210932" y="28611"/>
                    </a:cubicBezTo>
                    <a:cubicBezTo>
                      <a:pt x="214107" y="25436"/>
                      <a:pt x="250090" y="59832"/>
                      <a:pt x="258557" y="57186"/>
                    </a:cubicBezTo>
                    <a:cubicBezTo>
                      <a:pt x="267024" y="54540"/>
                      <a:pt x="253795" y="13265"/>
                      <a:pt x="261732" y="12736"/>
                    </a:cubicBezTo>
                    <a:cubicBezTo>
                      <a:pt x="269670" y="12207"/>
                      <a:pt x="281311" y="47661"/>
                      <a:pt x="306182" y="54011"/>
                    </a:cubicBezTo>
                    <a:cubicBezTo>
                      <a:pt x="331053" y="60361"/>
                      <a:pt x="426832" y="51365"/>
                      <a:pt x="410957" y="50836"/>
                    </a:cubicBezTo>
                    <a:cubicBezTo>
                      <a:pt x="395082" y="50307"/>
                      <a:pt x="274432" y="49778"/>
                      <a:pt x="210932" y="50836"/>
                    </a:cubicBezTo>
                    <a:cubicBezTo>
                      <a:pt x="147432" y="51894"/>
                      <a:pt x="28369" y="49778"/>
                      <a:pt x="4557" y="508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EE42D78B-869A-221E-8ADC-84F0A74A5B54}"/>
                  </a:ext>
                </a:extLst>
              </p:cNvPr>
              <p:cNvSpPr/>
              <p:nvPr/>
            </p:nvSpPr>
            <p:spPr>
              <a:xfrm>
                <a:off x="5482948" y="1907152"/>
                <a:ext cx="524158" cy="109222"/>
              </a:xfrm>
              <a:custGeom>
                <a:avLst/>
                <a:gdLst>
                  <a:gd name="connsiteX0" fmla="*/ 277 w 524158"/>
                  <a:gd name="connsiteY0" fmla="*/ 83573 h 109222"/>
                  <a:gd name="connsiteX1" fmla="*/ 149502 w 524158"/>
                  <a:gd name="connsiteY1" fmla="*/ 61348 h 109222"/>
                  <a:gd name="connsiteX2" fmla="*/ 200302 w 524158"/>
                  <a:gd name="connsiteY2" fmla="*/ 35948 h 109222"/>
                  <a:gd name="connsiteX3" fmla="*/ 149502 w 524158"/>
                  <a:gd name="connsiteY3" fmla="*/ 39123 h 109222"/>
                  <a:gd name="connsiteX4" fmla="*/ 349527 w 524158"/>
                  <a:gd name="connsiteY4" fmla="*/ 45473 h 109222"/>
                  <a:gd name="connsiteX5" fmla="*/ 324127 w 524158"/>
                  <a:gd name="connsiteY5" fmla="*/ 26423 h 109222"/>
                  <a:gd name="connsiteX6" fmla="*/ 473352 w 524158"/>
                  <a:gd name="connsiteY6" fmla="*/ 61348 h 109222"/>
                  <a:gd name="connsiteX7" fmla="*/ 413027 w 524158"/>
                  <a:gd name="connsiteY7" fmla="*/ 54998 h 109222"/>
                  <a:gd name="connsiteX8" fmla="*/ 473352 w 524158"/>
                  <a:gd name="connsiteY8" fmla="*/ 83573 h 109222"/>
                  <a:gd name="connsiteX9" fmla="*/ 524152 w 524158"/>
                  <a:gd name="connsiteY9" fmla="*/ 108973 h 109222"/>
                  <a:gd name="connsiteX10" fmla="*/ 470177 w 524158"/>
                  <a:gd name="connsiteY10" fmla="*/ 67698 h 109222"/>
                  <a:gd name="connsiteX11" fmla="*/ 295552 w 524158"/>
                  <a:gd name="connsiteY11" fmla="*/ 23248 h 109222"/>
                  <a:gd name="connsiteX12" fmla="*/ 136802 w 524158"/>
                  <a:gd name="connsiteY12" fmla="*/ 1023 h 109222"/>
                  <a:gd name="connsiteX13" fmla="*/ 327302 w 524158"/>
                  <a:gd name="connsiteY13" fmla="*/ 54998 h 109222"/>
                  <a:gd name="connsiteX14" fmla="*/ 190777 w 524158"/>
                  <a:gd name="connsiteY14" fmla="*/ 39123 h 109222"/>
                  <a:gd name="connsiteX15" fmla="*/ 277 w 524158"/>
                  <a:gd name="connsiteY15" fmla="*/ 83573 h 109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4158" h="109222">
                    <a:moveTo>
                      <a:pt x="277" y="83573"/>
                    </a:moveTo>
                    <a:cubicBezTo>
                      <a:pt x="-6602" y="87277"/>
                      <a:pt x="116165" y="69285"/>
                      <a:pt x="149502" y="61348"/>
                    </a:cubicBezTo>
                    <a:cubicBezTo>
                      <a:pt x="182839" y="53411"/>
                      <a:pt x="200302" y="39652"/>
                      <a:pt x="200302" y="35948"/>
                    </a:cubicBezTo>
                    <a:cubicBezTo>
                      <a:pt x="200302" y="32244"/>
                      <a:pt x="124631" y="37535"/>
                      <a:pt x="149502" y="39123"/>
                    </a:cubicBezTo>
                    <a:cubicBezTo>
                      <a:pt x="174373" y="40710"/>
                      <a:pt x="320423" y="47590"/>
                      <a:pt x="349527" y="45473"/>
                    </a:cubicBezTo>
                    <a:cubicBezTo>
                      <a:pt x="378631" y="43356"/>
                      <a:pt x="303490" y="23777"/>
                      <a:pt x="324127" y="26423"/>
                    </a:cubicBezTo>
                    <a:cubicBezTo>
                      <a:pt x="344764" y="29069"/>
                      <a:pt x="458535" y="56585"/>
                      <a:pt x="473352" y="61348"/>
                    </a:cubicBezTo>
                    <a:cubicBezTo>
                      <a:pt x="488169" y="66111"/>
                      <a:pt x="413027" y="51294"/>
                      <a:pt x="413027" y="54998"/>
                    </a:cubicBezTo>
                    <a:cubicBezTo>
                      <a:pt x="413027" y="58702"/>
                      <a:pt x="454831" y="74577"/>
                      <a:pt x="473352" y="83573"/>
                    </a:cubicBezTo>
                    <a:cubicBezTo>
                      <a:pt x="491873" y="92569"/>
                      <a:pt x="524681" y="111619"/>
                      <a:pt x="524152" y="108973"/>
                    </a:cubicBezTo>
                    <a:cubicBezTo>
                      <a:pt x="523623" y="106327"/>
                      <a:pt x="508277" y="81985"/>
                      <a:pt x="470177" y="67698"/>
                    </a:cubicBezTo>
                    <a:cubicBezTo>
                      <a:pt x="432077" y="53411"/>
                      <a:pt x="351115" y="34361"/>
                      <a:pt x="295552" y="23248"/>
                    </a:cubicBezTo>
                    <a:cubicBezTo>
                      <a:pt x="239989" y="12135"/>
                      <a:pt x="131510" y="-4269"/>
                      <a:pt x="136802" y="1023"/>
                    </a:cubicBezTo>
                    <a:cubicBezTo>
                      <a:pt x="142094" y="6315"/>
                      <a:pt x="318306" y="48648"/>
                      <a:pt x="327302" y="54998"/>
                    </a:cubicBezTo>
                    <a:cubicBezTo>
                      <a:pt x="336298" y="61348"/>
                      <a:pt x="241048" y="35948"/>
                      <a:pt x="190777" y="39123"/>
                    </a:cubicBezTo>
                    <a:cubicBezTo>
                      <a:pt x="140506" y="42298"/>
                      <a:pt x="7156" y="79869"/>
                      <a:pt x="277" y="835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69CD752C-0C84-EE11-96AE-BD4884ABBDF5}"/>
                  </a:ext>
                </a:extLst>
              </p:cNvPr>
              <p:cNvSpPr/>
              <p:nvPr/>
            </p:nvSpPr>
            <p:spPr>
              <a:xfrm>
                <a:off x="5868540" y="1984370"/>
                <a:ext cx="137062" cy="51275"/>
              </a:xfrm>
              <a:custGeom>
                <a:avLst/>
                <a:gdLst>
                  <a:gd name="connsiteX0" fmla="*/ 65535 w 137062"/>
                  <a:gd name="connsiteY0" fmla="*/ 5 h 51275"/>
                  <a:gd name="connsiteX1" fmla="*/ 17910 w 137062"/>
                  <a:gd name="connsiteY1" fmla="*/ 44455 h 51275"/>
                  <a:gd name="connsiteX2" fmla="*/ 8385 w 137062"/>
                  <a:gd name="connsiteY2" fmla="*/ 50805 h 51275"/>
                  <a:gd name="connsiteX3" fmla="*/ 135385 w 137062"/>
                  <a:gd name="connsiteY3" fmla="*/ 41280 h 51275"/>
                  <a:gd name="connsiteX4" fmla="*/ 65535 w 137062"/>
                  <a:gd name="connsiteY4" fmla="*/ 5 h 5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062" h="51275">
                    <a:moveTo>
                      <a:pt x="65535" y="5"/>
                    </a:moveTo>
                    <a:cubicBezTo>
                      <a:pt x="45956" y="534"/>
                      <a:pt x="27435" y="35988"/>
                      <a:pt x="17910" y="44455"/>
                    </a:cubicBezTo>
                    <a:cubicBezTo>
                      <a:pt x="8385" y="52922"/>
                      <a:pt x="-11194" y="51334"/>
                      <a:pt x="8385" y="50805"/>
                    </a:cubicBezTo>
                    <a:cubicBezTo>
                      <a:pt x="27964" y="50276"/>
                      <a:pt x="122685" y="48159"/>
                      <a:pt x="135385" y="41280"/>
                    </a:cubicBezTo>
                    <a:cubicBezTo>
                      <a:pt x="148085" y="34401"/>
                      <a:pt x="85114" y="-524"/>
                      <a:pt x="65535" y="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AEB7EC11-DDB7-6B39-4A54-C1DEF4A6DCF5}"/>
                  </a:ext>
                </a:extLst>
              </p:cNvPr>
              <p:cNvSpPr/>
              <p:nvPr/>
            </p:nvSpPr>
            <p:spPr>
              <a:xfrm>
                <a:off x="5438766" y="1748328"/>
                <a:ext cx="523940" cy="96347"/>
              </a:xfrm>
              <a:custGeom>
                <a:avLst/>
                <a:gdLst>
                  <a:gd name="connsiteX0" fmla="*/ 9 w 523940"/>
                  <a:gd name="connsiteY0" fmla="*/ 67772 h 96347"/>
                  <a:gd name="connsiteX1" fmla="*/ 250834 w 523940"/>
                  <a:gd name="connsiteY1" fmla="*/ 1097 h 96347"/>
                  <a:gd name="connsiteX2" fmla="*/ 209559 w 523940"/>
                  <a:gd name="connsiteY2" fmla="*/ 26497 h 96347"/>
                  <a:gd name="connsiteX3" fmla="*/ 276234 w 523940"/>
                  <a:gd name="connsiteY3" fmla="*/ 29672 h 96347"/>
                  <a:gd name="connsiteX4" fmla="*/ 279409 w 523940"/>
                  <a:gd name="connsiteY4" fmla="*/ 45547 h 96347"/>
                  <a:gd name="connsiteX5" fmla="*/ 358784 w 523940"/>
                  <a:gd name="connsiteY5" fmla="*/ 64597 h 96347"/>
                  <a:gd name="connsiteX6" fmla="*/ 422284 w 523940"/>
                  <a:gd name="connsiteY6" fmla="*/ 96347 h 96347"/>
                  <a:gd name="connsiteX7" fmla="*/ 381009 w 523940"/>
                  <a:gd name="connsiteY7" fmla="*/ 64597 h 96347"/>
                  <a:gd name="connsiteX8" fmla="*/ 523884 w 523940"/>
                  <a:gd name="connsiteY8" fmla="*/ 86822 h 96347"/>
                  <a:gd name="connsiteX9" fmla="*/ 396884 w 523940"/>
                  <a:gd name="connsiteY9" fmla="*/ 67772 h 96347"/>
                  <a:gd name="connsiteX10" fmla="*/ 288934 w 523940"/>
                  <a:gd name="connsiteY10" fmla="*/ 13797 h 96347"/>
                  <a:gd name="connsiteX11" fmla="*/ 241309 w 523940"/>
                  <a:gd name="connsiteY11" fmla="*/ 7447 h 96347"/>
                  <a:gd name="connsiteX12" fmla="*/ 9 w 523940"/>
                  <a:gd name="connsiteY12" fmla="*/ 67772 h 96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3940" h="96347">
                    <a:moveTo>
                      <a:pt x="9" y="67772"/>
                    </a:moveTo>
                    <a:cubicBezTo>
                      <a:pt x="1597" y="66714"/>
                      <a:pt x="215909" y="7976"/>
                      <a:pt x="250834" y="1097"/>
                    </a:cubicBezTo>
                    <a:cubicBezTo>
                      <a:pt x="285759" y="-5782"/>
                      <a:pt x="205326" y="21735"/>
                      <a:pt x="209559" y="26497"/>
                    </a:cubicBezTo>
                    <a:cubicBezTo>
                      <a:pt x="213792" y="31259"/>
                      <a:pt x="264592" y="26497"/>
                      <a:pt x="276234" y="29672"/>
                    </a:cubicBezTo>
                    <a:cubicBezTo>
                      <a:pt x="287876" y="32847"/>
                      <a:pt x="265651" y="39726"/>
                      <a:pt x="279409" y="45547"/>
                    </a:cubicBezTo>
                    <a:cubicBezTo>
                      <a:pt x="293167" y="51368"/>
                      <a:pt x="334972" y="56130"/>
                      <a:pt x="358784" y="64597"/>
                    </a:cubicBezTo>
                    <a:cubicBezTo>
                      <a:pt x="382596" y="73064"/>
                      <a:pt x="418580" y="96347"/>
                      <a:pt x="422284" y="96347"/>
                    </a:cubicBezTo>
                    <a:cubicBezTo>
                      <a:pt x="425988" y="96347"/>
                      <a:pt x="364076" y="66184"/>
                      <a:pt x="381009" y="64597"/>
                    </a:cubicBezTo>
                    <a:cubicBezTo>
                      <a:pt x="397942" y="63009"/>
                      <a:pt x="521238" y="86293"/>
                      <a:pt x="523884" y="86822"/>
                    </a:cubicBezTo>
                    <a:cubicBezTo>
                      <a:pt x="526530" y="87351"/>
                      <a:pt x="436042" y="79943"/>
                      <a:pt x="396884" y="67772"/>
                    </a:cubicBezTo>
                    <a:cubicBezTo>
                      <a:pt x="357726" y="55601"/>
                      <a:pt x="314863" y="23851"/>
                      <a:pt x="288934" y="13797"/>
                    </a:cubicBezTo>
                    <a:cubicBezTo>
                      <a:pt x="263005" y="3743"/>
                      <a:pt x="284701" y="-2078"/>
                      <a:pt x="241309" y="7447"/>
                    </a:cubicBezTo>
                    <a:cubicBezTo>
                      <a:pt x="197917" y="16972"/>
                      <a:pt x="-1579" y="68830"/>
                      <a:pt x="9" y="677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F640AEDB-70D0-1496-CBFA-B631F09E2806}"/>
                  </a:ext>
                </a:extLst>
              </p:cNvPr>
              <p:cNvSpPr/>
              <p:nvPr/>
            </p:nvSpPr>
            <p:spPr>
              <a:xfrm>
                <a:off x="5421539" y="1656639"/>
                <a:ext cx="576302" cy="191211"/>
              </a:xfrm>
              <a:custGeom>
                <a:avLst/>
                <a:gdLst>
                  <a:gd name="connsiteX0" fmla="*/ 1361 w 576302"/>
                  <a:gd name="connsiteY0" fmla="*/ 105486 h 191211"/>
                  <a:gd name="connsiteX1" fmla="*/ 147411 w 576302"/>
                  <a:gd name="connsiteY1" fmla="*/ 76911 h 191211"/>
                  <a:gd name="connsiteX2" fmla="*/ 258536 w 576302"/>
                  <a:gd name="connsiteY2" fmla="*/ 711 h 191211"/>
                  <a:gd name="connsiteX3" fmla="*/ 220436 w 576302"/>
                  <a:gd name="connsiteY3" fmla="*/ 38811 h 191211"/>
                  <a:gd name="connsiteX4" fmla="*/ 385536 w 576302"/>
                  <a:gd name="connsiteY4" fmla="*/ 38811 h 191211"/>
                  <a:gd name="connsiteX5" fmla="*/ 455386 w 576302"/>
                  <a:gd name="connsiteY5" fmla="*/ 67386 h 191211"/>
                  <a:gd name="connsiteX6" fmla="*/ 576036 w 576302"/>
                  <a:gd name="connsiteY6" fmla="*/ 95961 h 191211"/>
                  <a:gd name="connsiteX7" fmla="*/ 490311 w 576302"/>
                  <a:gd name="connsiteY7" fmla="*/ 111836 h 191211"/>
                  <a:gd name="connsiteX8" fmla="*/ 576036 w 576302"/>
                  <a:gd name="connsiteY8" fmla="*/ 140411 h 191211"/>
                  <a:gd name="connsiteX9" fmla="*/ 509361 w 576302"/>
                  <a:gd name="connsiteY9" fmla="*/ 191211 h 191211"/>
                  <a:gd name="connsiteX10" fmla="*/ 572861 w 576302"/>
                  <a:gd name="connsiteY10" fmla="*/ 140411 h 191211"/>
                  <a:gd name="connsiteX11" fmla="*/ 534761 w 576302"/>
                  <a:gd name="connsiteY11" fmla="*/ 102311 h 191211"/>
                  <a:gd name="connsiteX12" fmla="*/ 369661 w 576302"/>
                  <a:gd name="connsiteY12" fmla="*/ 57861 h 191211"/>
                  <a:gd name="connsiteX13" fmla="*/ 379186 w 576302"/>
                  <a:gd name="connsiteY13" fmla="*/ 102311 h 191211"/>
                  <a:gd name="connsiteX14" fmla="*/ 309336 w 576302"/>
                  <a:gd name="connsiteY14" fmla="*/ 48336 h 191211"/>
                  <a:gd name="connsiteX15" fmla="*/ 239486 w 576302"/>
                  <a:gd name="connsiteY15" fmla="*/ 48336 h 191211"/>
                  <a:gd name="connsiteX16" fmla="*/ 1361 w 576302"/>
                  <a:gd name="connsiteY16" fmla="*/ 105486 h 19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6302" h="191211">
                    <a:moveTo>
                      <a:pt x="1361" y="105486"/>
                    </a:moveTo>
                    <a:cubicBezTo>
                      <a:pt x="-13985" y="110249"/>
                      <a:pt x="104549" y="94373"/>
                      <a:pt x="147411" y="76911"/>
                    </a:cubicBezTo>
                    <a:cubicBezTo>
                      <a:pt x="190273" y="59449"/>
                      <a:pt x="246365" y="7061"/>
                      <a:pt x="258536" y="711"/>
                    </a:cubicBezTo>
                    <a:cubicBezTo>
                      <a:pt x="270707" y="-5639"/>
                      <a:pt x="199269" y="32461"/>
                      <a:pt x="220436" y="38811"/>
                    </a:cubicBezTo>
                    <a:cubicBezTo>
                      <a:pt x="241603" y="45161"/>
                      <a:pt x="346378" y="34048"/>
                      <a:pt x="385536" y="38811"/>
                    </a:cubicBezTo>
                    <a:cubicBezTo>
                      <a:pt x="424694" y="43573"/>
                      <a:pt x="423636" y="57861"/>
                      <a:pt x="455386" y="67386"/>
                    </a:cubicBezTo>
                    <a:cubicBezTo>
                      <a:pt x="487136" y="76911"/>
                      <a:pt x="570215" y="88553"/>
                      <a:pt x="576036" y="95961"/>
                    </a:cubicBezTo>
                    <a:cubicBezTo>
                      <a:pt x="581857" y="103369"/>
                      <a:pt x="490311" y="104428"/>
                      <a:pt x="490311" y="111836"/>
                    </a:cubicBezTo>
                    <a:cubicBezTo>
                      <a:pt x="490311" y="119244"/>
                      <a:pt x="572861" y="127182"/>
                      <a:pt x="576036" y="140411"/>
                    </a:cubicBezTo>
                    <a:cubicBezTo>
                      <a:pt x="579211" y="153640"/>
                      <a:pt x="509890" y="191211"/>
                      <a:pt x="509361" y="191211"/>
                    </a:cubicBezTo>
                    <a:cubicBezTo>
                      <a:pt x="508832" y="191211"/>
                      <a:pt x="568628" y="155228"/>
                      <a:pt x="572861" y="140411"/>
                    </a:cubicBezTo>
                    <a:cubicBezTo>
                      <a:pt x="577094" y="125594"/>
                      <a:pt x="568628" y="116069"/>
                      <a:pt x="534761" y="102311"/>
                    </a:cubicBezTo>
                    <a:cubicBezTo>
                      <a:pt x="500894" y="88553"/>
                      <a:pt x="395590" y="57861"/>
                      <a:pt x="369661" y="57861"/>
                    </a:cubicBezTo>
                    <a:cubicBezTo>
                      <a:pt x="343732" y="57861"/>
                      <a:pt x="389240" y="103898"/>
                      <a:pt x="379186" y="102311"/>
                    </a:cubicBezTo>
                    <a:cubicBezTo>
                      <a:pt x="369132" y="100724"/>
                      <a:pt x="332619" y="57332"/>
                      <a:pt x="309336" y="48336"/>
                    </a:cubicBezTo>
                    <a:cubicBezTo>
                      <a:pt x="286053" y="39340"/>
                      <a:pt x="292403" y="37223"/>
                      <a:pt x="239486" y="48336"/>
                    </a:cubicBezTo>
                    <a:cubicBezTo>
                      <a:pt x="186569" y="59448"/>
                      <a:pt x="16707" y="100723"/>
                      <a:pt x="1361" y="1054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CE8F7FE1-D97D-2CBA-C5A2-9A6D9F903DB3}"/>
                  </a:ext>
                </a:extLst>
              </p:cNvPr>
              <p:cNvSpPr/>
              <p:nvPr/>
            </p:nvSpPr>
            <p:spPr>
              <a:xfrm>
                <a:off x="5864207" y="1895465"/>
                <a:ext cx="177870" cy="233695"/>
              </a:xfrm>
              <a:custGeom>
                <a:avLst/>
                <a:gdLst>
                  <a:gd name="connsiteX0" fmla="*/ 18 w 177870"/>
                  <a:gd name="connsiteY0" fmla="*/ 10 h 233695"/>
                  <a:gd name="connsiteX1" fmla="*/ 127018 w 177870"/>
                  <a:gd name="connsiteY1" fmla="*/ 38110 h 233695"/>
                  <a:gd name="connsiteX2" fmla="*/ 130193 w 177870"/>
                  <a:gd name="connsiteY2" fmla="*/ 114310 h 233695"/>
                  <a:gd name="connsiteX3" fmla="*/ 123843 w 177870"/>
                  <a:gd name="connsiteY3" fmla="*/ 82560 h 233695"/>
                  <a:gd name="connsiteX4" fmla="*/ 161943 w 177870"/>
                  <a:gd name="connsiteY4" fmla="*/ 228610 h 233695"/>
                  <a:gd name="connsiteX5" fmla="*/ 152418 w 177870"/>
                  <a:gd name="connsiteY5" fmla="*/ 184160 h 233695"/>
                  <a:gd name="connsiteX6" fmla="*/ 177818 w 177870"/>
                  <a:gd name="connsiteY6" fmla="*/ 28585 h 233695"/>
                  <a:gd name="connsiteX7" fmla="*/ 158768 w 177870"/>
                  <a:gd name="connsiteY7" fmla="*/ 117485 h 233695"/>
                  <a:gd name="connsiteX8" fmla="*/ 149243 w 177870"/>
                  <a:gd name="connsiteY8" fmla="*/ 79385 h 233695"/>
                  <a:gd name="connsiteX9" fmla="*/ 117493 w 177870"/>
                  <a:gd name="connsiteY9" fmla="*/ 41285 h 233695"/>
                  <a:gd name="connsiteX10" fmla="*/ 18 w 177870"/>
                  <a:gd name="connsiteY10" fmla="*/ 10 h 233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870" h="233695">
                    <a:moveTo>
                      <a:pt x="18" y="10"/>
                    </a:moveTo>
                    <a:cubicBezTo>
                      <a:pt x="1605" y="-519"/>
                      <a:pt x="105322" y="19060"/>
                      <a:pt x="127018" y="38110"/>
                    </a:cubicBezTo>
                    <a:cubicBezTo>
                      <a:pt x="148714" y="57160"/>
                      <a:pt x="130722" y="106902"/>
                      <a:pt x="130193" y="114310"/>
                    </a:cubicBezTo>
                    <a:cubicBezTo>
                      <a:pt x="129664" y="121718"/>
                      <a:pt x="118551" y="63510"/>
                      <a:pt x="123843" y="82560"/>
                    </a:cubicBezTo>
                    <a:cubicBezTo>
                      <a:pt x="129135" y="101610"/>
                      <a:pt x="157181" y="211677"/>
                      <a:pt x="161943" y="228610"/>
                    </a:cubicBezTo>
                    <a:cubicBezTo>
                      <a:pt x="166705" y="245543"/>
                      <a:pt x="149772" y="217498"/>
                      <a:pt x="152418" y="184160"/>
                    </a:cubicBezTo>
                    <a:cubicBezTo>
                      <a:pt x="155064" y="150823"/>
                      <a:pt x="176760" y="39697"/>
                      <a:pt x="177818" y="28585"/>
                    </a:cubicBezTo>
                    <a:cubicBezTo>
                      <a:pt x="178876" y="17473"/>
                      <a:pt x="163531" y="109018"/>
                      <a:pt x="158768" y="117485"/>
                    </a:cubicBezTo>
                    <a:cubicBezTo>
                      <a:pt x="154005" y="125952"/>
                      <a:pt x="156122" y="92085"/>
                      <a:pt x="149243" y="79385"/>
                    </a:cubicBezTo>
                    <a:cubicBezTo>
                      <a:pt x="142364" y="66685"/>
                      <a:pt x="136543" y="51868"/>
                      <a:pt x="117493" y="41285"/>
                    </a:cubicBezTo>
                    <a:cubicBezTo>
                      <a:pt x="98443" y="30702"/>
                      <a:pt x="-1569" y="539"/>
                      <a:pt x="18" y="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C0851A55-FEB7-66AC-A975-4EA19F559B77}"/>
                  </a:ext>
                </a:extLst>
              </p:cNvPr>
              <p:cNvSpPr/>
              <p:nvPr/>
            </p:nvSpPr>
            <p:spPr>
              <a:xfrm>
                <a:off x="5726813" y="2212975"/>
                <a:ext cx="204312" cy="117965"/>
              </a:xfrm>
              <a:custGeom>
                <a:avLst/>
                <a:gdLst>
                  <a:gd name="connsiteX0" fmla="*/ 204087 w 204312"/>
                  <a:gd name="connsiteY0" fmla="*/ 0 h 117965"/>
                  <a:gd name="connsiteX1" fmla="*/ 67562 w 204312"/>
                  <a:gd name="connsiteY1" fmla="*/ 25400 h 117965"/>
                  <a:gd name="connsiteX2" fmla="*/ 887 w 204312"/>
                  <a:gd name="connsiteY2" fmla="*/ 117475 h 117965"/>
                  <a:gd name="connsiteX3" fmla="*/ 29462 w 204312"/>
                  <a:gd name="connsiteY3" fmla="*/ 60325 h 117965"/>
                  <a:gd name="connsiteX4" fmla="*/ 32637 w 204312"/>
                  <a:gd name="connsiteY4" fmla="*/ 25400 h 117965"/>
                  <a:gd name="connsiteX5" fmla="*/ 204087 w 204312"/>
                  <a:gd name="connsiteY5" fmla="*/ 0 h 11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312" h="117965">
                    <a:moveTo>
                      <a:pt x="204087" y="0"/>
                    </a:moveTo>
                    <a:cubicBezTo>
                      <a:pt x="209908" y="0"/>
                      <a:pt x="101429" y="5821"/>
                      <a:pt x="67562" y="25400"/>
                    </a:cubicBezTo>
                    <a:cubicBezTo>
                      <a:pt x="33695" y="44979"/>
                      <a:pt x="7237" y="111654"/>
                      <a:pt x="887" y="117475"/>
                    </a:cubicBezTo>
                    <a:cubicBezTo>
                      <a:pt x="-5463" y="123296"/>
                      <a:pt x="24170" y="75671"/>
                      <a:pt x="29462" y="60325"/>
                    </a:cubicBezTo>
                    <a:cubicBezTo>
                      <a:pt x="34754" y="44979"/>
                      <a:pt x="7766" y="35983"/>
                      <a:pt x="32637" y="25400"/>
                    </a:cubicBezTo>
                    <a:cubicBezTo>
                      <a:pt x="57508" y="14817"/>
                      <a:pt x="198266" y="0"/>
                      <a:pt x="20408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0ABB1A04-FDEE-AB8F-E41F-44405CD2FECE}"/>
                  </a:ext>
                </a:extLst>
              </p:cNvPr>
              <p:cNvSpPr/>
              <p:nvPr/>
            </p:nvSpPr>
            <p:spPr>
              <a:xfrm>
                <a:off x="6523400" y="1897835"/>
                <a:ext cx="535749" cy="150394"/>
              </a:xfrm>
              <a:custGeom>
                <a:avLst/>
                <a:gdLst>
                  <a:gd name="connsiteX0" fmla="*/ 1225 w 535749"/>
                  <a:gd name="connsiteY0" fmla="*/ 150040 h 150394"/>
                  <a:gd name="connsiteX1" fmla="*/ 137750 w 535749"/>
                  <a:gd name="connsiteY1" fmla="*/ 64315 h 150394"/>
                  <a:gd name="connsiteX2" fmla="*/ 93300 w 535749"/>
                  <a:gd name="connsiteY2" fmla="*/ 86540 h 150394"/>
                  <a:gd name="connsiteX3" fmla="*/ 213950 w 535749"/>
                  <a:gd name="connsiteY3" fmla="*/ 45265 h 150394"/>
                  <a:gd name="connsiteX4" fmla="*/ 315550 w 535749"/>
                  <a:gd name="connsiteY4" fmla="*/ 45265 h 150394"/>
                  <a:gd name="connsiteX5" fmla="*/ 290150 w 535749"/>
                  <a:gd name="connsiteY5" fmla="*/ 45265 h 150394"/>
                  <a:gd name="connsiteX6" fmla="*/ 340950 w 535749"/>
                  <a:gd name="connsiteY6" fmla="*/ 48440 h 150394"/>
                  <a:gd name="connsiteX7" fmla="*/ 325075 w 535749"/>
                  <a:gd name="connsiteY7" fmla="*/ 67490 h 150394"/>
                  <a:gd name="connsiteX8" fmla="*/ 379050 w 535749"/>
                  <a:gd name="connsiteY8" fmla="*/ 86540 h 150394"/>
                  <a:gd name="connsiteX9" fmla="*/ 360000 w 535749"/>
                  <a:gd name="connsiteY9" fmla="*/ 96065 h 150394"/>
                  <a:gd name="connsiteX10" fmla="*/ 413975 w 535749"/>
                  <a:gd name="connsiteY10" fmla="*/ 77015 h 150394"/>
                  <a:gd name="connsiteX11" fmla="*/ 534625 w 535749"/>
                  <a:gd name="connsiteY11" fmla="*/ 102415 h 150394"/>
                  <a:gd name="connsiteX12" fmla="*/ 458425 w 535749"/>
                  <a:gd name="connsiteY12" fmla="*/ 73840 h 150394"/>
                  <a:gd name="connsiteX13" fmla="*/ 210775 w 535749"/>
                  <a:gd name="connsiteY13" fmla="*/ 3990 h 150394"/>
                  <a:gd name="connsiteX14" fmla="*/ 271100 w 535749"/>
                  <a:gd name="connsiteY14" fmla="*/ 13515 h 150394"/>
                  <a:gd name="connsiteX15" fmla="*/ 159975 w 535749"/>
                  <a:gd name="connsiteY15" fmla="*/ 54790 h 150394"/>
                  <a:gd name="connsiteX16" fmla="*/ 86950 w 535749"/>
                  <a:gd name="connsiteY16" fmla="*/ 51615 h 150394"/>
                  <a:gd name="connsiteX17" fmla="*/ 71075 w 535749"/>
                  <a:gd name="connsiteY17" fmla="*/ 92890 h 150394"/>
                  <a:gd name="connsiteX18" fmla="*/ 1225 w 535749"/>
                  <a:gd name="connsiteY18" fmla="*/ 150040 h 1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35749" h="150394">
                    <a:moveTo>
                      <a:pt x="1225" y="150040"/>
                    </a:moveTo>
                    <a:cubicBezTo>
                      <a:pt x="12337" y="145278"/>
                      <a:pt x="122404" y="74898"/>
                      <a:pt x="137750" y="64315"/>
                    </a:cubicBezTo>
                    <a:cubicBezTo>
                      <a:pt x="153096" y="53732"/>
                      <a:pt x="80600" y="89715"/>
                      <a:pt x="93300" y="86540"/>
                    </a:cubicBezTo>
                    <a:cubicBezTo>
                      <a:pt x="106000" y="83365"/>
                      <a:pt x="176908" y="52144"/>
                      <a:pt x="213950" y="45265"/>
                    </a:cubicBezTo>
                    <a:cubicBezTo>
                      <a:pt x="250992" y="38386"/>
                      <a:pt x="315550" y="45265"/>
                      <a:pt x="315550" y="45265"/>
                    </a:cubicBezTo>
                    <a:cubicBezTo>
                      <a:pt x="328250" y="45265"/>
                      <a:pt x="285917" y="44736"/>
                      <a:pt x="290150" y="45265"/>
                    </a:cubicBezTo>
                    <a:cubicBezTo>
                      <a:pt x="294383" y="45794"/>
                      <a:pt x="340950" y="48440"/>
                      <a:pt x="340950" y="48440"/>
                    </a:cubicBezTo>
                    <a:cubicBezTo>
                      <a:pt x="346771" y="52144"/>
                      <a:pt x="318725" y="61140"/>
                      <a:pt x="325075" y="67490"/>
                    </a:cubicBezTo>
                    <a:cubicBezTo>
                      <a:pt x="331425" y="73840"/>
                      <a:pt x="379050" y="86540"/>
                      <a:pt x="379050" y="86540"/>
                    </a:cubicBezTo>
                    <a:cubicBezTo>
                      <a:pt x="384871" y="91302"/>
                      <a:pt x="354179" y="97652"/>
                      <a:pt x="360000" y="96065"/>
                    </a:cubicBezTo>
                    <a:cubicBezTo>
                      <a:pt x="365821" y="94477"/>
                      <a:pt x="384871" y="75957"/>
                      <a:pt x="413975" y="77015"/>
                    </a:cubicBezTo>
                    <a:cubicBezTo>
                      <a:pt x="443079" y="78073"/>
                      <a:pt x="527217" y="102944"/>
                      <a:pt x="534625" y="102415"/>
                    </a:cubicBezTo>
                    <a:cubicBezTo>
                      <a:pt x="542033" y="101886"/>
                      <a:pt x="512400" y="90244"/>
                      <a:pt x="458425" y="73840"/>
                    </a:cubicBezTo>
                    <a:cubicBezTo>
                      <a:pt x="404450" y="57436"/>
                      <a:pt x="241996" y="14044"/>
                      <a:pt x="210775" y="3990"/>
                    </a:cubicBezTo>
                    <a:cubicBezTo>
                      <a:pt x="179554" y="-6064"/>
                      <a:pt x="279567" y="5048"/>
                      <a:pt x="271100" y="13515"/>
                    </a:cubicBezTo>
                    <a:cubicBezTo>
                      <a:pt x="262633" y="21982"/>
                      <a:pt x="190667" y="48440"/>
                      <a:pt x="159975" y="54790"/>
                    </a:cubicBezTo>
                    <a:cubicBezTo>
                      <a:pt x="129283" y="61140"/>
                      <a:pt x="101767" y="45265"/>
                      <a:pt x="86950" y="51615"/>
                    </a:cubicBezTo>
                    <a:cubicBezTo>
                      <a:pt x="72133" y="57965"/>
                      <a:pt x="84304" y="75427"/>
                      <a:pt x="71075" y="92890"/>
                    </a:cubicBezTo>
                    <a:cubicBezTo>
                      <a:pt x="57846" y="110352"/>
                      <a:pt x="-9887" y="154802"/>
                      <a:pt x="1225" y="1500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9FDB6392-B645-2F21-B040-3499135DCABA}"/>
                  </a:ext>
                </a:extLst>
              </p:cNvPr>
              <p:cNvSpPr/>
              <p:nvPr/>
            </p:nvSpPr>
            <p:spPr>
              <a:xfrm>
                <a:off x="6775405" y="1939925"/>
                <a:ext cx="251035" cy="97287"/>
              </a:xfrm>
              <a:custGeom>
                <a:avLst/>
                <a:gdLst>
                  <a:gd name="connsiteX0" fmla="*/ 45 w 251035"/>
                  <a:gd name="connsiteY0" fmla="*/ 0 h 97287"/>
                  <a:gd name="connsiteX1" fmla="*/ 177845 w 251035"/>
                  <a:gd name="connsiteY1" fmla="*/ 47625 h 97287"/>
                  <a:gd name="connsiteX2" fmla="*/ 95295 w 251035"/>
                  <a:gd name="connsiteY2" fmla="*/ 41275 h 97287"/>
                  <a:gd name="connsiteX3" fmla="*/ 250870 w 251035"/>
                  <a:gd name="connsiteY3" fmla="*/ 82550 h 97287"/>
                  <a:gd name="connsiteX4" fmla="*/ 60370 w 251035"/>
                  <a:gd name="connsiteY4" fmla="*/ 92075 h 97287"/>
                  <a:gd name="connsiteX5" fmla="*/ 219120 w 251035"/>
                  <a:gd name="connsiteY5" fmla="*/ 88900 h 97287"/>
                  <a:gd name="connsiteX6" fmla="*/ 247695 w 251035"/>
                  <a:gd name="connsiteY6" fmla="*/ 95250 h 97287"/>
                  <a:gd name="connsiteX7" fmla="*/ 196895 w 251035"/>
                  <a:gd name="connsiteY7" fmla="*/ 47625 h 97287"/>
                  <a:gd name="connsiteX8" fmla="*/ 45 w 251035"/>
                  <a:gd name="connsiteY8" fmla="*/ 0 h 9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1035" h="97287">
                    <a:moveTo>
                      <a:pt x="45" y="0"/>
                    </a:moveTo>
                    <a:cubicBezTo>
                      <a:pt x="-3130" y="0"/>
                      <a:pt x="161970" y="40746"/>
                      <a:pt x="177845" y="47625"/>
                    </a:cubicBezTo>
                    <a:cubicBezTo>
                      <a:pt x="193720" y="54504"/>
                      <a:pt x="83124" y="35454"/>
                      <a:pt x="95295" y="41275"/>
                    </a:cubicBezTo>
                    <a:cubicBezTo>
                      <a:pt x="107466" y="47096"/>
                      <a:pt x="256691" y="74083"/>
                      <a:pt x="250870" y="82550"/>
                    </a:cubicBezTo>
                    <a:cubicBezTo>
                      <a:pt x="245049" y="91017"/>
                      <a:pt x="65661" y="91017"/>
                      <a:pt x="60370" y="92075"/>
                    </a:cubicBezTo>
                    <a:cubicBezTo>
                      <a:pt x="55079" y="93133"/>
                      <a:pt x="187899" y="88371"/>
                      <a:pt x="219120" y="88900"/>
                    </a:cubicBezTo>
                    <a:cubicBezTo>
                      <a:pt x="250341" y="89429"/>
                      <a:pt x="251399" y="102129"/>
                      <a:pt x="247695" y="95250"/>
                    </a:cubicBezTo>
                    <a:cubicBezTo>
                      <a:pt x="243991" y="88371"/>
                      <a:pt x="237112" y="64029"/>
                      <a:pt x="196895" y="47625"/>
                    </a:cubicBezTo>
                    <a:cubicBezTo>
                      <a:pt x="156678" y="31221"/>
                      <a:pt x="3220" y="0"/>
                      <a:pt x="45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2B511403-7A56-8635-DE1E-8406CBEF6C4A}"/>
                  </a:ext>
                </a:extLst>
              </p:cNvPr>
              <p:cNvSpPr/>
              <p:nvPr/>
            </p:nvSpPr>
            <p:spPr>
              <a:xfrm>
                <a:off x="6503417" y="2005651"/>
                <a:ext cx="564184" cy="54935"/>
              </a:xfrm>
              <a:custGeom>
                <a:avLst/>
                <a:gdLst>
                  <a:gd name="connsiteX0" fmla="*/ 5333 w 564184"/>
                  <a:gd name="connsiteY0" fmla="*/ 42224 h 54935"/>
                  <a:gd name="connsiteX1" fmla="*/ 119633 w 564184"/>
                  <a:gd name="connsiteY1" fmla="*/ 35874 h 54935"/>
                  <a:gd name="connsiteX2" fmla="*/ 281558 w 564184"/>
                  <a:gd name="connsiteY2" fmla="*/ 32699 h 54935"/>
                  <a:gd name="connsiteX3" fmla="*/ 227583 w 564184"/>
                  <a:gd name="connsiteY3" fmla="*/ 29524 h 54935"/>
                  <a:gd name="connsiteX4" fmla="*/ 364108 w 564184"/>
                  <a:gd name="connsiteY4" fmla="*/ 13649 h 54935"/>
                  <a:gd name="connsiteX5" fmla="*/ 310133 w 564184"/>
                  <a:gd name="connsiteY5" fmla="*/ 13649 h 54935"/>
                  <a:gd name="connsiteX6" fmla="*/ 443483 w 564184"/>
                  <a:gd name="connsiteY6" fmla="*/ 949 h 54935"/>
                  <a:gd name="connsiteX7" fmla="*/ 395858 w 564184"/>
                  <a:gd name="connsiteY7" fmla="*/ 4124 h 54935"/>
                  <a:gd name="connsiteX8" fmla="*/ 564133 w 564184"/>
                  <a:gd name="connsiteY8" fmla="*/ 29524 h 54935"/>
                  <a:gd name="connsiteX9" fmla="*/ 411733 w 564184"/>
                  <a:gd name="connsiteY9" fmla="*/ 32699 h 54935"/>
                  <a:gd name="connsiteX10" fmla="*/ 237108 w 564184"/>
                  <a:gd name="connsiteY10" fmla="*/ 54924 h 54935"/>
                  <a:gd name="connsiteX11" fmla="*/ 294258 w 564184"/>
                  <a:gd name="connsiteY11" fmla="*/ 29524 h 54935"/>
                  <a:gd name="connsiteX12" fmla="*/ 5333 w 564184"/>
                  <a:gd name="connsiteY12" fmla="*/ 42224 h 54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4184" h="54935">
                    <a:moveTo>
                      <a:pt x="5333" y="42224"/>
                    </a:moveTo>
                    <a:cubicBezTo>
                      <a:pt x="-23771" y="43282"/>
                      <a:pt x="73596" y="37461"/>
                      <a:pt x="119633" y="35874"/>
                    </a:cubicBezTo>
                    <a:cubicBezTo>
                      <a:pt x="165670" y="34287"/>
                      <a:pt x="263567" y="33757"/>
                      <a:pt x="281558" y="32699"/>
                    </a:cubicBezTo>
                    <a:cubicBezTo>
                      <a:pt x="299549" y="31641"/>
                      <a:pt x="213825" y="32699"/>
                      <a:pt x="227583" y="29524"/>
                    </a:cubicBezTo>
                    <a:cubicBezTo>
                      <a:pt x="241341" y="26349"/>
                      <a:pt x="350350" y="16295"/>
                      <a:pt x="364108" y="13649"/>
                    </a:cubicBezTo>
                    <a:cubicBezTo>
                      <a:pt x="377866" y="11003"/>
                      <a:pt x="296904" y="15766"/>
                      <a:pt x="310133" y="13649"/>
                    </a:cubicBezTo>
                    <a:cubicBezTo>
                      <a:pt x="323362" y="11532"/>
                      <a:pt x="429196" y="2536"/>
                      <a:pt x="443483" y="949"/>
                    </a:cubicBezTo>
                    <a:cubicBezTo>
                      <a:pt x="457770" y="-638"/>
                      <a:pt x="375750" y="-638"/>
                      <a:pt x="395858" y="4124"/>
                    </a:cubicBezTo>
                    <a:cubicBezTo>
                      <a:pt x="415966" y="8886"/>
                      <a:pt x="561487" y="24762"/>
                      <a:pt x="564133" y="29524"/>
                    </a:cubicBezTo>
                    <a:cubicBezTo>
                      <a:pt x="566779" y="34286"/>
                      <a:pt x="466237" y="28466"/>
                      <a:pt x="411733" y="32699"/>
                    </a:cubicBezTo>
                    <a:cubicBezTo>
                      <a:pt x="357229" y="36932"/>
                      <a:pt x="256687" y="55453"/>
                      <a:pt x="237108" y="54924"/>
                    </a:cubicBezTo>
                    <a:cubicBezTo>
                      <a:pt x="217529" y="54395"/>
                      <a:pt x="329183" y="31641"/>
                      <a:pt x="294258" y="29524"/>
                    </a:cubicBezTo>
                    <a:cubicBezTo>
                      <a:pt x="259333" y="27407"/>
                      <a:pt x="34437" y="41166"/>
                      <a:pt x="5333" y="422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37877E6F-7DEA-FA4A-F744-228F59BA5CE4}"/>
                  </a:ext>
                </a:extLst>
              </p:cNvPr>
              <p:cNvSpPr/>
              <p:nvPr/>
            </p:nvSpPr>
            <p:spPr>
              <a:xfrm>
                <a:off x="6502201" y="1974426"/>
                <a:ext cx="144801" cy="86197"/>
              </a:xfrm>
              <a:custGeom>
                <a:avLst/>
                <a:gdLst>
                  <a:gd name="connsiteX0" fmla="*/ 50999 w 144801"/>
                  <a:gd name="connsiteY0" fmla="*/ 424 h 86197"/>
                  <a:gd name="connsiteX1" fmla="*/ 124024 w 144801"/>
                  <a:gd name="connsiteY1" fmla="*/ 35349 h 86197"/>
                  <a:gd name="connsiteX2" fmla="*/ 143074 w 144801"/>
                  <a:gd name="connsiteY2" fmla="*/ 63924 h 86197"/>
                  <a:gd name="connsiteX3" fmla="*/ 89099 w 144801"/>
                  <a:gd name="connsiteY3" fmla="*/ 67099 h 86197"/>
                  <a:gd name="connsiteX4" fmla="*/ 199 w 144801"/>
                  <a:gd name="connsiteY4" fmla="*/ 86149 h 86197"/>
                  <a:gd name="connsiteX5" fmla="*/ 63699 w 144801"/>
                  <a:gd name="connsiteY5" fmla="*/ 60749 h 86197"/>
                  <a:gd name="connsiteX6" fmla="*/ 19249 w 144801"/>
                  <a:gd name="connsiteY6" fmla="*/ 60749 h 86197"/>
                  <a:gd name="connsiteX7" fmla="*/ 50999 w 144801"/>
                  <a:gd name="connsiteY7" fmla="*/ 424 h 8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801" h="86197">
                    <a:moveTo>
                      <a:pt x="50999" y="424"/>
                    </a:moveTo>
                    <a:cubicBezTo>
                      <a:pt x="68461" y="-3809"/>
                      <a:pt x="108678" y="24766"/>
                      <a:pt x="124024" y="35349"/>
                    </a:cubicBezTo>
                    <a:cubicBezTo>
                      <a:pt x="139370" y="45932"/>
                      <a:pt x="148895" y="58632"/>
                      <a:pt x="143074" y="63924"/>
                    </a:cubicBezTo>
                    <a:cubicBezTo>
                      <a:pt x="137253" y="69216"/>
                      <a:pt x="112912" y="63395"/>
                      <a:pt x="89099" y="67099"/>
                    </a:cubicBezTo>
                    <a:cubicBezTo>
                      <a:pt x="65287" y="70803"/>
                      <a:pt x="4432" y="87207"/>
                      <a:pt x="199" y="86149"/>
                    </a:cubicBezTo>
                    <a:cubicBezTo>
                      <a:pt x="-4034" y="85091"/>
                      <a:pt x="60524" y="64982"/>
                      <a:pt x="63699" y="60749"/>
                    </a:cubicBezTo>
                    <a:cubicBezTo>
                      <a:pt x="66874" y="56516"/>
                      <a:pt x="21895" y="65511"/>
                      <a:pt x="19249" y="60749"/>
                    </a:cubicBezTo>
                    <a:cubicBezTo>
                      <a:pt x="16603" y="55987"/>
                      <a:pt x="33537" y="4657"/>
                      <a:pt x="50999" y="4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56F7D1E8-7C7D-EC56-7A38-06ECC18CF5DA}"/>
                  </a:ext>
                </a:extLst>
              </p:cNvPr>
              <p:cNvSpPr/>
              <p:nvPr/>
            </p:nvSpPr>
            <p:spPr>
              <a:xfrm>
                <a:off x="6619753" y="1925224"/>
                <a:ext cx="243900" cy="116808"/>
              </a:xfrm>
              <a:custGeom>
                <a:avLst/>
                <a:gdLst>
                  <a:gd name="connsiteX0" fmla="*/ 241422 w 243900"/>
                  <a:gd name="connsiteY0" fmla="*/ 5176 h 116808"/>
                  <a:gd name="connsiteX1" fmla="*/ 196972 w 243900"/>
                  <a:gd name="connsiteY1" fmla="*/ 75026 h 116808"/>
                  <a:gd name="connsiteX2" fmla="*/ 200147 w 243900"/>
                  <a:gd name="connsiteY2" fmla="*/ 106776 h 116808"/>
                  <a:gd name="connsiteX3" fmla="*/ 85847 w 243900"/>
                  <a:gd name="connsiteY3" fmla="*/ 116301 h 116808"/>
                  <a:gd name="connsiteX4" fmla="*/ 38222 w 243900"/>
                  <a:gd name="connsiteY4" fmla="*/ 94076 h 116808"/>
                  <a:gd name="connsiteX5" fmla="*/ 122 w 243900"/>
                  <a:gd name="connsiteY5" fmla="*/ 55976 h 116808"/>
                  <a:gd name="connsiteX6" fmla="*/ 50922 w 243900"/>
                  <a:gd name="connsiteY6" fmla="*/ 30576 h 116808"/>
                  <a:gd name="connsiteX7" fmla="*/ 111247 w 243900"/>
                  <a:gd name="connsiteY7" fmla="*/ 8351 h 116808"/>
                  <a:gd name="connsiteX8" fmla="*/ 241422 w 243900"/>
                  <a:gd name="connsiteY8" fmla="*/ 5176 h 11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3900" h="116808">
                    <a:moveTo>
                      <a:pt x="241422" y="5176"/>
                    </a:moveTo>
                    <a:cubicBezTo>
                      <a:pt x="255710" y="16289"/>
                      <a:pt x="203851" y="58093"/>
                      <a:pt x="196972" y="75026"/>
                    </a:cubicBezTo>
                    <a:cubicBezTo>
                      <a:pt x="190093" y="91959"/>
                      <a:pt x="218668" y="99897"/>
                      <a:pt x="200147" y="106776"/>
                    </a:cubicBezTo>
                    <a:cubicBezTo>
                      <a:pt x="181626" y="113655"/>
                      <a:pt x="112834" y="118418"/>
                      <a:pt x="85847" y="116301"/>
                    </a:cubicBezTo>
                    <a:cubicBezTo>
                      <a:pt x="58859" y="114184"/>
                      <a:pt x="52509" y="104130"/>
                      <a:pt x="38222" y="94076"/>
                    </a:cubicBezTo>
                    <a:cubicBezTo>
                      <a:pt x="23935" y="84022"/>
                      <a:pt x="-1995" y="66559"/>
                      <a:pt x="122" y="55976"/>
                    </a:cubicBezTo>
                    <a:cubicBezTo>
                      <a:pt x="2239" y="45393"/>
                      <a:pt x="32401" y="38513"/>
                      <a:pt x="50922" y="30576"/>
                    </a:cubicBezTo>
                    <a:cubicBezTo>
                      <a:pt x="69443" y="22639"/>
                      <a:pt x="86376" y="13113"/>
                      <a:pt x="111247" y="8351"/>
                    </a:cubicBezTo>
                    <a:cubicBezTo>
                      <a:pt x="136118" y="3589"/>
                      <a:pt x="227134" y="-5937"/>
                      <a:pt x="241422" y="51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円/楕円 21">
                <a:extLst>
                  <a:ext uri="{FF2B5EF4-FFF2-40B4-BE49-F238E27FC236}">
                    <a16:creationId xmlns:a16="http://schemas.microsoft.com/office/drawing/2014/main" id="{2E422A83-4700-577D-B8E5-B1CCCFF3063E}"/>
                  </a:ext>
                </a:extLst>
              </p:cNvPr>
              <p:cNvSpPr/>
              <p:nvPr/>
            </p:nvSpPr>
            <p:spPr>
              <a:xfrm>
                <a:off x="6709608" y="1959895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7FD8A7EF-3D6C-6D40-2BB4-FB6E1428CB8C}"/>
                  </a:ext>
                </a:extLst>
              </p:cNvPr>
              <p:cNvSpPr/>
              <p:nvPr/>
            </p:nvSpPr>
            <p:spPr>
              <a:xfrm>
                <a:off x="6564964" y="1901749"/>
                <a:ext cx="214522" cy="60850"/>
              </a:xfrm>
              <a:custGeom>
                <a:avLst/>
                <a:gdLst>
                  <a:gd name="connsiteX0" fmla="*/ 936 w 214522"/>
                  <a:gd name="connsiteY0" fmla="*/ 60401 h 60850"/>
                  <a:gd name="connsiteX1" fmla="*/ 70786 w 214522"/>
                  <a:gd name="connsiteY1" fmla="*/ 44526 h 60850"/>
                  <a:gd name="connsiteX2" fmla="*/ 35861 w 214522"/>
                  <a:gd name="connsiteY2" fmla="*/ 6426 h 60850"/>
                  <a:gd name="connsiteX3" fmla="*/ 102536 w 214522"/>
                  <a:gd name="connsiteY3" fmla="*/ 31826 h 60850"/>
                  <a:gd name="connsiteX4" fmla="*/ 118411 w 214522"/>
                  <a:gd name="connsiteY4" fmla="*/ 76 h 60850"/>
                  <a:gd name="connsiteX5" fmla="*/ 210486 w 214522"/>
                  <a:gd name="connsiteY5" fmla="*/ 22301 h 60850"/>
                  <a:gd name="connsiteX6" fmla="*/ 191436 w 214522"/>
                  <a:gd name="connsiteY6" fmla="*/ 15951 h 60850"/>
                  <a:gd name="connsiteX7" fmla="*/ 131111 w 214522"/>
                  <a:gd name="connsiteY7" fmla="*/ 28651 h 60850"/>
                  <a:gd name="connsiteX8" fmla="*/ 936 w 214522"/>
                  <a:gd name="connsiteY8" fmla="*/ 60401 h 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4522" h="60850">
                    <a:moveTo>
                      <a:pt x="936" y="60401"/>
                    </a:moveTo>
                    <a:cubicBezTo>
                      <a:pt x="-9118" y="63047"/>
                      <a:pt x="64965" y="53522"/>
                      <a:pt x="70786" y="44526"/>
                    </a:cubicBezTo>
                    <a:cubicBezTo>
                      <a:pt x="76607" y="35530"/>
                      <a:pt x="30569" y="8543"/>
                      <a:pt x="35861" y="6426"/>
                    </a:cubicBezTo>
                    <a:cubicBezTo>
                      <a:pt x="41153" y="4309"/>
                      <a:pt x="88778" y="32884"/>
                      <a:pt x="102536" y="31826"/>
                    </a:cubicBezTo>
                    <a:cubicBezTo>
                      <a:pt x="116294" y="30768"/>
                      <a:pt x="100419" y="1663"/>
                      <a:pt x="118411" y="76"/>
                    </a:cubicBezTo>
                    <a:cubicBezTo>
                      <a:pt x="136403" y="-1512"/>
                      <a:pt x="210486" y="22301"/>
                      <a:pt x="210486" y="22301"/>
                    </a:cubicBezTo>
                    <a:cubicBezTo>
                      <a:pt x="222657" y="24947"/>
                      <a:pt x="204665" y="14893"/>
                      <a:pt x="191436" y="15951"/>
                    </a:cubicBezTo>
                    <a:cubicBezTo>
                      <a:pt x="178207" y="17009"/>
                      <a:pt x="158627" y="20714"/>
                      <a:pt x="131111" y="28651"/>
                    </a:cubicBezTo>
                    <a:cubicBezTo>
                      <a:pt x="103595" y="36588"/>
                      <a:pt x="10990" y="57755"/>
                      <a:pt x="936" y="604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F667A12E-89EB-9F12-233A-4110E9FF7900}"/>
                  </a:ext>
                </a:extLst>
              </p:cNvPr>
              <p:cNvSpPr/>
              <p:nvPr/>
            </p:nvSpPr>
            <p:spPr>
              <a:xfrm>
                <a:off x="6501561" y="2060555"/>
                <a:ext cx="435153" cy="91367"/>
              </a:xfrm>
              <a:custGeom>
                <a:avLst/>
                <a:gdLst>
                  <a:gd name="connsiteX0" fmla="*/ 7189 w 435153"/>
                  <a:gd name="connsiteY0" fmla="*/ 53995 h 91367"/>
                  <a:gd name="connsiteX1" fmla="*/ 204039 w 435153"/>
                  <a:gd name="connsiteY1" fmla="*/ 53995 h 91367"/>
                  <a:gd name="connsiteX2" fmla="*/ 121489 w 435153"/>
                  <a:gd name="connsiteY2" fmla="*/ 66695 h 91367"/>
                  <a:gd name="connsiteX3" fmla="*/ 429464 w 435153"/>
                  <a:gd name="connsiteY3" fmla="*/ 88920 h 91367"/>
                  <a:gd name="connsiteX4" fmla="*/ 321514 w 435153"/>
                  <a:gd name="connsiteY4" fmla="*/ 82570 h 91367"/>
                  <a:gd name="connsiteX5" fmla="*/ 321514 w 435153"/>
                  <a:gd name="connsiteY5" fmla="*/ 15895 h 91367"/>
                  <a:gd name="connsiteX6" fmla="*/ 270714 w 435153"/>
                  <a:gd name="connsiteY6" fmla="*/ 69870 h 91367"/>
                  <a:gd name="connsiteX7" fmla="*/ 204039 w 435153"/>
                  <a:gd name="connsiteY7" fmla="*/ 25420 h 91367"/>
                  <a:gd name="connsiteX8" fmla="*/ 194514 w 435153"/>
                  <a:gd name="connsiteY8" fmla="*/ 50820 h 91367"/>
                  <a:gd name="connsiteX9" fmla="*/ 188164 w 435153"/>
                  <a:gd name="connsiteY9" fmla="*/ 20 h 91367"/>
                  <a:gd name="connsiteX10" fmla="*/ 188164 w 435153"/>
                  <a:gd name="connsiteY10" fmla="*/ 44470 h 91367"/>
                  <a:gd name="connsiteX11" fmla="*/ 54814 w 435153"/>
                  <a:gd name="connsiteY11" fmla="*/ 34945 h 91367"/>
                  <a:gd name="connsiteX12" fmla="*/ 7189 w 435153"/>
                  <a:gd name="connsiteY12" fmla="*/ 53995 h 91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5153" h="91367">
                    <a:moveTo>
                      <a:pt x="7189" y="53995"/>
                    </a:moveTo>
                    <a:cubicBezTo>
                      <a:pt x="32060" y="57170"/>
                      <a:pt x="184989" y="51878"/>
                      <a:pt x="204039" y="53995"/>
                    </a:cubicBezTo>
                    <a:cubicBezTo>
                      <a:pt x="223089" y="56112"/>
                      <a:pt x="83918" y="60874"/>
                      <a:pt x="121489" y="66695"/>
                    </a:cubicBezTo>
                    <a:cubicBezTo>
                      <a:pt x="159060" y="72516"/>
                      <a:pt x="396127" y="86274"/>
                      <a:pt x="429464" y="88920"/>
                    </a:cubicBezTo>
                    <a:cubicBezTo>
                      <a:pt x="462802" y="91566"/>
                      <a:pt x="339506" y="94741"/>
                      <a:pt x="321514" y="82570"/>
                    </a:cubicBezTo>
                    <a:cubicBezTo>
                      <a:pt x="303522" y="70399"/>
                      <a:pt x="329981" y="18012"/>
                      <a:pt x="321514" y="15895"/>
                    </a:cubicBezTo>
                    <a:cubicBezTo>
                      <a:pt x="313047" y="13778"/>
                      <a:pt x="290293" y="68283"/>
                      <a:pt x="270714" y="69870"/>
                    </a:cubicBezTo>
                    <a:cubicBezTo>
                      <a:pt x="251135" y="71457"/>
                      <a:pt x="216739" y="28595"/>
                      <a:pt x="204039" y="25420"/>
                    </a:cubicBezTo>
                    <a:cubicBezTo>
                      <a:pt x="191339" y="22245"/>
                      <a:pt x="197160" y="55053"/>
                      <a:pt x="194514" y="50820"/>
                    </a:cubicBezTo>
                    <a:cubicBezTo>
                      <a:pt x="191868" y="46587"/>
                      <a:pt x="189222" y="1078"/>
                      <a:pt x="188164" y="20"/>
                    </a:cubicBezTo>
                    <a:cubicBezTo>
                      <a:pt x="187106" y="-1038"/>
                      <a:pt x="210389" y="38649"/>
                      <a:pt x="188164" y="44470"/>
                    </a:cubicBezTo>
                    <a:cubicBezTo>
                      <a:pt x="165939" y="50291"/>
                      <a:pt x="81802" y="32828"/>
                      <a:pt x="54814" y="34945"/>
                    </a:cubicBezTo>
                    <a:cubicBezTo>
                      <a:pt x="27827" y="37062"/>
                      <a:pt x="-17682" y="50820"/>
                      <a:pt x="7189" y="539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D9D258B1-0818-FEF8-9C00-64132121CA84}"/>
                  </a:ext>
                </a:extLst>
              </p:cNvPr>
              <p:cNvSpPr/>
              <p:nvPr/>
            </p:nvSpPr>
            <p:spPr>
              <a:xfrm>
                <a:off x="6194380" y="1980508"/>
                <a:ext cx="149488" cy="26297"/>
              </a:xfrm>
              <a:custGeom>
                <a:avLst/>
                <a:gdLst>
                  <a:gd name="connsiteX0" fmla="*/ 45 w 149488"/>
                  <a:gd name="connsiteY0" fmla="*/ 19742 h 26297"/>
                  <a:gd name="connsiteX1" fmla="*/ 95295 w 149488"/>
                  <a:gd name="connsiteY1" fmla="*/ 26092 h 26297"/>
                  <a:gd name="connsiteX2" fmla="*/ 149270 w 149488"/>
                  <a:gd name="connsiteY2" fmla="*/ 13392 h 26297"/>
                  <a:gd name="connsiteX3" fmla="*/ 107995 w 149488"/>
                  <a:gd name="connsiteY3" fmla="*/ 692 h 26297"/>
                  <a:gd name="connsiteX4" fmla="*/ 45 w 149488"/>
                  <a:gd name="connsiteY4" fmla="*/ 19742 h 26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488" h="26297">
                    <a:moveTo>
                      <a:pt x="45" y="19742"/>
                    </a:moveTo>
                    <a:cubicBezTo>
                      <a:pt x="-2072" y="23975"/>
                      <a:pt x="70424" y="27150"/>
                      <a:pt x="95295" y="26092"/>
                    </a:cubicBezTo>
                    <a:cubicBezTo>
                      <a:pt x="120166" y="25034"/>
                      <a:pt x="147153" y="17625"/>
                      <a:pt x="149270" y="13392"/>
                    </a:cubicBezTo>
                    <a:cubicBezTo>
                      <a:pt x="151387" y="9159"/>
                      <a:pt x="138158" y="-3012"/>
                      <a:pt x="107995" y="692"/>
                    </a:cubicBezTo>
                    <a:cubicBezTo>
                      <a:pt x="77833" y="4396"/>
                      <a:pt x="2162" y="15509"/>
                      <a:pt x="45" y="197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27D1D539-56B8-6EEE-67F0-F8DDC6DF15FC}"/>
                  </a:ext>
                </a:extLst>
              </p:cNvPr>
              <p:cNvSpPr/>
              <p:nvPr/>
            </p:nvSpPr>
            <p:spPr>
              <a:xfrm>
                <a:off x="6219748" y="2279638"/>
                <a:ext cx="44571" cy="228994"/>
              </a:xfrm>
              <a:custGeom>
                <a:avLst/>
                <a:gdLst>
                  <a:gd name="connsiteX0" fmla="*/ 31827 w 44571"/>
                  <a:gd name="connsiteY0" fmla="*/ 12 h 228994"/>
                  <a:gd name="connsiteX1" fmla="*/ 25477 w 44571"/>
                  <a:gd name="connsiteY1" fmla="*/ 171462 h 228994"/>
                  <a:gd name="connsiteX2" fmla="*/ 44527 w 44571"/>
                  <a:gd name="connsiteY2" fmla="*/ 228612 h 228994"/>
                  <a:gd name="connsiteX3" fmla="*/ 19127 w 44571"/>
                  <a:gd name="connsiteY3" fmla="*/ 190512 h 228994"/>
                  <a:gd name="connsiteX4" fmla="*/ 77 w 44571"/>
                  <a:gd name="connsiteY4" fmla="*/ 82562 h 228994"/>
                  <a:gd name="connsiteX5" fmla="*/ 12777 w 44571"/>
                  <a:gd name="connsiteY5" fmla="*/ 161937 h 228994"/>
                  <a:gd name="connsiteX6" fmla="*/ 31827 w 44571"/>
                  <a:gd name="connsiteY6" fmla="*/ 12 h 228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571" h="228994">
                    <a:moveTo>
                      <a:pt x="31827" y="12"/>
                    </a:moveTo>
                    <a:cubicBezTo>
                      <a:pt x="33944" y="1600"/>
                      <a:pt x="23360" y="133362"/>
                      <a:pt x="25477" y="171462"/>
                    </a:cubicBezTo>
                    <a:cubicBezTo>
                      <a:pt x="27594" y="209562"/>
                      <a:pt x="45585" y="225437"/>
                      <a:pt x="44527" y="228612"/>
                    </a:cubicBezTo>
                    <a:cubicBezTo>
                      <a:pt x="43469" y="231787"/>
                      <a:pt x="26535" y="214854"/>
                      <a:pt x="19127" y="190512"/>
                    </a:cubicBezTo>
                    <a:cubicBezTo>
                      <a:pt x="11719" y="166170"/>
                      <a:pt x="1135" y="87324"/>
                      <a:pt x="77" y="82562"/>
                    </a:cubicBezTo>
                    <a:cubicBezTo>
                      <a:pt x="-981" y="77800"/>
                      <a:pt x="9073" y="174108"/>
                      <a:pt x="12777" y="161937"/>
                    </a:cubicBezTo>
                    <a:cubicBezTo>
                      <a:pt x="16481" y="149766"/>
                      <a:pt x="29710" y="-1576"/>
                      <a:pt x="31827" y="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BBAD41B3-6288-D0C9-A895-10296870A44E}"/>
                  </a:ext>
                </a:extLst>
              </p:cNvPr>
              <p:cNvSpPr/>
              <p:nvPr/>
            </p:nvSpPr>
            <p:spPr>
              <a:xfrm>
                <a:off x="6130882" y="2260592"/>
                <a:ext cx="102316" cy="285103"/>
              </a:xfrm>
              <a:custGeom>
                <a:avLst/>
                <a:gdLst>
                  <a:gd name="connsiteX0" fmla="*/ 50843 w 102316"/>
                  <a:gd name="connsiteY0" fmla="*/ 8 h 285103"/>
                  <a:gd name="connsiteX1" fmla="*/ 22268 w 102316"/>
                  <a:gd name="connsiteY1" fmla="*/ 146058 h 285103"/>
                  <a:gd name="connsiteX2" fmla="*/ 101643 w 102316"/>
                  <a:gd name="connsiteY2" fmla="*/ 282583 h 285103"/>
                  <a:gd name="connsiteX3" fmla="*/ 57193 w 102316"/>
                  <a:gd name="connsiteY3" fmla="*/ 228608 h 285103"/>
                  <a:gd name="connsiteX4" fmla="*/ 43 w 102316"/>
                  <a:gd name="connsiteY4" fmla="*/ 152408 h 285103"/>
                  <a:gd name="connsiteX5" fmla="*/ 50843 w 102316"/>
                  <a:gd name="connsiteY5" fmla="*/ 8 h 285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316" h="285103">
                    <a:moveTo>
                      <a:pt x="50843" y="8"/>
                    </a:moveTo>
                    <a:cubicBezTo>
                      <a:pt x="54547" y="-1050"/>
                      <a:pt x="13801" y="98962"/>
                      <a:pt x="22268" y="146058"/>
                    </a:cubicBezTo>
                    <a:cubicBezTo>
                      <a:pt x="30735" y="193154"/>
                      <a:pt x="95822" y="268825"/>
                      <a:pt x="101643" y="282583"/>
                    </a:cubicBezTo>
                    <a:cubicBezTo>
                      <a:pt x="107464" y="296341"/>
                      <a:pt x="74126" y="250304"/>
                      <a:pt x="57193" y="228608"/>
                    </a:cubicBezTo>
                    <a:cubicBezTo>
                      <a:pt x="40260" y="206912"/>
                      <a:pt x="-1544" y="189979"/>
                      <a:pt x="43" y="152408"/>
                    </a:cubicBezTo>
                    <a:cubicBezTo>
                      <a:pt x="1630" y="114837"/>
                      <a:pt x="47139" y="1066"/>
                      <a:pt x="50843" y="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8B41E136-33B3-80D6-FD4F-7A5649FA34DB}"/>
                  </a:ext>
                </a:extLst>
              </p:cNvPr>
              <p:cNvSpPr/>
              <p:nvPr/>
            </p:nvSpPr>
            <p:spPr>
              <a:xfrm>
                <a:off x="6253797" y="2403404"/>
                <a:ext cx="123694" cy="106364"/>
              </a:xfrm>
              <a:custGeom>
                <a:avLst/>
                <a:gdLst>
                  <a:gd name="connsiteX0" fmla="*/ 83503 w 123694"/>
                  <a:gd name="connsiteY0" fmla="*/ 71 h 106364"/>
                  <a:gd name="connsiteX1" fmla="*/ 112078 w 123694"/>
                  <a:gd name="connsiteY1" fmla="*/ 85796 h 106364"/>
                  <a:gd name="connsiteX2" fmla="*/ 67628 w 123694"/>
                  <a:gd name="connsiteY2" fmla="*/ 101671 h 106364"/>
                  <a:gd name="connsiteX3" fmla="*/ 953 w 123694"/>
                  <a:gd name="connsiteY3" fmla="*/ 98496 h 106364"/>
                  <a:gd name="connsiteX4" fmla="*/ 121603 w 123694"/>
                  <a:gd name="connsiteY4" fmla="*/ 101671 h 106364"/>
                  <a:gd name="connsiteX5" fmla="*/ 83503 w 123694"/>
                  <a:gd name="connsiteY5" fmla="*/ 71 h 10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694" h="106364">
                    <a:moveTo>
                      <a:pt x="83503" y="71"/>
                    </a:moveTo>
                    <a:cubicBezTo>
                      <a:pt x="81915" y="-2575"/>
                      <a:pt x="114724" y="68863"/>
                      <a:pt x="112078" y="85796"/>
                    </a:cubicBezTo>
                    <a:cubicBezTo>
                      <a:pt x="109432" y="102729"/>
                      <a:pt x="86149" y="99554"/>
                      <a:pt x="67628" y="101671"/>
                    </a:cubicBezTo>
                    <a:cubicBezTo>
                      <a:pt x="49107" y="103788"/>
                      <a:pt x="-8043" y="98496"/>
                      <a:pt x="953" y="98496"/>
                    </a:cubicBezTo>
                    <a:cubicBezTo>
                      <a:pt x="9949" y="98496"/>
                      <a:pt x="108903" y="113842"/>
                      <a:pt x="121603" y="101671"/>
                    </a:cubicBezTo>
                    <a:cubicBezTo>
                      <a:pt x="134303" y="89500"/>
                      <a:pt x="85091" y="2717"/>
                      <a:pt x="83503" y="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E38DBF71-6B7F-9D6D-4327-32DB46B8A307}"/>
                  </a:ext>
                </a:extLst>
              </p:cNvPr>
              <p:cNvSpPr/>
              <p:nvPr/>
            </p:nvSpPr>
            <p:spPr>
              <a:xfrm>
                <a:off x="6483331" y="2419110"/>
                <a:ext cx="57113" cy="152724"/>
              </a:xfrm>
              <a:custGeom>
                <a:avLst/>
                <a:gdLst>
                  <a:gd name="connsiteX0" fmla="*/ 19 w 57113"/>
                  <a:gd name="connsiteY0" fmla="*/ 240 h 152724"/>
                  <a:gd name="connsiteX1" fmla="*/ 47644 w 57113"/>
                  <a:gd name="connsiteY1" fmla="*/ 89140 h 152724"/>
                  <a:gd name="connsiteX2" fmla="*/ 44469 w 57113"/>
                  <a:gd name="connsiteY2" fmla="*/ 152640 h 152724"/>
                  <a:gd name="connsiteX3" fmla="*/ 50819 w 57113"/>
                  <a:gd name="connsiteY3" fmla="*/ 101840 h 152724"/>
                  <a:gd name="connsiteX4" fmla="*/ 53994 w 57113"/>
                  <a:gd name="connsiteY4" fmla="*/ 63740 h 152724"/>
                  <a:gd name="connsiteX5" fmla="*/ 19 w 57113"/>
                  <a:gd name="connsiteY5" fmla="*/ 240 h 15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13" h="152724">
                    <a:moveTo>
                      <a:pt x="19" y="240"/>
                    </a:moveTo>
                    <a:cubicBezTo>
                      <a:pt x="-1039" y="4473"/>
                      <a:pt x="40236" y="63740"/>
                      <a:pt x="47644" y="89140"/>
                    </a:cubicBezTo>
                    <a:cubicBezTo>
                      <a:pt x="55052" y="114540"/>
                      <a:pt x="43940" y="150523"/>
                      <a:pt x="44469" y="152640"/>
                    </a:cubicBezTo>
                    <a:cubicBezTo>
                      <a:pt x="44998" y="154757"/>
                      <a:pt x="49232" y="116657"/>
                      <a:pt x="50819" y="101840"/>
                    </a:cubicBezTo>
                    <a:cubicBezTo>
                      <a:pt x="52406" y="87023"/>
                      <a:pt x="61932" y="78557"/>
                      <a:pt x="53994" y="63740"/>
                    </a:cubicBezTo>
                    <a:cubicBezTo>
                      <a:pt x="46057" y="48923"/>
                      <a:pt x="1077" y="-3993"/>
                      <a:pt x="19" y="2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948246A8-20AD-27ED-6C63-6ECC4234A168}"/>
                  </a:ext>
                </a:extLst>
              </p:cNvPr>
              <p:cNvSpPr/>
              <p:nvPr/>
            </p:nvSpPr>
            <p:spPr>
              <a:xfrm>
                <a:off x="6005333" y="2399882"/>
                <a:ext cx="51302" cy="188635"/>
              </a:xfrm>
              <a:custGeom>
                <a:avLst/>
                <a:gdLst>
                  <a:gd name="connsiteX0" fmla="*/ 49392 w 51302"/>
                  <a:gd name="connsiteY0" fmla="*/ 418 h 188635"/>
                  <a:gd name="connsiteX1" fmla="*/ 39867 w 51302"/>
                  <a:gd name="connsiteY1" fmla="*/ 67093 h 188635"/>
                  <a:gd name="connsiteX2" fmla="*/ 20817 w 51302"/>
                  <a:gd name="connsiteY2" fmla="*/ 95668 h 188635"/>
                  <a:gd name="connsiteX3" fmla="*/ 20817 w 51302"/>
                  <a:gd name="connsiteY3" fmla="*/ 187743 h 188635"/>
                  <a:gd name="connsiteX4" fmla="*/ 8117 w 51302"/>
                  <a:gd name="connsiteY4" fmla="*/ 136943 h 188635"/>
                  <a:gd name="connsiteX5" fmla="*/ 11292 w 51302"/>
                  <a:gd name="connsiteY5" fmla="*/ 48043 h 188635"/>
                  <a:gd name="connsiteX6" fmla="*/ 1767 w 51302"/>
                  <a:gd name="connsiteY6" fmla="*/ 102018 h 188635"/>
                  <a:gd name="connsiteX7" fmla="*/ 49392 w 51302"/>
                  <a:gd name="connsiteY7" fmla="*/ 418 h 188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02" h="188635">
                    <a:moveTo>
                      <a:pt x="49392" y="418"/>
                    </a:moveTo>
                    <a:cubicBezTo>
                      <a:pt x="55742" y="-5403"/>
                      <a:pt x="44629" y="51218"/>
                      <a:pt x="39867" y="67093"/>
                    </a:cubicBezTo>
                    <a:cubicBezTo>
                      <a:pt x="35105" y="82968"/>
                      <a:pt x="23992" y="75560"/>
                      <a:pt x="20817" y="95668"/>
                    </a:cubicBezTo>
                    <a:cubicBezTo>
                      <a:pt x="17642" y="115776"/>
                      <a:pt x="22934" y="180864"/>
                      <a:pt x="20817" y="187743"/>
                    </a:cubicBezTo>
                    <a:cubicBezTo>
                      <a:pt x="18700" y="194622"/>
                      <a:pt x="9704" y="160226"/>
                      <a:pt x="8117" y="136943"/>
                    </a:cubicBezTo>
                    <a:cubicBezTo>
                      <a:pt x="6529" y="113660"/>
                      <a:pt x="12350" y="53864"/>
                      <a:pt x="11292" y="48043"/>
                    </a:cubicBezTo>
                    <a:cubicBezTo>
                      <a:pt x="10234" y="42222"/>
                      <a:pt x="-5112" y="109956"/>
                      <a:pt x="1767" y="102018"/>
                    </a:cubicBezTo>
                    <a:cubicBezTo>
                      <a:pt x="8646" y="94080"/>
                      <a:pt x="43042" y="6239"/>
                      <a:pt x="49392" y="4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4AF20AFA-14AD-0B97-6B45-87F470952512}"/>
                  </a:ext>
                </a:extLst>
              </p:cNvPr>
              <p:cNvSpPr/>
              <p:nvPr/>
            </p:nvSpPr>
            <p:spPr>
              <a:xfrm>
                <a:off x="6292341" y="2533575"/>
                <a:ext cx="102544" cy="133566"/>
              </a:xfrm>
              <a:custGeom>
                <a:avLst/>
                <a:gdLst>
                  <a:gd name="connsiteX0" fmla="*/ 102109 w 102544"/>
                  <a:gd name="connsiteY0" fmla="*/ 75 h 133566"/>
                  <a:gd name="connsiteX1" fmla="*/ 54484 w 102544"/>
                  <a:gd name="connsiteY1" fmla="*/ 44525 h 133566"/>
                  <a:gd name="connsiteX2" fmla="*/ 509 w 102544"/>
                  <a:gd name="connsiteY2" fmla="*/ 133425 h 133566"/>
                  <a:gd name="connsiteX3" fmla="*/ 25909 w 102544"/>
                  <a:gd name="connsiteY3" fmla="*/ 66750 h 133566"/>
                  <a:gd name="connsiteX4" fmla="*/ 25909 w 102544"/>
                  <a:gd name="connsiteY4" fmla="*/ 54050 h 133566"/>
                  <a:gd name="connsiteX5" fmla="*/ 102109 w 102544"/>
                  <a:gd name="connsiteY5" fmla="*/ 75 h 133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544" h="133566">
                    <a:moveTo>
                      <a:pt x="102109" y="75"/>
                    </a:moveTo>
                    <a:cubicBezTo>
                      <a:pt x="106871" y="-1512"/>
                      <a:pt x="71417" y="22300"/>
                      <a:pt x="54484" y="44525"/>
                    </a:cubicBezTo>
                    <a:cubicBezTo>
                      <a:pt x="37551" y="66750"/>
                      <a:pt x="5271" y="129721"/>
                      <a:pt x="509" y="133425"/>
                    </a:cubicBezTo>
                    <a:cubicBezTo>
                      <a:pt x="-4253" y="137129"/>
                      <a:pt x="25909" y="66750"/>
                      <a:pt x="25909" y="66750"/>
                    </a:cubicBezTo>
                    <a:cubicBezTo>
                      <a:pt x="30142" y="53521"/>
                      <a:pt x="13738" y="63575"/>
                      <a:pt x="25909" y="54050"/>
                    </a:cubicBezTo>
                    <a:cubicBezTo>
                      <a:pt x="38080" y="44525"/>
                      <a:pt x="97347" y="1662"/>
                      <a:pt x="102109" y="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7A19CDB0-7607-A9B6-A9CF-AC0141337329}"/>
                  </a:ext>
                </a:extLst>
              </p:cNvPr>
              <p:cNvSpPr/>
              <p:nvPr/>
            </p:nvSpPr>
            <p:spPr>
              <a:xfrm>
                <a:off x="6124487" y="2511425"/>
                <a:ext cx="111241" cy="137068"/>
              </a:xfrm>
              <a:custGeom>
                <a:avLst/>
                <a:gdLst>
                  <a:gd name="connsiteX0" fmla="*/ 88 w 111241"/>
                  <a:gd name="connsiteY0" fmla="*/ 0 h 137068"/>
                  <a:gd name="connsiteX1" fmla="*/ 73113 w 111241"/>
                  <a:gd name="connsiteY1" fmla="*/ 60325 h 137068"/>
                  <a:gd name="connsiteX2" fmla="*/ 111213 w 111241"/>
                  <a:gd name="connsiteY2" fmla="*/ 136525 h 137068"/>
                  <a:gd name="connsiteX3" fmla="*/ 79463 w 111241"/>
                  <a:gd name="connsiteY3" fmla="*/ 19050 h 137068"/>
                  <a:gd name="connsiteX4" fmla="*/ 88988 w 111241"/>
                  <a:gd name="connsiteY4" fmla="*/ 60325 h 137068"/>
                  <a:gd name="connsiteX5" fmla="*/ 88 w 111241"/>
                  <a:gd name="connsiteY5" fmla="*/ 0 h 137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241" h="137068">
                    <a:moveTo>
                      <a:pt x="88" y="0"/>
                    </a:moveTo>
                    <a:cubicBezTo>
                      <a:pt x="-2558" y="0"/>
                      <a:pt x="54592" y="37571"/>
                      <a:pt x="73113" y="60325"/>
                    </a:cubicBezTo>
                    <a:cubicBezTo>
                      <a:pt x="91634" y="83079"/>
                      <a:pt x="110155" y="143404"/>
                      <a:pt x="111213" y="136525"/>
                    </a:cubicBezTo>
                    <a:cubicBezTo>
                      <a:pt x="112271" y="129646"/>
                      <a:pt x="83167" y="31750"/>
                      <a:pt x="79463" y="19050"/>
                    </a:cubicBezTo>
                    <a:cubicBezTo>
                      <a:pt x="75759" y="6350"/>
                      <a:pt x="108038" y="65087"/>
                      <a:pt x="88988" y="60325"/>
                    </a:cubicBezTo>
                    <a:cubicBezTo>
                      <a:pt x="69938" y="55563"/>
                      <a:pt x="2734" y="0"/>
                      <a:pt x="8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5DE35FFB-3304-4A80-56C1-D5DE77BB2143}"/>
                  </a:ext>
                </a:extLst>
              </p:cNvPr>
              <p:cNvSpPr/>
              <p:nvPr/>
            </p:nvSpPr>
            <p:spPr>
              <a:xfrm>
                <a:off x="6235679" y="2485803"/>
                <a:ext cx="181128" cy="127382"/>
              </a:xfrm>
              <a:custGeom>
                <a:avLst/>
                <a:gdLst>
                  <a:gd name="connsiteX0" fmla="*/ 21 w 181128"/>
                  <a:gd name="connsiteY0" fmla="*/ 127222 h 127382"/>
                  <a:gd name="connsiteX1" fmla="*/ 15896 w 181128"/>
                  <a:gd name="connsiteY1" fmla="*/ 73247 h 127382"/>
                  <a:gd name="connsiteX2" fmla="*/ 95271 w 181128"/>
                  <a:gd name="connsiteY2" fmla="*/ 54197 h 127382"/>
                  <a:gd name="connsiteX3" fmla="*/ 34946 w 181128"/>
                  <a:gd name="connsiteY3" fmla="*/ 63722 h 127382"/>
                  <a:gd name="connsiteX4" fmla="*/ 180996 w 181128"/>
                  <a:gd name="connsiteY4" fmla="*/ 38322 h 127382"/>
                  <a:gd name="connsiteX5" fmla="*/ 60346 w 181128"/>
                  <a:gd name="connsiteY5" fmla="*/ 35147 h 127382"/>
                  <a:gd name="connsiteX6" fmla="*/ 22246 w 181128"/>
                  <a:gd name="connsiteY6" fmla="*/ 222 h 127382"/>
                  <a:gd name="connsiteX7" fmla="*/ 12721 w 181128"/>
                  <a:gd name="connsiteY7" fmla="*/ 54197 h 127382"/>
                  <a:gd name="connsiteX8" fmla="*/ 21 w 181128"/>
                  <a:gd name="connsiteY8" fmla="*/ 127222 h 127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128" h="127382">
                    <a:moveTo>
                      <a:pt x="21" y="127222"/>
                    </a:moveTo>
                    <a:cubicBezTo>
                      <a:pt x="550" y="130397"/>
                      <a:pt x="21" y="85418"/>
                      <a:pt x="15896" y="73247"/>
                    </a:cubicBezTo>
                    <a:cubicBezTo>
                      <a:pt x="31771" y="61076"/>
                      <a:pt x="92096" y="55784"/>
                      <a:pt x="95271" y="54197"/>
                    </a:cubicBezTo>
                    <a:cubicBezTo>
                      <a:pt x="98446" y="52610"/>
                      <a:pt x="20659" y="66368"/>
                      <a:pt x="34946" y="63722"/>
                    </a:cubicBezTo>
                    <a:cubicBezTo>
                      <a:pt x="49233" y="61076"/>
                      <a:pt x="176763" y="43084"/>
                      <a:pt x="180996" y="38322"/>
                    </a:cubicBezTo>
                    <a:cubicBezTo>
                      <a:pt x="185229" y="33560"/>
                      <a:pt x="86804" y="41497"/>
                      <a:pt x="60346" y="35147"/>
                    </a:cubicBezTo>
                    <a:cubicBezTo>
                      <a:pt x="33888" y="28797"/>
                      <a:pt x="30184" y="-2953"/>
                      <a:pt x="22246" y="222"/>
                    </a:cubicBezTo>
                    <a:cubicBezTo>
                      <a:pt x="14308" y="3397"/>
                      <a:pt x="16425" y="32501"/>
                      <a:pt x="12721" y="54197"/>
                    </a:cubicBezTo>
                    <a:cubicBezTo>
                      <a:pt x="9017" y="75893"/>
                      <a:pt x="-508" y="124047"/>
                      <a:pt x="21" y="1272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5DA69613-9DA3-8BAC-DA0D-438F0BDF712C}"/>
                  </a:ext>
                </a:extLst>
              </p:cNvPr>
              <p:cNvSpPr/>
              <p:nvPr/>
            </p:nvSpPr>
            <p:spPr>
              <a:xfrm>
                <a:off x="6311848" y="2183819"/>
                <a:ext cx="28800" cy="178392"/>
              </a:xfrm>
              <a:custGeom>
                <a:avLst/>
                <a:gdLst>
                  <a:gd name="connsiteX0" fmla="*/ 28627 w 28800"/>
                  <a:gd name="connsiteY0" fmla="*/ 581 h 178392"/>
                  <a:gd name="connsiteX1" fmla="*/ 12752 w 28800"/>
                  <a:gd name="connsiteY1" fmla="*/ 130756 h 178392"/>
                  <a:gd name="connsiteX2" fmla="*/ 28627 w 28800"/>
                  <a:gd name="connsiteY2" fmla="*/ 178381 h 178392"/>
                  <a:gd name="connsiteX3" fmla="*/ 19102 w 28800"/>
                  <a:gd name="connsiteY3" fmla="*/ 127581 h 178392"/>
                  <a:gd name="connsiteX4" fmla="*/ 52 w 28800"/>
                  <a:gd name="connsiteY4" fmla="*/ 83131 h 178392"/>
                  <a:gd name="connsiteX5" fmla="*/ 28627 w 28800"/>
                  <a:gd name="connsiteY5" fmla="*/ 581 h 178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800" h="178392">
                    <a:moveTo>
                      <a:pt x="28627" y="581"/>
                    </a:moveTo>
                    <a:cubicBezTo>
                      <a:pt x="30744" y="8518"/>
                      <a:pt x="12752" y="101123"/>
                      <a:pt x="12752" y="130756"/>
                    </a:cubicBezTo>
                    <a:cubicBezTo>
                      <a:pt x="12752" y="160389"/>
                      <a:pt x="27569" y="178910"/>
                      <a:pt x="28627" y="178381"/>
                    </a:cubicBezTo>
                    <a:cubicBezTo>
                      <a:pt x="29685" y="177852"/>
                      <a:pt x="23864" y="143456"/>
                      <a:pt x="19102" y="127581"/>
                    </a:cubicBezTo>
                    <a:cubicBezTo>
                      <a:pt x="14340" y="111706"/>
                      <a:pt x="-1006" y="97948"/>
                      <a:pt x="52" y="83131"/>
                    </a:cubicBezTo>
                    <a:cubicBezTo>
                      <a:pt x="1110" y="68314"/>
                      <a:pt x="26510" y="-7356"/>
                      <a:pt x="28627" y="5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>
                <a:extLst>
                  <a:ext uri="{FF2B5EF4-FFF2-40B4-BE49-F238E27FC236}">
                    <a16:creationId xmlns:a16="http://schemas.microsoft.com/office/drawing/2014/main" id="{764A4953-8B7F-2E41-F36F-86C79258C862}"/>
                  </a:ext>
                </a:extLst>
              </p:cNvPr>
              <p:cNvSpPr/>
              <p:nvPr/>
            </p:nvSpPr>
            <p:spPr>
              <a:xfrm>
                <a:off x="6362698" y="2524057"/>
                <a:ext cx="182858" cy="95417"/>
              </a:xfrm>
              <a:custGeom>
                <a:avLst/>
                <a:gdLst>
                  <a:gd name="connsiteX0" fmla="*/ 2 w 182858"/>
                  <a:gd name="connsiteY0" fmla="*/ 95318 h 95417"/>
                  <a:gd name="connsiteX1" fmla="*/ 111127 w 182858"/>
                  <a:gd name="connsiteY1" fmla="*/ 68 h 95417"/>
                  <a:gd name="connsiteX2" fmla="*/ 180977 w 182858"/>
                  <a:gd name="connsiteY2" fmla="*/ 79443 h 95417"/>
                  <a:gd name="connsiteX3" fmla="*/ 158752 w 182858"/>
                  <a:gd name="connsiteY3" fmla="*/ 41343 h 95417"/>
                  <a:gd name="connsiteX4" fmla="*/ 114302 w 182858"/>
                  <a:gd name="connsiteY4" fmla="*/ 19118 h 95417"/>
                  <a:gd name="connsiteX5" fmla="*/ 2 w 182858"/>
                  <a:gd name="connsiteY5" fmla="*/ 95318 h 95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58" h="95417">
                    <a:moveTo>
                      <a:pt x="2" y="95318"/>
                    </a:moveTo>
                    <a:cubicBezTo>
                      <a:pt x="-527" y="92143"/>
                      <a:pt x="80965" y="2714"/>
                      <a:pt x="111127" y="68"/>
                    </a:cubicBezTo>
                    <a:cubicBezTo>
                      <a:pt x="141289" y="-2578"/>
                      <a:pt x="173039" y="72564"/>
                      <a:pt x="180977" y="79443"/>
                    </a:cubicBezTo>
                    <a:cubicBezTo>
                      <a:pt x="188915" y="86322"/>
                      <a:pt x="169864" y="51397"/>
                      <a:pt x="158752" y="41343"/>
                    </a:cubicBezTo>
                    <a:cubicBezTo>
                      <a:pt x="147640" y="31289"/>
                      <a:pt x="139702" y="13297"/>
                      <a:pt x="114302" y="19118"/>
                    </a:cubicBezTo>
                    <a:cubicBezTo>
                      <a:pt x="88902" y="24939"/>
                      <a:pt x="531" y="98493"/>
                      <a:pt x="2" y="953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 35">
                <a:extLst>
                  <a:ext uri="{FF2B5EF4-FFF2-40B4-BE49-F238E27FC236}">
                    <a16:creationId xmlns:a16="http://schemas.microsoft.com/office/drawing/2014/main" id="{232A9442-7C24-B5C5-8EB3-9ED6D456A58A}"/>
                  </a:ext>
                </a:extLst>
              </p:cNvPr>
              <p:cNvSpPr/>
              <p:nvPr/>
            </p:nvSpPr>
            <p:spPr>
              <a:xfrm>
                <a:off x="6067358" y="2397121"/>
                <a:ext cx="38210" cy="107961"/>
              </a:xfrm>
              <a:custGeom>
                <a:avLst/>
                <a:gdLst>
                  <a:gd name="connsiteX0" fmla="*/ 67 w 38210"/>
                  <a:gd name="connsiteY0" fmla="*/ 4 h 107961"/>
                  <a:gd name="connsiteX1" fmla="*/ 28642 w 38210"/>
                  <a:gd name="connsiteY1" fmla="*/ 63504 h 107961"/>
                  <a:gd name="connsiteX2" fmla="*/ 19117 w 38210"/>
                  <a:gd name="connsiteY2" fmla="*/ 107954 h 107961"/>
                  <a:gd name="connsiteX3" fmla="*/ 38167 w 38210"/>
                  <a:gd name="connsiteY3" fmla="*/ 60329 h 107961"/>
                  <a:gd name="connsiteX4" fmla="*/ 67 w 38210"/>
                  <a:gd name="connsiteY4" fmla="*/ 4 h 107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10" h="107961">
                    <a:moveTo>
                      <a:pt x="67" y="4"/>
                    </a:moveTo>
                    <a:cubicBezTo>
                      <a:pt x="-1520" y="533"/>
                      <a:pt x="25467" y="45512"/>
                      <a:pt x="28642" y="63504"/>
                    </a:cubicBezTo>
                    <a:cubicBezTo>
                      <a:pt x="31817" y="81496"/>
                      <a:pt x="17530" y="108483"/>
                      <a:pt x="19117" y="107954"/>
                    </a:cubicBezTo>
                    <a:cubicBezTo>
                      <a:pt x="20704" y="107425"/>
                      <a:pt x="39225" y="75675"/>
                      <a:pt x="38167" y="60329"/>
                    </a:cubicBezTo>
                    <a:cubicBezTo>
                      <a:pt x="37109" y="44983"/>
                      <a:pt x="1654" y="-525"/>
                      <a:pt x="67" y="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C180DB0C-1FB8-4C4C-F3A4-8454C29CF285}"/>
                  </a:ext>
                </a:extLst>
              </p:cNvPr>
              <p:cNvSpPr/>
              <p:nvPr/>
            </p:nvSpPr>
            <p:spPr>
              <a:xfrm>
                <a:off x="6029212" y="2498426"/>
                <a:ext cx="149760" cy="76504"/>
              </a:xfrm>
              <a:custGeom>
                <a:avLst/>
                <a:gdLst>
                  <a:gd name="connsiteX0" fmla="*/ 113 w 149760"/>
                  <a:gd name="connsiteY0" fmla="*/ 51099 h 76504"/>
                  <a:gd name="connsiteX1" fmla="*/ 66788 w 149760"/>
                  <a:gd name="connsiteY1" fmla="*/ 32049 h 76504"/>
                  <a:gd name="connsiteX2" fmla="*/ 149338 w 149760"/>
                  <a:gd name="connsiteY2" fmla="*/ 76499 h 76504"/>
                  <a:gd name="connsiteX3" fmla="*/ 98538 w 149760"/>
                  <a:gd name="connsiteY3" fmla="*/ 28874 h 76504"/>
                  <a:gd name="connsiteX4" fmla="*/ 89013 w 149760"/>
                  <a:gd name="connsiteY4" fmla="*/ 299 h 76504"/>
                  <a:gd name="connsiteX5" fmla="*/ 82663 w 149760"/>
                  <a:gd name="connsiteY5" fmla="*/ 16174 h 76504"/>
                  <a:gd name="connsiteX6" fmla="*/ 113 w 149760"/>
                  <a:gd name="connsiteY6" fmla="*/ 51099 h 76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760" h="76504">
                    <a:moveTo>
                      <a:pt x="113" y="51099"/>
                    </a:moveTo>
                    <a:cubicBezTo>
                      <a:pt x="-2533" y="53745"/>
                      <a:pt x="41917" y="27816"/>
                      <a:pt x="66788" y="32049"/>
                    </a:cubicBezTo>
                    <a:cubicBezTo>
                      <a:pt x="91659" y="36282"/>
                      <a:pt x="144046" y="77028"/>
                      <a:pt x="149338" y="76499"/>
                    </a:cubicBezTo>
                    <a:cubicBezTo>
                      <a:pt x="154630" y="75970"/>
                      <a:pt x="108592" y="41574"/>
                      <a:pt x="98538" y="28874"/>
                    </a:cubicBezTo>
                    <a:cubicBezTo>
                      <a:pt x="88484" y="16174"/>
                      <a:pt x="89013" y="299"/>
                      <a:pt x="89013" y="299"/>
                    </a:cubicBezTo>
                    <a:cubicBezTo>
                      <a:pt x="86367" y="-1818"/>
                      <a:pt x="99596" y="7707"/>
                      <a:pt x="82663" y="16174"/>
                    </a:cubicBezTo>
                    <a:cubicBezTo>
                      <a:pt x="65730" y="24641"/>
                      <a:pt x="2759" y="48453"/>
                      <a:pt x="113" y="5109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DBA45CDF-C796-8397-3700-23F2C27844BB}"/>
                  </a:ext>
                </a:extLst>
              </p:cNvPr>
              <p:cNvSpPr/>
              <p:nvPr/>
            </p:nvSpPr>
            <p:spPr>
              <a:xfrm>
                <a:off x="6165724" y="2111361"/>
                <a:ext cx="57335" cy="120707"/>
              </a:xfrm>
              <a:custGeom>
                <a:avLst/>
                <a:gdLst>
                  <a:gd name="connsiteX0" fmla="*/ 126 w 57335"/>
                  <a:gd name="connsiteY0" fmla="*/ 14 h 120707"/>
                  <a:gd name="connsiteX1" fmla="*/ 41401 w 57335"/>
                  <a:gd name="connsiteY1" fmla="*/ 76214 h 120707"/>
                  <a:gd name="connsiteX2" fmla="*/ 25526 w 57335"/>
                  <a:gd name="connsiteY2" fmla="*/ 120664 h 120707"/>
                  <a:gd name="connsiteX3" fmla="*/ 57276 w 57335"/>
                  <a:gd name="connsiteY3" fmla="*/ 82564 h 120707"/>
                  <a:gd name="connsiteX4" fmla="*/ 126 w 57335"/>
                  <a:gd name="connsiteY4" fmla="*/ 14 h 12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335" h="120707">
                    <a:moveTo>
                      <a:pt x="126" y="14"/>
                    </a:moveTo>
                    <a:cubicBezTo>
                      <a:pt x="-2520" y="-1044"/>
                      <a:pt x="37168" y="56106"/>
                      <a:pt x="41401" y="76214"/>
                    </a:cubicBezTo>
                    <a:cubicBezTo>
                      <a:pt x="45634" y="96322"/>
                      <a:pt x="22880" y="119606"/>
                      <a:pt x="25526" y="120664"/>
                    </a:cubicBezTo>
                    <a:cubicBezTo>
                      <a:pt x="28172" y="121722"/>
                      <a:pt x="58863" y="103201"/>
                      <a:pt x="57276" y="82564"/>
                    </a:cubicBezTo>
                    <a:cubicBezTo>
                      <a:pt x="55689" y="61927"/>
                      <a:pt x="2772" y="1072"/>
                      <a:pt x="126" y="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B60FC218-E363-21DC-51C7-88389CBD5569}"/>
                  </a:ext>
                </a:extLst>
              </p:cNvPr>
              <p:cNvSpPr/>
              <p:nvPr/>
            </p:nvSpPr>
            <p:spPr>
              <a:xfrm>
                <a:off x="6243778" y="1824779"/>
                <a:ext cx="84205" cy="484031"/>
              </a:xfrm>
              <a:custGeom>
                <a:avLst/>
                <a:gdLst>
                  <a:gd name="connsiteX0" fmla="*/ 64947 w 84205"/>
                  <a:gd name="connsiteY0" fmla="*/ 846 h 484031"/>
                  <a:gd name="connsiteX1" fmla="*/ 33197 w 84205"/>
                  <a:gd name="connsiteY1" fmla="*/ 162771 h 484031"/>
                  <a:gd name="connsiteX2" fmla="*/ 52247 w 84205"/>
                  <a:gd name="connsiteY2" fmla="*/ 311996 h 484031"/>
                  <a:gd name="connsiteX3" fmla="*/ 20497 w 84205"/>
                  <a:gd name="connsiteY3" fmla="*/ 238971 h 484031"/>
                  <a:gd name="connsiteX4" fmla="*/ 83997 w 84205"/>
                  <a:gd name="connsiteY4" fmla="*/ 480271 h 484031"/>
                  <a:gd name="connsiteX5" fmla="*/ 39547 w 84205"/>
                  <a:gd name="connsiteY5" fmla="*/ 372321 h 484031"/>
                  <a:gd name="connsiteX6" fmla="*/ 1447 w 84205"/>
                  <a:gd name="connsiteY6" fmla="*/ 188171 h 484031"/>
                  <a:gd name="connsiteX7" fmla="*/ 14147 w 84205"/>
                  <a:gd name="connsiteY7" fmla="*/ 235796 h 484031"/>
                  <a:gd name="connsiteX8" fmla="*/ 64947 w 84205"/>
                  <a:gd name="connsiteY8" fmla="*/ 846 h 48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205" h="484031">
                    <a:moveTo>
                      <a:pt x="64947" y="846"/>
                    </a:moveTo>
                    <a:cubicBezTo>
                      <a:pt x="68122" y="-11325"/>
                      <a:pt x="35314" y="110913"/>
                      <a:pt x="33197" y="162771"/>
                    </a:cubicBezTo>
                    <a:cubicBezTo>
                      <a:pt x="31080" y="214629"/>
                      <a:pt x="54364" y="299296"/>
                      <a:pt x="52247" y="311996"/>
                    </a:cubicBezTo>
                    <a:cubicBezTo>
                      <a:pt x="50130" y="324696"/>
                      <a:pt x="15205" y="210925"/>
                      <a:pt x="20497" y="238971"/>
                    </a:cubicBezTo>
                    <a:cubicBezTo>
                      <a:pt x="25789" y="267017"/>
                      <a:pt x="80822" y="458046"/>
                      <a:pt x="83997" y="480271"/>
                    </a:cubicBezTo>
                    <a:cubicBezTo>
                      <a:pt x="87172" y="502496"/>
                      <a:pt x="53305" y="421004"/>
                      <a:pt x="39547" y="372321"/>
                    </a:cubicBezTo>
                    <a:cubicBezTo>
                      <a:pt x="25789" y="323638"/>
                      <a:pt x="5680" y="210925"/>
                      <a:pt x="1447" y="188171"/>
                    </a:cubicBezTo>
                    <a:cubicBezTo>
                      <a:pt x="-2786" y="165417"/>
                      <a:pt x="2505" y="265958"/>
                      <a:pt x="14147" y="235796"/>
                    </a:cubicBezTo>
                    <a:cubicBezTo>
                      <a:pt x="25789" y="205634"/>
                      <a:pt x="61772" y="13017"/>
                      <a:pt x="64947" y="8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 39">
                <a:extLst>
                  <a:ext uri="{FF2B5EF4-FFF2-40B4-BE49-F238E27FC236}">
                    <a16:creationId xmlns:a16="http://schemas.microsoft.com/office/drawing/2014/main" id="{FA195848-58B3-CCCE-8268-05EE220FA113}"/>
                  </a:ext>
                </a:extLst>
              </p:cNvPr>
              <p:cNvSpPr/>
              <p:nvPr/>
            </p:nvSpPr>
            <p:spPr>
              <a:xfrm>
                <a:off x="6555226" y="1644366"/>
                <a:ext cx="414414" cy="130695"/>
              </a:xfrm>
              <a:custGeom>
                <a:avLst/>
                <a:gdLst>
                  <a:gd name="connsiteX0" fmla="*/ 1149 w 414414"/>
                  <a:gd name="connsiteY0" fmla="*/ 130459 h 130695"/>
                  <a:gd name="connsiteX1" fmla="*/ 197999 w 414414"/>
                  <a:gd name="connsiteY1" fmla="*/ 92359 h 130695"/>
                  <a:gd name="connsiteX2" fmla="*/ 166249 w 414414"/>
                  <a:gd name="connsiteY2" fmla="*/ 60609 h 130695"/>
                  <a:gd name="connsiteX3" fmla="*/ 245624 w 414414"/>
                  <a:gd name="connsiteY3" fmla="*/ 60609 h 130695"/>
                  <a:gd name="connsiteX4" fmla="*/ 194824 w 414414"/>
                  <a:gd name="connsiteY4" fmla="*/ 47909 h 130695"/>
                  <a:gd name="connsiteX5" fmla="*/ 385324 w 414414"/>
                  <a:gd name="connsiteY5" fmla="*/ 76484 h 130695"/>
                  <a:gd name="connsiteX6" fmla="*/ 299599 w 414414"/>
                  <a:gd name="connsiteY6" fmla="*/ 44734 h 130695"/>
                  <a:gd name="connsiteX7" fmla="*/ 204349 w 414414"/>
                  <a:gd name="connsiteY7" fmla="*/ 284 h 130695"/>
                  <a:gd name="connsiteX8" fmla="*/ 382149 w 414414"/>
                  <a:gd name="connsiteY8" fmla="*/ 25684 h 130695"/>
                  <a:gd name="connsiteX9" fmla="*/ 267849 w 414414"/>
                  <a:gd name="connsiteY9" fmla="*/ 25684 h 130695"/>
                  <a:gd name="connsiteX10" fmla="*/ 413899 w 414414"/>
                  <a:gd name="connsiteY10" fmla="*/ 63784 h 130695"/>
                  <a:gd name="connsiteX11" fmla="*/ 302774 w 414414"/>
                  <a:gd name="connsiteY11" fmla="*/ 73309 h 130695"/>
                  <a:gd name="connsiteX12" fmla="*/ 1149 w 414414"/>
                  <a:gd name="connsiteY12" fmla="*/ 130459 h 13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4414" h="130695">
                    <a:moveTo>
                      <a:pt x="1149" y="130459"/>
                    </a:moveTo>
                    <a:cubicBezTo>
                      <a:pt x="-16314" y="133634"/>
                      <a:pt x="170482" y="104001"/>
                      <a:pt x="197999" y="92359"/>
                    </a:cubicBezTo>
                    <a:cubicBezTo>
                      <a:pt x="225516" y="80717"/>
                      <a:pt x="158312" y="65901"/>
                      <a:pt x="166249" y="60609"/>
                    </a:cubicBezTo>
                    <a:cubicBezTo>
                      <a:pt x="174186" y="55317"/>
                      <a:pt x="240862" y="62726"/>
                      <a:pt x="245624" y="60609"/>
                    </a:cubicBezTo>
                    <a:cubicBezTo>
                      <a:pt x="250386" y="58492"/>
                      <a:pt x="171541" y="45263"/>
                      <a:pt x="194824" y="47909"/>
                    </a:cubicBezTo>
                    <a:cubicBezTo>
                      <a:pt x="218107" y="50555"/>
                      <a:pt x="367862" y="77013"/>
                      <a:pt x="385324" y="76484"/>
                    </a:cubicBezTo>
                    <a:cubicBezTo>
                      <a:pt x="402786" y="75955"/>
                      <a:pt x="329762" y="57434"/>
                      <a:pt x="299599" y="44734"/>
                    </a:cubicBezTo>
                    <a:cubicBezTo>
                      <a:pt x="269437" y="32034"/>
                      <a:pt x="190591" y="3459"/>
                      <a:pt x="204349" y="284"/>
                    </a:cubicBezTo>
                    <a:cubicBezTo>
                      <a:pt x="218107" y="-2891"/>
                      <a:pt x="371566" y="21451"/>
                      <a:pt x="382149" y="25684"/>
                    </a:cubicBezTo>
                    <a:cubicBezTo>
                      <a:pt x="392732" y="29917"/>
                      <a:pt x="262557" y="19334"/>
                      <a:pt x="267849" y="25684"/>
                    </a:cubicBezTo>
                    <a:cubicBezTo>
                      <a:pt x="273141" y="32034"/>
                      <a:pt x="408078" y="55847"/>
                      <a:pt x="413899" y="63784"/>
                    </a:cubicBezTo>
                    <a:cubicBezTo>
                      <a:pt x="419720" y="71721"/>
                      <a:pt x="375799" y="64842"/>
                      <a:pt x="302774" y="73309"/>
                    </a:cubicBezTo>
                    <a:cubicBezTo>
                      <a:pt x="229749" y="81776"/>
                      <a:pt x="18612" y="127284"/>
                      <a:pt x="1149" y="1304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 40">
                <a:extLst>
                  <a:ext uri="{FF2B5EF4-FFF2-40B4-BE49-F238E27FC236}">
                    <a16:creationId xmlns:a16="http://schemas.microsoft.com/office/drawing/2014/main" id="{179835FF-40C7-C1BB-639C-A394E7770EC1}"/>
                  </a:ext>
                </a:extLst>
              </p:cNvPr>
              <p:cNvSpPr/>
              <p:nvPr/>
            </p:nvSpPr>
            <p:spPr>
              <a:xfrm>
                <a:off x="6651625" y="1739833"/>
                <a:ext cx="359153" cy="82617"/>
              </a:xfrm>
              <a:custGeom>
                <a:avLst/>
                <a:gdLst>
                  <a:gd name="connsiteX0" fmla="*/ 0 w 359153"/>
                  <a:gd name="connsiteY0" fmla="*/ 82617 h 82617"/>
                  <a:gd name="connsiteX1" fmla="*/ 254000 w 359153"/>
                  <a:gd name="connsiteY1" fmla="*/ 44517 h 82617"/>
                  <a:gd name="connsiteX2" fmla="*/ 133350 w 359153"/>
                  <a:gd name="connsiteY2" fmla="*/ 38167 h 82617"/>
                  <a:gd name="connsiteX3" fmla="*/ 184150 w 359153"/>
                  <a:gd name="connsiteY3" fmla="*/ 25467 h 82617"/>
                  <a:gd name="connsiteX4" fmla="*/ 174625 w 359153"/>
                  <a:gd name="connsiteY4" fmla="*/ 9592 h 82617"/>
                  <a:gd name="connsiteX5" fmla="*/ 358775 w 359153"/>
                  <a:gd name="connsiteY5" fmla="*/ 67 h 82617"/>
                  <a:gd name="connsiteX6" fmla="*/ 219075 w 359153"/>
                  <a:gd name="connsiteY6" fmla="*/ 6417 h 82617"/>
                  <a:gd name="connsiteX7" fmla="*/ 95250 w 359153"/>
                  <a:gd name="connsiteY7" fmla="*/ 25467 h 82617"/>
                  <a:gd name="connsiteX8" fmla="*/ 168275 w 359153"/>
                  <a:gd name="connsiteY8" fmla="*/ 31817 h 82617"/>
                  <a:gd name="connsiteX9" fmla="*/ 111125 w 359153"/>
                  <a:gd name="connsiteY9" fmla="*/ 50867 h 82617"/>
                  <a:gd name="connsiteX10" fmla="*/ 0 w 359153"/>
                  <a:gd name="connsiteY10" fmla="*/ 82617 h 82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9153" h="82617">
                    <a:moveTo>
                      <a:pt x="0" y="82617"/>
                    </a:moveTo>
                    <a:cubicBezTo>
                      <a:pt x="115887" y="67271"/>
                      <a:pt x="231775" y="51925"/>
                      <a:pt x="254000" y="44517"/>
                    </a:cubicBezTo>
                    <a:cubicBezTo>
                      <a:pt x="276225" y="37109"/>
                      <a:pt x="144992" y="41342"/>
                      <a:pt x="133350" y="38167"/>
                    </a:cubicBezTo>
                    <a:cubicBezTo>
                      <a:pt x="121708" y="34992"/>
                      <a:pt x="177271" y="30229"/>
                      <a:pt x="184150" y="25467"/>
                    </a:cubicBezTo>
                    <a:cubicBezTo>
                      <a:pt x="191029" y="20705"/>
                      <a:pt x="145521" y="13825"/>
                      <a:pt x="174625" y="9592"/>
                    </a:cubicBezTo>
                    <a:cubicBezTo>
                      <a:pt x="203729" y="5359"/>
                      <a:pt x="351367" y="596"/>
                      <a:pt x="358775" y="67"/>
                    </a:cubicBezTo>
                    <a:cubicBezTo>
                      <a:pt x="366183" y="-462"/>
                      <a:pt x="262996" y="2184"/>
                      <a:pt x="219075" y="6417"/>
                    </a:cubicBezTo>
                    <a:cubicBezTo>
                      <a:pt x="175154" y="10650"/>
                      <a:pt x="103717" y="21234"/>
                      <a:pt x="95250" y="25467"/>
                    </a:cubicBezTo>
                    <a:cubicBezTo>
                      <a:pt x="86783" y="29700"/>
                      <a:pt x="165629" y="27584"/>
                      <a:pt x="168275" y="31817"/>
                    </a:cubicBezTo>
                    <a:cubicBezTo>
                      <a:pt x="170921" y="36050"/>
                      <a:pt x="111125" y="50867"/>
                      <a:pt x="111125" y="50867"/>
                    </a:cubicBezTo>
                    <a:lnTo>
                      <a:pt x="0" y="8261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 41">
                <a:extLst>
                  <a:ext uri="{FF2B5EF4-FFF2-40B4-BE49-F238E27FC236}">
                    <a16:creationId xmlns:a16="http://schemas.microsoft.com/office/drawing/2014/main" id="{A014FED3-1383-0B3C-E05E-60B225101F77}"/>
                  </a:ext>
                </a:extLst>
              </p:cNvPr>
              <p:cNvSpPr/>
              <p:nvPr/>
            </p:nvSpPr>
            <p:spPr>
              <a:xfrm>
                <a:off x="6192739" y="1772733"/>
                <a:ext cx="84676" cy="543197"/>
              </a:xfrm>
              <a:custGeom>
                <a:avLst/>
                <a:gdLst>
                  <a:gd name="connsiteX0" fmla="*/ 84236 w 84676"/>
                  <a:gd name="connsiteY0" fmla="*/ 2092 h 543197"/>
                  <a:gd name="connsiteX1" fmla="*/ 33436 w 84676"/>
                  <a:gd name="connsiteY1" fmla="*/ 151317 h 543197"/>
                  <a:gd name="connsiteX2" fmla="*/ 11211 w 84676"/>
                  <a:gd name="connsiteY2" fmla="*/ 316417 h 543197"/>
                  <a:gd name="connsiteX3" fmla="*/ 14386 w 84676"/>
                  <a:gd name="connsiteY3" fmla="*/ 268792 h 543197"/>
                  <a:gd name="connsiteX4" fmla="*/ 77886 w 84676"/>
                  <a:gd name="connsiteY4" fmla="*/ 541842 h 543197"/>
                  <a:gd name="connsiteX5" fmla="*/ 30261 w 84676"/>
                  <a:gd name="connsiteY5" fmla="*/ 364042 h 543197"/>
                  <a:gd name="connsiteX6" fmla="*/ 23911 w 84676"/>
                  <a:gd name="connsiteY6" fmla="*/ 144967 h 543197"/>
                  <a:gd name="connsiteX7" fmla="*/ 1686 w 84676"/>
                  <a:gd name="connsiteY7" fmla="*/ 265617 h 543197"/>
                  <a:gd name="connsiteX8" fmla="*/ 84236 w 84676"/>
                  <a:gd name="connsiteY8" fmla="*/ 2092 h 54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676" h="543197">
                    <a:moveTo>
                      <a:pt x="84236" y="2092"/>
                    </a:moveTo>
                    <a:cubicBezTo>
                      <a:pt x="89528" y="-16958"/>
                      <a:pt x="45607" y="98929"/>
                      <a:pt x="33436" y="151317"/>
                    </a:cubicBezTo>
                    <a:cubicBezTo>
                      <a:pt x="21265" y="203705"/>
                      <a:pt x="14386" y="296838"/>
                      <a:pt x="11211" y="316417"/>
                    </a:cubicBezTo>
                    <a:cubicBezTo>
                      <a:pt x="8036" y="335996"/>
                      <a:pt x="3273" y="231221"/>
                      <a:pt x="14386" y="268792"/>
                    </a:cubicBezTo>
                    <a:cubicBezTo>
                      <a:pt x="25498" y="306363"/>
                      <a:pt x="75240" y="525967"/>
                      <a:pt x="77886" y="541842"/>
                    </a:cubicBezTo>
                    <a:cubicBezTo>
                      <a:pt x="80532" y="557717"/>
                      <a:pt x="39257" y="430188"/>
                      <a:pt x="30261" y="364042"/>
                    </a:cubicBezTo>
                    <a:cubicBezTo>
                      <a:pt x="21265" y="297896"/>
                      <a:pt x="28674" y="161371"/>
                      <a:pt x="23911" y="144967"/>
                    </a:cubicBezTo>
                    <a:cubicBezTo>
                      <a:pt x="19148" y="128563"/>
                      <a:pt x="-6781" y="285196"/>
                      <a:pt x="1686" y="265617"/>
                    </a:cubicBezTo>
                    <a:cubicBezTo>
                      <a:pt x="10153" y="246038"/>
                      <a:pt x="78944" y="21142"/>
                      <a:pt x="84236" y="20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フリーフォーム 1">
                <a:extLst>
                  <a:ext uri="{FF2B5EF4-FFF2-40B4-BE49-F238E27FC236}">
                    <a16:creationId xmlns:a16="http://schemas.microsoft.com/office/drawing/2014/main" id="{EAC1649A-466F-214D-6C6C-35E5CA650DFC}"/>
                  </a:ext>
                </a:extLst>
              </p:cNvPr>
              <p:cNvSpPr/>
              <p:nvPr/>
            </p:nvSpPr>
            <p:spPr>
              <a:xfrm>
                <a:off x="5883164" y="2895449"/>
                <a:ext cx="222376" cy="178358"/>
              </a:xfrm>
              <a:custGeom>
                <a:avLst/>
                <a:gdLst>
                  <a:gd name="connsiteX0" fmla="*/ 222361 w 222376"/>
                  <a:gd name="connsiteY0" fmla="*/ 151 h 178358"/>
                  <a:gd name="connsiteX1" fmla="*/ 142986 w 222376"/>
                  <a:gd name="connsiteY1" fmla="*/ 57301 h 178358"/>
                  <a:gd name="connsiteX2" fmla="*/ 54086 w 222376"/>
                  <a:gd name="connsiteY2" fmla="*/ 139851 h 178358"/>
                  <a:gd name="connsiteX3" fmla="*/ 95361 w 222376"/>
                  <a:gd name="connsiteY3" fmla="*/ 108101 h 178358"/>
                  <a:gd name="connsiteX4" fmla="*/ 111 w 222376"/>
                  <a:gd name="connsiteY4" fmla="*/ 177951 h 178358"/>
                  <a:gd name="connsiteX5" fmla="*/ 117586 w 222376"/>
                  <a:gd name="connsiteY5" fmla="*/ 70001 h 178358"/>
                  <a:gd name="connsiteX6" fmla="*/ 136636 w 222376"/>
                  <a:gd name="connsiteY6" fmla="*/ 41426 h 178358"/>
                  <a:gd name="connsiteX7" fmla="*/ 222361 w 222376"/>
                  <a:gd name="connsiteY7" fmla="*/ 151 h 17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376" h="178358">
                    <a:moveTo>
                      <a:pt x="222361" y="151"/>
                    </a:moveTo>
                    <a:cubicBezTo>
                      <a:pt x="223419" y="2797"/>
                      <a:pt x="171032" y="34018"/>
                      <a:pt x="142986" y="57301"/>
                    </a:cubicBezTo>
                    <a:cubicBezTo>
                      <a:pt x="114940" y="80584"/>
                      <a:pt x="62023" y="131384"/>
                      <a:pt x="54086" y="139851"/>
                    </a:cubicBezTo>
                    <a:cubicBezTo>
                      <a:pt x="46148" y="148318"/>
                      <a:pt x="104357" y="101751"/>
                      <a:pt x="95361" y="108101"/>
                    </a:cubicBezTo>
                    <a:cubicBezTo>
                      <a:pt x="86365" y="114451"/>
                      <a:pt x="-3593" y="184301"/>
                      <a:pt x="111" y="177951"/>
                    </a:cubicBezTo>
                    <a:cubicBezTo>
                      <a:pt x="3815" y="171601"/>
                      <a:pt x="94832" y="92755"/>
                      <a:pt x="117586" y="70001"/>
                    </a:cubicBezTo>
                    <a:cubicBezTo>
                      <a:pt x="140340" y="47247"/>
                      <a:pt x="121290" y="52538"/>
                      <a:pt x="136636" y="41426"/>
                    </a:cubicBezTo>
                    <a:cubicBezTo>
                      <a:pt x="151982" y="30314"/>
                      <a:pt x="221303" y="-2495"/>
                      <a:pt x="222361" y="1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A48CB07E-B1AE-9D4C-98C3-2F15D597DC50}"/>
                  </a:ext>
                </a:extLst>
              </p:cNvPr>
              <p:cNvSpPr/>
              <p:nvPr/>
            </p:nvSpPr>
            <p:spPr>
              <a:xfrm>
                <a:off x="6153058" y="2876184"/>
                <a:ext cx="113107" cy="51887"/>
              </a:xfrm>
              <a:custGeom>
                <a:avLst/>
                <a:gdLst>
                  <a:gd name="connsiteX0" fmla="*/ 92 w 113107"/>
                  <a:gd name="connsiteY0" fmla="*/ 366 h 51887"/>
                  <a:gd name="connsiteX1" fmla="*/ 108042 w 113107"/>
                  <a:gd name="connsiteY1" fmla="*/ 51166 h 51887"/>
                  <a:gd name="connsiteX2" fmla="*/ 88992 w 113107"/>
                  <a:gd name="connsiteY2" fmla="*/ 28941 h 51887"/>
                  <a:gd name="connsiteX3" fmla="*/ 92 w 113107"/>
                  <a:gd name="connsiteY3" fmla="*/ 366 h 51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107" h="51887">
                    <a:moveTo>
                      <a:pt x="92" y="366"/>
                    </a:moveTo>
                    <a:cubicBezTo>
                      <a:pt x="3267" y="4070"/>
                      <a:pt x="93225" y="46403"/>
                      <a:pt x="108042" y="51166"/>
                    </a:cubicBezTo>
                    <a:cubicBezTo>
                      <a:pt x="122859" y="55929"/>
                      <a:pt x="101692" y="35820"/>
                      <a:pt x="88992" y="28941"/>
                    </a:cubicBezTo>
                    <a:cubicBezTo>
                      <a:pt x="76292" y="22062"/>
                      <a:pt x="-3083" y="-3338"/>
                      <a:pt x="92" y="3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>
                <a:extLst>
                  <a:ext uri="{FF2B5EF4-FFF2-40B4-BE49-F238E27FC236}">
                    <a16:creationId xmlns:a16="http://schemas.microsoft.com/office/drawing/2014/main" id="{BCB0EFF0-12DC-8F9A-2F74-44E3CBEE9565}"/>
                  </a:ext>
                </a:extLst>
              </p:cNvPr>
              <p:cNvSpPr/>
              <p:nvPr/>
            </p:nvSpPr>
            <p:spPr>
              <a:xfrm>
                <a:off x="6308428" y="2876367"/>
                <a:ext cx="299455" cy="114661"/>
              </a:xfrm>
              <a:custGeom>
                <a:avLst/>
                <a:gdLst>
                  <a:gd name="connsiteX0" fmla="*/ 297 w 299455"/>
                  <a:gd name="connsiteY0" fmla="*/ 38283 h 114661"/>
                  <a:gd name="connsiteX1" fmla="*/ 92372 w 299455"/>
                  <a:gd name="connsiteY1" fmla="*/ 12883 h 114661"/>
                  <a:gd name="connsiteX2" fmla="*/ 184447 w 299455"/>
                  <a:gd name="connsiteY2" fmla="*/ 54158 h 114661"/>
                  <a:gd name="connsiteX3" fmla="*/ 171747 w 299455"/>
                  <a:gd name="connsiteY3" fmla="*/ 22408 h 114661"/>
                  <a:gd name="connsiteX4" fmla="*/ 298747 w 299455"/>
                  <a:gd name="connsiteY4" fmla="*/ 114483 h 114661"/>
                  <a:gd name="connsiteX5" fmla="*/ 219372 w 299455"/>
                  <a:gd name="connsiteY5" fmla="*/ 44633 h 114661"/>
                  <a:gd name="connsiteX6" fmla="*/ 139997 w 299455"/>
                  <a:gd name="connsiteY6" fmla="*/ 3358 h 114661"/>
                  <a:gd name="connsiteX7" fmla="*/ 174922 w 299455"/>
                  <a:gd name="connsiteY7" fmla="*/ 38283 h 114661"/>
                  <a:gd name="connsiteX8" fmla="*/ 124122 w 299455"/>
                  <a:gd name="connsiteY8" fmla="*/ 183 h 114661"/>
                  <a:gd name="connsiteX9" fmla="*/ 297 w 299455"/>
                  <a:gd name="connsiteY9" fmla="*/ 38283 h 114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9455" h="114661">
                    <a:moveTo>
                      <a:pt x="297" y="38283"/>
                    </a:moveTo>
                    <a:cubicBezTo>
                      <a:pt x="-4995" y="40400"/>
                      <a:pt x="61680" y="10237"/>
                      <a:pt x="92372" y="12883"/>
                    </a:cubicBezTo>
                    <a:cubicBezTo>
                      <a:pt x="123064" y="15529"/>
                      <a:pt x="171218" y="52571"/>
                      <a:pt x="184447" y="54158"/>
                    </a:cubicBezTo>
                    <a:cubicBezTo>
                      <a:pt x="197676" y="55745"/>
                      <a:pt x="152697" y="12354"/>
                      <a:pt x="171747" y="22408"/>
                    </a:cubicBezTo>
                    <a:cubicBezTo>
                      <a:pt x="190797" y="32462"/>
                      <a:pt x="290810" y="110779"/>
                      <a:pt x="298747" y="114483"/>
                    </a:cubicBezTo>
                    <a:cubicBezTo>
                      <a:pt x="306684" y="118187"/>
                      <a:pt x="245830" y="63154"/>
                      <a:pt x="219372" y="44633"/>
                    </a:cubicBezTo>
                    <a:cubicBezTo>
                      <a:pt x="192914" y="26112"/>
                      <a:pt x="147405" y="4416"/>
                      <a:pt x="139997" y="3358"/>
                    </a:cubicBezTo>
                    <a:cubicBezTo>
                      <a:pt x="132589" y="2300"/>
                      <a:pt x="177568" y="38812"/>
                      <a:pt x="174922" y="38283"/>
                    </a:cubicBezTo>
                    <a:cubicBezTo>
                      <a:pt x="172276" y="37754"/>
                      <a:pt x="145818" y="3358"/>
                      <a:pt x="124122" y="183"/>
                    </a:cubicBezTo>
                    <a:cubicBezTo>
                      <a:pt x="102426" y="-2992"/>
                      <a:pt x="5589" y="36166"/>
                      <a:pt x="297" y="382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>
                <a:extLst>
                  <a:ext uri="{FF2B5EF4-FFF2-40B4-BE49-F238E27FC236}">
                    <a16:creationId xmlns:a16="http://schemas.microsoft.com/office/drawing/2014/main" id="{7C80B4B5-E3A3-F173-C24D-721E6C968920}"/>
                  </a:ext>
                </a:extLst>
              </p:cNvPr>
              <p:cNvSpPr/>
              <p:nvPr/>
            </p:nvSpPr>
            <p:spPr>
              <a:xfrm>
                <a:off x="5895575" y="3028456"/>
                <a:ext cx="70788" cy="305024"/>
              </a:xfrm>
              <a:custGeom>
                <a:avLst/>
                <a:gdLst>
                  <a:gd name="connsiteX0" fmla="*/ 28975 w 70788"/>
                  <a:gd name="connsiteY0" fmla="*/ 494 h 305024"/>
                  <a:gd name="connsiteX1" fmla="*/ 13100 w 70788"/>
                  <a:gd name="connsiteY1" fmla="*/ 89394 h 305024"/>
                  <a:gd name="connsiteX2" fmla="*/ 35325 w 70788"/>
                  <a:gd name="connsiteY2" fmla="*/ 175119 h 305024"/>
                  <a:gd name="connsiteX3" fmla="*/ 6750 w 70788"/>
                  <a:gd name="connsiteY3" fmla="*/ 127494 h 305024"/>
                  <a:gd name="connsiteX4" fmla="*/ 70250 w 70788"/>
                  <a:gd name="connsiteY4" fmla="*/ 302119 h 305024"/>
                  <a:gd name="connsiteX5" fmla="*/ 35325 w 70788"/>
                  <a:gd name="connsiteY5" fmla="*/ 229094 h 305024"/>
                  <a:gd name="connsiteX6" fmla="*/ 400 w 70788"/>
                  <a:gd name="connsiteY6" fmla="*/ 130669 h 305024"/>
                  <a:gd name="connsiteX7" fmla="*/ 28975 w 70788"/>
                  <a:gd name="connsiteY7" fmla="*/ 494 h 305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788" h="305024">
                    <a:moveTo>
                      <a:pt x="28975" y="494"/>
                    </a:moveTo>
                    <a:cubicBezTo>
                      <a:pt x="31092" y="-6385"/>
                      <a:pt x="12042" y="60290"/>
                      <a:pt x="13100" y="89394"/>
                    </a:cubicBezTo>
                    <a:cubicBezTo>
                      <a:pt x="14158" y="118498"/>
                      <a:pt x="36383" y="168769"/>
                      <a:pt x="35325" y="175119"/>
                    </a:cubicBezTo>
                    <a:cubicBezTo>
                      <a:pt x="34267" y="181469"/>
                      <a:pt x="929" y="106327"/>
                      <a:pt x="6750" y="127494"/>
                    </a:cubicBezTo>
                    <a:cubicBezTo>
                      <a:pt x="12571" y="148661"/>
                      <a:pt x="65488" y="285186"/>
                      <a:pt x="70250" y="302119"/>
                    </a:cubicBezTo>
                    <a:cubicBezTo>
                      <a:pt x="75012" y="319052"/>
                      <a:pt x="46967" y="257669"/>
                      <a:pt x="35325" y="229094"/>
                    </a:cubicBezTo>
                    <a:cubicBezTo>
                      <a:pt x="23683" y="200519"/>
                      <a:pt x="4633" y="170357"/>
                      <a:pt x="400" y="130669"/>
                    </a:cubicBezTo>
                    <a:cubicBezTo>
                      <a:pt x="-3833" y="90981"/>
                      <a:pt x="26858" y="7373"/>
                      <a:pt x="28975" y="4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 45">
                <a:extLst>
                  <a:ext uri="{FF2B5EF4-FFF2-40B4-BE49-F238E27FC236}">
                    <a16:creationId xmlns:a16="http://schemas.microsoft.com/office/drawing/2014/main" id="{5FF4AA9F-D927-40D6-80C1-C29A1392F9C8}"/>
                  </a:ext>
                </a:extLst>
              </p:cNvPr>
              <p:cNvSpPr/>
              <p:nvPr/>
            </p:nvSpPr>
            <p:spPr>
              <a:xfrm>
                <a:off x="6607102" y="3019425"/>
                <a:ext cx="73644" cy="296142"/>
              </a:xfrm>
              <a:custGeom>
                <a:avLst/>
                <a:gdLst>
                  <a:gd name="connsiteX0" fmla="*/ 73 w 73644"/>
                  <a:gd name="connsiteY0" fmla="*/ 0 h 296142"/>
                  <a:gd name="connsiteX1" fmla="*/ 50873 w 73644"/>
                  <a:gd name="connsiteY1" fmla="*/ 127000 h 296142"/>
                  <a:gd name="connsiteX2" fmla="*/ 50873 w 73644"/>
                  <a:gd name="connsiteY2" fmla="*/ 82550 h 296142"/>
                  <a:gd name="connsiteX3" fmla="*/ 19123 w 73644"/>
                  <a:gd name="connsiteY3" fmla="*/ 288925 h 296142"/>
                  <a:gd name="connsiteX4" fmla="*/ 28648 w 73644"/>
                  <a:gd name="connsiteY4" fmla="*/ 238125 h 296142"/>
                  <a:gd name="connsiteX5" fmla="*/ 73098 w 73644"/>
                  <a:gd name="connsiteY5" fmla="*/ 130175 h 296142"/>
                  <a:gd name="connsiteX6" fmla="*/ 54048 w 73644"/>
                  <a:gd name="connsiteY6" fmla="*/ 12700 h 296142"/>
                  <a:gd name="connsiteX7" fmla="*/ 63573 w 73644"/>
                  <a:gd name="connsiteY7" fmla="*/ 127000 h 296142"/>
                  <a:gd name="connsiteX8" fmla="*/ 73 w 73644"/>
                  <a:gd name="connsiteY8" fmla="*/ 0 h 29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644" h="296142">
                    <a:moveTo>
                      <a:pt x="73" y="0"/>
                    </a:moveTo>
                    <a:cubicBezTo>
                      <a:pt x="-2044" y="0"/>
                      <a:pt x="42406" y="113242"/>
                      <a:pt x="50873" y="127000"/>
                    </a:cubicBezTo>
                    <a:cubicBezTo>
                      <a:pt x="59340" y="140758"/>
                      <a:pt x="56165" y="55563"/>
                      <a:pt x="50873" y="82550"/>
                    </a:cubicBezTo>
                    <a:cubicBezTo>
                      <a:pt x="45581" y="109538"/>
                      <a:pt x="22827" y="262996"/>
                      <a:pt x="19123" y="288925"/>
                    </a:cubicBezTo>
                    <a:cubicBezTo>
                      <a:pt x="15419" y="314854"/>
                      <a:pt x="19652" y="264583"/>
                      <a:pt x="28648" y="238125"/>
                    </a:cubicBezTo>
                    <a:cubicBezTo>
                      <a:pt x="37644" y="211667"/>
                      <a:pt x="68865" y="167746"/>
                      <a:pt x="73098" y="130175"/>
                    </a:cubicBezTo>
                    <a:cubicBezTo>
                      <a:pt x="77331" y="92604"/>
                      <a:pt x="55635" y="13229"/>
                      <a:pt x="54048" y="12700"/>
                    </a:cubicBezTo>
                    <a:cubicBezTo>
                      <a:pt x="52461" y="12171"/>
                      <a:pt x="69923" y="125413"/>
                      <a:pt x="63573" y="127000"/>
                    </a:cubicBezTo>
                    <a:cubicBezTo>
                      <a:pt x="57223" y="128588"/>
                      <a:pt x="2190" y="0"/>
                      <a:pt x="7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 46">
                <a:extLst>
                  <a:ext uri="{FF2B5EF4-FFF2-40B4-BE49-F238E27FC236}">
                    <a16:creationId xmlns:a16="http://schemas.microsoft.com/office/drawing/2014/main" id="{56870AF9-8634-0094-3106-0CF67A26BE0E}"/>
                  </a:ext>
                </a:extLst>
              </p:cNvPr>
              <p:cNvSpPr/>
              <p:nvPr/>
            </p:nvSpPr>
            <p:spPr>
              <a:xfrm>
                <a:off x="5965542" y="2930244"/>
                <a:ext cx="306025" cy="131069"/>
              </a:xfrm>
              <a:custGeom>
                <a:avLst/>
                <a:gdLst>
                  <a:gd name="connsiteX0" fmla="*/ 283 w 306025"/>
                  <a:gd name="connsiteY0" fmla="*/ 70131 h 131069"/>
                  <a:gd name="connsiteX1" fmla="*/ 152683 w 306025"/>
                  <a:gd name="connsiteY1" fmla="*/ 22506 h 131069"/>
                  <a:gd name="connsiteX2" fmla="*/ 117758 w 306025"/>
                  <a:gd name="connsiteY2" fmla="*/ 32031 h 131069"/>
                  <a:gd name="connsiteX3" fmla="*/ 181258 w 306025"/>
                  <a:gd name="connsiteY3" fmla="*/ 16156 h 131069"/>
                  <a:gd name="connsiteX4" fmla="*/ 282858 w 306025"/>
                  <a:gd name="connsiteY4" fmla="*/ 22506 h 131069"/>
                  <a:gd name="connsiteX5" fmla="*/ 305083 w 306025"/>
                  <a:gd name="connsiteY5" fmla="*/ 54256 h 131069"/>
                  <a:gd name="connsiteX6" fmla="*/ 301908 w 306025"/>
                  <a:gd name="connsiteY6" fmla="*/ 130456 h 131069"/>
                  <a:gd name="connsiteX7" fmla="*/ 301908 w 306025"/>
                  <a:gd name="connsiteY7" fmla="*/ 86006 h 131069"/>
                  <a:gd name="connsiteX8" fmla="*/ 292383 w 306025"/>
                  <a:gd name="connsiteY8" fmla="*/ 12981 h 131069"/>
                  <a:gd name="connsiteX9" fmla="*/ 244758 w 306025"/>
                  <a:gd name="connsiteY9" fmla="*/ 3456 h 131069"/>
                  <a:gd name="connsiteX10" fmla="*/ 206658 w 306025"/>
                  <a:gd name="connsiteY10" fmla="*/ 281 h 131069"/>
                  <a:gd name="connsiteX11" fmla="*/ 266983 w 306025"/>
                  <a:gd name="connsiteY11" fmla="*/ 9806 h 131069"/>
                  <a:gd name="connsiteX12" fmla="*/ 197133 w 306025"/>
                  <a:gd name="connsiteY12" fmla="*/ 6631 h 131069"/>
                  <a:gd name="connsiteX13" fmla="*/ 283 w 306025"/>
                  <a:gd name="connsiteY13" fmla="*/ 70131 h 13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6025" h="131069">
                    <a:moveTo>
                      <a:pt x="283" y="70131"/>
                    </a:moveTo>
                    <a:cubicBezTo>
                      <a:pt x="-7125" y="72777"/>
                      <a:pt x="133104" y="28856"/>
                      <a:pt x="152683" y="22506"/>
                    </a:cubicBezTo>
                    <a:cubicBezTo>
                      <a:pt x="172262" y="16156"/>
                      <a:pt x="112996" y="33089"/>
                      <a:pt x="117758" y="32031"/>
                    </a:cubicBezTo>
                    <a:cubicBezTo>
                      <a:pt x="122520" y="30973"/>
                      <a:pt x="153741" y="17743"/>
                      <a:pt x="181258" y="16156"/>
                    </a:cubicBezTo>
                    <a:cubicBezTo>
                      <a:pt x="208775" y="14569"/>
                      <a:pt x="262221" y="16156"/>
                      <a:pt x="282858" y="22506"/>
                    </a:cubicBezTo>
                    <a:cubicBezTo>
                      <a:pt x="303495" y="28856"/>
                      <a:pt x="301908" y="36264"/>
                      <a:pt x="305083" y="54256"/>
                    </a:cubicBezTo>
                    <a:cubicBezTo>
                      <a:pt x="308258" y="72248"/>
                      <a:pt x="302437" y="125164"/>
                      <a:pt x="301908" y="130456"/>
                    </a:cubicBezTo>
                    <a:cubicBezTo>
                      <a:pt x="301379" y="135748"/>
                      <a:pt x="303495" y="105585"/>
                      <a:pt x="301908" y="86006"/>
                    </a:cubicBezTo>
                    <a:cubicBezTo>
                      <a:pt x="300321" y="66427"/>
                      <a:pt x="301908" y="26739"/>
                      <a:pt x="292383" y="12981"/>
                    </a:cubicBezTo>
                    <a:cubicBezTo>
                      <a:pt x="282858" y="-777"/>
                      <a:pt x="259046" y="5573"/>
                      <a:pt x="244758" y="3456"/>
                    </a:cubicBezTo>
                    <a:cubicBezTo>
                      <a:pt x="230471" y="1339"/>
                      <a:pt x="202954" y="-777"/>
                      <a:pt x="206658" y="281"/>
                    </a:cubicBezTo>
                    <a:cubicBezTo>
                      <a:pt x="210362" y="1339"/>
                      <a:pt x="268571" y="8748"/>
                      <a:pt x="266983" y="9806"/>
                    </a:cubicBezTo>
                    <a:cubicBezTo>
                      <a:pt x="265395" y="10864"/>
                      <a:pt x="235233" y="810"/>
                      <a:pt x="197133" y="6631"/>
                    </a:cubicBezTo>
                    <a:cubicBezTo>
                      <a:pt x="159033" y="12452"/>
                      <a:pt x="7691" y="67485"/>
                      <a:pt x="283" y="701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>
                <a:extLst>
                  <a:ext uri="{FF2B5EF4-FFF2-40B4-BE49-F238E27FC236}">
                    <a16:creationId xmlns:a16="http://schemas.microsoft.com/office/drawing/2014/main" id="{00735AAD-252B-4AB2-FD23-75EA4CB9CF98}"/>
                  </a:ext>
                </a:extLst>
              </p:cNvPr>
              <p:cNvSpPr/>
              <p:nvPr/>
            </p:nvSpPr>
            <p:spPr>
              <a:xfrm>
                <a:off x="6243399" y="2933284"/>
                <a:ext cx="327101" cy="41908"/>
              </a:xfrm>
              <a:custGeom>
                <a:avLst/>
                <a:gdLst>
                  <a:gd name="connsiteX0" fmla="*/ 5001 w 327101"/>
                  <a:gd name="connsiteY0" fmla="*/ 19466 h 41908"/>
                  <a:gd name="connsiteX1" fmla="*/ 81201 w 327101"/>
                  <a:gd name="connsiteY1" fmla="*/ 3591 h 41908"/>
                  <a:gd name="connsiteX2" fmla="*/ 163751 w 327101"/>
                  <a:gd name="connsiteY2" fmla="*/ 28991 h 41908"/>
                  <a:gd name="connsiteX3" fmla="*/ 122476 w 327101"/>
                  <a:gd name="connsiteY3" fmla="*/ 28991 h 41908"/>
                  <a:gd name="connsiteX4" fmla="*/ 166926 w 327101"/>
                  <a:gd name="connsiteY4" fmla="*/ 3591 h 41908"/>
                  <a:gd name="connsiteX5" fmla="*/ 224076 w 327101"/>
                  <a:gd name="connsiteY5" fmla="*/ 19466 h 41908"/>
                  <a:gd name="connsiteX6" fmla="*/ 217726 w 327101"/>
                  <a:gd name="connsiteY6" fmla="*/ 416 h 41908"/>
                  <a:gd name="connsiteX7" fmla="*/ 325676 w 327101"/>
                  <a:gd name="connsiteY7" fmla="*/ 41691 h 41908"/>
                  <a:gd name="connsiteX8" fmla="*/ 271701 w 327101"/>
                  <a:gd name="connsiteY8" fmla="*/ 16291 h 41908"/>
                  <a:gd name="connsiteX9" fmla="*/ 160576 w 327101"/>
                  <a:gd name="connsiteY9" fmla="*/ 6766 h 41908"/>
                  <a:gd name="connsiteX10" fmla="*/ 230426 w 327101"/>
                  <a:gd name="connsiteY10" fmla="*/ 9941 h 41908"/>
                  <a:gd name="connsiteX11" fmla="*/ 5001 w 327101"/>
                  <a:gd name="connsiteY11" fmla="*/ 19466 h 41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7101" h="41908">
                    <a:moveTo>
                      <a:pt x="5001" y="19466"/>
                    </a:moveTo>
                    <a:cubicBezTo>
                      <a:pt x="-19870" y="18408"/>
                      <a:pt x="54743" y="2003"/>
                      <a:pt x="81201" y="3591"/>
                    </a:cubicBezTo>
                    <a:cubicBezTo>
                      <a:pt x="107659" y="5178"/>
                      <a:pt x="156872" y="24758"/>
                      <a:pt x="163751" y="28991"/>
                    </a:cubicBezTo>
                    <a:cubicBezTo>
                      <a:pt x="170630" y="33224"/>
                      <a:pt x="121947" y="33224"/>
                      <a:pt x="122476" y="28991"/>
                    </a:cubicBezTo>
                    <a:cubicBezTo>
                      <a:pt x="123005" y="24758"/>
                      <a:pt x="149993" y="5178"/>
                      <a:pt x="166926" y="3591"/>
                    </a:cubicBezTo>
                    <a:cubicBezTo>
                      <a:pt x="183859" y="2003"/>
                      <a:pt x="224076" y="19466"/>
                      <a:pt x="224076" y="19466"/>
                    </a:cubicBezTo>
                    <a:cubicBezTo>
                      <a:pt x="232543" y="18937"/>
                      <a:pt x="200793" y="-3288"/>
                      <a:pt x="217726" y="416"/>
                    </a:cubicBezTo>
                    <a:cubicBezTo>
                      <a:pt x="234659" y="4120"/>
                      <a:pt x="316680" y="39045"/>
                      <a:pt x="325676" y="41691"/>
                    </a:cubicBezTo>
                    <a:cubicBezTo>
                      <a:pt x="334672" y="44337"/>
                      <a:pt x="299218" y="22112"/>
                      <a:pt x="271701" y="16291"/>
                    </a:cubicBezTo>
                    <a:cubicBezTo>
                      <a:pt x="244184" y="10470"/>
                      <a:pt x="167455" y="7824"/>
                      <a:pt x="160576" y="6766"/>
                    </a:cubicBezTo>
                    <a:cubicBezTo>
                      <a:pt x="153697" y="5708"/>
                      <a:pt x="249476" y="9412"/>
                      <a:pt x="230426" y="9941"/>
                    </a:cubicBezTo>
                    <a:cubicBezTo>
                      <a:pt x="211376" y="10470"/>
                      <a:pt x="29872" y="20524"/>
                      <a:pt x="5001" y="194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>
                <a:extLst>
                  <a:ext uri="{FF2B5EF4-FFF2-40B4-BE49-F238E27FC236}">
                    <a16:creationId xmlns:a16="http://schemas.microsoft.com/office/drawing/2014/main" id="{50175FA7-80BE-B5A7-51ED-2B30BDFD37F7}"/>
                  </a:ext>
                </a:extLst>
              </p:cNvPr>
              <p:cNvSpPr/>
              <p:nvPr/>
            </p:nvSpPr>
            <p:spPr>
              <a:xfrm>
                <a:off x="5955932" y="2958359"/>
                <a:ext cx="343587" cy="89183"/>
              </a:xfrm>
              <a:custGeom>
                <a:avLst/>
                <a:gdLst>
                  <a:gd name="connsiteX0" fmla="*/ 368 w 343587"/>
                  <a:gd name="connsiteY0" fmla="*/ 76941 h 89183"/>
                  <a:gd name="connsiteX1" fmla="*/ 121018 w 343587"/>
                  <a:gd name="connsiteY1" fmla="*/ 64241 h 89183"/>
                  <a:gd name="connsiteX2" fmla="*/ 130543 w 343587"/>
                  <a:gd name="connsiteY2" fmla="*/ 741 h 89183"/>
                  <a:gd name="connsiteX3" fmla="*/ 124193 w 343587"/>
                  <a:gd name="connsiteY3" fmla="*/ 32491 h 89183"/>
                  <a:gd name="connsiteX4" fmla="*/ 216268 w 343587"/>
                  <a:gd name="connsiteY4" fmla="*/ 76941 h 89183"/>
                  <a:gd name="connsiteX5" fmla="*/ 194043 w 343587"/>
                  <a:gd name="connsiteY5" fmla="*/ 45191 h 89183"/>
                  <a:gd name="connsiteX6" fmla="*/ 238493 w 343587"/>
                  <a:gd name="connsiteY6" fmla="*/ 86466 h 89183"/>
                  <a:gd name="connsiteX7" fmla="*/ 343268 w 343587"/>
                  <a:gd name="connsiteY7" fmla="*/ 83291 h 89183"/>
                  <a:gd name="connsiteX8" fmla="*/ 273418 w 343587"/>
                  <a:gd name="connsiteY8" fmla="*/ 67416 h 89183"/>
                  <a:gd name="connsiteX9" fmla="*/ 165468 w 343587"/>
                  <a:gd name="connsiteY9" fmla="*/ 42016 h 89183"/>
                  <a:gd name="connsiteX10" fmla="*/ 368 w 343587"/>
                  <a:gd name="connsiteY10" fmla="*/ 76941 h 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3587" h="89183">
                    <a:moveTo>
                      <a:pt x="368" y="76941"/>
                    </a:moveTo>
                    <a:cubicBezTo>
                      <a:pt x="-7040" y="80645"/>
                      <a:pt x="99322" y="76941"/>
                      <a:pt x="121018" y="64241"/>
                    </a:cubicBezTo>
                    <a:cubicBezTo>
                      <a:pt x="142714" y="51541"/>
                      <a:pt x="130014" y="6033"/>
                      <a:pt x="130543" y="741"/>
                    </a:cubicBezTo>
                    <a:cubicBezTo>
                      <a:pt x="131072" y="-4551"/>
                      <a:pt x="109906" y="19791"/>
                      <a:pt x="124193" y="32491"/>
                    </a:cubicBezTo>
                    <a:cubicBezTo>
                      <a:pt x="138481" y="45191"/>
                      <a:pt x="204626" y="74824"/>
                      <a:pt x="216268" y="76941"/>
                    </a:cubicBezTo>
                    <a:cubicBezTo>
                      <a:pt x="227910" y="79058"/>
                      <a:pt x="190339" y="43604"/>
                      <a:pt x="194043" y="45191"/>
                    </a:cubicBezTo>
                    <a:cubicBezTo>
                      <a:pt x="197747" y="46778"/>
                      <a:pt x="213622" y="80116"/>
                      <a:pt x="238493" y="86466"/>
                    </a:cubicBezTo>
                    <a:cubicBezTo>
                      <a:pt x="263364" y="92816"/>
                      <a:pt x="337447" y="86466"/>
                      <a:pt x="343268" y="83291"/>
                    </a:cubicBezTo>
                    <a:cubicBezTo>
                      <a:pt x="349089" y="80116"/>
                      <a:pt x="273418" y="67416"/>
                      <a:pt x="273418" y="67416"/>
                    </a:cubicBezTo>
                    <a:cubicBezTo>
                      <a:pt x="243785" y="60537"/>
                      <a:pt x="204097" y="43074"/>
                      <a:pt x="165468" y="42016"/>
                    </a:cubicBezTo>
                    <a:cubicBezTo>
                      <a:pt x="126839" y="40958"/>
                      <a:pt x="7776" y="73237"/>
                      <a:pt x="368" y="7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 51">
                <a:extLst>
                  <a:ext uri="{FF2B5EF4-FFF2-40B4-BE49-F238E27FC236}">
                    <a16:creationId xmlns:a16="http://schemas.microsoft.com/office/drawing/2014/main" id="{BA126C62-C63E-AA10-8F85-36D74D6DE4BE}"/>
                  </a:ext>
                </a:extLst>
              </p:cNvPr>
              <p:cNvSpPr/>
              <p:nvPr/>
            </p:nvSpPr>
            <p:spPr>
              <a:xfrm>
                <a:off x="6156198" y="2946369"/>
                <a:ext cx="19363" cy="111290"/>
              </a:xfrm>
              <a:custGeom>
                <a:avLst/>
                <a:gdLst>
                  <a:gd name="connsiteX0" fmla="*/ 6477 w 19363"/>
                  <a:gd name="connsiteY0" fmla="*/ 31 h 111290"/>
                  <a:gd name="connsiteX1" fmla="*/ 9652 w 19363"/>
                  <a:gd name="connsiteY1" fmla="*/ 76231 h 111290"/>
                  <a:gd name="connsiteX2" fmla="*/ 19177 w 19363"/>
                  <a:gd name="connsiteY2" fmla="*/ 111156 h 111290"/>
                  <a:gd name="connsiteX3" fmla="*/ 127 w 19363"/>
                  <a:gd name="connsiteY3" fmla="*/ 85756 h 111290"/>
                  <a:gd name="connsiteX4" fmla="*/ 6477 w 19363"/>
                  <a:gd name="connsiteY4" fmla="*/ 31 h 111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63" h="111290">
                    <a:moveTo>
                      <a:pt x="6477" y="31"/>
                    </a:moveTo>
                    <a:cubicBezTo>
                      <a:pt x="8064" y="-1556"/>
                      <a:pt x="7535" y="57710"/>
                      <a:pt x="9652" y="76231"/>
                    </a:cubicBezTo>
                    <a:cubicBezTo>
                      <a:pt x="11769" y="94752"/>
                      <a:pt x="20764" y="109569"/>
                      <a:pt x="19177" y="111156"/>
                    </a:cubicBezTo>
                    <a:cubicBezTo>
                      <a:pt x="17590" y="112743"/>
                      <a:pt x="1185" y="100043"/>
                      <a:pt x="127" y="85756"/>
                    </a:cubicBezTo>
                    <a:cubicBezTo>
                      <a:pt x="-931" y="71469"/>
                      <a:pt x="4890" y="1618"/>
                      <a:pt x="6477" y="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 52">
                <a:extLst>
                  <a:ext uri="{FF2B5EF4-FFF2-40B4-BE49-F238E27FC236}">
                    <a16:creationId xmlns:a16="http://schemas.microsoft.com/office/drawing/2014/main" id="{7A9071C8-4AE3-827A-1827-A1A68E2DE71E}"/>
                  </a:ext>
                </a:extLst>
              </p:cNvPr>
              <p:cNvSpPr/>
              <p:nvPr/>
            </p:nvSpPr>
            <p:spPr>
              <a:xfrm>
                <a:off x="6254750" y="3032002"/>
                <a:ext cx="143041" cy="12823"/>
              </a:xfrm>
              <a:custGeom>
                <a:avLst/>
                <a:gdLst>
                  <a:gd name="connsiteX0" fmla="*/ 0 w 143041"/>
                  <a:gd name="connsiteY0" fmla="*/ 12823 h 12823"/>
                  <a:gd name="connsiteX1" fmla="*/ 142875 w 143041"/>
                  <a:gd name="connsiteY1" fmla="*/ 123 h 12823"/>
                  <a:gd name="connsiteX2" fmla="*/ 0 w 143041"/>
                  <a:gd name="connsiteY2" fmla="*/ 12823 h 12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041" h="12823">
                    <a:moveTo>
                      <a:pt x="0" y="12823"/>
                    </a:moveTo>
                    <a:cubicBezTo>
                      <a:pt x="0" y="12823"/>
                      <a:pt x="137054" y="-1465"/>
                      <a:pt x="142875" y="123"/>
                    </a:cubicBezTo>
                    <a:cubicBezTo>
                      <a:pt x="148696" y="1710"/>
                      <a:pt x="0" y="12823"/>
                      <a:pt x="0" y="128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 53">
                <a:extLst>
                  <a:ext uri="{FF2B5EF4-FFF2-40B4-BE49-F238E27FC236}">
                    <a16:creationId xmlns:a16="http://schemas.microsoft.com/office/drawing/2014/main" id="{5BF4878F-8B5F-9C78-7F56-E4BC27A83C66}"/>
                  </a:ext>
                </a:extLst>
              </p:cNvPr>
              <p:cNvSpPr/>
              <p:nvPr/>
            </p:nvSpPr>
            <p:spPr>
              <a:xfrm>
                <a:off x="6270231" y="3006654"/>
                <a:ext cx="336970" cy="67110"/>
              </a:xfrm>
              <a:custGeom>
                <a:avLst/>
                <a:gdLst>
                  <a:gd name="connsiteX0" fmla="*/ 394 w 336970"/>
                  <a:gd name="connsiteY0" fmla="*/ 66746 h 67110"/>
                  <a:gd name="connsiteX1" fmla="*/ 121044 w 336970"/>
                  <a:gd name="connsiteY1" fmla="*/ 47696 h 67110"/>
                  <a:gd name="connsiteX2" fmla="*/ 175019 w 336970"/>
                  <a:gd name="connsiteY2" fmla="*/ 44521 h 67110"/>
                  <a:gd name="connsiteX3" fmla="*/ 194069 w 336970"/>
                  <a:gd name="connsiteY3" fmla="*/ 12771 h 67110"/>
                  <a:gd name="connsiteX4" fmla="*/ 263919 w 336970"/>
                  <a:gd name="connsiteY4" fmla="*/ 50871 h 67110"/>
                  <a:gd name="connsiteX5" fmla="*/ 289319 w 336970"/>
                  <a:gd name="connsiteY5" fmla="*/ 15946 h 67110"/>
                  <a:gd name="connsiteX6" fmla="*/ 336944 w 336970"/>
                  <a:gd name="connsiteY6" fmla="*/ 38171 h 67110"/>
                  <a:gd name="connsiteX7" fmla="*/ 295669 w 336970"/>
                  <a:gd name="connsiteY7" fmla="*/ 71 h 67110"/>
                  <a:gd name="connsiteX8" fmla="*/ 267094 w 336970"/>
                  <a:gd name="connsiteY8" fmla="*/ 28646 h 67110"/>
                  <a:gd name="connsiteX9" fmla="*/ 165494 w 336970"/>
                  <a:gd name="connsiteY9" fmla="*/ 28646 h 67110"/>
                  <a:gd name="connsiteX10" fmla="*/ 394 w 336970"/>
                  <a:gd name="connsiteY10" fmla="*/ 66746 h 6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6970" h="67110">
                    <a:moveTo>
                      <a:pt x="394" y="66746"/>
                    </a:moveTo>
                    <a:cubicBezTo>
                      <a:pt x="-7014" y="69921"/>
                      <a:pt x="91940" y="51400"/>
                      <a:pt x="121044" y="47696"/>
                    </a:cubicBezTo>
                    <a:cubicBezTo>
                      <a:pt x="150148" y="43992"/>
                      <a:pt x="162848" y="50342"/>
                      <a:pt x="175019" y="44521"/>
                    </a:cubicBezTo>
                    <a:cubicBezTo>
                      <a:pt x="187190" y="38700"/>
                      <a:pt x="179252" y="11713"/>
                      <a:pt x="194069" y="12771"/>
                    </a:cubicBezTo>
                    <a:cubicBezTo>
                      <a:pt x="208886" y="13829"/>
                      <a:pt x="248044" y="50342"/>
                      <a:pt x="263919" y="50871"/>
                    </a:cubicBezTo>
                    <a:cubicBezTo>
                      <a:pt x="279794" y="51400"/>
                      <a:pt x="277148" y="18063"/>
                      <a:pt x="289319" y="15946"/>
                    </a:cubicBezTo>
                    <a:cubicBezTo>
                      <a:pt x="301490" y="13829"/>
                      <a:pt x="335886" y="40817"/>
                      <a:pt x="336944" y="38171"/>
                    </a:cubicBezTo>
                    <a:cubicBezTo>
                      <a:pt x="338002" y="35525"/>
                      <a:pt x="307311" y="1658"/>
                      <a:pt x="295669" y="71"/>
                    </a:cubicBezTo>
                    <a:cubicBezTo>
                      <a:pt x="284027" y="-1516"/>
                      <a:pt x="288790" y="23884"/>
                      <a:pt x="267094" y="28646"/>
                    </a:cubicBezTo>
                    <a:cubicBezTo>
                      <a:pt x="245398" y="33408"/>
                      <a:pt x="205181" y="26000"/>
                      <a:pt x="165494" y="28646"/>
                    </a:cubicBezTo>
                    <a:cubicBezTo>
                      <a:pt x="125807" y="31292"/>
                      <a:pt x="7802" y="63571"/>
                      <a:pt x="394" y="667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 54">
                <a:extLst>
                  <a:ext uri="{FF2B5EF4-FFF2-40B4-BE49-F238E27FC236}">
                    <a16:creationId xmlns:a16="http://schemas.microsoft.com/office/drawing/2014/main" id="{5294A372-32B6-D891-AA79-8348058750CD}"/>
                  </a:ext>
                </a:extLst>
              </p:cNvPr>
              <p:cNvSpPr/>
              <p:nvPr/>
            </p:nvSpPr>
            <p:spPr>
              <a:xfrm>
                <a:off x="6353136" y="2936875"/>
                <a:ext cx="29329" cy="120650"/>
              </a:xfrm>
              <a:custGeom>
                <a:avLst/>
                <a:gdLst>
                  <a:gd name="connsiteX0" fmla="*/ 15914 w 29329"/>
                  <a:gd name="connsiteY0" fmla="*/ 0 h 120650"/>
                  <a:gd name="connsiteX1" fmla="*/ 22264 w 29329"/>
                  <a:gd name="connsiteY1" fmla="*/ 73025 h 120650"/>
                  <a:gd name="connsiteX2" fmla="*/ 39 w 29329"/>
                  <a:gd name="connsiteY2" fmla="*/ 120650 h 120650"/>
                  <a:gd name="connsiteX3" fmla="*/ 28614 w 29329"/>
                  <a:gd name="connsiteY3" fmla="*/ 73025 h 120650"/>
                  <a:gd name="connsiteX4" fmla="*/ 15914 w 29329"/>
                  <a:gd name="connsiteY4" fmla="*/ 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29" h="120650">
                    <a:moveTo>
                      <a:pt x="15914" y="0"/>
                    </a:moveTo>
                    <a:cubicBezTo>
                      <a:pt x="14856" y="0"/>
                      <a:pt x="24910" y="52917"/>
                      <a:pt x="22264" y="73025"/>
                    </a:cubicBezTo>
                    <a:cubicBezTo>
                      <a:pt x="19618" y="93133"/>
                      <a:pt x="-1019" y="120650"/>
                      <a:pt x="39" y="120650"/>
                    </a:cubicBezTo>
                    <a:cubicBezTo>
                      <a:pt x="1097" y="120650"/>
                      <a:pt x="24381" y="90487"/>
                      <a:pt x="28614" y="73025"/>
                    </a:cubicBezTo>
                    <a:cubicBezTo>
                      <a:pt x="32847" y="55563"/>
                      <a:pt x="16972" y="0"/>
                      <a:pt x="15914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 55">
                <a:extLst>
                  <a:ext uri="{FF2B5EF4-FFF2-40B4-BE49-F238E27FC236}">
                    <a16:creationId xmlns:a16="http://schemas.microsoft.com/office/drawing/2014/main" id="{D7471FB7-8574-3200-5CDB-7931FAB87F78}"/>
                  </a:ext>
                </a:extLst>
              </p:cNvPr>
              <p:cNvSpPr/>
              <p:nvPr/>
            </p:nvSpPr>
            <p:spPr>
              <a:xfrm>
                <a:off x="6461067" y="2946313"/>
                <a:ext cx="19150" cy="95481"/>
              </a:xfrm>
              <a:custGeom>
                <a:avLst/>
                <a:gdLst>
                  <a:gd name="connsiteX0" fmla="*/ 58 w 19150"/>
                  <a:gd name="connsiteY0" fmla="*/ 87 h 95481"/>
                  <a:gd name="connsiteX1" fmla="*/ 12758 w 19150"/>
                  <a:gd name="connsiteY1" fmla="*/ 50887 h 95481"/>
                  <a:gd name="connsiteX2" fmla="*/ 58 w 19150"/>
                  <a:gd name="connsiteY2" fmla="*/ 95337 h 95481"/>
                  <a:gd name="connsiteX3" fmla="*/ 19108 w 19150"/>
                  <a:gd name="connsiteY3" fmla="*/ 63587 h 95481"/>
                  <a:gd name="connsiteX4" fmla="*/ 58 w 19150"/>
                  <a:gd name="connsiteY4" fmla="*/ 87 h 95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50" h="95481">
                    <a:moveTo>
                      <a:pt x="58" y="87"/>
                    </a:moveTo>
                    <a:cubicBezTo>
                      <a:pt x="-1000" y="-2030"/>
                      <a:pt x="12758" y="35012"/>
                      <a:pt x="12758" y="50887"/>
                    </a:cubicBezTo>
                    <a:cubicBezTo>
                      <a:pt x="12758" y="66762"/>
                      <a:pt x="-1000" y="93220"/>
                      <a:pt x="58" y="95337"/>
                    </a:cubicBezTo>
                    <a:cubicBezTo>
                      <a:pt x="1116" y="97454"/>
                      <a:pt x="18050" y="75758"/>
                      <a:pt x="19108" y="63587"/>
                    </a:cubicBezTo>
                    <a:cubicBezTo>
                      <a:pt x="20166" y="51416"/>
                      <a:pt x="1116" y="2204"/>
                      <a:pt x="58" y="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 56">
                <a:extLst>
                  <a:ext uri="{FF2B5EF4-FFF2-40B4-BE49-F238E27FC236}">
                    <a16:creationId xmlns:a16="http://schemas.microsoft.com/office/drawing/2014/main" id="{CFE9FED5-7E50-0CC9-A403-31F2CAB7446B}"/>
                  </a:ext>
                </a:extLst>
              </p:cNvPr>
              <p:cNvSpPr/>
              <p:nvPr/>
            </p:nvSpPr>
            <p:spPr>
              <a:xfrm>
                <a:off x="6473776" y="2927350"/>
                <a:ext cx="38346" cy="123825"/>
              </a:xfrm>
              <a:custGeom>
                <a:avLst/>
                <a:gdLst>
                  <a:gd name="connsiteX0" fmla="*/ 38149 w 38346"/>
                  <a:gd name="connsiteY0" fmla="*/ 0 h 123825"/>
                  <a:gd name="connsiteX1" fmla="*/ 15924 w 38346"/>
                  <a:gd name="connsiteY1" fmla="*/ 73025 h 123825"/>
                  <a:gd name="connsiteX2" fmla="*/ 38149 w 38346"/>
                  <a:gd name="connsiteY2" fmla="*/ 123825 h 123825"/>
                  <a:gd name="connsiteX3" fmla="*/ 49 w 38346"/>
                  <a:gd name="connsiteY3" fmla="*/ 73025 h 123825"/>
                  <a:gd name="connsiteX4" fmla="*/ 38149 w 38346"/>
                  <a:gd name="connsiteY4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46" h="123825">
                    <a:moveTo>
                      <a:pt x="38149" y="0"/>
                    </a:moveTo>
                    <a:cubicBezTo>
                      <a:pt x="40795" y="0"/>
                      <a:pt x="15924" y="52388"/>
                      <a:pt x="15924" y="73025"/>
                    </a:cubicBezTo>
                    <a:cubicBezTo>
                      <a:pt x="15924" y="93662"/>
                      <a:pt x="40795" y="123825"/>
                      <a:pt x="38149" y="123825"/>
                    </a:cubicBezTo>
                    <a:cubicBezTo>
                      <a:pt x="35503" y="123825"/>
                      <a:pt x="1636" y="88900"/>
                      <a:pt x="49" y="73025"/>
                    </a:cubicBezTo>
                    <a:cubicBezTo>
                      <a:pt x="-1539" y="57150"/>
                      <a:pt x="35503" y="0"/>
                      <a:pt x="38149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 57">
                <a:extLst>
                  <a:ext uri="{FF2B5EF4-FFF2-40B4-BE49-F238E27FC236}">
                    <a16:creationId xmlns:a16="http://schemas.microsoft.com/office/drawing/2014/main" id="{FA32F958-355D-6084-8B00-FC09DA3F7206}"/>
                  </a:ext>
                </a:extLst>
              </p:cNvPr>
              <p:cNvSpPr/>
              <p:nvPr/>
            </p:nvSpPr>
            <p:spPr>
              <a:xfrm>
                <a:off x="5983376" y="3082730"/>
                <a:ext cx="235464" cy="668292"/>
              </a:xfrm>
              <a:custGeom>
                <a:avLst/>
                <a:gdLst>
                  <a:gd name="connsiteX0" fmla="*/ 87224 w 235464"/>
                  <a:gd name="connsiteY0" fmla="*/ 195 h 668292"/>
                  <a:gd name="connsiteX1" fmla="*/ 23724 w 235464"/>
                  <a:gd name="connsiteY1" fmla="*/ 184345 h 668292"/>
                  <a:gd name="connsiteX2" fmla="*/ 33249 w 235464"/>
                  <a:gd name="connsiteY2" fmla="*/ 387545 h 668292"/>
                  <a:gd name="connsiteX3" fmla="*/ 23724 w 235464"/>
                  <a:gd name="connsiteY3" fmla="*/ 343095 h 668292"/>
                  <a:gd name="connsiteX4" fmla="*/ 115799 w 235464"/>
                  <a:gd name="connsiteY4" fmla="*/ 565345 h 668292"/>
                  <a:gd name="connsiteX5" fmla="*/ 106274 w 235464"/>
                  <a:gd name="connsiteY5" fmla="*/ 527245 h 668292"/>
                  <a:gd name="connsiteX6" fmla="*/ 233274 w 235464"/>
                  <a:gd name="connsiteY6" fmla="*/ 666945 h 668292"/>
                  <a:gd name="connsiteX7" fmla="*/ 176124 w 235464"/>
                  <a:gd name="connsiteY7" fmla="*/ 587570 h 668292"/>
                  <a:gd name="connsiteX8" fmla="*/ 42774 w 235464"/>
                  <a:gd name="connsiteY8" fmla="*/ 419295 h 668292"/>
                  <a:gd name="connsiteX9" fmla="*/ 7849 w 235464"/>
                  <a:gd name="connsiteY9" fmla="*/ 181170 h 668292"/>
                  <a:gd name="connsiteX10" fmla="*/ 7849 w 235464"/>
                  <a:gd name="connsiteY10" fmla="*/ 219270 h 668292"/>
                  <a:gd name="connsiteX11" fmla="*/ 87224 w 235464"/>
                  <a:gd name="connsiteY11" fmla="*/ 195 h 66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5464" h="668292">
                    <a:moveTo>
                      <a:pt x="87224" y="195"/>
                    </a:moveTo>
                    <a:cubicBezTo>
                      <a:pt x="89870" y="-5626"/>
                      <a:pt x="32720" y="119787"/>
                      <a:pt x="23724" y="184345"/>
                    </a:cubicBezTo>
                    <a:cubicBezTo>
                      <a:pt x="14728" y="248903"/>
                      <a:pt x="33249" y="361087"/>
                      <a:pt x="33249" y="387545"/>
                    </a:cubicBezTo>
                    <a:cubicBezTo>
                      <a:pt x="33249" y="414003"/>
                      <a:pt x="9966" y="313462"/>
                      <a:pt x="23724" y="343095"/>
                    </a:cubicBezTo>
                    <a:cubicBezTo>
                      <a:pt x="37482" y="372728"/>
                      <a:pt x="102041" y="534653"/>
                      <a:pt x="115799" y="565345"/>
                    </a:cubicBezTo>
                    <a:cubicBezTo>
                      <a:pt x="129557" y="596037"/>
                      <a:pt x="86695" y="510312"/>
                      <a:pt x="106274" y="527245"/>
                    </a:cubicBezTo>
                    <a:cubicBezTo>
                      <a:pt x="125853" y="544178"/>
                      <a:pt x="221632" y="656891"/>
                      <a:pt x="233274" y="666945"/>
                    </a:cubicBezTo>
                    <a:cubicBezTo>
                      <a:pt x="244916" y="676999"/>
                      <a:pt x="207874" y="628845"/>
                      <a:pt x="176124" y="587570"/>
                    </a:cubicBezTo>
                    <a:cubicBezTo>
                      <a:pt x="144374" y="546295"/>
                      <a:pt x="70820" y="487028"/>
                      <a:pt x="42774" y="419295"/>
                    </a:cubicBezTo>
                    <a:cubicBezTo>
                      <a:pt x="14728" y="351562"/>
                      <a:pt x="13670" y="214507"/>
                      <a:pt x="7849" y="181170"/>
                    </a:cubicBezTo>
                    <a:cubicBezTo>
                      <a:pt x="2028" y="147833"/>
                      <a:pt x="-6438" y="247845"/>
                      <a:pt x="7849" y="219270"/>
                    </a:cubicBezTo>
                    <a:cubicBezTo>
                      <a:pt x="22136" y="190695"/>
                      <a:pt x="84578" y="6016"/>
                      <a:pt x="87224" y="1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 58">
                <a:extLst>
                  <a:ext uri="{FF2B5EF4-FFF2-40B4-BE49-F238E27FC236}">
                    <a16:creationId xmlns:a16="http://schemas.microsoft.com/office/drawing/2014/main" id="{5F8A7F0F-2AB2-C19F-1420-59B16F6456F0}"/>
                  </a:ext>
                </a:extLst>
              </p:cNvPr>
              <p:cNvSpPr/>
              <p:nvPr/>
            </p:nvSpPr>
            <p:spPr>
              <a:xfrm>
                <a:off x="6100790" y="3730544"/>
                <a:ext cx="152426" cy="123965"/>
              </a:xfrm>
              <a:custGeom>
                <a:avLst/>
                <a:gdLst>
                  <a:gd name="connsiteX0" fmla="*/ 1560 w 152426"/>
                  <a:gd name="connsiteY0" fmla="*/ 81 h 123965"/>
                  <a:gd name="connsiteX1" fmla="*/ 65060 w 152426"/>
                  <a:gd name="connsiteY1" fmla="*/ 98506 h 123965"/>
                  <a:gd name="connsiteX2" fmla="*/ 46010 w 152426"/>
                  <a:gd name="connsiteY2" fmla="*/ 66756 h 123965"/>
                  <a:gd name="connsiteX3" fmla="*/ 141260 w 152426"/>
                  <a:gd name="connsiteY3" fmla="*/ 123906 h 123965"/>
                  <a:gd name="connsiteX4" fmla="*/ 147610 w 152426"/>
                  <a:gd name="connsiteY4" fmla="*/ 54056 h 123965"/>
                  <a:gd name="connsiteX5" fmla="*/ 141260 w 152426"/>
                  <a:gd name="connsiteY5" fmla="*/ 117556 h 123965"/>
                  <a:gd name="connsiteX6" fmla="*/ 1560 w 152426"/>
                  <a:gd name="connsiteY6" fmla="*/ 81 h 12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26" h="123965">
                    <a:moveTo>
                      <a:pt x="1560" y="81"/>
                    </a:moveTo>
                    <a:cubicBezTo>
                      <a:pt x="-11140" y="-3094"/>
                      <a:pt x="57652" y="87394"/>
                      <a:pt x="65060" y="98506"/>
                    </a:cubicBezTo>
                    <a:cubicBezTo>
                      <a:pt x="72468" y="109619"/>
                      <a:pt x="33310" y="62523"/>
                      <a:pt x="46010" y="66756"/>
                    </a:cubicBezTo>
                    <a:cubicBezTo>
                      <a:pt x="58710" y="70989"/>
                      <a:pt x="124327" y="126023"/>
                      <a:pt x="141260" y="123906"/>
                    </a:cubicBezTo>
                    <a:cubicBezTo>
                      <a:pt x="158193" y="121789"/>
                      <a:pt x="147610" y="55114"/>
                      <a:pt x="147610" y="54056"/>
                    </a:cubicBezTo>
                    <a:cubicBezTo>
                      <a:pt x="147610" y="52998"/>
                      <a:pt x="161897" y="122318"/>
                      <a:pt x="141260" y="117556"/>
                    </a:cubicBezTo>
                    <a:cubicBezTo>
                      <a:pt x="120623" y="112794"/>
                      <a:pt x="14260" y="3256"/>
                      <a:pt x="1560" y="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 59">
                <a:extLst>
                  <a:ext uri="{FF2B5EF4-FFF2-40B4-BE49-F238E27FC236}">
                    <a16:creationId xmlns:a16="http://schemas.microsoft.com/office/drawing/2014/main" id="{533DAE1A-7283-1A0E-B424-7679521395DD}"/>
                  </a:ext>
                </a:extLst>
              </p:cNvPr>
              <p:cNvSpPr/>
              <p:nvPr/>
            </p:nvSpPr>
            <p:spPr>
              <a:xfrm>
                <a:off x="6387113" y="3280376"/>
                <a:ext cx="185365" cy="486115"/>
              </a:xfrm>
              <a:custGeom>
                <a:avLst/>
                <a:gdLst>
                  <a:gd name="connsiteX0" fmla="*/ 185137 w 185365"/>
                  <a:gd name="connsiteY0" fmla="*/ 8924 h 486115"/>
                  <a:gd name="connsiteX1" fmla="*/ 147037 w 185365"/>
                  <a:gd name="connsiteY1" fmla="*/ 227999 h 486115"/>
                  <a:gd name="connsiteX2" fmla="*/ 153387 w 185365"/>
                  <a:gd name="connsiteY2" fmla="*/ 196249 h 486115"/>
                  <a:gd name="connsiteX3" fmla="*/ 140687 w 185365"/>
                  <a:gd name="connsiteY3" fmla="*/ 364524 h 486115"/>
                  <a:gd name="connsiteX4" fmla="*/ 67662 w 185365"/>
                  <a:gd name="connsiteY4" fmla="*/ 443899 h 486115"/>
                  <a:gd name="connsiteX5" fmla="*/ 96237 w 185365"/>
                  <a:gd name="connsiteY5" fmla="*/ 402624 h 486115"/>
                  <a:gd name="connsiteX6" fmla="*/ 987 w 185365"/>
                  <a:gd name="connsiteY6" fmla="*/ 485174 h 486115"/>
                  <a:gd name="connsiteX7" fmla="*/ 51787 w 185365"/>
                  <a:gd name="connsiteY7" fmla="*/ 440724 h 486115"/>
                  <a:gd name="connsiteX8" fmla="*/ 134337 w 185365"/>
                  <a:gd name="connsiteY8" fmla="*/ 342299 h 486115"/>
                  <a:gd name="connsiteX9" fmla="*/ 153387 w 185365"/>
                  <a:gd name="connsiteY9" fmla="*/ 240699 h 486115"/>
                  <a:gd name="connsiteX10" fmla="*/ 162912 w 185365"/>
                  <a:gd name="connsiteY10" fmla="*/ 59724 h 486115"/>
                  <a:gd name="connsiteX11" fmla="*/ 185137 w 185365"/>
                  <a:gd name="connsiteY11" fmla="*/ 8924 h 48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5365" h="486115">
                    <a:moveTo>
                      <a:pt x="185137" y="8924"/>
                    </a:moveTo>
                    <a:cubicBezTo>
                      <a:pt x="182491" y="36970"/>
                      <a:pt x="152329" y="196778"/>
                      <a:pt x="147037" y="227999"/>
                    </a:cubicBezTo>
                    <a:cubicBezTo>
                      <a:pt x="141745" y="259220"/>
                      <a:pt x="154445" y="173495"/>
                      <a:pt x="153387" y="196249"/>
                    </a:cubicBezTo>
                    <a:cubicBezTo>
                      <a:pt x="152329" y="219003"/>
                      <a:pt x="154974" y="323249"/>
                      <a:pt x="140687" y="364524"/>
                    </a:cubicBezTo>
                    <a:cubicBezTo>
                      <a:pt x="126399" y="405799"/>
                      <a:pt x="75070" y="437549"/>
                      <a:pt x="67662" y="443899"/>
                    </a:cubicBezTo>
                    <a:cubicBezTo>
                      <a:pt x="60254" y="450249"/>
                      <a:pt x="107349" y="395745"/>
                      <a:pt x="96237" y="402624"/>
                    </a:cubicBezTo>
                    <a:cubicBezTo>
                      <a:pt x="85125" y="409503"/>
                      <a:pt x="8395" y="478824"/>
                      <a:pt x="987" y="485174"/>
                    </a:cubicBezTo>
                    <a:cubicBezTo>
                      <a:pt x="-6421" y="491524"/>
                      <a:pt x="29562" y="464536"/>
                      <a:pt x="51787" y="440724"/>
                    </a:cubicBezTo>
                    <a:cubicBezTo>
                      <a:pt x="74012" y="416912"/>
                      <a:pt x="117404" y="375636"/>
                      <a:pt x="134337" y="342299"/>
                    </a:cubicBezTo>
                    <a:cubicBezTo>
                      <a:pt x="151270" y="308962"/>
                      <a:pt x="148625" y="287795"/>
                      <a:pt x="153387" y="240699"/>
                    </a:cubicBezTo>
                    <a:cubicBezTo>
                      <a:pt x="158149" y="193603"/>
                      <a:pt x="159208" y="94649"/>
                      <a:pt x="162912" y="59724"/>
                    </a:cubicBezTo>
                    <a:cubicBezTo>
                      <a:pt x="166616" y="24799"/>
                      <a:pt x="187783" y="-19122"/>
                      <a:pt x="185137" y="89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 60">
                <a:extLst>
                  <a:ext uri="{FF2B5EF4-FFF2-40B4-BE49-F238E27FC236}">
                    <a16:creationId xmlns:a16="http://schemas.microsoft.com/office/drawing/2014/main" id="{5A390E5F-D3A4-D56D-A8BF-0F9037205EF5}"/>
                  </a:ext>
                </a:extLst>
              </p:cNvPr>
              <p:cNvSpPr/>
              <p:nvPr/>
            </p:nvSpPr>
            <p:spPr>
              <a:xfrm>
                <a:off x="6289617" y="3161361"/>
                <a:ext cx="318742" cy="690520"/>
              </a:xfrm>
              <a:custGeom>
                <a:avLst/>
                <a:gdLst>
                  <a:gd name="connsiteX0" fmla="*/ 314383 w 318742"/>
                  <a:gd name="connsiteY0" fmla="*/ 4114 h 690520"/>
                  <a:gd name="connsiteX1" fmla="*/ 314383 w 318742"/>
                  <a:gd name="connsiteY1" fmla="*/ 194614 h 690520"/>
                  <a:gd name="connsiteX2" fmla="*/ 279458 w 318742"/>
                  <a:gd name="connsiteY2" fmla="*/ 439089 h 690520"/>
                  <a:gd name="connsiteX3" fmla="*/ 295333 w 318742"/>
                  <a:gd name="connsiteY3" fmla="*/ 410514 h 690520"/>
                  <a:gd name="connsiteX4" fmla="*/ 257233 w 318742"/>
                  <a:gd name="connsiteY4" fmla="*/ 556564 h 690520"/>
                  <a:gd name="connsiteX5" fmla="*/ 158808 w 318742"/>
                  <a:gd name="connsiteY5" fmla="*/ 674039 h 690520"/>
                  <a:gd name="connsiteX6" fmla="*/ 104833 w 318742"/>
                  <a:gd name="connsiteY6" fmla="*/ 689914 h 690520"/>
                  <a:gd name="connsiteX7" fmla="*/ 139758 w 318742"/>
                  <a:gd name="connsiteY7" fmla="*/ 677214 h 690520"/>
                  <a:gd name="connsiteX8" fmla="*/ 58 w 318742"/>
                  <a:gd name="connsiteY8" fmla="*/ 689914 h 690520"/>
                  <a:gd name="connsiteX9" fmla="*/ 123883 w 318742"/>
                  <a:gd name="connsiteY9" fmla="*/ 667689 h 690520"/>
                  <a:gd name="connsiteX10" fmla="*/ 235008 w 318742"/>
                  <a:gd name="connsiteY10" fmla="*/ 575614 h 690520"/>
                  <a:gd name="connsiteX11" fmla="*/ 317558 w 318742"/>
                  <a:gd name="connsiteY11" fmla="*/ 280339 h 690520"/>
                  <a:gd name="connsiteX12" fmla="*/ 285808 w 318742"/>
                  <a:gd name="connsiteY12" fmla="*/ 378764 h 690520"/>
                  <a:gd name="connsiteX13" fmla="*/ 314383 w 318742"/>
                  <a:gd name="connsiteY13" fmla="*/ 4114 h 690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8742" h="690520">
                    <a:moveTo>
                      <a:pt x="314383" y="4114"/>
                    </a:moveTo>
                    <a:cubicBezTo>
                      <a:pt x="319145" y="-26577"/>
                      <a:pt x="320204" y="122118"/>
                      <a:pt x="314383" y="194614"/>
                    </a:cubicBezTo>
                    <a:cubicBezTo>
                      <a:pt x="308562" y="267110"/>
                      <a:pt x="282633" y="403106"/>
                      <a:pt x="279458" y="439089"/>
                    </a:cubicBezTo>
                    <a:cubicBezTo>
                      <a:pt x="276283" y="475072"/>
                      <a:pt x="299037" y="390935"/>
                      <a:pt x="295333" y="410514"/>
                    </a:cubicBezTo>
                    <a:cubicBezTo>
                      <a:pt x="291629" y="430093"/>
                      <a:pt x="279987" y="512643"/>
                      <a:pt x="257233" y="556564"/>
                    </a:cubicBezTo>
                    <a:cubicBezTo>
                      <a:pt x="234479" y="600485"/>
                      <a:pt x="184208" y="651814"/>
                      <a:pt x="158808" y="674039"/>
                    </a:cubicBezTo>
                    <a:cubicBezTo>
                      <a:pt x="133408" y="696264"/>
                      <a:pt x="108008" y="689385"/>
                      <a:pt x="104833" y="689914"/>
                    </a:cubicBezTo>
                    <a:cubicBezTo>
                      <a:pt x="101658" y="690443"/>
                      <a:pt x="157220" y="677214"/>
                      <a:pt x="139758" y="677214"/>
                    </a:cubicBezTo>
                    <a:cubicBezTo>
                      <a:pt x="122296" y="677214"/>
                      <a:pt x="2704" y="691502"/>
                      <a:pt x="58" y="689914"/>
                    </a:cubicBezTo>
                    <a:cubicBezTo>
                      <a:pt x="-2588" y="688327"/>
                      <a:pt x="84725" y="686739"/>
                      <a:pt x="123883" y="667689"/>
                    </a:cubicBezTo>
                    <a:cubicBezTo>
                      <a:pt x="163041" y="648639"/>
                      <a:pt x="202729" y="640172"/>
                      <a:pt x="235008" y="575614"/>
                    </a:cubicBezTo>
                    <a:cubicBezTo>
                      <a:pt x="267287" y="511056"/>
                      <a:pt x="309091" y="313147"/>
                      <a:pt x="317558" y="280339"/>
                    </a:cubicBezTo>
                    <a:cubicBezTo>
                      <a:pt x="326025" y="247531"/>
                      <a:pt x="286337" y="420568"/>
                      <a:pt x="285808" y="378764"/>
                    </a:cubicBezTo>
                    <a:cubicBezTo>
                      <a:pt x="285279" y="336960"/>
                      <a:pt x="309621" y="34805"/>
                      <a:pt x="314383" y="41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 61">
                <a:extLst>
                  <a:ext uri="{FF2B5EF4-FFF2-40B4-BE49-F238E27FC236}">
                    <a16:creationId xmlns:a16="http://schemas.microsoft.com/office/drawing/2014/main" id="{D60CF83E-D180-D24D-8054-C44A6E52A341}"/>
                  </a:ext>
                </a:extLst>
              </p:cNvPr>
              <p:cNvSpPr/>
              <p:nvPr/>
            </p:nvSpPr>
            <p:spPr>
              <a:xfrm>
                <a:off x="6197471" y="3666649"/>
                <a:ext cx="241451" cy="152913"/>
              </a:xfrm>
              <a:custGeom>
                <a:avLst/>
                <a:gdLst>
                  <a:gd name="connsiteX0" fmla="*/ 129 w 241451"/>
                  <a:gd name="connsiteY0" fmla="*/ 67151 h 152913"/>
                  <a:gd name="connsiteX1" fmla="*/ 92204 w 241451"/>
                  <a:gd name="connsiteY1" fmla="*/ 92551 h 152913"/>
                  <a:gd name="connsiteX2" fmla="*/ 114429 w 241451"/>
                  <a:gd name="connsiteY2" fmla="*/ 476 h 152913"/>
                  <a:gd name="connsiteX3" fmla="*/ 130304 w 241451"/>
                  <a:gd name="connsiteY3" fmla="*/ 57626 h 152913"/>
                  <a:gd name="connsiteX4" fmla="*/ 143004 w 241451"/>
                  <a:gd name="connsiteY4" fmla="*/ 83026 h 152913"/>
                  <a:gd name="connsiteX5" fmla="*/ 241429 w 241451"/>
                  <a:gd name="connsiteY5" fmla="*/ 83026 h 152913"/>
                  <a:gd name="connsiteX6" fmla="*/ 152529 w 241451"/>
                  <a:gd name="connsiteY6" fmla="*/ 92551 h 152913"/>
                  <a:gd name="connsiteX7" fmla="*/ 200154 w 241451"/>
                  <a:gd name="connsiteY7" fmla="*/ 152876 h 152913"/>
                  <a:gd name="connsiteX8" fmla="*/ 136654 w 241451"/>
                  <a:gd name="connsiteY8" fmla="*/ 102076 h 152913"/>
                  <a:gd name="connsiteX9" fmla="*/ 79504 w 241451"/>
                  <a:gd name="connsiteY9" fmla="*/ 133826 h 152913"/>
                  <a:gd name="connsiteX10" fmla="*/ 114429 w 241451"/>
                  <a:gd name="connsiteY10" fmla="*/ 89376 h 152913"/>
                  <a:gd name="connsiteX11" fmla="*/ 129 w 241451"/>
                  <a:gd name="connsiteY11" fmla="*/ 67151 h 15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451" h="152913">
                    <a:moveTo>
                      <a:pt x="129" y="67151"/>
                    </a:moveTo>
                    <a:cubicBezTo>
                      <a:pt x="-3575" y="67680"/>
                      <a:pt x="73154" y="103663"/>
                      <a:pt x="92204" y="92551"/>
                    </a:cubicBezTo>
                    <a:cubicBezTo>
                      <a:pt x="111254" y="81439"/>
                      <a:pt x="108079" y="6297"/>
                      <a:pt x="114429" y="476"/>
                    </a:cubicBezTo>
                    <a:cubicBezTo>
                      <a:pt x="120779" y="-5345"/>
                      <a:pt x="125542" y="43868"/>
                      <a:pt x="130304" y="57626"/>
                    </a:cubicBezTo>
                    <a:cubicBezTo>
                      <a:pt x="135066" y="71384"/>
                      <a:pt x="124483" y="78793"/>
                      <a:pt x="143004" y="83026"/>
                    </a:cubicBezTo>
                    <a:cubicBezTo>
                      <a:pt x="161525" y="87259"/>
                      <a:pt x="239842" y="81439"/>
                      <a:pt x="241429" y="83026"/>
                    </a:cubicBezTo>
                    <a:cubicBezTo>
                      <a:pt x="243016" y="84613"/>
                      <a:pt x="159408" y="80909"/>
                      <a:pt x="152529" y="92551"/>
                    </a:cubicBezTo>
                    <a:cubicBezTo>
                      <a:pt x="145650" y="104193"/>
                      <a:pt x="202800" y="151289"/>
                      <a:pt x="200154" y="152876"/>
                    </a:cubicBezTo>
                    <a:cubicBezTo>
                      <a:pt x="197508" y="154464"/>
                      <a:pt x="156762" y="105251"/>
                      <a:pt x="136654" y="102076"/>
                    </a:cubicBezTo>
                    <a:cubicBezTo>
                      <a:pt x="116546" y="98901"/>
                      <a:pt x="83208" y="135943"/>
                      <a:pt x="79504" y="133826"/>
                    </a:cubicBezTo>
                    <a:cubicBezTo>
                      <a:pt x="75800" y="131709"/>
                      <a:pt x="126600" y="95197"/>
                      <a:pt x="114429" y="89376"/>
                    </a:cubicBezTo>
                    <a:cubicBezTo>
                      <a:pt x="102258" y="83555"/>
                      <a:pt x="3833" y="66622"/>
                      <a:pt x="129" y="671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 62">
                <a:extLst>
                  <a:ext uri="{FF2B5EF4-FFF2-40B4-BE49-F238E27FC236}">
                    <a16:creationId xmlns:a16="http://schemas.microsoft.com/office/drawing/2014/main" id="{4F309866-3D6C-FC3B-C837-32B5B6122BDC}"/>
                  </a:ext>
                </a:extLst>
              </p:cNvPr>
              <p:cNvSpPr/>
              <p:nvPr/>
            </p:nvSpPr>
            <p:spPr>
              <a:xfrm>
                <a:off x="6280133" y="3221584"/>
                <a:ext cx="74679" cy="441034"/>
              </a:xfrm>
              <a:custGeom>
                <a:avLst/>
                <a:gdLst>
                  <a:gd name="connsiteX0" fmla="*/ 50817 w 74679"/>
                  <a:gd name="connsiteY0" fmla="*/ 1041 h 441034"/>
                  <a:gd name="connsiteX1" fmla="*/ 41292 w 74679"/>
                  <a:gd name="connsiteY1" fmla="*/ 118516 h 441034"/>
                  <a:gd name="connsiteX2" fmla="*/ 44467 w 74679"/>
                  <a:gd name="connsiteY2" fmla="*/ 191541 h 441034"/>
                  <a:gd name="connsiteX3" fmla="*/ 34942 w 74679"/>
                  <a:gd name="connsiteY3" fmla="*/ 166141 h 441034"/>
                  <a:gd name="connsiteX4" fmla="*/ 73042 w 74679"/>
                  <a:gd name="connsiteY4" fmla="*/ 334416 h 441034"/>
                  <a:gd name="connsiteX5" fmla="*/ 66692 w 74679"/>
                  <a:gd name="connsiteY5" fmla="*/ 439191 h 441034"/>
                  <a:gd name="connsiteX6" fmla="*/ 57167 w 74679"/>
                  <a:gd name="connsiteY6" fmla="*/ 391566 h 441034"/>
                  <a:gd name="connsiteX7" fmla="*/ 17 w 74679"/>
                  <a:gd name="connsiteY7" fmla="*/ 270916 h 441034"/>
                  <a:gd name="connsiteX8" fmla="*/ 63517 w 74679"/>
                  <a:gd name="connsiteY8" fmla="*/ 397916 h 441034"/>
                  <a:gd name="connsiteX9" fmla="*/ 57167 w 74679"/>
                  <a:gd name="connsiteY9" fmla="*/ 258216 h 441034"/>
                  <a:gd name="connsiteX10" fmla="*/ 15892 w 74679"/>
                  <a:gd name="connsiteY10" fmla="*/ 191541 h 441034"/>
                  <a:gd name="connsiteX11" fmla="*/ 50817 w 74679"/>
                  <a:gd name="connsiteY11" fmla="*/ 1041 h 441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679" h="441034">
                    <a:moveTo>
                      <a:pt x="50817" y="1041"/>
                    </a:moveTo>
                    <a:cubicBezTo>
                      <a:pt x="55050" y="-11130"/>
                      <a:pt x="42350" y="86766"/>
                      <a:pt x="41292" y="118516"/>
                    </a:cubicBezTo>
                    <a:cubicBezTo>
                      <a:pt x="40234" y="150266"/>
                      <a:pt x="45525" y="183604"/>
                      <a:pt x="44467" y="191541"/>
                    </a:cubicBezTo>
                    <a:cubicBezTo>
                      <a:pt x="43409" y="199478"/>
                      <a:pt x="30180" y="142329"/>
                      <a:pt x="34942" y="166141"/>
                    </a:cubicBezTo>
                    <a:cubicBezTo>
                      <a:pt x="39704" y="189953"/>
                      <a:pt x="67750" y="288908"/>
                      <a:pt x="73042" y="334416"/>
                    </a:cubicBezTo>
                    <a:cubicBezTo>
                      <a:pt x="78334" y="379924"/>
                      <a:pt x="69338" y="429666"/>
                      <a:pt x="66692" y="439191"/>
                    </a:cubicBezTo>
                    <a:cubicBezTo>
                      <a:pt x="64046" y="448716"/>
                      <a:pt x="68280" y="419612"/>
                      <a:pt x="57167" y="391566"/>
                    </a:cubicBezTo>
                    <a:cubicBezTo>
                      <a:pt x="46054" y="363520"/>
                      <a:pt x="-1041" y="269858"/>
                      <a:pt x="17" y="270916"/>
                    </a:cubicBezTo>
                    <a:cubicBezTo>
                      <a:pt x="1075" y="271974"/>
                      <a:pt x="53992" y="400033"/>
                      <a:pt x="63517" y="397916"/>
                    </a:cubicBezTo>
                    <a:cubicBezTo>
                      <a:pt x="73042" y="395799"/>
                      <a:pt x="65104" y="292612"/>
                      <a:pt x="57167" y="258216"/>
                    </a:cubicBezTo>
                    <a:cubicBezTo>
                      <a:pt x="49230" y="223820"/>
                      <a:pt x="14305" y="230170"/>
                      <a:pt x="15892" y="191541"/>
                    </a:cubicBezTo>
                    <a:cubicBezTo>
                      <a:pt x="17479" y="152912"/>
                      <a:pt x="46584" y="13212"/>
                      <a:pt x="50817" y="10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 1023">
                <a:extLst>
                  <a:ext uri="{FF2B5EF4-FFF2-40B4-BE49-F238E27FC236}">
                    <a16:creationId xmlns:a16="http://schemas.microsoft.com/office/drawing/2014/main" id="{E6A0087C-C480-2D3A-A9A9-D84D839FAF3F}"/>
                  </a:ext>
                </a:extLst>
              </p:cNvPr>
              <p:cNvSpPr/>
              <p:nvPr/>
            </p:nvSpPr>
            <p:spPr>
              <a:xfrm>
                <a:off x="6193323" y="2711354"/>
                <a:ext cx="49223" cy="102077"/>
              </a:xfrm>
              <a:custGeom>
                <a:avLst/>
                <a:gdLst>
                  <a:gd name="connsiteX0" fmla="*/ 4277 w 49223"/>
                  <a:gd name="connsiteY0" fmla="*/ 96 h 102077"/>
                  <a:gd name="connsiteX1" fmla="*/ 4277 w 49223"/>
                  <a:gd name="connsiteY1" fmla="*/ 66771 h 102077"/>
                  <a:gd name="connsiteX2" fmla="*/ 48727 w 49223"/>
                  <a:gd name="connsiteY2" fmla="*/ 101696 h 102077"/>
                  <a:gd name="connsiteX3" fmla="*/ 26502 w 49223"/>
                  <a:gd name="connsiteY3" fmla="*/ 82646 h 102077"/>
                  <a:gd name="connsiteX4" fmla="*/ 4277 w 49223"/>
                  <a:gd name="connsiteY4" fmla="*/ 96 h 10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23" h="102077">
                    <a:moveTo>
                      <a:pt x="4277" y="96"/>
                    </a:moveTo>
                    <a:cubicBezTo>
                      <a:pt x="573" y="-2550"/>
                      <a:pt x="-3131" y="49838"/>
                      <a:pt x="4277" y="66771"/>
                    </a:cubicBezTo>
                    <a:cubicBezTo>
                      <a:pt x="11685" y="83704"/>
                      <a:pt x="45023" y="99050"/>
                      <a:pt x="48727" y="101696"/>
                    </a:cubicBezTo>
                    <a:cubicBezTo>
                      <a:pt x="52431" y="104342"/>
                      <a:pt x="34439" y="92700"/>
                      <a:pt x="26502" y="82646"/>
                    </a:cubicBezTo>
                    <a:cubicBezTo>
                      <a:pt x="18565" y="72592"/>
                      <a:pt x="7981" y="2742"/>
                      <a:pt x="4277" y="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 1024">
                <a:extLst>
                  <a:ext uri="{FF2B5EF4-FFF2-40B4-BE49-F238E27FC236}">
                    <a16:creationId xmlns:a16="http://schemas.microsoft.com/office/drawing/2014/main" id="{CC7A9340-AF7B-D060-1A0B-F5CE3B74F586}"/>
                  </a:ext>
                </a:extLst>
              </p:cNvPr>
              <p:cNvSpPr/>
              <p:nvPr/>
            </p:nvSpPr>
            <p:spPr>
              <a:xfrm>
                <a:off x="6267360" y="2720934"/>
                <a:ext cx="85872" cy="120695"/>
              </a:xfrm>
              <a:custGeom>
                <a:avLst/>
                <a:gdLst>
                  <a:gd name="connsiteX0" fmla="*/ 31840 w 85872"/>
                  <a:gd name="connsiteY0" fmla="*/ 41 h 120695"/>
                  <a:gd name="connsiteX1" fmla="*/ 85815 w 85872"/>
                  <a:gd name="connsiteY1" fmla="*/ 54016 h 120695"/>
                  <a:gd name="connsiteX2" fmla="*/ 41365 w 85872"/>
                  <a:gd name="connsiteY2" fmla="*/ 66716 h 120695"/>
                  <a:gd name="connsiteX3" fmla="*/ 90 w 85872"/>
                  <a:gd name="connsiteY3" fmla="*/ 120691 h 120695"/>
                  <a:gd name="connsiteX4" fmla="*/ 31840 w 85872"/>
                  <a:gd name="connsiteY4" fmla="*/ 69891 h 120695"/>
                  <a:gd name="connsiteX5" fmla="*/ 82640 w 85872"/>
                  <a:gd name="connsiteY5" fmla="*/ 63541 h 120695"/>
                  <a:gd name="connsiteX6" fmla="*/ 31840 w 85872"/>
                  <a:gd name="connsiteY6" fmla="*/ 41 h 1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872" h="120695">
                    <a:moveTo>
                      <a:pt x="31840" y="41"/>
                    </a:moveTo>
                    <a:cubicBezTo>
                      <a:pt x="32369" y="-1546"/>
                      <a:pt x="84228" y="42904"/>
                      <a:pt x="85815" y="54016"/>
                    </a:cubicBezTo>
                    <a:cubicBezTo>
                      <a:pt x="87402" y="65128"/>
                      <a:pt x="55653" y="55604"/>
                      <a:pt x="41365" y="66716"/>
                    </a:cubicBezTo>
                    <a:cubicBezTo>
                      <a:pt x="27077" y="77829"/>
                      <a:pt x="1677" y="120162"/>
                      <a:pt x="90" y="120691"/>
                    </a:cubicBezTo>
                    <a:cubicBezTo>
                      <a:pt x="-1497" y="121220"/>
                      <a:pt x="18082" y="79416"/>
                      <a:pt x="31840" y="69891"/>
                    </a:cubicBezTo>
                    <a:cubicBezTo>
                      <a:pt x="45598" y="60366"/>
                      <a:pt x="79465" y="70949"/>
                      <a:pt x="82640" y="63541"/>
                    </a:cubicBezTo>
                    <a:cubicBezTo>
                      <a:pt x="85815" y="56133"/>
                      <a:pt x="31311" y="1628"/>
                      <a:pt x="31840" y="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 1026">
                <a:extLst>
                  <a:ext uri="{FF2B5EF4-FFF2-40B4-BE49-F238E27FC236}">
                    <a16:creationId xmlns:a16="http://schemas.microsoft.com/office/drawing/2014/main" id="{B56981E4-1F2E-8161-6D20-3FD9F52FF497}"/>
                  </a:ext>
                </a:extLst>
              </p:cNvPr>
              <p:cNvSpPr/>
              <p:nvPr/>
            </p:nvSpPr>
            <p:spPr>
              <a:xfrm>
                <a:off x="5973799" y="2843722"/>
                <a:ext cx="231530" cy="97229"/>
              </a:xfrm>
              <a:custGeom>
                <a:avLst/>
                <a:gdLst>
                  <a:gd name="connsiteX0" fmla="*/ 230151 w 231530"/>
                  <a:gd name="connsiteY0" fmla="*/ 1078 h 97229"/>
                  <a:gd name="connsiteX1" fmla="*/ 166651 w 231530"/>
                  <a:gd name="connsiteY1" fmla="*/ 7428 h 97229"/>
                  <a:gd name="connsiteX2" fmla="*/ 42826 w 231530"/>
                  <a:gd name="connsiteY2" fmla="*/ 7428 h 97229"/>
                  <a:gd name="connsiteX3" fmla="*/ 96801 w 231530"/>
                  <a:gd name="connsiteY3" fmla="*/ 16953 h 97229"/>
                  <a:gd name="connsiteX4" fmla="*/ 1551 w 231530"/>
                  <a:gd name="connsiteY4" fmla="*/ 96328 h 97229"/>
                  <a:gd name="connsiteX5" fmla="*/ 42826 w 231530"/>
                  <a:gd name="connsiteY5" fmla="*/ 58228 h 97229"/>
                  <a:gd name="connsiteX6" fmla="*/ 109501 w 231530"/>
                  <a:gd name="connsiteY6" fmla="*/ 32828 h 97229"/>
                  <a:gd name="connsiteX7" fmla="*/ 230151 w 231530"/>
                  <a:gd name="connsiteY7" fmla="*/ 1078 h 9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1530" h="97229">
                    <a:moveTo>
                      <a:pt x="230151" y="1078"/>
                    </a:moveTo>
                    <a:cubicBezTo>
                      <a:pt x="239676" y="-3155"/>
                      <a:pt x="197872" y="6370"/>
                      <a:pt x="166651" y="7428"/>
                    </a:cubicBezTo>
                    <a:cubicBezTo>
                      <a:pt x="135430" y="8486"/>
                      <a:pt x="54468" y="5841"/>
                      <a:pt x="42826" y="7428"/>
                    </a:cubicBezTo>
                    <a:cubicBezTo>
                      <a:pt x="31184" y="9015"/>
                      <a:pt x="103680" y="2136"/>
                      <a:pt x="96801" y="16953"/>
                    </a:cubicBezTo>
                    <a:cubicBezTo>
                      <a:pt x="89922" y="31770"/>
                      <a:pt x="10547" y="89449"/>
                      <a:pt x="1551" y="96328"/>
                    </a:cubicBezTo>
                    <a:cubicBezTo>
                      <a:pt x="-7445" y="103207"/>
                      <a:pt x="24834" y="68811"/>
                      <a:pt x="42826" y="58228"/>
                    </a:cubicBezTo>
                    <a:cubicBezTo>
                      <a:pt x="60818" y="47645"/>
                      <a:pt x="81985" y="40765"/>
                      <a:pt x="109501" y="32828"/>
                    </a:cubicBezTo>
                    <a:cubicBezTo>
                      <a:pt x="137017" y="24891"/>
                      <a:pt x="220626" y="5311"/>
                      <a:pt x="230151" y="10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8" name="フリーフォーム 1027">
                <a:extLst>
                  <a:ext uri="{FF2B5EF4-FFF2-40B4-BE49-F238E27FC236}">
                    <a16:creationId xmlns:a16="http://schemas.microsoft.com/office/drawing/2014/main" id="{9DC476C9-77AF-C37A-8EE0-2F702C416B1D}"/>
                  </a:ext>
                </a:extLst>
              </p:cNvPr>
              <p:cNvSpPr/>
              <p:nvPr/>
            </p:nvSpPr>
            <p:spPr>
              <a:xfrm>
                <a:off x="6262603" y="2835054"/>
                <a:ext cx="312838" cy="95719"/>
              </a:xfrm>
              <a:custGeom>
                <a:avLst/>
                <a:gdLst>
                  <a:gd name="connsiteX0" fmla="*/ 1672 w 312838"/>
                  <a:gd name="connsiteY0" fmla="*/ 63721 h 95719"/>
                  <a:gd name="connsiteX1" fmla="*/ 119147 w 312838"/>
                  <a:gd name="connsiteY1" fmla="*/ 22446 h 95719"/>
                  <a:gd name="connsiteX2" fmla="*/ 271547 w 312838"/>
                  <a:gd name="connsiteY2" fmla="*/ 35146 h 95719"/>
                  <a:gd name="connsiteX3" fmla="*/ 239797 w 312838"/>
                  <a:gd name="connsiteY3" fmla="*/ 22446 h 95719"/>
                  <a:gd name="connsiteX4" fmla="*/ 312822 w 312838"/>
                  <a:gd name="connsiteY4" fmla="*/ 95471 h 95719"/>
                  <a:gd name="connsiteX5" fmla="*/ 246147 w 312838"/>
                  <a:gd name="connsiteY5" fmla="*/ 44671 h 95719"/>
                  <a:gd name="connsiteX6" fmla="*/ 208047 w 312838"/>
                  <a:gd name="connsiteY6" fmla="*/ 221 h 95719"/>
                  <a:gd name="connsiteX7" fmla="*/ 1672 w 312838"/>
                  <a:gd name="connsiteY7" fmla="*/ 63721 h 9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838" h="95719">
                    <a:moveTo>
                      <a:pt x="1672" y="63721"/>
                    </a:moveTo>
                    <a:cubicBezTo>
                      <a:pt x="-13145" y="67425"/>
                      <a:pt x="74168" y="27208"/>
                      <a:pt x="119147" y="22446"/>
                    </a:cubicBezTo>
                    <a:cubicBezTo>
                      <a:pt x="164126" y="17684"/>
                      <a:pt x="251439" y="35146"/>
                      <a:pt x="271547" y="35146"/>
                    </a:cubicBezTo>
                    <a:cubicBezTo>
                      <a:pt x="291655" y="35146"/>
                      <a:pt x="232918" y="12392"/>
                      <a:pt x="239797" y="22446"/>
                    </a:cubicBezTo>
                    <a:cubicBezTo>
                      <a:pt x="246676" y="32500"/>
                      <a:pt x="311764" y="91767"/>
                      <a:pt x="312822" y="95471"/>
                    </a:cubicBezTo>
                    <a:cubicBezTo>
                      <a:pt x="313880" y="99175"/>
                      <a:pt x="263609" y="60546"/>
                      <a:pt x="246147" y="44671"/>
                    </a:cubicBezTo>
                    <a:cubicBezTo>
                      <a:pt x="228685" y="28796"/>
                      <a:pt x="243501" y="-2954"/>
                      <a:pt x="208047" y="221"/>
                    </a:cubicBezTo>
                    <a:cubicBezTo>
                      <a:pt x="172593" y="3396"/>
                      <a:pt x="16489" y="60017"/>
                      <a:pt x="1672" y="637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 1028">
                <a:extLst>
                  <a:ext uri="{FF2B5EF4-FFF2-40B4-BE49-F238E27FC236}">
                    <a16:creationId xmlns:a16="http://schemas.microsoft.com/office/drawing/2014/main" id="{AAA13D67-80CD-C601-1B3A-3DE0E7BF093E}"/>
                  </a:ext>
                </a:extLst>
              </p:cNvPr>
              <p:cNvSpPr/>
              <p:nvPr/>
            </p:nvSpPr>
            <p:spPr>
              <a:xfrm>
                <a:off x="6598944" y="3351870"/>
                <a:ext cx="56306" cy="229885"/>
              </a:xfrm>
              <a:custGeom>
                <a:avLst/>
                <a:gdLst>
                  <a:gd name="connsiteX0" fmla="*/ 55856 w 56306"/>
                  <a:gd name="connsiteY0" fmla="*/ 930 h 229885"/>
                  <a:gd name="connsiteX1" fmla="*/ 30456 w 56306"/>
                  <a:gd name="connsiteY1" fmla="*/ 64430 h 229885"/>
                  <a:gd name="connsiteX2" fmla="*/ 1881 w 56306"/>
                  <a:gd name="connsiteY2" fmla="*/ 229530 h 229885"/>
                  <a:gd name="connsiteX3" fmla="*/ 8231 w 56306"/>
                  <a:gd name="connsiteY3" fmla="*/ 105705 h 229885"/>
                  <a:gd name="connsiteX4" fmla="*/ 55856 w 56306"/>
                  <a:gd name="connsiteY4" fmla="*/ 930 h 22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306" h="229885">
                    <a:moveTo>
                      <a:pt x="55856" y="930"/>
                    </a:moveTo>
                    <a:cubicBezTo>
                      <a:pt x="59560" y="-5949"/>
                      <a:pt x="39452" y="26330"/>
                      <a:pt x="30456" y="64430"/>
                    </a:cubicBezTo>
                    <a:cubicBezTo>
                      <a:pt x="21460" y="102530"/>
                      <a:pt x="5585" y="222651"/>
                      <a:pt x="1881" y="229530"/>
                    </a:cubicBezTo>
                    <a:cubicBezTo>
                      <a:pt x="-1823" y="236409"/>
                      <a:pt x="-236" y="141688"/>
                      <a:pt x="8231" y="105705"/>
                    </a:cubicBezTo>
                    <a:cubicBezTo>
                      <a:pt x="16698" y="69722"/>
                      <a:pt x="52152" y="7809"/>
                      <a:pt x="55856" y="9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 1029">
                <a:extLst>
                  <a:ext uri="{FF2B5EF4-FFF2-40B4-BE49-F238E27FC236}">
                    <a16:creationId xmlns:a16="http://schemas.microsoft.com/office/drawing/2014/main" id="{1F669491-7713-A9E1-6334-97657347AEF7}"/>
                  </a:ext>
                </a:extLst>
              </p:cNvPr>
              <p:cNvSpPr/>
              <p:nvPr/>
            </p:nvSpPr>
            <p:spPr>
              <a:xfrm>
                <a:off x="5860275" y="2932414"/>
                <a:ext cx="58117" cy="275400"/>
              </a:xfrm>
              <a:custGeom>
                <a:avLst/>
                <a:gdLst>
                  <a:gd name="connsiteX0" fmla="*/ 57925 w 58117"/>
                  <a:gd name="connsiteY0" fmla="*/ 1286 h 275400"/>
                  <a:gd name="connsiteX1" fmla="*/ 19825 w 58117"/>
                  <a:gd name="connsiteY1" fmla="*/ 87011 h 275400"/>
                  <a:gd name="connsiteX2" fmla="*/ 32525 w 58117"/>
                  <a:gd name="connsiteY2" fmla="*/ 271161 h 275400"/>
                  <a:gd name="connsiteX3" fmla="*/ 19825 w 58117"/>
                  <a:gd name="connsiteY3" fmla="*/ 210836 h 275400"/>
                  <a:gd name="connsiteX4" fmla="*/ 775 w 58117"/>
                  <a:gd name="connsiteY4" fmla="*/ 147336 h 275400"/>
                  <a:gd name="connsiteX5" fmla="*/ 57925 w 58117"/>
                  <a:gd name="connsiteY5" fmla="*/ 1286 h 27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117" h="275400">
                    <a:moveTo>
                      <a:pt x="57925" y="1286"/>
                    </a:moveTo>
                    <a:cubicBezTo>
                      <a:pt x="61100" y="-8768"/>
                      <a:pt x="24058" y="42032"/>
                      <a:pt x="19825" y="87011"/>
                    </a:cubicBezTo>
                    <a:cubicBezTo>
                      <a:pt x="15592" y="131990"/>
                      <a:pt x="32525" y="250524"/>
                      <a:pt x="32525" y="271161"/>
                    </a:cubicBezTo>
                    <a:cubicBezTo>
                      <a:pt x="32525" y="291798"/>
                      <a:pt x="25117" y="231473"/>
                      <a:pt x="19825" y="210836"/>
                    </a:cubicBezTo>
                    <a:cubicBezTo>
                      <a:pt x="14533" y="190199"/>
                      <a:pt x="-3987" y="180673"/>
                      <a:pt x="775" y="147336"/>
                    </a:cubicBezTo>
                    <a:cubicBezTo>
                      <a:pt x="5537" y="113999"/>
                      <a:pt x="54750" y="11340"/>
                      <a:pt x="57925" y="12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 1030">
                <a:extLst>
                  <a:ext uri="{FF2B5EF4-FFF2-40B4-BE49-F238E27FC236}">
                    <a16:creationId xmlns:a16="http://schemas.microsoft.com/office/drawing/2014/main" id="{E015EDF2-822A-27BB-5BDB-3066ACEA2676}"/>
                  </a:ext>
                </a:extLst>
              </p:cNvPr>
              <p:cNvSpPr/>
              <p:nvPr/>
            </p:nvSpPr>
            <p:spPr>
              <a:xfrm>
                <a:off x="5991103" y="3181755"/>
                <a:ext cx="131900" cy="547516"/>
              </a:xfrm>
              <a:custGeom>
                <a:avLst/>
                <a:gdLst>
                  <a:gd name="connsiteX0" fmla="*/ 25522 w 131900"/>
                  <a:gd name="connsiteY0" fmla="*/ 2770 h 547516"/>
                  <a:gd name="connsiteX1" fmla="*/ 122 w 131900"/>
                  <a:gd name="connsiteY1" fmla="*/ 183745 h 547516"/>
                  <a:gd name="connsiteX2" fmla="*/ 15997 w 131900"/>
                  <a:gd name="connsiteY2" fmla="*/ 380595 h 547516"/>
                  <a:gd name="connsiteX3" fmla="*/ 19172 w 131900"/>
                  <a:gd name="connsiteY3" fmla="*/ 332970 h 547516"/>
                  <a:gd name="connsiteX4" fmla="*/ 130297 w 131900"/>
                  <a:gd name="connsiteY4" fmla="*/ 542520 h 547516"/>
                  <a:gd name="connsiteX5" fmla="*/ 79497 w 131900"/>
                  <a:gd name="connsiteY5" fmla="*/ 469495 h 547516"/>
                  <a:gd name="connsiteX6" fmla="*/ 3297 w 131900"/>
                  <a:gd name="connsiteY6" fmla="*/ 329795 h 547516"/>
                  <a:gd name="connsiteX7" fmla="*/ 25522 w 131900"/>
                  <a:gd name="connsiteY7" fmla="*/ 2770 h 547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900" h="547516">
                    <a:moveTo>
                      <a:pt x="25522" y="2770"/>
                    </a:moveTo>
                    <a:cubicBezTo>
                      <a:pt x="24993" y="-21572"/>
                      <a:pt x="1709" y="120774"/>
                      <a:pt x="122" y="183745"/>
                    </a:cubicBezTo>
                    <a:cubicBezTo>
                      <a:pt x="-1465" y="246716"/>
                      <a:pt x="12822" y="355724"/>
                      <a:pt x="15997" y="380595"/>
                    </a:cubicBezTo>
                    <a:cubicBezTo>
                      <a:pt x="19172" y="405466"/>
                      <a:pt x="122" y="305983"/>
                      <a:pt x="19172" y="332970"/>
                    </a:cubicBezTo>
                    <a:cubicBezTo>
                      <a:pt x="38222" y="359957"/>
                      <a:pt x="120243" y="519766"/>
                      <a:pt x="130297" y="542520"/>
                    </a:cubicBezTo>
                    <a:cubicBezTo>
                      <a:pt x="140351" y="565274"/>
                      <a:pt x="100664" y="504949"/>
                      <a:pt x="79497" y="469495"/>
                    </a:cubicBezTo>
                    <a:cubicBezTo>
                      <a:pt x="58330" y="434041"/>
                      <a:pt x="13351" y="408641"/>
                      <a:pt x="3297" y="329795"/>
                    </a:cubicBezTo>
                    <a:cubicBezTo>
                      <a:pt x="-6757" y="250949"/>
                      <a:pt x="26051" y="27112"/>
                      <a:pt x="25522" y="27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 1031">
                <a:extLst>
                  <a:ext uri="{FF2B5EF4-FFF2-40B4-BE49-F238E27FC236}">
                    <a16:creationId xmlns:a16="http://schemas.microsoft.com/office/drawing/2014/main" id="{E5AB28A9-7505-8B45-8203-F02ED92B38D1}"/>
                  </a:ext>
                </a:extLst>
              </p:cNvPr>
              <p:cNvSpPr/>
              <p:nvPr/>
            </p:nvSpPr>
            <p:spPr>
              <a:xfrm>
                <a:off x="6134087" y="3196813"/>
                <a:ext cx="136557" cy="244420"/>
              </a:xfrm>
              <a:custGeom>
                <a:avLst/>
                <a:gdLst>
                  <a:gd name="connsiteX0" fmla="*/ 98438 w 136557"/>
                  <a:gd name="connsiteY0" fmla="*/ 412 h 244420"/>
                  <a:gd name="connsiteX1" fmla="*/ 88913 w 136557"/>
                  <a:gd name="connsiteY1" fmla="*/ 114712 h 244420"/>
                  <a:gd name="connsiteX2" fmla="*/ 136538 w 136557"/>
                  <a:gd name="connsiteY2" fmla="*/ 241712 h 244420"/>
                  <a:gd name="connsiteX3" fmla="*/ 82563 w 136557"/>
                  <a:gd name="connsiteY3" fmla="*/ 197262 h 244420"/>
                  <a:gd name="connsiteX4" fmla="*/ 13 w 136557"/>
                  <a:gd name="connsiteY4" fmla="*/ 146462 h 244420"/>
                  <a:gd name="connsiteX5" fmla="*/ 88913 w 136557"/>
                  <a:gd name="connsiteY5" fmla="*/ 194087 h 244420"/>
                  <a:gd name="connsiteX6" fmla="*/ 88913 w 136557"/>
                  <a:gd name="connsiteY6" fmla="*/ 155987 h 244420"/>
                  <a:gd name="connsiteX7" fmla="*/ 98438 w 136557"/>
                  <a:gd name="connsiteY7" fmla="*/ 412 h 24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557" h="244420">
                    <a:moveTo>
                      <a:pt x="98438" y="412"/>
                    </a:moveTo>
                    <a:cubicBezTo>
                      <a:pt x="98438" y="-6467"/>
                      <a:pt x="82563" y="74495"/>
                      <a:pt x="88913" y="114712"/>
                    </a:cubicBezTo>
                    <a:cubicBezTo>
                      <a:pt x="95263" y="154929"/>
                      <a:pt x="137596" y="227954"/>
                      <a:pt x="136538" y="241712"/>
                    </a:cubicBezTo>
                    <a:cubicBezTo>
                      <a:pt x="135480" y="255470"/>
                      <a:pt x="105317" y="213137"/>
                      <a:pt x="82563" y="197262"/>
                    </a:cubicBezTo>
                    <a:cubicBezTo>
                      <a:pt x="59809" y="181387"/>
                      <a:pt x="-1045" y="146991"/>
                      <a:pt x="13" y="146462"/>
                    </a:cubicBezTo>
                    <a:cubicBezTo>
                      <a:pt x="1071" y="145933"/>
                      <a:pt x="74096" y="192500"/>
                      <a:pt x="88913" y="194087"/>
                    </a:cubicBezTo>
                    <a:cubicBezTo>
                      <a:pt x="103730" y="195674"/>
                      <a:pt x="89442" y="182445"/>
                      <a:pt x="88913" y="155987"/>
                    </a:cubicBezTo>
                    <a:cubicBezTo>
                      <a:pt x="88384" y="129529"/>
                      <a:pt x="98438" y="7291"/>
                      <a:pt x="98438" y="4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 1032">
                <a:extLst>
                  <a:ext uri="{FF2B5EF4-FFF2-40B4-BE49-F238E27FC236}">
                    <a16:creationId xmlns:a16="http://schemas.microsoft.com/office/drawing/2014/main" id="{81A6263B-2092-F3E4-CB97-BD97FB702D3F}"/>
                  </a:ext>
                </a:extLst>
              </p:cNvPr>
              <p:cNvSpPr/>
              <p:nvPr/>
            </p:nvSpPr>
            <p:spPr>
              <a:xfrm>
                <a:off x="6119401" y="3345618"/>
                <a:ext cx="67082" cy="248561"/>
              </a:xfrm>
              <a:custGeom>
                <a:avLst/>
                <a:gdLst>
                  <a:gd name="connsiteX0" fmla="*/ 14699 w 67082"/>
                  <a:gd name="connsiteY0" fmla="*/ 832 h 248561"/>
                  <a:gd name="connsiteX1" fmla="*/ 1999 w 67082"/>
                  <a:gd name="connsiteY1" fmla="*/ 67507 h 248561"/>
                  <a:gd name="connsiteX2" fmla="*/ 33749 w 67082"/>
                  <a:gd name="connsiteY2" fmla="*/ 143707 h 248561"/>
                  <a:gd name="connsiteX3" fmla="*/ 65499 w 67082"/>
                  <a:gd name="connsiteY3" fmla="*/ 245307 h 248561"/>
                  <a:gd name="connsiteX4" fmla="*/ 55974 w 67082"/>
                  <a:gd name="connsiteY4" fmla="*/ 213557 h 248561"/>
                  <a:gd name="connsiteX5" fmla="*/ 1999 w 67082"/>
                  <a:gd name="connsiteY5" fmla="*/ 115132 h 248561"/>
                  <a:gd name="connsiteX6" fmla="*/ 14699 w 67082"/>
                  <a:gd name="connsiteY6" fmla="*/ 832 h 24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082" h="248561">
                    <a:moveTo>
                      <a:pt x="14699" y="832"/>
                    </a:moveTo>
                    <a:cubicBezTo>
                      <a:pt x="14699" y="-7105"/>
                      <a:pt x="-1176" y="43695"/>
                      <a:pt x="1999" y="67507"/>
                    </a:cubicBezTo>
                    <a:cubicBezTo>
                      <a:pt x="5174" y="91320"/>
                      <a:pt x="23166" y="114074"/>
                      <a:pt x="33749" y="143707"/>
                    </a:cubicBezTo>
                    <a:cubicBezTo>
                      <a:pt x="44332" y="173340"/>
                      <a:pt x="61795" y="233665"/>
                      <a:pt x="65499" y="245307"/>
                    </a:cubicBezTo>
                    <a:cubicBezTo>
                      <a:pt x="69203" y="256949"/>
                      <a:pt x="66557" y="235253"/>
                      <a:pt x="55974" y="213557"/>
                    </a:cubicBezTo>
                    <a:cubicBezTo>
                      <a:pt x="45391" y="191861"/>
                      <a:pt x="10466" y="144236"/>
                      <a:pt x="1999" y="115132"/>
                    </a:cubicBezTo>
                    <a:cubicBezTo>
                      <a:pt x="-6468" y="86028"/>
                      <a:pt x="14699" y="8769"/>
                      <a:pt x="14699" y="8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 1033">
                <a:extLst>
                  <a:ext uri="{FF2B5EF4-FFF2-40B4-BE49-F238E27FC236}">
                    <a16:creationId xmlns:a16="http://schemas.microsoft.com/office/drawing/2014/main" id="{CE57DB24-5F9F-257D-097B-78F6372E240A}"/>
                  </a:ext>
                </a:extLst>
              </p:cNvPr>
              <p:cNvSpPr/>
              <p:nvPr/>
            </p:nvSpPr>
            <p:spPr>
              <a:xfrm>
                <a:off x="6384819" y="3286122"/>
                <a:ext cx="146220" cy="63919"/>
              </a:xfrm>
              <a:custGeom>
                <a:avLst/>
                <a:gdLst>
                  <a:gd name="connsiteX0" fmla="*/ 106 w 146220"/>
                  <a:gd name="connsiteY0" fmla="*/ 60328 h 63919"/>
                  <a:gd name="connsiteX1" fmla="*/ 57256 w 146220"/>
                  <a:gd name="connsiteY1" fmla="*/ 3 h 63919"/>
                  <a:gd name="connsiteX2" fmla="*/ 73131 w 146220"/>
                  <a:gd name="connsiteY2" fmla="*/ 63503 h 63919"/>
                  <a:gd name="connsiteX3" fmla="*/ 85831 w 146220"/>
                  <a:gd name="connsiteY3" fmla="*/ 28578 h 63919"/>
                  <a:gd name="connsiteX4" fmla="*/ 146156 w 146220"/>
                  <a:gd name="connsiteY4" fmla="*/ 50803 h 63919"/>
                  <a:gd name="connsiteX5" fmla="*/ 73131 w 146220"/>
                  <a:gd name="connsiteY5" fmla="*/ 28578 h 63919"/>
                  <a:gd name="connsiteX6" fmla="*/ 106 w 146220"/>
                  <a:gd name="connsiteY6" fmla="*/ 60328 h 63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220" h="63919">
                    <a:moveTo>
                      <a:pt x="106" y="60328"/>
                    </a:moveTo>
                    <a:cubicBezTo>
                      <a:pt x="-2540" y="55566"/>
                      <a:pt x="45085" y="-526"/>
                      <a:pt x="57256" y="3"/>
                    </a:cubicBezTo>
                    <a:cubicBezTo>
                      <a:pt x="69427" y="532"/>
                      <a:pt x="68369" y="58741"/>
                      <a:pt x="73131" y="63503"/>
                    </a:cubicBezTo>
                    <a:cubicBezTo>
                      <a:pt x="77893" y="68265"/>
                      <a:pt x="73660" y="30695"/>
                      <a:pt x="85831" y="28578"/>
                    </a:cubicBezTo>
                    <a:cubicBezTo>
                      <a:pt x="98002" y="26461"/>
                      <a:pt x="148273" y="50803"/>
                      <a:pt x="146156" y="50803"/>
                    </a:cubicBezTo>
                    <a:cubicBezTo>
                      <a:pt x="144039" y="50803"/>
                      <a:pt x="99060" y="24345"/>
                      <a:pt x="73131" y="28578"/>
                    </a:cubicBezTo>
                    <a:cubicBezTo>
                      <a:pt x="47202" y="32811"/>
                      <a:pt x="2752" y="65090"/>
                      <a:pt x="106" y="603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 1034">
                <a:extLst>
                  <a:ext uri="{FF2B5EF4-FFF2-40B4-BE49-F238E27FC236}">
                    <a16:creationId xmlns:a16="http://schemas.microsoft.com/office/drawing/2014/main" id="{D8914A82-A6FB-0BAA-D84F-0FEAAC5A58A4}"/>
                  </a:ext>
                </a:extLst>
              </p:cNvPr>
              <p:cNvSpPr/>
              <p:nvPr/>
            </p:nvSpPr>
            <p:spPr>
              <a:xfrm>
                <a:off x="6364671" y="3432016"/>
                <a:ext cx="118500" cy="256187"/>
              </a:xfrm>
              <a:custGeom>
                <a:avLst/>
                <a:gdLst>
                  <a:gd name="connsiteX0" fmla="*/ 115504 w 118500"/>
                  <a:gd name="connsiteY0" fmla="*/ 159 h 256187"/>
                  <a:gd name="connsiteX1" fmla="*/ 90104 w 118500"/>
                  <a:gd name="connsiteY1" fmla="*/ 190659 h 256187"/>
                  <a:gd name="connsiteX2" fmla="*/ 29779 w 118500"/>
                  <a:gd name="connsiteY2" fmla="*/ 244634 h 256187"/>
                  <a:gd name="connsiteX3" fmla="*/ 1204 w 118500"/>
                  <a:gd name="connsiteY3" fmla="*/ 225584 h 256187"/>
                  <a:gd name="connsiteX4" fmla="*/ 67879 w 118500"/>
                  <a:gd name="connsiteY4" fmla="*/ 254159 h 256187"/>
                  <a:gd name="connsiteX5" fmla="*/ 112329 w 118500"/>
                  <a:gd name="connsiteY5" fmla="*/ 158909 h 256187"/>
                  <a:gd name="connsiteX6" fmla="*/ 115504 w 118500"/>
                  <a:gd name="connsiteY6" fmla="*/ 159 h 256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500" h="256187">
                    <a:moveTo>
                      <a:pt x="115504" y="159"/>
                    </a:moveTo>
                    <a:cubicBezTo>
                      <a:pt x="111800" y="5451"/>
                      <a:pt x="104391" y="149913"/>
                      <a:pt x="90104" y="190659"/>
                    </a:cubicBezTo>
                    <a:cubicBezTo>
                      <a:pt x="75817" y="231405"/>
                      <a:pt x="44596" y="238813"/>
                      <a:pt x="29779" y="244634"/>
                    </a:cubicBezTo>
                    <a:cubicBezTo>
                      <a:pt x="14962" y="250455"/>
                      <a:pt x="-5146" y="223997"/>
                      <a:pt x="1204" y="225584"/>
                    </a:cubicBezTo>
                    <a:cubicBezTo>
                      <a:pt x="7554" y="227172"/>
                      <a:pt x="49358" y="265272"/>
                      <a:pt x="67879" y="254159"/>
                    </a:cubicBezTo>
                    <a:cubicBezTo>
                      <a:pt x="86400" y="243047"/>
                      <a:pt x="103862" y="195422"/>
                      <a:pt x="112329" y="158909"/>
                    </a:cubicBezTo>
                    <a:cubicBezTo>
                      <a:pt x="120796" y="122397"/>
                      <a:pt x="119208" y="-5133"/>
                      <a:pt x="115504" y="1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 1035">
                <a:extLst>
                  <a:ext uri="{FF2B5EF4-FFF2-40B4-BE49-F238E27FC236}">
                    <a16:creationId xmlns:a16="http://schemas.microsoft.com/office/drawing/2014/main" id="{6BCC87F0-2694-9BCA-C2DC-E2793F520303}"/>
                  </a:ext>
                </a:extLst>
              </p:cNvPr>
              <p:cNvSpPr/>
              <p:nvPr/>
            </p:nvSpPr>
            <p:spPr>
              <a:xfrm>
                <a:off x="5937250" y="2695389"/>
                <a:ext cx="76200" cy="130752"/>
              </a:xfrm>
              <a:custGeom>
                <a:avLst/>
                <a:gdLst>
                  <a:gd name="connsiteX0" fmla="*/ 76200 w 76200"/>
                  <a:gd name="connsiteY0" fmla="*/ 186 h 130752"/>
                  <a:gd name="connsiteX1" fmla="*/ 19050 w 76200"/>
                  <a:gd name="connsiteY1" fmla="*/ 89086 h 130752"/>
                  <a:gd name="connsiteX2" fmla="*/ 0 w 76200"/>
                  <a:gd name="connsiteY2" fmla="*/ 130361 h 130752"/>
                  <a:gd name="connsiteX3" fmla="*/ 19050 w 76200"/>
                  <a:gd name="connsiteY3" fmla="*/ 66861 h 130752"/>
                  <a:gd name="connsiteX4" fmla="*/ 76200 w 76200"/>
                  <a:gd name="connsiteY4" fmla="*/ 186 h 13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130752">
                    <a:moveTo>
                      <a:pt x="76200" y="186"/>
                    </a:moveTo>
                    <a:cubicBezTo>
                      <a:pt x="76200" y="3890"/>
                      <a:pt x="31750" y="67390"/>
                      <a:pt x="19050" y="89086"/>
                    </a:cubicBezTo>
                    <a:cubicBezTo>
                      <a:pt x="6350" y="110782"/>
                      <a:pt x="0" y="134065"/>
                      <a:pt x="0" y="130361"/>
                    </a:cubicBezTo>
                    <a:cubicBezTo>
                      <a:pt x="0" y="126657"/>
                      <a:pt x="11642" y="84853"/>
                      <a:pt x="19050" y="66861"/>
                    </a:cubicBezTo>
                    <a:cubicBezTo>
                      <a:pt x="26458" y="48869"/>
                      <a:pt x="76200" y="-3518"/>
                      <a:pt x="76200" y="1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7" name="フリーフォーム 1036">
                <a:extLst>
                  <a:ext uri="{FF2B5EF4-FFF2-40B4-BE49-F238E27FC236}">
                    <a16:creationId xmlns:a16="http://schemas.microsoft.com/office/drawing/2014/main" id="{073997DB-847A-17D6-4FCF-5D5F7F619238}"/>
                  </a:ext>
                </a:extLst>
              </p:cNvPr>
              <p:cNvSpPr/>
              <p:nvPr/>
            </p:nvSpPr>
            <p:spPr>
              <a:xfrm>
                <a:off x="6511911" y="2720917"/>
                <a:ext cx="177876" cy="232126"/>
              </a:xfrm>
              <a:custGeom>
                <a:avLst/>
                <a:gdLst>
                  <a:gd name="connsiteX0" fmla="*/ 14 w 177876"/>
                  <a:gd name="connsiteY0" fmla="*/ 58 h 232126"/>
                  <a:gd name="connsiteX1" fmla="*/ 69864 w 177876"/>
                  <a:gd name="connsiteY1" fmla="*/ 79433 h 232126"/>
                  <a:gd name="connsiteX2" fmla="*/ 76214 w 177876"/>
                  <a:gd name="connsiteY2" fmla="*/ 155633 h 232126"/>
                  <a:gd name="connsiteX3" fmla="*/ 98439 w 177876"/>
                  <a:gd name="connsiteY3" fmla="*/ 130233 h 232126"/>
                  <a:gd name="connsiteX4" fmla="*/ 177814 w 177876"/>
                  <a:gd name="connsiteY4" fmla="*/ 231833 h 232126"/>
                  <a:gd name="connsiteX5" fmla="*/ 111139 w 177876"/>
                  <a:gd name="connsiteY5" fmla="*/ 158808 h 232126"/>
                  <a:gd name="connsiteX6" fmla="*/ 76214 w 177876"/>
                  <a:gd name="connsiteY6" fmla="*/ 92133 h 232126"/>
                  <a:gd name="connsiteX7" fmla="*/ 14 w 177876"/>
                  <a:gd name="connsiteY7" fmla="*/ 58 h 23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7876" h="232126">
                    <a:moveTo>
                      <a:pt x="14" y="58"/>
                    </a:moveTo>
                    <a:cubicBezTo>
                      <a:pt x="-1044" y="-2059"/>
                      <a:pt x="57164" y="53504"/>
                      <a:pt x="69864" y="79433"/>
                    </a:cubicBezTo>
                    <a:cubicBezTo>
                      <a:pt x="82564" y="105362"/>
                      <a:pt x="76214" y="155633"/>
                      <a:pt x="76214" y="155633"/>
                    </a:cubicBezTo>
                    <a:cubicBezTo>
                      <a:pt x="80977" y="164100"/>
                      <a:pt x="81506" y="117533"/>
                      <a:pt x="98439" y="130233"/>
                    </a:cubicBezTo>
                    <a:cubicBezTo>
                      <a:pt x="115372" y="142933"/>
                      <a:pt x="175697" y="227071"/>
                      <a:pt x="177814" y="231833"/>
                    </a:cubicBezTo>
                    <a:cubicBezTo>
                      <a:pt x="179931" y="236595"/>
                      <a:pt x="128072" y="182091"/>
                      <a:pt x="111139" y="158808"/>
                    </a:cubicBezTo>
                    <a:cubicBezTo>
                      <a:pt x="94206" y="135525"/>
                      <a:pt x="93677" y="117533"/>
                      <a:pt x="76214" y="92133"/>
                    </a:cubicBezTo>
                    <a:cubicBezTo>
                      <a:pt x="58751" y="66733"/>
                      <a:pt x="1072" y="2175"/>
                      <a:pt x="14" y="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8" name="フリーフォーム 1037">
                <a:extLst>
                  <a:ext uri="{FF2B5EF4-FFF2-40B4-BE49-F238E27FC236}">
                    <a16:creationId xmlns:a16="http://schemas.microsoft.com/office/drawing/2014/main" id="{17BAA510-AD4E-CB59-2AC2-068F3D0C668C}"/>
                  </a:ext>
                </a:extLst>
              </p:cNvPr>
              <p:cNvSpPr/>
              <p:nvPr/>
            </p:nvSpPr>
            <p:spPr>
              <a:xfrm>
                <a:off x="5790755" y="2443857"/>
                <a:ext cx="145838" cy="331980"/>
              </a:xfrm>
              <a:custGeom>
                <a:avLst/>
                <a:gdLst>
                  <a:gd name="connsiteX0" fmla="*/ 143320 w 145838"/>
                  <a:gd name="connsiteY0" fmla="*/ 4068 h 331980"/>
                  <a:gd name="connsiteX1" fmla="*/ 98870 w 145838"/>
                  <a:gd name="connsiteY1" fmla="*/ 102493 h 331980"/>
                  <a:gd name="connsiteX2" fmla="*/ 73470 w 145838"/>
                  <a:gd name="connsiteY2" fmla="*/ 191393 h 331980"/>
                  <a:gd name="connsiteX3" fmla="*/ 79820 w 145838"/>
                  <a:gd name="connsiteY3" fmla="*/ 146943 h 331980"/>
                  <a:gd name="connsiteX4" fmla="*/ 445 w 145838"/>
                  <a:gd name="connsiteY4" fmla="*/ 331093 h 331980"/>
                  <a:gd name="connsiteX5" fmla="*/ 48070 w 145838"/>
                  <a:gd name="connsiteY5" fmla="*/ 213618 h 331980"/>
                  <a:gd name="connsiteX6" fmla="*/ 57595 w 145838"/>
                  <a:gd name="connsiteY6" fmla="*/ 137418 h 331980"/>
                  <a:gd name="connsiteX7" fmla="*/ 16320 w 145838"/>
                  <a:gd name="connsiteY7" fmla="*/ 248543 h 331980"/>
                  <a:gd name="connsiteX8" fmla="*/ 143320 w 145838"/>
                  <a:gd name="connsiteY8" fmla="*/ 4068 h 331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838" h="331980">
                    <a:moveTo>
                      <a:pt x="143320" y="4068"/>
                    </a:moveTo>
                    <a:cubicBezTo>
                      <a:pt x="157078" y="-20274"/>
                      <a:pt x="110512" y="71272"/>
                      <a:pt x="98870" y="102493"/>
                    </a:cubicBezTo>
                    <a:cubicBezTo>
                      <a:pt x="87228" y="133714"/>
                      <a:pt x="76645" y="183985"/>
                      <a:pt x="73470" y="191393"/>
                    </a:cubicBezTo>
                    <a:cubicBezTo>
                      <a:pt x="70295" y="198801"/>
                      <a:pt x="91991" y="123660"/>
                      <a:pt x="79820" y="146943"/>
                    </a:cubicBezTo>
                    <a:cubicBezTo>
                      <a:pt x="67649" y="170226"/>
                      <a:pt x="5737" y="319981"/>
                      <a:pt x="445" y="331093"/>
                    </a:cubicBezTo>
                    <a:cubicBezTo>
                      <a:pt x="-4847" y="342206"/>
                      <a:pt x="38545" y="245897"/>
                      <a:pt x="48070" y="213618"/>
                    </a:cubicBezTo>
                    <a:cubicBezTo>
                      <a:pt x="57595" y="181339"/>
                      <a:pt x="62887" y="131597"/>
                      <a:pt x="57595" y="137418"/>
                    </a:cubicBezTo>
                    <a:cubicBezTo>
                      <a:pt x="52303" y="143239"/>
                      <a:pt x="3091" y="264947"/>
                      <a:pt x="16320" y="248543"/>
                    </a:cubicBezTo>
                    <a:cubicBezTo>
                      <a:pt x="29549" y="232139"/>
                      <a:pt x="129562" y="28410"/>
                      <a:pt x="143320" y="40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 1038">
                <a:extLst>
                  <a:ext uri="{FF2B5EF4-FFF2-40B4-BE49-F238E27FC236}">
                    <a16:creationId xmlns:a16="http://schemas.microsoft.com/office/drawing/2014/main" id="{AD6578C3-7877-58C3-4C26-E2EB95F6B54E}"/>
                  </a:ext>
                </a:extLst>
              </p:cNvPr>
              <p:cNvSpPr/>
              <p:nvPr/>
            </p:nvSpPr>
            <p:spPr>
              <a:xfrm>
                <a:off x="6638922" y="2441323"/>
                <a:ext cx="117629" cy="235326"/>
              </a:xfrm>
              <a:custGeom>
                <a:avLst/>
                <a:gdLst>
                  <a:gd name="connsiteX0" fmla="*/ 3 w 117629"/>
                  <a:gd name="connsiteY0" fmla="*/ 252 h 235326"/>
                  <a:gd name="connsiteX1" fmla="*/ 79378 w 117629"/>
                  <a:gd name="connsiteY1" fmla="*/ 111377 h 235326"/>
                  <a:gd name="connsiteX2" fmla="*/ 117478 w 117629"/>
                  <a:gd name="connsiteY2" fmla="*/ 235202 h 235326"/>
                  <a:gd name="connsiteX3" fmla="*/ 92078 w 117629"/>
                  <a:gd name="connsiteY3" fmla="*/ 133602 h 235326"/>
                  <a:gd name="connsiteX4" fmla="*/ 76203 w 117629"/>
                  <a:gd name="connsiteY4" fmla="*/ 82802 h 235326"/>
                  <a:gd name="connsiteX5" fmla="*/ 3 w 117629"/>
                  <a:gd name="connsiteY5" fmla="*/ 252 h 23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629" h="235326">
                    <a:moveTo>
                      <a:pt x="3" y="252"/>
                    </a:moveTo>
                    <a:cubicBezTo>
                      <a:pt x="532" y="5015"/>
                      <a:pt x="59799" y="72219"/>
                      <a:pt x="79378" y="111377"/>
                    </a:cubicBezTo>
                    <a:cubicBezTo>
                      <a:pt x="98957" y="150535"/>
                      <a:pt x="115361" y="231498"/>
                      <a:pt x="117478" y="235202"/>
                    </a:cubicBezTo>
                    <a:cubicBezTo>
                      <a:pt x="119595" y="238906"/>
                      <a:pt x="98957" y="159002"/>
                      <a:pt x="92078" y="133602"/>
                    </a:cubicBezTo>
                    <a:cubicBezTo>
                      <a:pt x="85199" y="108202"/>
                      <a:pt x="90490" y="106085"/>
                      <a:pt x="76203" y="82802"/>
                    </a:cubicBezTo>
                    <a:cubicBezTo>
                      <a:pt x="61916" y="59519"/>
                      <a:pt x="-526" y="-4511"/>
                      <a:pt x="3" y="2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0" name="フリーフォーム 1039">
                <a:extLst>
                  <a:ext uri="{FF2B5EF4-FFF2-40B4-BE49-F238E27FC236}">
                    <a16:creationId xmlns:a16="http://schemas.microsoft.com/office/drawing/2014/main" id="{5B099B1D-4294-9717-407D-546DDA9C23D4}"/>
                  </a:ext>
                </a:extLst>
              </p:cNvPr>
              <p:cNvSpPr/>
              <p:nvPr/>
            </p:nvSpPr>
            <p:spPr>
              <a:xfrm>
                <a:off x="6814347" y="2377841"/>
                <a:ext cx="193086" cy="218760"/>
              </a:xfrm>
              <a:custGeom>
                <a:avLst/>
                <a:gdLst>
                  <a:gd name="connsiteX0" fmla="*/ 192878 w 193086"/>
                  <a:gd name="connsiteY0" fmla="*/ 234 h 218760"/>
                  <a:gd name="connsiteX1" fmla="*/ 50003 w 193086"/>
                  <a:gd name="connsiteY1" fmla="*/ 85959 h 218760"/>
                  <a:gd name="connsiteX2" fmla="*/ 5553 w 193086"/>
                  <a:gd name="connsiteY2" fmla="*/ 216134 h 218760"/>
                  <a:gd name="connsiteX3" fmla="*/ 8728 w 193086"/>
                  <a:gd name="connsiteY3" fmla="*/ 168509 h 218760"/>
                  <a:gd name="connsiteX4" fmla="*/ 15078 w 193086"/>
                  <a:gd name="connsiteY4" fmla="*/ 111359 h 218760"/>
                  <a:gd name="connsiteX5" fmla="*/ 192878 w 193086"/>
                  <a:gd name="connsiteY5" fmla="*/ 234 h 218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86" h="218760">
                    <a:moveTo>
                      <a:pt x="192878" y="234"/>
                    </a:moveTo>
                    <a:cubicBezTo>
                      <a:pt x="198699" y="-3999"/>
                      <a:pt x="81224" y="49976"/>
                      <a:pt x="50003" y="85959"/>
                    </a:cubicBezTo>
                    <a:cubicBezTo>
                      <a:pt x="18782" y="121942"/>
                      <a:pt x="12432" y="202376"/>
                      <a:pt x="5553" y="216134"/>
                    </a:cubicBezTo>
                    <a:cubicBezTo>
                      <a:pt x="-1326" y="229892"/>
                      <a:pt x="7141" y="185971"/>
                      <a:pt x="8728" y="168509"/>
                    </a:cubicBezTo>
                    <a:cubicBezTo>
                      <a:pt x="10315" y="151047"/>
                      <a:pt x="-15614" y="139405"/>
                      <a:pt x="15078" y="111359"/>
                    </a:cubicBezTo>
                    <a:cubicBezTo>
                      <a:pt x="45770" y="83313"/>
                      <a:pt x="187057" y="4467"/>
                      <a:pt x="192878" y="2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 1040">
                <a:extLst>
                  <a:ext uri="{FF2B5EF4-FFF2-40B4-BE49-F238E27FC236}">
                    <a16:creationId xmlns:a16="http://schemas.microsoft.com/office/drawing/2014/main" id="{8FA8666F-9255-B70F-C8DD-BAC78350DAD8}"/>
                  </a:ext>
                </a:extLst>
              </p:cNvPr>
              <p:cNvSpPr/>
              <p:nvPr/>
            </p:nvSpPr>
            <p:spPr>
              <a:xfrm>
                <a:off x="5619611" y="2444750"/>
                <a:ext cx="102753" cy="266700"/>
              </a:xfrm>
              <a:custGeom>
                <a:avLst/>
                <a:gdLst>
                  <a:gd name="connsiteX0" fmla="*/ 139 w 102753"/>
                  <a:gd name="connsiteY0" fmla="*/ 0 h 266700"/>
                  <a:gd name="connsiteX1" fmla="*/ 79514 w 102753"/>
                  <a:gd name="connsiteY1" fmla="*/ 114300 h 266700"/>
                  <a:gd name="connsiteX2" fmla="*/ 69989 w 102753"/>
                  <a:gd name="connsiteY2" fmla="*/ 266700 h 266700"/>
                  <a:gd name="connsiteX3" fmla="*/ 101739 w 102753"/>
                  <a:gd name="connsiteY3" fmla="*/ 114300 h 266700"/>
                  <a:gd name="connsiteX4" fmla="*/ 139 w 102753"/>
                  <a:gd name="connsiteY4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53" h="266700">
                    <a:moveTo>
                      <a:pt x="139" y="0"/>
                    </a:moveTo>
                    <a:cubicBezTo>
                      <a:pt x="-3565" y="0"/>
                      <a:pt x="67872" y="69850"/>
                      <a:pt x="79514" y="114300"/>
                    </a:cubicBezTo>
                    <a:cubicBezTo>
                      <a:pt x="91156" y="158750"/>
                      <a:pt x="66285" y="266700"/>
                      <a:pt x="69989" y="266700"/>
                    </a:cubicBezTo>
                    <a:cubicBezTo>
                      <a:pt x="73693" y="266700"/>
                      <a:pt x="109147" y="156104"/>
                      <a:pt x="101739" y="114300"/>
                    </a:cubicBezTo>
                    <a:cubicBezTo>
                      <a:pt x="94331" y="72496"/>
                      <a:pt x="3843" y="0"/>
                      <a:pt x="139" y="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 1041">
                <a:extLst>
                  <a:ext uri="{FF2B5EF4-FFF2-40B4-BE49-F238E27FC236}">
                    <a16:creationId xmlns:a16="http://schemas.microsoft.com/office/drawing/2014/main" id="{04BEE986-F8EF-E561-15B8-902DDADFAF3E}"/>
                  </a:ext>
                </a:extLst>
              </p:cNvPr>
              <p:cNvSpPr/>
              <p:nvPr/>
            </p:nvSpPr>
            <p:spPr>
              <a:xfrm>
                <a:off x="5438612" y="2463786"/>
                <a:ext cx="51058" cy="215278"/>
              </a:xfrm>
              <a:custGeom>
                <a:avLst/>
                <a:gdLst>
                  <a:gd name="connsiteX0" fmla="*/ 35088 w 51058"/>
                  <a:gd name="connsiteY0" fmla="*/ 14 h 215278"/>
                  <a:gd name="connsiteX1" fmla="*/ 16038 w 51058"/>
                  <a:gd name="connsiteY1" fmla="*/ 92089 h 215278"/>
                  <a:gd name="connsiteX2" fmla="*/ 50963 w 51058"/>
                  <a:gd name="connsiteY2" fmla="*/ 212739 h 215278"/>
                  <a:gd name="connsiteX3" fmla="*/ 25563 w 51058"/>
                  <a:gd name="connsiteY3" fmla="*/ 168289 h 215278"/>
                  <a:gd name="connsiteX4" fmla="*/ 163 w 51058"/>
                  <a:gd name="connsiteY4" fmla="*/ 98439 h 215278"/>
                  <a:gd name="connsiteX5" fmla="*/ 35088 w 51058"/>
                  <a:gd name="connsiteY5" fmla="*/ 14 h 215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058" h="215278">
                    <a:moveTo>
                      <a:pt x="35088" y="14"/>
                    </a:moveTo>
                    <a:cubicBezTo>
                      <a:pt x="37734" y="-1044"/>
                      <a:pt x="13392" y="56635"/>
                      <a:pt x="16038" y="92089"/>
                    </a:cubicBezTo>
                    <a:cubicBezTo>
                      <a:pt x="18684" y="127543"/>
                      <a:pt x="49376" y="200039"/>
                      <a:pt x="50963" y="212739"/>
                    </a:cubicBezTo>
                    <a:cubicBezTo>
                      <a:pt x="52550" y="225439"/>
                      <a:pt x="34030" y="187339"/>
                      <a:pt x="25563" y="168289"/>
                    </a:cubicBezTo>
                    <a:cubicBezTo>
                      <a:pt x="17096" y="149239"/>
                      <a:pt x="-1954" y="121722"/>
                      <a:pt x="163" y="98439"/>
                    </a:cubicBezTo>
                    <a:cubicBezTo>
                      <a:pt x="2280" y="75156"/>
                      <a:pt x="32442" y="1072"/>
                      <a:pt x="35088" y="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フリーフォーム 1042">
                <a:extLst>
                  <a:ext uri="{FF2B5EF4-FFF2-40B4-BE49-F238E27FC236}">
                    <a16:creationId xmlns:a16="http://schemas.microsoft.com/office/drawing/2014/main" id="{3DADE470-0D8E-C4EA-A9FB-181C04BB7691}"/>
                  </a:ext>
                </a:extLst>
              </p:cNvPr>
              <p:cNvSpPr/>
              <p:nvPr/>
            </p:nvSpPr>
            <p:spPr>
              <a:xfrm>
                <a:off x="7019832" y="2492372"/>
                <a:ext cx="48083" cy="171457"/>
              </a:xfrm>
              <a:custGeom>
                <a:avLst/>
                <a:gdLst>
                  <a:gd name="connsiteX0" fmla="*/ 15968 w 48083"/>
                  <a:gd name="connsiteY0" fmla="*/ 3 h 171457"/>
                  <a:gd name="connsiteX1" fmla="*/ 35018 w 48083"/>
                  <a:gd name="connsiteY1" fmla="*/ 92078 h 171457"/>
                  <a:gd name="connsiteX2" fmla="*/ 93 w 48083"/>
                  <a:gd name="connsiteY2" fmla="*/ 171453 h 171457"/>
                  <a:gd name="connsiteX3" fmla="*/ 47718 w 48083"/>
                  <a:gd name="connsiteY3" fmla="*/ 95253 h 171457"/>
                  <a:gd name="connsiteX4" fmla="*/ 15968 w 48083"/>
                  <a:gd name="connsiteY4" fmla="*/ 3 h 17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083" h="171457">
                    <a:moveTo>
                      <a:pt x="15968" y="3"/>
                    </a:moveTo>
                    <a:cubicBezTo>
                      <a:pt x="13851" y="-526"/>
                      <a:pt x="37664" y="63503"/>
                      <a:pt x="35018" y="92078"/>
                    </a:cubicBezTo>
                    <a:cubicBezTo>
                      <a:pt x="32372" y="120653"/>
                      <a:pt x="-2024" y="170924"/>
                      <a:pt x="93" y="171453"/>
                    </a:cubicBezTo>
                    <a:cubicBezTo>
                      <a:pt x="2210" y="171982"/>
                      <a:pt x="43485" y="123828"/>
                      <a:pt x="47718" y="95253"/>
                    </a:cubicBezTo>
                    <a:cubicBezTo>
                      <a:pt x="51951" y="66678"/>
                      <a:pt x="18085" y="532"/>
                      <a:pt x="15968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 1043">
                <a:extLst>
                  <a:ext uri="{FF2B5EF4-FFF2-40B4-BE49-F238E27FC236}">
                    <a16:creationId xmlns:a16="http://schemas.microsoft.com/office/drawing/2014/main" id="{132CE1D1-F348-F808-2E7C-EF8F4615A09D}"/>
                  </a:ext>
                </a:extLst>
              </p:cNvPr>
              <p:cNvSpPr/>
              <p:nvPr/>
            </p:nvSpPr>
            <p:spPr>
              <a:xfrm>
                <a:off x="6972280" y="2771679"/>
                <a:ext cx="47973" cy="219294"/>
              </a:xfrm>
              <a:custGeom>
                <a:avLst/>
                <a:gdLst>
                  <a:gd name="connsiteX0" fmla="*/ 12720 w 47973"/>
                  <a:gd name="connsiteY0" fmla="*/ 96 h 219294"/>
                  <a:gd name="connsiteX1" fmla="*/ 41295 w 47973"/>
                  <a:gd name="connsiteY1" fmla="*/ 127096 h 219294"/>
                  <a:gd name="connsiteX2" fmla="*/ 20 w 47973"/>
                  <a:gd name="connsiteY2" fmla="*/ 219171 h 219294"/>
                  <a:gd name="connsiteX3" fmla="*/ 47645 w 47973"/>
                  <a:gd name="connsiteY3" fmla="*/ 108046 h 219294"/>
                  <a:gd name="connsiteX4" fmla="*/ 12720 w 47973"/>
                  <a:gd name="connsiteY4" fmla="*/ 96 h 219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73" h="219294">
                    <a:moveTo>
                      <a:pt x="12720" y="96"/>
                    </a:moveTo>
                    <a:cubicBezTo>
                      <a:pt x="11662" y="3271"/>
                      <a:pt x="43412" y="90584"/>
                      <a:pt x="41295" y="127096"/>
                    </a:cubicBezTo>
                    <a:cubicBezTo>
                      <a:pt x="39178" y="163608"/>
                      <a:pt x="-1038" y="222346"/>
                      <a:pt x="20" y="219171"/>
                    </a:cubicBezTo>
                    <a:cubicBezTo>
                      <a:pt x="1078" y="215996"/>
                      <a:pt x="43412" y="143500"/>
                      <a:pt x="47645" y="108046"/>
                    </a:cubicBezTo>
                    <a:cubicBezTo>
                      <a:pt x="51878" y="72592"/>
                      <a:pt x="13778" y="-3079"/>
                      <a:pt x="12720" y="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 1044">
                <a:extLst>
                  <a:ext uri="{FF2B5EF4-FFF2-40B4-BE49-F238E27FC236}">
                    <a16:creationId xmlns:a16="http://schemas.microsoft.com/office/drawing/2014/main" id="{C60FC3B3-CAF5-3389-BA59-CE5A43708E66}"/>
                  </a:ext>
                </a:extLst>
              </p:cNvPr>
              <p:cNvSpPr/>
              <p:nvPr/>
            </p:nvSpPr>
            <p:spPr>
              <a:xfrm>
                <a:off x="5689577" y="2854323"/>
                <a:ext cx="61524" cy="263593"/>
              </a:xfrm>
              <a:custGeom>
                <a:avLst/>
                <a:gdLst>
                  <a:gd name="connsiteX0" fmla="*/ 38123 w 61524"/>
                  <a:gd name="connsiteY0" fmla="*/ 2 h 263593"/>
                  <a:gd name="connsiteX1" fmla="*/ 15898 w 61524"/>
                  <a:gd name="connsiteY1" fmla="*/ 117477 h 263593"/>
                  <a:gd name="connsiteX2" fmla="*/ 60348 w 61524"/>
                  <a:gd name="connsiteY2" fmla="*/ 260352 h 263593"/>
                  <a:gd name="connsiteX3" fmla="*/ 44473 w 61524"/>
                  <a:gd name="connsiteY3" fmla="*/ 209552 h 263593"/>
                  <a:gd name="connsiteX4" fmla="*/ 23 w 61524"/>
                  <a:gd name="connsiteY4" fmla="*/ 120652 h 263593"/>
                  <a:gd name="connsiteX5" fmla="*/ 38123 w 61524"/>
                  <a:gd name="connsiteY5" fmla="*/ 2 h 263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24" h="263593">
                    <a:moveTo>
                      <a:pt x="38123" y="2"/>
                    </a:moveTo>
                    <a:cubicBezTo>
                      <a:pt x="40769" y="-527"/>
                      <a:pt x="12194" y="74085"/>
                      <a:pt x="15898" y="117477"/>
                    </a:cubicBezTo>
                    <a:cubicBezTo>
                      <a:pt x="19602" y="160869"/>
                      <a:pt x="55585" y="245006"/>
                      <a:pt x="60348" y="260352"/>
                    </a:cubicBezTo>
                    <a:cubicBezTo>
                      <a:pt x="65111" y="275698"/>
                      <a:pt x="54527" y="232835"/>
                      <a:pt x="44473" y="209552"/>
                    </a:cubicBezTo>
                    <a:cubicBezTo>
                      <a:pt x="34419" y="186269"/>
                      <a:pt x="-1035" y="150814"/>
                      <a:pt x="23" y="120652"/>
                    </a:cubicBezTo>
                    <a:cubicBezTo>
                      <a:pt x="1081" y="90490"/>
                      <a:pt x="35477" y="531"/>
                      <a:pt x="38123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 1045">
                <a:extLst>
                  <a:ext uri="{FF2B5EF4-FFF2-40B4-BE49-F238E27FC236}">
                    <a16:creationId xmlns:a16="http://schemas.microsoft.com/office/drawing/2014/main" id="{881B3214-34C2-E054-DF8E-9390D694FB2E}"/>
                  </a:ext>
                </a:extLst>
              </p:cNvPr>
              <p:cNvSpPr/>
              <p:nvPr/>
            </p:nvSpPr>
            <p:spPr>
              <a:xfrm>
                <a:off x="6808929" y="3060249"/>
                <a:ext cx="68140" cy="274023"/>
              </a:xfrm>
              <a:custGeom>
                <a:avLst/>
                <a:gdLst>
                  <a:gd name="connsiteX0" fmla="*/ 68121 w 68140"/>
                  <a:gd name="connsiteY0" fmla="*/ 451 h 274023"/>
                  <a:gd name="connsiteX1" fmla="*/ 7796 w 68140"/>
                  <a:gd name="connsiteY1" fmla="*/ 162376 h 274023"/>
                  <a:gd name="connsiteX2" fmla="*/ 1446 w 68140"/>
                  <a:gd name="connsiteY2" fmla="*/ 273501 h 274023"/>
                  <a:gd name="connsiteX3" fmla="*/ 14146 w 68140"/>
                  <a:gd name="connsiteY3" fmla="*/ 117926 h 274023"/>
                  <a:gd name="connsiteX4" fmla="*/ 68121 w 68140"/>
                  <a:gd name="connsiteY4" fmla="*/ 451 h 274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140" h="274023">
                    <a:moveTo>
                      <a:pt x="68121" y="451"/>
                    </a:moveTo>
                    <a:cubicBezTo>
                      <a:pt x="67063" y="7859"/>
                      <a:pt x="18909" y="116868"/>
                      <a:pt x="7796" y="162376"/>
                    </a:cubicBezTo>
                    <a:cubicBezTo>
                      <a:pt x="-3317" y="207884"/>
                      <a:pt x="388" y="280909"/>
                      <a:pt x="1446" y="273501"/>
                    </a:cubicBezTo>
                    <a:cubicBezTo>
                      <a:pt x="2504" y="266093"/>
                      <a:pt x="1975" y="157084"/>
                      <a:pt x="14146" y="117926"/>
                    </a:cubicBezTo>
                    <a:cubicBezTo>
                      <a:pt x="26317" y="78768"/>
                      <a:pt x="69179" y="-6957"/>
                      <a:pt x="68121" y="4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 1046">
                <a:extLst>
                  <a:ext uri="{FF2B5EF4-FFF2-40B4-BE49-F238E27FC236}">
                    <a16:creationId xmlns:a16="http://schemas.microsoft.com/office/drawing/2014/main" id="{64BE7311-8E55-8F77-F1F6-2362BE0D5B24}"/>
                  </a:ext>
                </a:extLst>
              </p:cNvPr>
              <p:cNvSpPr/>
              <p:nvPr/>
            </p:nvSpPr>
            <p:spPr>
              <a:xfrm>
                <a:off x="7111930" y="2406600"/>
                <a:ext cx="35002" cy="171573"/>
              </a:xfrm>
              <a:custGeom>
                <a:avLst/>
                <a:gdLst>
                  <a:gd name="connsiteX0" fmla="*/ 6420 w 35002"/>
                  <a:gd name="connsiteY0" fmla="*/ 50 h 171573"/>
                  <a:gd name="connsiteX1" fmla="*/ 25470 w 35002"/>
                  <a:gd name="connsiteY1" fmla="*/ 92125 h 171573"/>
                  <a:gd name="connsiteX2" fmla="*/ 70 w 35002"/>
                  <a:gd name="connsiteY2" fmla="*/ 171500 h 171573"/>
                  <a:gd name="connsiteX3" fmla="*/ 34995 w 35002"/>
                  <a:gd name="connsiteY3" fmla="*/ 104825 h 171573"/>
                  <a:gd name="connsiteX4" fmla="*/ 6420 w 35002"/>
                  <a:gd name="connsiteY4" fmla="*/ 50 h 171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02" h="171573">
                    <a:moveTo>
                      <a:pt x="6420" y="50"/>
                    </a:moveTo>
                    <a:cubicBezTo>
                      <a:pt x="4832" y="-2067"/>
                      <a:pt x="26528" y="63550"/>
                      <a:pt x="25470" y="92125"/>
                    </a:cubicBezTo>
                    <a:cubicBezTo>
                      <a:pt x="24412" y="120700"/>
                      <a:pt x="-1518" y="169383"/>
                      <a:pt x="70" y="171500"/>
                    </a:cubicBezTo>
                    <a:cubicBezTo>
                      <a:pt x="1658" y="173617"/>
                      <a:pt x="34466" y="129696"/>
                      <a:pt x="34995" y="104825"/>
                    </a:cubicBezTo>
                    <a:cubicBezTo>
                      <a:pt x="35524" y="79954"/>
                      <a:pt x="8008" y="2167"/>
                      <a:pt x="6420" y="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 1047">
                <a:extLst>
                  <a:ext uri="{FF2B5EF4-FFF2-40B4-BE49-F238E27FC236}">
                    <a16:creationId xmlns:a16="http://schemas.microsoft.com/office/drawing/2014/main" id="{E4028063-554A-CA78-66F7-91CB1C930E29}"/>
                  </a:ext>
                </a:extLst>
              </p:cNvPr>
              <p:cNvSpPr/>
              <p:nvPr/>
            </p:nvSpPr>
            <p:spPr>
              <a:xfrm>
                <a:off x="5358961" y="2256627"/>
                <a:ext cx="54418" cy="354218"/>
              </a:xfrm>
              <a:custGeom>
                <a:avLst/>
                <a:gdLst>
                  <a:gd name="connsiteX0" fmla="*/ 54414 w 54418"/>
                  <a:gd name="connsiteY0" fmla="*/ 798 h 354218"/>
                  <a:gd name="connsiteX1" fmla="*/ 3614 w 54418"/>
                  <a:gd name="connsiteY1" fmla="*/ 118273 h 354218"/>
                  <a:gd name="connsiteX2" fmla="*/ 51239 w 54418"/>
                  <a:gd name="connsiteY2" fmla="*/ 346873 h 354218"/>
                  <a:gd name="connsiteX3" fmla="*/ 32189 w 54418"/>
                  <a:gd name="connsiteY3" fmla="*/ 286548 h 354218"/>
                  <a:gd name="connsiteX4" fmla="*/ 439 w 54418"/>
                  <a:gd name="connsiteY4" fmla="*/ 172248 h 354218"/>
                  <a:gd name="connsiteX5" fmla="*/ 54414 w 54418"/>
                  <a:gd name="connsiteY5" fmla="*/ 798 h 354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418" h="354218">
                    <a:moveTo>
                      <a:pt x="54414" y="798"/>
                    </a:moveTo>
                    <a:cubicBezTo>
                      <a:pt x="54943" y="-8198"/>
                      <a:pt x="4143" y="60594"/>
                      <a:pt x="3614" y="118273"/>
                    </a:cubicBezTo>
                    <a:cubicBezTo>
                      <a:pt x="3085" y="175952"/>
                      <a:pt x="46477" y="318827"/>
                      <a:pt x="51239" y="346873"/>
                    </a:cubicBezTo>
                    <a:cubicBezTo>
                      <a:pt x="56001" y="374919"/>
                      <a:pt x="40656" y="315652"/>
                      <a:pt x="32189" y="286548"/>
                    </a:cubicBezTo>
                    <a:cubicBezTo>
                      <a:pt x="23722" y="257444"/>
                      <a:pt x="-3794" y="214581"/>
                      <a:pt x="439" y="172248"/>
                    </a:cubicBezTo>
                    <a:cubicBezTo>
                      <a:pt x="4672" y="129915"/>
                      <a:pt x="53885" y="9794"/>
                      <a:pt x="54414" y="7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 1048">
                <a:extLst>
                  <a:ext uri="{FF2B5EF4-FFF2-40B4-BE49-F238E27FC236}">
                    <a16:creationId xmlns:a16="http://schemas.microsoft.com/office/drawing/2014/main" id="{73DBB702-48D0-CCEE-50D2-1A8E6F242C75}"/>
                  </a:ext>
                </a:extLst>
              </p:cNvPr>
              <p:cNvSpPr/>
              <p:nvPr/>
            </p:nvSpPr>
            <p:spPr>
              <a:xfrm>
                <a:off x="6842812" y="3136163"/>
                <a:ext cx="176862" cy="296156"/>
              </a:xfrm>
              <a:custGeom>
                <a:avLst/>
                <a:gdLst>
                  <a:gd name="connsiteX0" fmla="*/ 170763 w 176862"/>
                  <a:gd name="connsiteY0" fmla="*/ 3912 h 296156"/>
                  <a:gd name="connsiteX1" fmla="*/ 50113 w 176862"/>
                  <a:gd name="connsiteY1" fmla="*/ 143612 h 296156"/>
                  <a:gd name="connsiteX2" fmla="*/ 2488 w 176862"/>
                  <a:gd name="connsiteY2" fmla="*/ 296012 h 296156"/>
                  <a:gd name="connsiteX3" fmla="*/ 21538 w 176862"/>
                  <a:gd name="connsiteY3" fmla="*/ 169012 h 296156"/>
                  <a:gd name="connsiteX4" fmla="*/ 145363 w 176862"/>
                  <a:gd name="connsiteY4" fmla="*/ 48362 h 296156"/>
                  <a:gd name="connsiteX5" fmla="*/ 170763 w 176862"/>
                  <a:gd name="connsiteY5" fmla="*/ 3912 h 296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862" h="296156">
                    <a:moveTo>
                      <a:pt x="170763" y="3912"/>
                    </a:moveTo>
                    <a:cubicBezTo>
                      <a:pt x="154888" y="19787"/>
                      <a:pt x="78159" y="94929"/>
                      <a:pt x="50113" y="143612"/>
                    </a:cubicBezTo>
                    <a:cubicBezTo>
                      <a:pt x="22067" y="192295"/>
                      <a:pt x="7250" y="291779"/>
                      <a:pt x="2488" y="296012"/>
                    </a:cubicBezTo>
                    <a:cubicBezTo>
                      <a:pt x="-2274" y="300245"/>
                      <a:pt x="-2274" y="210287"/>
                      <a:pt x="21538" y="169012"/>
                    </a:cubicBezTo>
                    <a:cubicBezTo>
                      <a:pt x="45350" y="127737"/>
                      <a:pt x="121550" y="72704"/>
                      <a:pt x="145363" y="48362"/>
                    </a:cubicBezTo>
                    <a:cubicBezTo>
                      <a:pt x="169175" y="24020"/>
                      <a:pt x="186638" y="-11963"/>
                      <a:pt x="170763" y="39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 1049">
                <a:extLst>
                  <a:ext uri="{FF2B5EF4-FFF2-40B4-BE49-F238E27FC236}">
                    <a16:creationId xmlns:a16="http://schemas.microsoft.com/office/drawing/2014/main" id="{0BA70E61-F1CB-2C45-FAC4-0AECE0C799AF}"/>
                  </a:ext>
                </a:extLst>
              </p:cNvPr>
              <p:cNvSpPr/>
              <p:nvPr/>
            </p:nvSpPr>
            <p:spPr>
              <a:xfrm>
                <a:off x="5885744" y="3393718"/>
                <a:ext cx="194469" cy="372042"/>
              </a:xfrm>
              <a:custGeom>
                <a:avLst/>
                <a:gdLst>
                  <a:gd name="connsiteX0" fmla="*/ 706 w 194469"/>
                  <a:gd name="connsiteY0" fmla="*/ 357 h 372042"/>
                  <a:gd name="connsiteX1" fmla="*/ 149931 w 194469"/>
                  <a:gd name="connsiteY1" fmla="*/ 282932 h 372042"/>
                  <a:gd name="connsiteX2" fmla="*/ 194381 w 194469"/>
                  <a:gd name="connsiteY2" fmla="*/ 371832 h 372042"/>
                  <a:gd name="connsiteX3" fmla="*/ 159456 w 194469"/>
                  <a:gd name="connsiteY3" fmla="*/ 305157 h 372042"/>
                  <a:gd name="connsiteX4" fmla="*/ 95956 w 194469"/>
                  <a:gd name="connsiteY4" fmla="*/ 225782 h 372042"/>
                  <a:gd name="connsiteX5" fmla="*/ 706 w 194469"/>
                  <a:gd name="connsiteY5" fmla="*/ 357 h 37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469" h="372042">
                    <a:moveTo>
                      <a:pt x="706" y="357"/>
                    </a:moveTo>
                    <a:cubicBezTo>
                      <a:pt x="9702" y="9882"/>
                      <a:pt x="117652" y="221020"/>
                      <a:pt x="149931" y="282932"/>
                    </a:cubicBezTo>
                    <a:cubicBezTo>
                      <a:pt x="182210" y="344844"/>
                      <a:pt x="192794" y="368128"/>
                      <a:pt x="194381" y="371832"/>
                    </a:cubicBezTo>
                    <a:cubicBezTo>
                      <a:pt x="195968" y="375536"/>
                      <a:pt x="175860" y="329499"/>
                      <a:pt x="159456" y="305157"/>
                    </a:cubicBezTo>
                    <a:cubicBezTo>
                      <a:pt x="143052" y="280815"/>
                      <a:pt x="120827" y="277111"/>
                      <a:pt x="95956" y="225782"/>
                    </a:cubicBezTo>
                    <a:cubicBezTo>
                      <a:pt x="71085" y="174453"/>
                      <a:pt x="-8290" y="-9168"/>
                      <a:pt x="706" y="3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 1050">
                <a:extLst>
                  <a:ext uri="{FF2B5EF4-FFF2-40B4-BE49-F238E27FC236}">
                    <a16:creationId xmlns:a16="http://schemas.microsoft.com/office/drawing/2014/main" id="{A1B5FD41-865F-95BB-C197-351DAE3831FA}"/>
                  </a:ext>
                </a:extLst>
              </p:cNvPr>
              <p:cNvSpPr/>
              <p:nvPr/>
            </p:nvSpPr>
            <p:spPr>
              <a:xfrm>
                <a:off x="6456584" y="3630330"/>
                <a:ext cx="395895" cy="387377"/>
              </a:xfrm>
              <a:custGeom>
                <a:avLst/>
                <a:gdLst>
                  <a:gd name="connsiteX0" fmla="*/ 395066 w 395895"/>
                  <a:gd name="connsiteY0" fmla="*/ 1870 h 387377"/>
                  <a:gd name="connsiteX1" fmla="*/ 217266 w 395895"/>
                  <a:gd name="connsiteY1" fmla="*/ 157445 h 387377"/>
                  <a:gd name="connsiteX2" fmla="*/ 141066 w 395895"/>
                  <a:gd name="connsiteY2" fmla="*/ 259045 h 387377"/>
                  <a:gd name="connsiteX3" fmla="*/ 223616 w 395895"/>
                  <a:gd name="connsiteY3" fmla="*/ 163795 h 387377"/>
                  <a:gd name="connsiteX4" fmla="*/ 4541 w 395895"/>
                  <a:gd name="connsiteY4" fmla="*/ 382870 h 387377"/>
                  <a:gd name="connsiteX5" fmla="*/ 87091 w 395895"/>
                  <a:gd name="connsiteY5" fmla="*/ 303495 h 387377"/>
                  <a:gd name="connsiteX6" fmla="*/ 226791 w 395895"/>
                  <a:gd name="connsiteY6" fmla="*/ 205070 h 387377"/>
                  <a:gd name="connsiteX7" fmla="*/ 137891 w 395895"/>
                  <a:gd name="connsiteY7" fmla="*/ 271745 h 387377"/>
                  <a:gd name="connsiteX8" fmla="*/ 395066 w 395895"/>
                  <a:gd name="connsiteY8" fmla="*/ 1870 h 387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5895" h="387377">
                    <a:moveTo>
                      <a:pt x="395066" y="1870"/>
                    </a:moveTo>
                    <a:cubicBezTo>
                      <a:pt x="408295" y="-17180"/>
                      <a:pt x="259599" y="114583"/>
                      <a:pt x="217266" y="157445"/>
                    </a:cubicBezTo>
                    <a:cubicBezTo>
                      <a:pt x="174933" y="200307"/>
                      <a:pt x="140008" y="257987"/>
                      <a:pt x="141066" y="259045"/>
                    </a:cubicBezTo>
                    <a:cubicBezTo>
                      <a:pt x="142124" y="260103"/>
                      <a:pt x="246370" y="143158"/>
                      <a:pt x="223616" y="163795"/>
                    </a:cubicBezTo>
                    <a:cubicBezTo>
                      <a:pt x="200862" y="184432"/>
                      <a:pt x="27295" y="359587"/>
                      <a:pt x="4541" y="382870"/>
                    </a:cubicBezTo>
                    <a:cubicBezTo>
                      <a:pt x="-18213" y="406153"/>
                      <a:pt x="50049" y="333128"/>
                      <a:pt x="87091" y="303495"/>
                    </a:cubicBezTo>
                    <a:cubicBezTo>
                      <a:pt x="124133" y="273862"/>
                      <a:pt x="218324" y="210362"/>
                      <a:pt x="226791" y="205070"/>
                    </a:cubicBezTo>
                    <a:cubicBezTo>
                      <a:pt x="235258" y="199778"/>
                      <a:pt x="110904" y="303495"/>
                      <a:pt x="137891" y="271745"/>
                    </a:cubicBezTo>
                    <a:cubicBezTo>
                      <a:pt x="164878" y="239995"/>
                      <a:pt x="381837" y="20920"/>
                      <a:pt x="395066" y="18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 1051">
                <a:extLst>
                  <a:ext uri="{FF2B5EF4-FFF2-40B4-BE49-F238E27FC236}">
                    <a16:creationId xmlns:a16="http://schemas.microsoft.com/office/drawing/2014/main" id="{A72C1DA8-2B7E-2453-F647-116F3394A093}"/>
                  </a:ext>
                </a:extLst>
              </p:cNvPr>
              <p:cNvSpPr/>
              <p:nvPr/>
            </p:nvSpPr>
            <p:spPr>
              <a:xfrm>
                <a:off x="5847882" y="3603528"/>
                <a:ext cx="470248" cy="365146"/>
              </a:xfrm>
              <a:custGeom>
                <a:avLst/>
                <a:gdLst>
                  <a:gd name="connsiteX0" fmla="*/ 468 w 470248"/>
                  <a:gd name="connsiteY0" fmla="*/ 97 h 365146"/>
                  <a:gd name="connsiteX1" fmla="*/ 51268 w 470248"/>
                  <a:gd name="connsiteY1" fmla="*/ 130272 h 365146"/>
                  <a:gd name="connsiteX2" fmla="*/ 194143 w 470248"/>
                  <a:gd name="connsiteY2" fmla="*/ 289022 h 365146"/>
                  <a:gd name="connsiteX3" fmla="*/ 159218 w 470248"/>
                  <a:gd name="connsiteY3" fmla="*/ 276322 h 365146"/>
                  <a:gd name="connsiteX4" fmla="*/ 464018 w 470248"/>
                  <a:gd name="connsiteY4" fmla="*/ 362047 h 365146"/>
                  <a:gd name="connsiteX5" fmla="*/ 352893 w 470248"/>
                  <a:gd name="connsiteY5" fmla="*/ 342997 h 365146"/>
                  <a:gd name="connsiteX6" fmla="*/ 213193 w 470248"/>
                  <a:gd name="connsiteY6" fmla="*/ 311247 h 365146"/>
                  <a:gd name="connsiteX7" fmla="*/ 127468 w 470248"/>
                  <a:gd name="connsiteY7" fmla="*/ 254097 h 365146"/>
                  <a:gd name="connsiteX8" fmla="*/ 32218 w 470248"/>
                  <a:gd name="connsiteY8" fmla="*/ 111222 h 365146"/>
                  <a:gd name="connsiteX9" fmla="*/ 468 w 470248"/>
                  <a:gd name="connsiteY9" fmla="*/ 97 h 365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0248" h="365146">
                    <a:moveTo>
                      <a:pt x="468" y="97"/>
                    </a:moveTo>
                    <a:cubicBezTo>
                      <a:pt x="3643" y="3272"/>
                      <a:pt x="18989" y="82118"/>
                      <a:pt x="51268" y="130272"/>
                    </a:cubicBezTo>
                    <a:cubicBezTo>
                      <a:pt x="83547" y="178426"/>
                      <a:pt x="176151" y="264680"/>
                      <a:pt x="194143" y="289022"/>
                    </a:cubicBezTo>
                    <a:cubicBezTo>
                      <a:pt x="212135" y="313364"/>
                      <a:pt x="114239" y="264151"/>
                      <a:pt x="159218" y="276322"/>
                    </a:cubicBezTo>
                    <a:cubicBezTo>
                      <a:pt x="204197" y="288493"/>
                      <a:pt x="431739" y="350935"/>
                      <a:pt x="464018" y="362047"/>
                    </a:cubicBezTo>
                    <a:cubicBezTo>
                      <a:pt x="496297" y="373160"/>
                      <a:pt x="394697" y="351464"/>
                      <a:pt x="352893" y="342997"/>
                    </a:cubicBezTo>
                    <a:cubicBezTo>
                      <a:pt x="311089" y="334530"/>
                      <a:pt x="250764" y="326064"/>
                      <a:pt x="213193" y="311247"/>
                    </a:cubicBezTo>
                    <a:cubicBezTo>
                      <a:pt x="175622" y="296430"/>
                      <a:pt x="157630" y="287434"/>
                      <a:pt x="127468" y="254097"/>
                    </a:cubicBezTo>
                    <a:cubicBezTo>
                      <a:pt x="97306" y="220760"/>
                      <a:pt x="53914" y="150380"/>
                      <a:pt x="32218" y="111222"/>
                    </a:cubicBezTo>
                    <a:cubicBezTo>
                      <a:pt x="10522" y="72064"/>
                      <a:pt x="-2707" y="-3078"/>
                      <a:pt x="468" y="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 1052">
                <a:extLst>
                  <a:ext uri="{FF2B5EF4-FFF2-40B4-BE49-F238E27FC236}">
                    <a16:creationId xmlns:a16="http://schemas.microsoft.com/office/drawing/2014/main" id="{E368042C-C306-D812-704B-BFD5F4316872}"/>
                  </a:ext>
                </a:extLst>
              </p:cNvPr>
              <p:cNvSpPr/>
              <p:nvPr/>
            </p:nvSpPr>
            <p:spPr>
              <a:xfrm>
                <a:off x="7156392" y="2298584"/>
                <a:ext cx="70342" cy="616210"/>
              </a:xfrm>
              <a:custGeom>
                <a:avLst/>
                <a:gdLst>
                  <a:gd name="connsiteX0" fmla="*/ 19108 w 70342"/>
                  <a:gd name="connsiteY0" fmla="*/ 116 h 616210"/>
                  <a:gd name="connsiteX1" fmla="*/ 57208 w 70342"/>
                  <a:gd name="connsiteY1" fmla="*/ 311266 h 616210"/>
                  <a:gd name="connsiteX2" fmla="*/ 58 w 70342"/>
                  <a:gd name="connsiteY2" fmla="*/ 616066 h 616210"/>
                  <a:gd name="connsiteX3" fmla="*/ 69908 w 70342"/>
                  <a:gd name="connsiteY3" fmla="*/ 346191 h 616210"/>
                  <a:gd name="connsiteX4" fmla="*/ 19108 w 70342"/>
                  <a:gd name="connsiteY4" fmla="*/ 116 h 61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342" h="616210">
                    <a:moveTo>
                      <a:pt x="19108" y="116"/>
                    </a:moveTo>
                    <a:cubicBezTo>
                      <a:pt x="16991" y="-5705"/>
                      <a:pt x="60383" y="208608"/>
                      <a:pt x="57208" y="311266"/>
                    </a:cubicBezTo>
                    <a:cubicBezTo>
                      <a:pt x="54033" y="413924"/>
                      <a:pt x="-2059" y="610245"/>
                      <a:pt x="58" y="616066"/>
                    </a:cubicBezTo>
                    <a:cubicBezTo>
                      <a:pt x="2175" y="621887"/>
                      <a:pt x="64087" y="449908"/>
                      <a:pt x="69908" y="346191"/>
                    </a:cubicBezTo>
                    <a:cubicBezTo>
                      <a:pt x="75729" y="242474"/>
                      <a:pt x="21225" y="5937"/>
                      <a:pt x="19108" y="1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 1053">
                <a:extLst>
                  <a:ext uri="{FF2B5EF4-FFF2-40B4-BE49-F238E27FC236}">
                    <a16:creationId xmlns:a16="http://schemas.microsoft.com/office/drawing/2014/main" id="{4A167738-4098-E15C-9AF6-E114321C9866}"/>
                  </a:ext>
                </a:extLst>
              </p:cNvPr>
              <p:cNvSpPr/>
              <p:nvPr/>
            </p:nvSpPr>
            <p:spPr>
              <a:xfrm>
                <a:off x="5315670" y="2390087"/>
                <a:ext cx="159783" cy="427604"/>
              </a:xfrm>
              <a:custGeom>
                <a:avLst/>
                <a:gdLst>
                  <a:gd name="connsiteX0" fmla="*/ 8805 w 159783"/>
                  <a:gd name="connsiteY0" fmla="*/ 688 h 427604"/>
                  <a:gd name="connsiteX1" fmla="*/ 11980 w 159783"/>
                  <a:gd name="connsiteY1" fmla="*/ 124513 h 427604"/>
                  <a:gd name="connsiteX2" fmla="*/ 154855 w 159783"/>
                  <a:gd name="connsiteY2" fmla="*/ 419788 h 427604"/>
                  <a:gd name="connsiteX3" fmla="*/ 116755 w 159783"/>
                  <a:gd name="connsiteY3" fmla="*/ 327713 h 427604"/>
                  <a:gd name="connsiteX4" fmla="*/ 18330 w 159783"/>
                  <a:gd name="connsiteY4" fmla="*/ 172138 h 427604"/>
                  <a:gd name="connsiteX5" fmla="*/ 8805 w 159783"/>
                  <a:gd name="connsiteY5" fmla="*/ 688 h 427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783" h="427604">
                    <a:moveTo>
                      <a:pt x="8805" y="688"/>
                    </a:moveTo>
                    <a:cubicBezTo>
                      <a:pt x="7747" y="-7249"/>
                      <a:pt x="-12362" y="54663"/>
                      <a:pt x="11980" y="124513"/>
                    </a:cubicBezTo>
                    <a:cubicBezTo>
                      <a:pt x="36322" y="194363"/>
                      <a:pt x="137393" y="385921"/>
                      <a:pt x="154855" y="419788"/>
                    </a:cubicBezTo>
                    <a:cubicBezTo>
                      <a:pt x="172318" y="453655"/>
                      <a:pt x="139509" y="368988"/>
                      <a:pt x="116755" y="327713"/>
                    </a:cubicBezTo>
                    <a:cubicBezTo>
                      <a:pt x="94001" y="286438"/>
                      <a:pt x="35263" y="221880"/>
                      <a:pt x="18330" y="172138"/>
                    </a:cubicBezTo>
                    <a:cubicBezTo>
                      <a:pt x="1397" y="122396"/>
                      <a:pt x="9863" y="8625"/>
                      <a:pt x="8805" y="6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 1054">
                <a:extLst>
                  <a:ext uri="{FF2B5EF4-FFF2-40B4-BE49-F238E27FC236}">
                    <a16:creationId xmlns:a16="http://schemas.microsoft.com/office/drawing/2014/main" id="{6B3B3A86-000D-8568-ED7B-A6D3C68D7170}"/>
                  </a:ext>
                </a:extLst>
              </p:cNvPr>
              <p:cNvSpPr/>
              <p:nvPr/>
            </p:nvSpPr>
            <p:spPr>
              <a:xfrm>
                <a:off x="5587942" y="2530314"/>
                <a:ext cx="41353" cy="190835"/>
              </a:xfrm>
              <a:custGeom>
                <a:avLst/>
                <a:gdLst>
                  <a:gd name="connsiteX0" fmla="*/ 58 w 41353"/>
                  <a:gd name="connsiteY0" fmla="*/ 161 h 190835"/>
                  <a:gd name="connsiteX1" fmla="*/ 31808 w 41353"/>
                  <a:gd name="connsiteY1" fmla="*/ 89061 h 190835"/>
                  <a:gd name="connsiteX2" fmla="*/ 12758 w 41353"/>
                  <a:gd name="connsiteY2" fmla="*/ 190661 h 190835"/>
                  <a:gd name="connsiteX3" fmla="*/ 41333 w 41353"/>
                  <a:gd name="connsiteY3" fmla="*/ 111286 h 190835"/>
                  <a:gd name="connsiteX4" fmla="*/ 58 w 41353"/>
                  <a:gd name="connsiteY4" fmla="*/ 161 h 190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53" h="190835">
                    <a:moveTo>
                      <a:pt x="58" y="161"/>
                    </a:moveTo>
                    <a:cubicBezTo>
                      <a:pt x="-1529" y="-3543"/>
                      <a:pt x="29691" y="57311"/>
                      <a:pt x="31808" y="89061"/>
                    </a:cubicBezTo>
                    <a:cubicBezTo>
                      <a:pt x="33925" y="120811"/>
                      <a:pt x="11171" y="186957"/>
                      <a:pt x="12758" y="190661"/>
                    </a:cubicBezTo>
                    <a:cubicBezTo>
                      <a:pt x="14345" y="194365"/>
                      <a:pt x="40275" y="138273"/>
                      <a:pt x="41333" y="111286"/>
                    </a:cubicBezTo>
                    <a:cubicBezTo>
                      <a:pt x="42391" y="84299"/>
                      <a:pt x="1645" y="3865"/>
                      <a:pt x="58" y="1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 1055">
                <a:extLst>
                  <a:ext uri="{FF2B5EF4-FFF2-40B4-BE49-F238E27FC236}">
                    <a16:creationId xmlns:a16="http://schemas.microsoft.com/office/drawing/2014/main" id="{FFDB2FCC-E04E-9F9D-53C4-8F9F44B48644}"/>
                  </a:ext>
                </a:extLst>
              </p:cNvPr>
              <p:cNvSpPr/>
              <p:nvPr/>
            </p:nvSpPr>
            <p:spPr>
              <a:xfrm>
                <a:off x="5794339" y="2378072"/>
                <a:ext cx="168342" cy="95316"/>
              </a:xfrm>
              <a:custGeom>
                <a:avLst/>
                <a:gdLst>
                  <a:gd name="connsiteX0" fmla="*/ 168311 w 168342"/>
                  <a:gd name="connsiteY0" fmla="*/ 3 h 95316"/>
                  <a:gd name="connsiteX1" fmla="*/ 82586 w 168342"/>
                  <a:gd name="connsiteY1" fmla="*/ 79378 h 95316"/>
                  <a:gd name="connsiteX2" fmla="*/ 36 w 168342"/>
                  <a:gd name="connsiteY2" fmla="*/ 95253 h 95316"/>
                  <a:gd name="connsiteX3" fmla="*/ 73061 w 168342"/>
                  <a:gd name="connsiteY3" fmla="*/ 82553 h 95316"/>
                  <a:gd name="connsiteX4" fmla="*/ 168311 w 168342"/>
                  <a:gd name="connsiteY4" fmla="*/ 3 h 95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342" h="95316">
                    <a:moveTo>
                      <a:pt x="168311" y="3"/>
                    </a:moveTo>
                    <a:cubicBezTo>
                      <a:pt x="169898" y="-526"/>
                      <a:pt x="110632" y="63503"/>
                      <a:pt x="82586" y="79378"/>
                    </a:cubicBezTo>
                    <a:cubicBezTo>
                      <a:pt x="54540" y="95253"/>
                      <a:pt x="1623" y="94724"/>
                      <a:pt x="36" y="95253"/>
                    </a:cubicBezTo>
                    <a:cubicBezTo>
                      <a:pt x="-1551" y="95782"/>
                      <a:pt x="49249" y="93136"/>
                      <a:pt x="73061" y="82553"/>
                    </a:cubicBezTo>
                    <a:cubicBezTo>
                      <a:pt x="96873" y="71970"/>
                      <a:pt x="166724" y="532"/>
                      <a:pt x="168311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 1056">
                <a:extLst>
                  <a:ext uri="{FF2B5EF4-FFF2-40B4-BE49-F238E27FC236}">
                    <a16:creationId xmlns:a16="http://schemas.microsoft.com/office/drawing/2014/main" id="{114C7BA9-2639-4A82-5C3C-0FD4E416FB6C}"/>
                  </a:ext>
                </a:extLst>
              </p:cNvPr>
              <p:cNvSpPr/>
              <p:nvPr/>
            </p:nvSpPr>
            <p:spPr>
              <a:xfrm>
                <a:off x="5626072" y="2844443"/>
                <a:ext cx="92754" cy="402609"/>
              </a:xfrm>
              <a:custGeom>
                <a:avLst/>
                <a:gdLst>
                  <a:gd name="connsiteX0" fmla="*/ 28603 w 92754"/>
                  <a:gd name="connsiteY0" fmla="*/ 357 h 402609"/>
                  <a:gd name="connsiteX1" fmla="*/ 3203 w 92754"/>
                  <a:gd name="connsiteY1" fmla="*/ 127357 h 402609"/>
                  <a:gd name="connsiteX2" fmla="*/ 92103 w 92754"/>
                  <a:gd name="connsiteY2" fmla="*/ 400407 h 402609"/>
                  <a:gd name="connsiteX3" fmla="*/ 41303 w 92754"/>
                  <a:gd name="connsiteY3" fmla="*/ 251182 h 402609"/>
                  <a:gd name="connsiteX4" fmla="*/ 28 w 92754"/>
                  <a:gd name="connsiteY4" fmla="*/ 162282 h 402609"/>
                  <a:gd name="connsiteX5" fmla="*/ 28603 w 92754"/>
                  <a:gd name="connsiteY5" fmla="*/ 357 h 402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54" h="402609">
                    <a:moveTo>
                      <a:pt x="28603" y="357"/>
                    </a:moveTo>
                    <a:cubicBezTo>
                      <a:pt x="29132" y="-5464"/>
                      <a:pt x="-7380" y="60682"/>
                      <a:pt x="3203" y="127357"/>
                    </a:cubicBezTo>
                    <a:cubicBezTo>
                      <a:pt x="13786" y="194032"/>
                      <a:pt x="85753" y="379770"/>
                      <a:pt x="92103" y="400407"/>
                    </a:cubicBezTo>
                    <a:cubicBezTo>
                      <a:pt x="98453" y="421044"/>
                      <a:pt x="56649" y="290869"/>
                      <a:pt x="41303" y="251182"/>
                    </a:cubicBezTo>
                    <a:cubicBezTo>
                      <a:pt x="25957" y="211495"/>
                      <a:pt x="1086" y="199853"/>
                      <a:pt x="28" y="162282"/>
                    </a:cubicBezTo>
                    <a:cubicBezTo>
                      <a:pt x="-1030" y="124711"/>
                      <a:pt x="28074" y="6178"/>
                      <a:pt x="28603" y="3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 1057">
                <a:extLst>
                  <a:ext uri="{FF2B5EF4-FFF2-40B4-BE49-F238E27FC236}">
                    <a16:creationId xmlns:a16="http://schemas.microsoft.com/office/drawing/2014/main" id="{3C59DE2E-7C1E-D7FB-540D-DC21D0BCC99D}"/>
                  </a:ext>
                </a:extLst>
              </p:cNvPr>
              <p:cNvSpPr/>
              <p:nvPr/>
            </p:nvSpPr>
            <p:spPr>
              <a:xfrm>
                <a:off x="6895397" y="2418643"/>
                <a:ext cx="156504" cy="362793"/>
              </a:xfrm>
              <a:custGeom>
                <a:avLst/>
                <a:gdLst>
                  <a:gd name="connsiteX0" fmla="*/ 156278 w 156504"/>
                  <a:gd name="connsiteY0" fmla="*/ 707 h 362793"/>
                  <a:gd name="connsiteX1" fmla="*/ 48328 w 156504"/>
                  <a:gd name="connsiteY1" fmla="*/ 83257 h 362793"/>
                  <a:gd name="connsiteX2" fmla="*/ 10228 w 156504"/>
                  <a:gd name="connsiteY2" fmla="*/ 226132 h 362793"/>
                  <a:gd name="connsiteX3" fmla="*/ 3878 w 156504"/>
                  <a:gd name="connsiteY3" fmla="*/ 178507 h 362793"/>
                  <a:gd name="connsiteX4" fmla="*/ 3878 w 156504"/>
                  <a:gd name="connsiteY4" fmla="*/ 362657 h 362793"/>
                  <a:gd name="connsiteX5" fmla="*/ 3878 w 156504"/>
                  <a:gd name="connsiteY5" fmla="*/ 207082 h 362793"/>
                  <a:gd name="connsiteX6" fmla="*/ 16578 w 156504"/>
                  <a:gd name="connsiteY6" fmla="*/ 127707 h 362793"/>
                  <a:gd name="connsiteX7" fmla="*/ 156278 w 156504"/>
                  <a:gd name="connsiteY7" fmla="*/ 707 h 36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504" h="362793">
                    <a:moveTo>
                      <a:pt x="156278" y="707"/>
                    </a:moveTo>
                    <a:cubicBezTo>
                      <a:pt x="161570" y="-6701"/>
                      <a:pt x="72670" y="45686"/>
                      <a:pt x="48328" y="83257"/>
                    </a:cubicBezTo>
                    <a:cubicBezTo>
                      <a:pt x="23986" y="120828"/>
                      <a:pt x="17636" y="210257"/>
                      <a:pt x="10228" y="226132"/>
                    </a:cubicBezTo>
                    <a:cubicBezTo>
                      <a:pt x="2820" y="242007"/>
                      <a:pt x="4936" y="155753"/>
                      <a:pt x="3878" y="178507"/>
                    </a:cubicBezTo>
                    <a:cubicBezTo>
                      <a:pt x="2820" y="201261"/>
                      <a:pt x="3878" y="362657"/>
                      <a:pt x="3878" y="362657"/>
                    </a:cubicBezTo>
                    <a:cubicBezTo>
                      <a:pt x="3878" y="367419"/>
                      <a:pt x="1761" y="246240"/>
                      <a:pt x="3878" y="207082"/>
                    </a:cubicBezTo>
                    <a:cubicBezTo>
                      <a:pt x="5995" y="167924"/>
                      <a:pt x="-12526" y="167924"/>
                      <a:pt x="16578" y="127707"/>
                    </a:cubicBezTo>
                    <a:cubicBezTo>
                      <a:pt x="45682" y="87490"/>
                      <a:pt x="150986" y="8115"/>
                      <a:pt x="156278" y="7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 1058">
                <a:extLst>
                  <a:ext uri="{FF2B5EF4-FFF2-40B4-BE49-F238E27FC236}">
                    <a16:creationId xmlns:a16="http://schemas.microsoft.com/office/drawing/2014/main" id="{025F2DEF-929C-1FC3-D17B-075159745D0B}"/>
                  </a:ext>
                </a:extLst>
              </p:cNvPr>
              <p:cNvSpPr/>
              <p:nvPr/>
            </p:nvSpPr>
            <p:spPr>
              <a:xfrm>
                <a:off x="5990931" y="1755719"/>
                <a:ext cx="101776" cy="444308"/>
              </a:xfrm>
              <a:custGeom>
                <a:avLst/>
                <a:gdLst>
                  <a:gd name="connsiteX0" fmla="*/ 294 w 101776"/>
                  <a:gd name="connsiteY0" fmla="*/ 56 h 444308"/>
                  <a:gd name="connsiteX1" fmla="*/ 63794 w 101776"/>
                  <a:gd name="connsiteY1" fmla="*/ 130231 h 444308"/>
                  <a:gd name="connsiteX2" fmla="*/ 98719 w 101776"/>
                  <a:gd name="connsiteY2" fmla="*/ 254056 h 444308"/>
                  <a:gd name="connsiteX3" fmla="*/ 98719 w 101776"/>
                  <a:gd name="connsiteY3" fmla="*/ 215956 h 444308"/>
                  <a:gd name="connsiteX4" fmla="*/ 98719 w 101776"/>
                  <a:gd name="connsiteY4" fmla="*/ 301681 h 444308"/>
                  <a:gd name="connsiteX5" fmla="*/ 57444 w 101776"/>
                  <a:gd name="connsiteY5" fmla="*/ 441381 h 444308"/>
                  <a:gd name="connsiteX6" fmla="*/ 60619 w 101776"/>
                  <a:gd name="connsiteY6" fmla="*/ 374706 h 444308"/>
                  <a:gd name="connsiteX7" fmla="*/ 16169 w 101776"/>
                  <a:gd name="connsiteY7" fmla="*/ 127056 h 444308"/>
                  <a:gd name="connsiteX8" fmla="*/ 38394 w 101776"/>
                  <a:gd name="connsiteY8" fmla="*/ 146106 h 444308"/>
                  <a:gd name="connsiteX9" fmla="*/ 294 w 101776"/>
                  <a:gd name="connsiteY9" fmla="*/ 56 h 444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776" h="444308">
                    <a:moveTo>
                      <a:pt x="294" y="56"/>
                    </a:moveTo>
                    <a:cubicBezTo>
                      <a:pt x="4527" y="-2590"/>
                      <a:pt x="47390" y="87898"/>
                      <a:pt x="63794" y="130231"/>
                    </a:cubicBezTo>
                    <a:cubicBezTo>
                      <a:pt x="80198" y="172564"/>
                      <a:pt x="92898" y="239769"/>
                      <a:pt x="98719" y="254056"/>
                    </a:cubicBezTo>
                    <a:cubicBezTo>
                      <a:pt x="104540" y="268343"/>
                      <a:pt x="98719" y="215956"/>
                      <a:pt x="98719" y="215956"/>
                    </a:cubicBezTo>
                    <a:cubicBezTo>
                      <a:pt x="98719" y="223893"/>
                      <a:pt x="105598" y="264110"/>
                      <a:pt x="98719" y="301681"/>
                    </a:cubicBezTo>
                    <a:cubicBezTo>
                      <a:pt x="91840" y="339252"/>
                      <a:pt x="63794" y="429210"/>
                      <a:pt x="57444" y="441381"/>
                    </a:cubicBezTo>
                    <a:cubicBezTo>
                      <a:pt x="51094" y="453552"/>
                      <a:pt x="67498" y="427094"/>
                      <a:pt x="60619" y="374706"/>
                    </a:cubicBezTo>
                    <a:cubicBezTo>
                      <a:pt x="53740" y="322319"/>
                      <a:pt x="19873" y="165156"/>
                      <a:pt x="16169" y="127056"/>
                    </a:cubicBezTo>
                    <a:cubicBezTo>
                      <a:pt x="12465" y="88956"/>
                      <a:pt x="37865" y="162510"/>
                      <a:pt x="38394" y="146106"/>
                    </a:cubicBezTo>
                    <a:cubicBezTo>
                      <a:pt x="38923" y="129702"/>
                      <a:pt x="-3939" y="2702"/>
                      <a:pt x="294" y="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 1059">
                <a:extLst>
                  <a:ext uri="{FF2B5EF4-FFF2-40B4-BE49-F238E27FC236}">
                    <a16:creationId xmlns:a16="http://schemas.microsoft.com/office/drawing/2014/main" id="{267D0701-4952-7D41-1C35-75A804CD9A53}"/>
                  </a:ext>
                </a:extLst>
              </p:cNvPr>
              <p:cNvSpPr/>
              <p:nvPr/>
            </p:nvSpPr>
            <p:spPr>
              <a:xfrm>
                <a:off x="5558991" y="1686041"/>
                <a:ext cx="439315" cy="92590"/>
              </a:xfrm>
              <a:custGeom>
                <a:avLst/>
                <a:gdLst>
                  <a:gd name="connsiteX0" fmla="*/ 434 w 439315"/>
                  <a:gd name="connsiteY0" fmla="*/ 50684 h 92590"/>
                  <a:gd name="connsiteX1" fmla="*/ 146484 w 439315"/>
                  <a:gd name="connsiteY1" fmla="*/ 3059 h 92590"/>
                  <a:gd name="connsiteX2" fmla="*/ 308409 w 439315"/>
                  <a:gd name="connsiteY2" fmla="*/ 6234 h 92590"/>
                  <a:gd name="connsiteX3" fmla="*/ 276659 w 439315"/>
                  <a:gd name="connsiteY3" fmla="*/ 6234 h 92590"/>
                  <a:gd name="connsiteX4" fmla="*/ 438584 w 439315"/>
                  <a:gd name="connsiteY4" fmla="*/ 91959 h 92590"/>
                  <a:gd name="connsiteX5" fmla="*/ 330634 w 439315"/>
                  <a:gd name="connsiteY5" fmla="*/ 44334 h 92590"/>
                  <a:gd name="connsiteX6" fmla="*/ 194109 w 439315"/>
                  <a:gd name="connsiteY6" fmla="*/ 28459 h 92590"/>
                  <a:gd name="connsiteX7" fmla="*/ 434 w 439315"/>
                  <a:gd name="connsiteY7" fmla="*/ 50684 h 9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9315" h="92590">
                    <a:moveTo>
                      <a:pt x="434" y="50684"/>
                    </a:moveTo>
                    <a:cubicBezTo>
                      <a:pt x="-7503" y="46451"/>
                      <a:pt x="95155" y="10467"/>
                      <a:pt x="146484" y="3059"/>
                    </a:cubicBezTo>
                    <a:cubicBezTo>
                      <a:pt x="197813" y="-4349"/>
                      <a:pt x="286713" y="5705"/>
                      <a:pt x="308409" y="6234"/>
                    </a:cubicBezTo>
                    <a:cubicBezTo>
                      <a:pt x="330105" y="6763"/>
                      <a:pt x="254963" y="-8054"/>
                      <a:pt x="276659" y="6234"/>
                    </a:cubicBezTo>
                    <a:cubicBezTo>
                      <a:pt x="298355" y="20521"/>
                      <a:pt x="429588" y="85609"/>
                      <a:pt x="438584" y="91959"/>
                    </a:cubicBezTo>
                    <a:cubicBezTo>
                      <a:pt x="447580" y="98309"/>
                      <a:pt x="371380" y="54917"/>
                      <a:pt x="330634" y="44334"/>
                    </a:cubicBezTo>
                    <a:cubicBezTo>
                      <a:pt x="289888" y="33751"/>
                      <a:pt x="246496" y="28459"/>
                      <a:pt x="194109" y="28459"/>
                    </a:cubicBezTo>
                    <a:cubicBezTo>
                      <a:pt x="141722" y="28459"/>
                      <a:pt x="8371" y="54917"/>
                      <a:pt x="434" y="506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 1060">
                <a:extLst>
                  <a:ext uri="{FF2B5EF4-FFF2-40B4-BE49-F238E27FC236}">
                    <a16:creationId xmlns:a16="http://schemas.microsoft.com/office/drawing/2014/main" id="{E7C656D3-AA51-0401-02B9-360FE32382BE}"/>
                  </a:ext>
                </a:extLst>
              </p:cNvPr>
              <p:cNvSpPr/>
              <p:nvPr/>
            </p:nvSpPr>
            <p:spPr>
              <a:xfrm>
                <a:off x="5377701" y="1727170"/>
                <a:ext cx="210486" cy="468122"/>
              </a:xfrm>
              <a:custGeom>
                <a:avLst/>
                <a:gdLst>
                  <a:gd name="connsiteX0" fmla="*/ 210299 w 210486"/>
                  <a:gd name="connsiteY0" fmla="*/ 30 h 468122"/>
                  <a:gd name="connsiteX1" fmla="*/ 51549 w 210486"/>
                  <a:gd name="connsiteY1" fmla="*/ 155605 h 468122"/>
                  <a:gd name="connsiteX2" fmla="*/ 13449 w 210486"/>
                  <a:gd name="connsiteY2" fmla="*/ 285780 h 468122"/>
                  <a:gd name="connsiteX3" fmla="*/ 16624 w 210486"/>
                  <a:gd name="connsiteY3" fmla="*/ 254030 h 468122"/>
                  <a:gd name="connsiteX4" fmla="*/ 16624 w 210486"/>
                  <a:gd name="connsiteY4" fmla="*/ 358805 h 468122"/>
                  <a:gd name="connsiteX5" fmla="*/ 13449 w 210486"/>
                  <a:gd name="connsiteY5" fmla="*/ 466755 h 468122"/>
                  <a:gd name="connsiteX6" fmla="*/ 10274 w 210486"/>
                  <a:gd name="connsiteY6" fmla="*/ 409605 h 468122"/>
                  <a:gd name="connsiteX7" fmla="*/ 749 w 210486"/>
                  <a:gd name="connsiteY7" fmla="*/ 266730 h 468122"/>
                  <a:gd name="connsiteX8" fmla="*/ 32499 w 210486"/>
                  <a:gd name="connsiteY8" fmla="*/ 120680 h 468122"/>
                  <a:gd name="connsiteX9" fmla="*/ 16624 w 210486"/>
                  <a:gd name="connsiteY9" fmla="*/ 168305 h 468122"/>
                  <a:gd name="connsiteX10" fmla="*/ 210299 w 210486"/>
                  <a:gd name="connsiteY10" fmla="*/ 30 h 468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0486" h="468122">
                    <a:moveTo>
                      <a:pt x="210299" y="30"/>
                    </a:moveTo>
                    <a:cubicBezTo>
                      <a:pt x="216120" y="-2087"/>
                      <a:pt x="84357" y="107980"/>
                      <a:pt x="51549" y="155605"/>
                    </a:cubicBezTo>
                    <a:cubicBezTo>
                      <a:pt x="18741" y="203230"/>
                      <a:pt x="19270" y="269376"/>
                      <a:pt x="13449" y="285780"/>
                    </a:cubicBezTo>
                    <a:cubicBezTo>
                      <a:pt x="7628" y="302184"/>
                      <a:pt x="16095" y="241859"/>
                      <a:pt x="16624" y="254030"/>
                    </a:cubicBezTo>
                    <a:cubicBezTo>
                      <a:pt x="17153" y="266201"/>
                      <a:pt x="17153" y="323351"/>
                      <a:pt x="16624" y="358805"/>
                    </a:cubicBezTo>
                    <a:cubicBezTo>
                      <a:pt x="16095" y="394259"/>
                      <a:pt x="14507" y="458288"/>
                      <a:pt x="13449" y="466755"/>
                    </a:cubicBezTo>
                    <a:cubicBezTo>
                      <a:pt x="12391" y="475222"/>
                      <a:pt x="12391" y="442942"/>
                      <a:pt x="10274" y="409605"/>
                    </a:cubicBezTo>
                    <a:cubicBezTo>
                      <a:pt x="8157" y="376268"/>
                      <a:pt x="-2955" y="314884"/>
                      <a:pt x="749" y="266730"/>
                    </a:cubicBezTo>
                    <a:cubicBezTo>
                      <a:pt x="4453" y="218576"/>
                      <a:pt x="29853" y="137084"/>
                      <a:pt x="32499" y="120680"/>
                    </a:cubicBezTo>
                    <a:cubicBezTo>
                      <a:pt x="35145" y="104276"/>
                      <a:pt x="-13538" y="186297"/>
                      <a:pt x="16624" y="168305"/>
                    </a:cubicBezTo>
                    <a:cubicBezTo>
                      <a:pt x="46786" y="150313"/>
                      <a:pt x="204478" y="2147"/>
                      <a:pt x="210299" y="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 1061">
                <a:extLst>
                  <a:ext uri="{FF2B5EF4-FFF2-40B4-BE49-F238E27FC236}">
                    <a16:creationId xmlns:a16="http://schemas.microsoft.com/office/drawing/2014/main" id="{C38FDBC9-3493-BB81-7B83-09AED6205E00}"/>
                  </a:ext>
                </a:extLst>
              </p:cNvPr>
              <p:cNvSpPr/>
              <p:nvPr/>
            </p:nvSpPr>
            <p:spPr>
              <a:xfrm>
                <a:off x="5715003" y="2170737"/>
                <a:ext cx="362668" cy="270277"/>
              </a:xfrm>
              <a:custGeom>
                <a:avLst/>
                <a:gdLst>
                  <a:gd name="connsiteX0" fmla="*/ 358772 w 362668"/>
                  <a:gd name="connsiteY0" fmla="*/ 963 h 270277"/>
                  <a:gd name="connsiteX1" fmla="*/ 323847 w 362668"/>
                  <a:gd name="connsiteY1" fmla="*/ 64463 h 270277"/>
                  <a:gd name="connsiteX2" fmla="*/ 231772 w 362668"/>
                  <a:gd name="connsiteY2" fmla="*/ 172413 h 270277"/>
                  <a:gd name="connsiteX3" fmla="*/ 117472 w 362668"/>
                  <a:gd name="connsiteY3" fmla="*/ 245438 h 270277"/>
                  <a:gd name="connsiteX4" fmla="*/ 260347 w 362668"/>
                  <a:gd name="connsiteY4" fmla="*/ 131138 h 270277"/>
                  <a:gd name="connsiteX5" fmla="*/ 3172 w 362668"/>
                  <a:gd name="connsiteY5" fmla="*/ 267663 h 270277"/>
                  <a:gd name="connsiteX6" fmla="*/ 123822 w 362668"/>
                  <a:gd name="connsiteY6" fmla="*/ 216863 h 270277"/>
                  <a:gd name="connsiteX7" fmla="*/ 228597 w 362668"/>
                  <a:gd name="connsiteY7" fmla="*/ 166063 h 270277"/>
                  <a:gd name="connsiteX8" fmla="*/ 295272 w 362668"/>
                  <a:gd name="connsiteY8" fmla="*/ 51763 h 270277"/>
                  <a:gd name="connsiteX9" fmla="*/ 238122 w 362668"/>
                  <a:gd name="connsiteY9" fmla="*/ 112088 h 270277"/>
                  <a:gd name="connsiteX10" fmla="*/ 358772 w 362668"/>
                  <a:gd name="connsiteY10" fmla="*/ 963 h 27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2668" h="270277">
                    <a:moveTo>
                      <a:pt x="358772" y="963"/>
                    </a:moveTo>
                    <a:cubicBezTo>
                      <a:pt x="373059" y="-6974"/>
                      <a:pt x="345014" y="35888"/>
                      <a:pt x="323847" y="64463"/>
                    </a:cubicBezTo>
                    <a:cubicBezTo>
                      <a:pt x="302680" y="93038"/>
                      <a:pt x="266168" y="142250"/>
                      <a:pt x="231772" y="172413"/>
                    </a:cubicBezTo>
                    <a:cubicBezTo>
                      <a:pt x="197376" y="202576"/>
                      <a:pt x="112710" y="252317"/>
                      <a:pt x="117472" y="245438"/>
                    </a:cubicBezTo>
                    <a:cubicBezTo>
                      <a:pt x="122234" y="238559"/>
                      <a:pt x="279397" y="127434"/>
                      <a:pt x="260347" y="131138"/>
                    </a:cubicBezTo>
                    <a:cubicBezTo>
                      <a:pt x="241297" y="134842"/>
                      <a:pt x="25926" y="253376"/>
                      <a:pt x="3172" y="267663"/>
                    </a:cubicBezTo>
                    <a:cubicBezTo>
                      <a:pt x="-19582" y="281951"/>
                      <a:pt x="86251" y="233796"/>
                      <a:pt x="123822" y="216863"/>
                    </a:cubicBezTo>
                    <a:cubicBezTo>
                      <a:pt x="161393" y="199930"/>
                      <a:pt x="200022" y="193580"/>
                      <a:pt x="228597" y="166063"/>
                    </a:cubicBezTo>
                    <a:cubicBezTo>
                      <a:pt x="257172" y="138546"/>
                      <a:pt x="293685" y="60759"/>
                      <a:pt x="295272" y="51763"/>
                    </a:cubicBezTo>
                    <a:cubicBezTo>
                      <a:pt x="296859" y="42767"/>
                      <a:pt x="225422" y="117909"/>
                      <a:pt x="238122" y="112088"/>
                    </a:cubicBezTo>
                    <a:cubicBezTo>
                      <a:pt x="250822" y="106267"/>
                      <a:pt x="344485" y="8900"/>
                      <a:pt x="358772" y="9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 1062">
                <a:extLst>
                  <a:ext uri="{FF2B5EF4-FFF2-40B4-BE49-F238E27FC236}">
                    <a16:creationId xmlns:a16="http://schemas.microsoft.com/office/drawing/2014/main" id="{7EA9B543-D8D0-0988-ED14-9601A5154F53}"/>
                  </a:ext>
                </a:extLst>
              </p:cNvPr>
              <p:cNvSpPr/>
              <p:nvPr/>
            </p:nvSpPr>
            <p:spPr>
              <a:xfrm>
                <a:off x="5399302" y="2108054"/>
                <a:ext cx="339066" cy="300647"/>
              </a:xfrm>
              <a:custGeom>
                <a:avLst/>
                <a:gdLst>
                  <a:gd name="connsiteX0" fmla="*/ 10898 w 339066"/>
                  <a:gd name="connsiteY0" fmla="*/ 146 h 300647"/>
                  <a:gd name="connsiteX1" fmla="*/ 64873 w 339066"/>
                  <a:gd name="connsiteY1" fmla="*/ 149371 h 300647"/>
                  <a:gd name="connsiteX2" fmla="*/ 26773 w 339066"/>
                  <a:gd name="connsiteY2" fmla="*/ 123971 h 300647"/>
                  <a:gd name="connsiteX3" fmla="*/ 137898 w 339066"/>
                  <a:gd name="connsiteY3" fmla="*/ 209696 h 300647"/>
                  <a:gd name="connsiteX4" fmla="*/ 61698 w 339066"/>
                  <a:gd name="connsiteY4" fmla="*/ 181121 h 300647"/>
                  <a:gd name="connsiteX5" fmla="*/ 328398 w 339066"/>
                  <a:gd name="connsiteY5" fmla="*/ 295421 h 300647"/>
                  <a:gd name="connsiteX6" fmla="*/ 290298 w 339066"/>
                  <a:gd name="connsiteY6" fmla="*/ 282721 h 300647"/>
                  <a:gd name="connsiteX7" fmla="*/ 115673 w 339066"/>
                  <a:gd name="connsiteY7" fmla="*/ 228746 h 300647"/>
                  <a:gd name="connsiteX8" fmla="*/ 4548 w 339066"/>
                  <a:gd name="connsiteY8" fmla="*/ 95396 h 300647"/>
                  <a:gd name="connsiteX9" fmla="*/ 20423 w 339066"/>
                  <a:gd name="connsiteY9" fmla="*/ 120796 h 300647"/>
                  <a:gd name="connsiteX10" fmla="*/ 10898 w 339066"/>
                  <a:gd name="connsiteY10" fmla="*/ 146 h 3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9066" h="300647">
                    <a:moveTo>
                      <a:pt x="10898" y="146"/>
                    </a:moveTo>
                    <a:cubicBezTo>
                      <a:pt x="18306" y="4909"/>
                      <a:pt x="62227" y="128734"/>
                      <a:pt x="64873" y="149371"/>
                    </a:cubicBezTo>
                    <a:cubicBezTo>
                      <a:pt x="67519" y="170008"/>
                      <a:pt x="14602" y="113917"/>
                      <a:pt x="26773" y="123971"/>
                    </a:cubicBezTo>
                    <a:cubicBezTo>
                      <a:pt x="38944" y="134025"/>
                      <a:pt x="132077" y="200171"/>
                      <a:pt x="137898" y="209696"/>
                    </a:cubicBezTo>
                    <a:cubicBezTo>
                      <a:pt x="143719" y="219221"/>
                      <a:pt x="29948" y="166834"/>
                      <a:pt x="61698" y="181121"/>
                    </a:cubicBezTo>
                    <a:cubicBezTo>
                      <a:pt x="93448" y="195409"/>
                      <a:pt x="328398" y="295421"/>
                      <a:pt x="328398" y="295421"/>
                    </a:cubicBezTo>
                    <a:cubicBezTo>
                      <a:pt x="366498" y="312354"/>
                      <a:pt x="290298" y="282721"/>
                      <a:pt x="290298" y="282721"/>
                    </a:cubicBezTo>
                    <a:cubicBezTo>
                      <a:pt x="254844" y="271609"/>
                      <a:pt x="163298" y="259967"/>
                      <a:pt x="115673" y="228746"/>
                    </a:cubicBezTo>
                    <a:cubicBezTo>
                      <a:pt x="68048" y="197525"/>
                      <a:pt x="20423" y="113388"/>
                      <a:pt x="4548" y="95396"/>
                    </a:cubicBezTo>
                    <a:cubicBezTo>
                      <a:pt x="-11327" y="77404"/>
                      <a:pt x="19365" y="133496"/>
                      <a:pt x="20423" y="120796"/>
                    </a:cubicBezTo>
                    <a:cubicBezTo>
                      <a:pt x="21481" y="108096"/>
                      <a:pt x="3490" y="-4617"/>
                      <a:pt x="10898" y="1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 1063">
                <a:extLst>
                  <a:ext uri="{FF2B5EF4-FFF2-40B4-BE49-F238E27FC236}">
                    <a16:creationId xmlns:a16="http://schemas.microsoft.com/office/drawing/2014/main" id="{CFCEE25D-90C3-3D09-1F1E-40ED6A653F66}"/>
                  </a:ext>
                </a:extLst>
              </p:cNvPr>
              <p:cNvSpPr/>
              <p:nvPr/>
            </p:nvSpPr>
            <p:spPr>
              <a:xfrm>
                <a:off x="6060988" y="1968508"/>
                <a:ext cx="79522" cy="254742"/>
              </a:xfrm>
              <a:custGeom>
                <a:avLst/>
                <a:gdLst>
                  <a:gd name="connsiteX0" fmla="*/ 63587 w 79522"/>
                  <a:gd name="connsiteY0" fmla="*/ 3167 h 254742"/>
                  <a:gd name="connsiteX1" fmla="*/ 79462 w 79522"/>
                  <a:gd name="connsiteY1" fmla="*/ 82542 h 254742"/>
                  <a:gd name="connsiteX2" fmla="*/ 57237 w 79522"/>
                  <a:gd name="connsiteY2" fmla="*/ 253992 h 254742"/>
                  <a:gd name="connsiteX3" fmla="*/ 87 w 79522"/>
                  <a:gd name="connsiteY3" fmla="*/ 149217 h 254742"/>
                  <a:gd name="connsiteX4" fmla="*/ 44537 w 79522"/>
                  <a:gd name="connsiteY4" fmla="*/ 253992 h 254742"/>
                  <a:gd name="connsiteX5" fmla="*/ 57237 w 79522"/>
                  <a:gd name="connsiteY5" fmla="*/ 184142 h 254742"/>
                  <a:gd name="connsiteX6" fmla="*/ 63587 w 79522"/>
                  <a:gd name="connsiteY6" fmla="*/ 3167 h 254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522" h="254742">
                    <a:moveTo>
                      <a:pt x="63587" y="3167"/>
                    </a:moveTo>
                    <a:cubicBezTo>
                      <a:pt x="67291" y="-13766"/>
                      <a:pt x="80520" y="40738"/>
                      <a:pt x="79462" y="82542"/>
                    </a:cubicBezTo>
                    <a:cubicBezTo>
                      <a:pt x="78404" y="124346"/>
                      <a:pt x="70466" y="242880"/>
                      <a:pt x="57237" y="253992"/>
                    </a:cubicBezTo>
                    <a:cubicBezTo>
                      <a:pt x="44008" y="265104"/>
                      <a:pt x="2204" y="149217"/>
                      <a:pt x="87" y="149217"/>
                    </a:cubicBezTo>
                    <a:cubicBezTo>
                      <a:pt x="-2030" y="149217"/>
                      <a:pt x="35012" y="248171"/>
                      <a:pt x="44537" y="253992"/>
                    </a:cubicBezTo>
                    <a:cubicBezTo>
                      <a:pt x="54062" y="259813"/>
                      <a:pt x="54062" y="220654"/>
                      <a:pt x="57237" y="184142"/>
                    </a:cubicBezTo>
                    <a:cubicBezTo>
                      <a:pt x="60412" y="147630"/>
                      <a:pt x="59883" y="20100"/>
                      <a:pt x="63587" y="31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 1064">
                <a:extLst>
                  <a:ext uri="{FF2B5EF4-FFF2-40B4-BE49-F238E27FC236}">
                    <a16:creationId xmlns:a16="http://schemas.microsoft.com/office/drawing/2014/main" id="{84030057-EDAE-4381-C491-43F45A1170DB}"/>
                  </a:ext>
                </a:extLst>
              </p:cNvPr>
              <p:cNvSpPr/>
              <p:nvPr/>
            </p:nvSpPr>
            <p:spPr>
              <a:xfrm>
                <a:off x="6083191" y="1919899"/>
                <a:ext cx="170679" cy="61599"/>
              </a:xfrm>
              <a:custGeom>
                <a:avLst/>
                <a:gdLst>
                  <a:gd name="connsiteX0" fmla="*/ 109 w 170679"/>
                  <a:gd name="connsiteY0" fmla="*/ 61301 h 61599"/>
                  <a:gd name="connsiteX1" fmla="*/ 162034 w 170679"/>
                  <a:gd name="connsiteY1" fmla="*/ 23201 h 61599"/>
                  <a:gd name="connsiteX2" fmla="*/ 136634 w 170679"/>
                  <a:gd name="connsiteY2" fmla="*/ 976 h 61599"/>
                  <a:gd name="connsiteX3" fmla="*/ 109 w 170679"/>
                  <a:gd name="connsiteY3" fmla="*/ 61301 h 61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679" h="61599">
                    <a:moveTo>
                      <a:pt x="109" y="61301"/>
                    </a:moveTo>
                    <a:cubicBezTo>
                      <a:pt x="4342" y="65005"/>
                      <a:pt x="139280" y="33255"/>
                      <a:pt x="162034" y="23201"/>
                    </a:cubicBezTo>
                    <a:cubicBezTo>
                      <a:pt x="184788" y="13147"/>
                      <a:pt x="157800" y="-4316"/>
                      <a:pt x="136634" y="976"/>
                    </a:cubicBezTo>
                    <a:cubicBezTo>
                      <a:pt x="115468" y="6268"/>
                      <a:pt x="-4124" y="57597"/>
                      <a:pt x="109" y="613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 1065">
                <a:extLst>
                  <a:ext uri="{FF2B5EF4-FFF2-40B4-BE49-F238E27FC236}">
                    <a16:creationId xmlns:a16="http://schemas.microsoft.com/office/drawing/2014/main" id="{D3CDD39A-790F-5747-CE0D-8E9AEB7BC37A}"/>
                  </a:ext>
                </a:extLst>
              </p:cNvPr>
              <p:cNvSpPr/>
              <p:nvPr/>
            </p:nvSpPr>
            <p:spPr>
              <a:xfrm>
                <a:off x="6165782" y="1918428"/>
                <a:ext cx="257327" cy="65974"/>
              </a:xfrm>
              <a:custGeom>
                <a:avLst/>
                <a:gdLst>
                  <a:gd name="connsiteX0" fmla="*/ 68 w 257327"/>
                  <a:gd name="connsiteY0" fmla="*/ 46897 h 65974"/>
                  <a:gd name="connsiteX1" fmla="*/ 108018 w 257327"/>
                  <a:gd name="connsiteY1" fmla="*/ 34197 h 65974"/>
                  <a:gd name="connsiteX2" fmla="*/ 247718 w 257327"/>
                  <a:gd name="connsiteY2" fmla="*/ 65947 h 65974"/>
                  <a:gd name="connsiteX3" fmla="*/ 171518 w 257327"/>
                  <a:gd name="connsiteY3" fmla="*/ 27847 h 65974"/>
                  <a:gd name="connsiteX4" fmla="*/ 257243 w 257327"/>
                  <a:gd name="connsiteY4" fmla="*/ 46897 h 65974"/>
                  <a:gd name="connsiteX5" fmla="*/ 152468 w 257327"/>
                  <a:gd name="connsiteY5" fmla="*/ 2447 h 65974"/>
                  <a:gd name="connsiteX6" fmla="*/ 92143 w 257327"/>
                  <a:gd name="connsiteY6" fmla="*/ 8797 h 65974"/>
                  <a:gd name="connsiteX7" fmla="*/ 68 w 257327"/>
                  <a:gd name="connsiteY7" fmla="*/ 46897 h 65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27" h="65974">
                    <a:moveTo>
                      <a:pt x="68" y="46897"/>
                    </a:moveTo>
                    <a:cubicBezTo>
                      <a:pt x="2714" y="51130"/>
                      <a:pt x="66743" y="31022"/>
                      <a:pt x="108018" y="34197"/>
                    </a:cubicBezTo>
                    <a:cubicBezTo>
                      <a:pt x="149293" y="37372"/>
                      <a:pt x="237135" y="67005"/>
                      <a:pt x="247718" y="65947"/>
                    </a:cubicBezTo>
                    <a:cubicBezTo>
                      <a:pt x="258301" y="64889"/>
                      <a:pt x="169931" y="31022"/>
                      <a:pt x="171518" y="27847"/>
                    </a:cubicBezTo>
                    <a:cubicBezTo>
                      <a:pt x="173105" y="24672"/>
                      <a:pt x="260418" y="51130"/>
                      <a:pt x="257243" y="46897"/>
                    </a:cubicBezTo>
                    <a:cubicBezTo>
                      <a:pt x="254068" y="42664"/>
                      <a:pt x="179985" y="8797"/>
                      <a:pt x="152468" y="2447"/>
                    </a:cubicBezTo>
                    <a:cubicBezTo>
                      <a:pt x="124951" y="-3903"/>
                      <a:pt x="111722" y="3505"/>
                      <a:pt x="92143" y="8797"/>
                    </a:cubicBezTo>
                    <a:cubicBezTo>
                      <a:pt x="72564" y="14089"/>
                      <a:pt x="-2578" y="42664"/>
                      <a:pt x="68" y="468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 1066">
                <a:extLst>
                  <a:ext uri="{FF2B5EF4-FFF2-40B4-BE49-F238E27FC236}">
                    <a16:creationId xmlns:a16="http://schemas.microsoft.com/office/drawing/2014/main" id="{AAB53824-20EE-DFE0-1160-976039E9A013}"/>
                  </a:ext>
                </a:extLst>
              </p:cNvPr>
              <p:cNvSpPr/>
              <p:nvPr/>
            </p:nvSpPr>
            <p:spPr>
              <a:xfrm>
                <a:off x="6403410" y="1683605"/>
                <a:ext cx="188292" cy="475606"/>
              </a:xfrm>
              <a:custGeom>
                <a:avLst/>
                <a:gdLst>
                  <a:gd name="connsiteX0" fmla="*/ 187890 w 188292"/>
                  <a:gd name="connsiteY0" fmla="*/ 2320 h 475606"/>
                  <a:gd name="connsiteX1" fmla="*/ 54540 w 188292"/>
                  <a:gd name="connsiteY1" fmla="*/ 145195 h 475606"/>
                  <a:gd name="connsiteX2" fmla="*/ 10090 w 188292"/>
                  <a:gd name="connsiteY2" fmla="*/ 284895 h 475606"/>
                  <a:gd name="connsiteX3" fmla="*/ 10090 w 188292"/>
                  <a:gd name="connsiteY3" fmla="*/ 278545 h 475606"/>
                  <a:gd name="connsiteX4" fmla="*/ 6915 w 188292"/>
                  <a:gd name="connsiteY4" fmla="*/ 392845 h 475606"/>
                  <a:gd name="connsiteX5" fmla="*/ 32315 w 188292"/>
                  <a:gd name="connsiteY5" fmla="*/ 475395 h 475606"/>
                  <a:gd name="connsiteX6" fmla="*/ 38665 w 188292"/>
                  <a:gd name="connsiteY6" fmla="*/ 415070 h 475606"/>
                  <a:gd name="connsiteX7" fmla="*/ 60890 w 188292"/>
                  <a:gd name="connsiteY7" fmla="*/ 367445 h 475606"/>
                  <a:gd name="connsiteX8" fmla="*/ 41840 w 188292"/>
                  <a:gd name="connsiteY8" fmla="*/ 411895 h 475606"/>
                  <a:gd name="connsiteX9" fmla="*/ 32315 w 188292"/>
                  <a:gd name="connsiteY9" fmla="*/ 342045 h 475606"/>
                  <a:gd name="connsiteX10" fmla="*/ 32315 w 188292"/>
                  <a:gd name="connsiteY10" fmla="*/ 180120 h 475606"/>
                  <a:gd name="connsiteX11" fmla="*/ 6915 w 188292"/>
                  <a:gd name="connsiteY11" fmla="*/ 265845 h 475606"/>
                  <a:gd name="connsiteX12" fmla="*/ 187890 w 188292"/>
                  <a:gd name="connsiteY12" fmla="*/ 2320 h 47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292" h="475606">
                    <a:moveTo>
                      <a:pt x="187890" y="2320"/>
                    </a:moveTo>
                    <a:cubicBezTo>
                      <a:pt x="195827" y="-17788"/>
                      <a:pt x="84173" y="98099"/>
                      <a:pt x="54540" y="145195"/>
                    </a:cubicBezTo>
                    <a:cubicBezTo>
                      <a:pt x="24907" y="192291"/>
                      <a:pt x="10090" y="284895"/>
                      <a:pt x="10090" y="284895"/>
                    </a:cubicBezTo>
                    <a:cubicBezTo>
                      <a:pt x="2682" y="307120"/>
                      <a:pt x="10619" y="260553"/>
                      <a:pt x="10090" y="278545"/>
                    </a:cubicBezTo>
                    <a:cubicBezTo>
                      <a:pt x="9561" y="296537"/>
                      <a:pt x="3211" y="360037"/>
                      <a:pt x="6915" y="392845"/>
                    </a:cubicBezTo>
                    <a:cubicBezTo>
                      <a:pt x="10619" y="425653"/>
                      <a:pt x="27023" y="471691"/>
                      <a:pt x="32315" y="475395"/>
                    </a:cubicBezTo>
                    <a:cubicBezTo>
                      <a:pt x="37607" y="479099"/>
                      <a:pt x="33902" y="433062"/>
                      <a:pt x="38665" y="415070"/>
                    </a:cubicBezTo>
                    <a:cubicBezTo>
                      <a:pt x="43427" y="397078"/>
                      <a:pt x="60361" y="367974"/>
                      <a:pt x="60890" y="367445"/>
                    </a:cubicBezTo>
                    <a:cubicBezTo>
                      <a:pt x="61419" y="366916"/>
                      <a:pt x="46602" y="416128"/>
                      <a:pt x="41840" y="411895"/>
                    </a:cubicBezTo>
                    <a:cubicBezTo>
                      <a:pt x="37078" y="407662"/>
                      <a:pt x="33902" y="380674"/>
                      <a:pt x="32315" y="342045"/>
                    </a:cubicBezTo>
                    <a:cubicBezTo>
                      <a:pt x="30728" y="303416"/>
                      <a:pt x="36548" y="192820"/>
                      <a:pt x="32315" y="180120"/>
                    </a:cubicBezTo>
                    <a:cubicBezTo>
                      <a:pt x="28082" y="167420"/>
                      <a:pt x="-16897" y="290716"/>
                      <a:pt x="6915" y="265845"/>
                    </a:cubicBezTo>
                    <a:cubicBezTo>
                      <a:pt x="30727" y="240974"/>
                      <a:pt x="179953" y="22428"/>
                      <a:pt x="187890" y="23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 1067">
                <a:extLst>
                  <a:ext uri="{FF2B5EF4-FFF2-40B4-BE49-F238E27FC236}">
                    <a16:creationId xmlns:a16="http://schemas.microsoft.com/office/drawing/2014/main" id="{947E18AF-F28A-3BF3-6EDB-5CFE62556048}"/>
                  </a:ext>
                </a:extLst>
              </p:cNvPr>
              <p:cNvSpPr/>
              <p:nvPr/>
            </p:nvSpPr>
            <p:spPr>
              <a:xfrm>
                <a:off x="6628716" y="1641592"/>
                <a:ext cx="452682" cy="197652"/>
              </a:xfrm>
              <a:custGeom>
                <a:avLst/>
                <a:gdLst>
                  <a:gd name="connsiteX0" fmla="*/ 684 w 452682"/>
                  <a:gd name="connsiteY0" fmla="*/ 53858 h 197652"/>
                  <a:gd name="connsiteX1" fmla="*/ 162609 w 452682"/>
                  <a:gd name="connsiteY1" fmla="*/ 12583 h 197652"/>
                  <a:gd name="connsiteX2" fmla="*/ 318184 w 452682"/>
                  <a:gd name="connsiteY2" fmla="*/ 88783 h 197652"/>
                  <a:gd name="connsiteX3" fmla="*/ 295959 w 452682"/>
                  <a:gd name="connsiteY3" fmla="*/ 28458 h 197652"/>
                  <a:gd name="connsiteX4" fmla="*/ 451534 w 452682"/>
                  <a:gd name="connsiteY4" fmla="*/ 196733 h 197652"/>
                  <a:gd name="connsiteX5" fmla="*/ 362634 w 452682"/>
                  <a:gd name="connsiteY5" fmla="*/ 91958 h 197652"/>
                  <a:gd name="connsiteX6" fmla="*/ 286434 w 452682"/>
                  <a:gd name="connsiteY6" fmla="*/ 6233 h 197652"/>
                  <a:gd name="connsiteX7" fmla="*/ 111809 w 452682"/>
                  <a:gd name="connsiteY7" fmla="*/ 12583 h 197652"/>
                  <a:gd name="connsiteX8" fmla="*/ 684 w 452682"/>
                  <a:gd name="connsiteY8" fmla="*/ 53858 h 197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2682" h="197652">
                    <a:moveTo>
                      <a:pt x="684" y="53858"/>
                    </a:moveTo>
                    <a:cubicBezTo>
                      <a:pt x="9151" y="53858"/>
                      <a:pt x="109692" y="6762"/>
                      <a:pt x="162609" y="12583"/>
                    </a:cubicBezTo>
                    <a:cubicBezTo>
                      <a:pt x="215526" y="18404"/>
                      <a:pt x="295959" y="86137"/>
                      <a:pt x="318184" y="88783"/>
                    </a:cubicBezTo>
                    <a:cubicBezTo>
                      <a:pt x="340409" y="91429"/>
                      <a:pt x="273734" y="10466"/>
                      <a:pt x="295959" y="28458"/>
                    </a:cubicBezTo>
                    <a:cubicBezTo>
                      <a:pt x="318184" y="46450"/>
                      <a:pt x="440422" y="186150"/>
                      <a:pt x="451534" y="196733"/>
                    </a:cubicBezTo>
                    <a:cubicBezTo>
                      <a:pt x="462646" y="207316"/>
                      <a:pt x="390151" y="123708"/>
                      <a:pt x="362634" y="91958"/>
                    </a:cubicBezTo>
                    <a:cubicBezTo>
                      <a:pt x="335117" y="60208"/>
                      <a:pt x="328238" y="19462"/>
                      <a:pt x="286434" y="6233"/>
                    </a:cubicBezTo>
                    <a:cubicBezTo>
                      <a:pt x="244630" y="-6996"/>
                      <a:pt x="159434" y="3587"/>
                      <a:pt x="111809" y="12583"/>
                    </a:cubicBezTo>
                    <a:cubicBezTo>
                      <a:pt x="64184" y="21579"/>
                      <a:pt x="-7783" y="53858"/>
                      <a:pt x="684" y="538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 1068">
                <a:extLst>
                  <a:ext uri="{FF2B5EF4-FFF2-40B4-BE49-F238E27FC236}">
                    <a16:creationId xmlns:a16="http://schemas.microsoft.com/office/drawing/2014/main" id="{FE49EF23-6F0E-23C7-96DB-C0324FBD9EC8}"/>
                  </a:ext>
                </a:extLst>
              </p:cNvPr>
              <p:cNvSpPr/>
              <p:nvPr/>
            </p:nvSpPr>
            <p:spPr>
              <a:xfrm>
                <a:off x="6336854" y="1965291"/>
                <a:ext cx="90474" cy="219444"/>
              </a:xfrm>
              <a:custGeom>
                <a:avLst/>
                <a:gdLst>
                  <a:gd name="connsiteX0" fmla="*/ 79821 w 90474"/>
                  <a:gd name="connsiteY0" fmla="*/ 34 h 219444"/>
                  <a:gd name="connsiteX1" fmla="*/ 41721 w 90474"/>
                  <a:gd name="connsiteY1" fmla="*/ 82584 h 219444"/>
                  <a:gd name="connsiteX2" fmla="*/ 54421 w 90474"/>
                  <a:gd name="connsiteY2" fmla="*/ 161959 h 219444"/>
                  <a:gd name="connsiteX3" fmla="*/ 446 w 90474"/>
                  <a:gd name="connsiteY3" fmla="*/ 123859 h 219444"/>
                  <a:gd name="connsiteX4" fmla="*/ 89346 w 90474"/>
                  <a:gd name="connsiteY4" fmla="*/ 219109 h 219444"/>
                  <a:gd name="connsiteX5" fmla="*/ 51246 w 90474"/>
                  <a:gd name="connsiteY5" fmla="*/ 152434 h 219444"/>
                  <a:gd name="connsiteX6" fmla="*/ 60771 w 90474"/>
                  <a:gd name="connsiteY6" fmla="*/ 73059 h 219444"/>
                  <a:gd name="connsiteX7" fmla="*/ 79821 w 90474"/>
                  <a:gd name="connsiteY7" fmla="*/ 34 h 219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474" h="219444">
                    <a:moveTo>
                      <a:pt x="79821" y="34"/>
                    </a:moveTo>
                    <a:cubicBezTo>
                      <a:pt x="76646" y="1621"/>
                      <a:pt x="45954" y="55597"/>
                      <a:pt x="41721" y="82584"/>
                    </a:cubicBezTo>
                    <a:cubicBezTo>
                      <a:pt x="37488" y="109572"/>
                      <a:pt x="61300" y="155080"/>
                      <a:pt x="54421" y="161959"/>
                    </a:cubicBezTo>
                    <a:cubicBezTo>
                      <a:pt x="47542" y="168838"/>
                      <a:pt x="-5375" y="114334"/>
                      <a:pt x="446" y="123859"/>
                    </a:cubicBezTo>
                    <a:cubicBezTo>
                      <a:pt x="6267" y="133384"/>
                      <a:pt x="80879" y="214346"/>
                      <a:pt x="89346" y="219109"/>
                    </a:cubicBezTo>
                    <a:cubicBezTo>
                      <a:pt x="97813" y="223872"/>
                      <a:pt x="56008" y="176776"/>
                      <a:pt x="51246" y="152434"/>
                    </a:cubicBezTo>
                    <a:cubicBezTo>
                      <a:pt x="46484" y="128092"/>
                      <a:pt x="56009" y="93696"/>
                      <a:pt x="60771" y="73059"/>
                    </a:cubicBezTo>
                    <a:cubicBezTo>
                      <a:pt x="65533" y="52422"/>
                      <a:pt x="82996" y="-1553"/>
                      <a:pt x="79821" y="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 1069">
                <a:extLst>
                  <a:ext uri="{FF2B5EF4-FFF2-40B4-BE49-F238E27FC236}">
                    <a16:creationId xmlns:a16="http://schemas.microsoft.com/office/drawing/2014/main" id="{185BBA43-8DEA-A783-C501-A82CBC1DA9C4}"/>
                  </a:ext>
                </a:extLst>
              </p:cNvPr>
              <p:cNvSpPr/>
              <p:nvPr/>
            </p:nvSpPr>
            <p:spPr>
              <a:xfrm>
                <a:off x="7041958" y="1806387"/>
                <a:ext cx="66977" cy="413461"/>
              </a:xfrm>
              <a:custGeom>
                <a:avLst/>
                <a:gdLst>
                  <a:gd name="connsiteX0" fmla="*/ 25592 w 66977"/>
                  <a:gd name="connsiteY0" fmla="*/ 188 h 413461"/>
                  <a:gd name="connsiteX1" fmla="*/ 66867 w 66977"/>
                  <a:gd name="connsiteY1" fmla="*/ 203388 h 413461"/>
                  <a:gd name="connsiteX2" fmla="*/ 38292 w 66977"/>
                  <a:gd name="connsiteY2" fmla="*/ 320863 h 413461"/>
                  <a:gd name="connsiteX3" fmla="*/ 57342 w 66977"/>
                  <a:gd name="connsiteY3" fmla="*/ 260538 h 413461"/>
                  <a:gd name="connsiteX4" fmla="*/ 192 w 66977"/>
                  <a:gd name="connsiteY4" fmla="*/ 412938 h 413461"/>
                  <a:gd name="connsiteX5" fmla="*/ 38292 w 66977"/>
                  <a:gd name="connsiteY5" fmla="*/ 304988 h 413461"/>
                  <a:gd name="connsiteX6" fmla="*/ 25592 w 66977"/>
                  <a:gd name="connsiteY6" fmla="*/ 158938 h 413461"/>
                  <a:gd name="connsiteX7" fmla="*/ 25592 w 66977"/>
                  <a:gd name="connsiteY7" fmla="*/ 241488 h 413461"/>
                  <a:gd name="connsiteX8" fmla="*/ 25592 w 66977"/>
                  <a:gd name="connsiteY8" fmla="*/ 188 h 413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977" h="413461">
                    <a:moveTo>
                      <a:pt x="25592" y="188"/>
                    </a:moveTo>
                    <a:cubicBezTo>
                      <a:pt x="32471" y="-6162"/>
                      <a:pt x="64750" y="149942"/>
                      <a:pt x="66867" y="203388"/>
                    </a:cubicBezTo>
                    <a:cubicBezTo>
                      <a:pt x="68984" y="256834"/>
                      <a:pt x="39880" y="311338"/>
                      <a:pt x="38292" y="320863"/>
                    </a:cubicBezTo>
                    <a:cubicBezTo>
                      <a:pt x="36705" y="330388"/>
                      <a:pt x="63692" y="245192"/>
                      <a:pt x="57342" y="260538"/>
                    </a:cubicBezTo>
                    <a:cubicBezTo>
                      <a:pt x="50992" y="275884"/>
                      <a:pt x="3367" y="405530"/>
                      <a:pt x="192" y="412938"/>
                    </a:cubicBezTo>
                    <a:cubicBezTo>
                      <a:pt x="-2983" y="420346"/>
                      <a:pt x="34059" y="347321"/>
                      <a:pt x="38292" y="304988"/>
                    </a:cubicBezTo>
                    <a:cubicBezTo>
                      <a:pt x="42525" y="262655"/>
                      <a:pt x="27709" y="169521"/>
                      <a:pt x="25592" y="158938"/>
                    </a:cubicBezTo>
                    <a:cubicBezTo>
                      <a:pt x="23475" y="148355"/>
                      <a:pt x="25063" y="265300"/>
                      <a:pt x="25592" y="241488"/>
                    </a:cubicBezTo>
                    <a:cubicBezTo>
                      <a:pt x="26121" y="217676"/>
                      <a:pt x="18713" y="6538"/>
                      <a:pt x="25592" y="1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 1070">
                <a:extLst>
                  <a:ext uri="{FF2B5EF4-FFF2-40B4-BE49-F238E27FC236}">
                    <a16:creationId xmlns:a16="http://schemas.microsoft.com/office/drawing/2014/main" id="{89E757BE-D88E-16B0-87EA-1E1C9A43CA04}"/>
                  </a:ext>
                </a:extLst>
              </p:cNvPr>
              <p:cNvSpPr/>
              <p:nvPr/>
            </p:nvSpPr>
            <p:spPr>
              <a:xfrm>
                <a:off x="6857799" y="2146031"/>
                <a:ext cx="238376" cy="229804"/>
              </a:xfrm>
              <a:custGeom>
                <a:avLst/>
                <a:gdLst>
                  <a:gd name="connsiteX0" fmla="*/ 238326 w 238376"/>
                  <a:gd name="connsiteY0" fmla="*/ 269 h 229804"/>
                  <a:gd name="connsiteX1" fmla="*/ 152601 w 238376"/>
                  <a:gd name="connsiteY1" fmla="*/ 136794 h 229804"/>
                  <a:gd name="connsiteX2" fmla="*/ 101801 w 238376"/>
                  <a:gd name="connsiteY2" fmla="*/ 187594 h 229804"/>
                  <a:gd name="connsiteX3" fmla="*/ 201 w 238376"/>
                  <a:gd name="connsiteY3" fmla="*/ 228869 h 229804"/>
                  <a:gd name="connsiteX4" fmla="*/ 130376 w 238376"/>
                  <a:gd name="connsiteY4" fmla="*/ 146319 h 229804"/>
                  <a:gd name="connsiteX5" fmla="*/ 31951 w 238376"/>
                  <a:gd name="connsiteY5" fmla="*/ 200294 h 229804"/>
                  <a:gd name="connsiteX6" fmla="*/ 139901 w 238376"/>
                  <a:gd name="connsiteY6" fmla="*/ 105044 h 229804"/>
                  <a:gd name="connsiteX7" fmla="*/ 238326 w 238376"/>
                  <a:gd name="connsiteY7" fmla="*/ 269 h 229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376" h="229804">
                    <a:moveTo>
                      <a:pt x="238326" y="269"/>
                    </a:moveTo>
                    <a:cubicBezTo>
                      <a:pt x="240443" y="5561"/>
                      <a:pt x="175355" y="105573"/>
                      <a:pt x="152601" y="136794"/>
                    </a:cubicBezTo>
                    <a:cubicBezTo>
                      <a:pt x="129847" y="168015"/>
                      <a:pt x="127201" y="172248"/>
                      <a:pt x="101801" y="187594"/>
                    </a:cubicBezTo>
                    <a:cubicBezTo>
                      <a:pt x="76401" y="202940"/>
                      <a:pt x="-4561" y="235748"/>
                      <a:pt x="201" y="228869"/>
                    </a:cubicBezTo>
                    <a:cubicBezTo>
                      <a:pt x="4963" y="221990"/>
                      <a:pt x="125084" y="151082"/>
                      <a:pt x="130376" y="146319"/>
                    </a:cubicBezTo>
                    <a:cubicBezTo>
                      <a:pt x="135668" y="141557"/>
                      <a:pt x="30364" y="207173"/>
                      <a:pt x="31951" y="200294"/>
                    </a:cubicBezTo>
                    <a:cubicBezTo>
                      <a:pt x="33538" y="193415"/>
                      <a:pt x="106563" y="141027"/>
                      <a:pt x="139901" y="105044"/>
                    </a:cubicBezTo>
                    <a:cubicBezTo>
                      <a:pt x="173239" y="69061"/>
                      <a:pt x="236209" y="-5023"/>
                      <a:pt x="238326" y="2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 1071">
                <a:extLst>
                  <a:ext uri="{FF2B5EF4-FFF2-40B4-BE49-F238E27FC236}">
                    <a16:creationId xmlns:a16="http://schemas.microsoft.com/office/drawing/2014/main" id="{6F9E28B0-85C0-A0E2-0255-C7526E576680}"/>
                  </a:ext>
                </a:extLst>
              </p:cNvPr>
              <p:cNvSpPr/>
              <p:nvPr/>
            </p:nvSpPr>
            <p:spPr>
              <a:xfrm>
                <a:off x="6409909" y="2031022"/>
                <a:ext cx="532513" cy="353464"/>
              </a:xfrm>
              <a:custGeom>
                <a:avLst/>
                <a:gdLst>
                  <a:gd name="connsiteX0" fmla="*/ 32166 w 532513"/>
                  <a:gd name="connsiteY0" fmla="*/ 978 h 353464"/>
                  <a:gd name="connsiteX1" fmla="*/ 25816 w 532513"/>
                  <a:gd name="connsiteY1" fmla="*/ 127978 h 353464"/>
                  <a:gd name="connsiteX2" fmla="*/ 54391 w 532513"/>
                  <a:gd name="connsiteY2" fmla="*/ 207353 h 353464"/>
                  <a:gd name="connsiteX3" fmla="*/ 3591 w 532513"/>
                  <a:gd name="connsiteY3" fmla="*/ 175603 h 353464"/>
                  <a:gd name="connsiteX4" fmla="*/ 171866 w 532513"/>
                  <a:gd name="connsiteY4" fmla="*/ 293078 h 353464"/>
                  <a:gd name="connsiteX5" fmla="*/ 279816 w 532513"/>
                  <a:gd name="connsiteY5" fmla="*/ 340703 h 353464"/>
                  <a:gd name="connsiteX6" fmla="*/ 467141 w 532513"/>
                  <a:gd name="connsiteY6" fmla="*/ 334353 h 353464"/>
                  <a:gd name="connsiteX7" fmla="*/ 530641 w 532513"/>
                  <a:gd name="connsiteY7" fmla="*/ 289903 h 353464"/>
                  <a:gd name="connsiteX8" fmla="*/ 406816 w 532513"/>
                  <a:gd name="connsiteY8" fmla="*/ 331178 h 353464"/>
                  <a:gd name="connsiteX9" fmla="*/ 213141 w 532513"/>
                  <a:gd name="connsiteY9" fmla="*/ 353403 h 353464"/>
                  <a:gd name="connsiteX10" fmla="*/ 232191 w 532513"/>
                  <a:gd name="connsiteY10" fmla="*/ 324828 h 353464"/>
                  <a:gd name="connsiteX11" fmla="*/ 89316 w 532513"/>
                  <a:gd name="connsiteY11" fmla="*/ 201003 h 353464"/>
                  <a:gd name="connsiteX12" fmla="*/ 32166 w 532513"/>
                  <a:gd name="connsiteY12" fmla="*/ 978 h 35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513" h="353464">
                    <a:moveTo>
                      <a:pt x="32166" y="978"/>
                    </a:moveTo>
                    <a:cubicBezTo>
                      <a:pt x="21583" y="-11193"/>
                      <a:pt x="22112" y="93582"/>
                      <a:pt x="25816" y="127978"/>
                    </a:cubicBezTo>
                    <a:cubicBezTo>
                      <a:pt x="29520" y="162374"/>
                      <a:pt x="58095" y="199416"/>
                      <a:pt x="54391" y="207353"/>
                    </a:cubicBezTo>
                    <a:cubicBezTo>
                      <a:pt x="50687" y="215290"/>
                      <a:pt x="-15988" y="161316"/>
                      <a:pt x="3591" y="175603"/>
                    </a:cubicBezTo>
                    <a:cubicBezTo>
                      <a:pt x="23170" y="189890"/>
                      <a:pt x="125829" y="265561"/>
                      <a:pt x="171866" y="293078"/>
                    </a:cubicBezTo>
                    <a:cubicBezTo>
                      <a:pt x="217904" y="320595"/>
                      <a:pt x="230604" y="333824"/>
                      <a:pt x="279816" y="340703"/>
                    </a:cubicBezTo>
                    <a:cubicBezTo>
                      <a:pt x="329028" y="347582"/>
                      <a:pt x="425337" y="342820"/>
                      <a:pt x="467141" y="334353"/>
                    </a:cubicBezTo>
                    <a:cubicBezTo>
                      <a:pt x="508945" y="325886"/>
                      <a:pt x="540695" y="290432"/>
                      <a:pt x="530641" y="289903"/>
                    </a:cubicBezTo>
                    <a:cubicBezTo>
                      <a:pt x="520587" y="289374"/>
                      <a:pt x="459733" y="320595"/>
                      <a:pt x="406816" y="331178"/>
                    </a:cubicBezTo>
                    <a:cubicBezTo>
                      <a:pt x="353899" y="341761"/>
                      <a:pt x="242245" y="354461"/>
                      <a:pt x="213141" y="353403"/>
                    </a:cubicBezTo>
                    <a:cubicBezTo>
                      <a:pt x="184037" y="352345"/>
                      <a:pt x="252829" y="350228"/>
                      <a:pt x="232191" y="324828"/>
                    </a:cubicBezTo>
                    <a:cubicBezTo>
                      <a:pt x="211553" y="299428"/>
                      <a:pt x="122124" y="248099"/>
                      <a:pt x="89316" y="201003"/>
                    </a:cubicBezTo>
                    <a:cubicBezTo>
                      <a:pt x="56508" y="153907"/>
                      <a:pt x="42749" y="13149"/>
                      <a:pt x="32166" y="9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 1072">
                <a:extLst>
                  <a:ext uri="{FF2B5EF4-FFF2-40B4-BE49-F238E27FC236}">
                    <a16:creationId xmlns:a16="http://schemas.microsoft.com/office/drawing/2014/main" id="{B3D62D0F-FCAB-2123-FCFE-38837C62AD08}"/>
                  </a:ext>
                </a:extLst>
              </p:cNvPr>
              <p:cNvSpPr/>
              <p:nvPr/>
            </p:nvSpPr>
            <p:spPr>
              <a:xfrm>
                <a:off x="5540270" y="2195755"/>
                <a:ext cx="176610" cy="118247"/>
              </a:xfrm>
              <a:custGeom>
                <a:avLst/>
                <a:gdLst>
                  <a:gd name="connsiteX0" fmla="*/ 2114 w 176610"/>
                  <a:gd name="connsiteY0" fmla="*/ 49 h 118247"/>
                  <a:gd name="connsiteX1" fmla="*/ 120301 w 176610"/>
                  <a:gd name="connsiteY1" fmla="*/ 24931 h 118247"/>
                  <a:gd name="connsiteX2" fmla="*/ 176285 w 176610"/>
                  <a:gd name="connsiteY2" fmla="*/ 118237 h 118247"/>
                  <a:gd name="connsiteX3" fmla="*/ 138963 w 176610"/>
                  <a:gd name="connsiteY3" fmla="*/ 18710 h 118247"/>
                  <a:gd name="connsiteX4" fmla="*/ 51877 w 176610"/>
                  <a:gd name="connsiteY4" fmla="*/ 18710 h 118247"/>
                  <a:gd name="connsiteX5" fmla="*/ 2114 w 176610"/>
                  <a:gd name="connsiteY5" fmla="*/ 49 h 118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610" h="118247">
                    <a:moveTo>
                      <a:pt x="2114" y="49"/>
                    </a:moveTo>
                    <a:cubicBezTo>
                      <a:pt x="13518" y="1086"/>
                      <a:pt x="91273" y="5233"/>
                      <a:pt x="120301" y="24931"/>
                    </a:cubicBezTo>
                    <a:cubicBezTo>
                      <a:pt x="149329" y="44629"/>
                      <a:pt x="173175" y="119274"/>
                      <a:pt x="176285" y="118237"/>
                    </a:cubicBezTo>
                    <a:cubicBezTo>
                      <a:pt x="179395" y="117200"/>
                      <a:pt x="159698" y="35298"/>
                      <a:pt x="138963" y="18710"/>
                    </a:cubicBezTo>
                    <a:cubicBezTo>
                      <a:pt x="118228" y="2122"/>
                      <a:pt x="75722" y="22857"/>
                      <a:pt x="51877" y="18710"/>
                    </a:cubicBezTo>
                    <a:cubicBezTo>
                      <a:pt x="28032" y="14563"/>
                      <a:pt x="-9290" y="-988"/>
                      <a:pt x="2114" y="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 1073">
                <a:extLst>
                  <a:ext uri="{FF2B5EF4-FFF2-40B4-BE49-F238E27FC236}">
                    <a16:creationId xmlns:a16="http://schemas.microsoft.com/office/drawing/2014/main" id="{12C3DCEC-58B2-C8B0-05C4-0A9313B7F43D}"/>
                  </a:ext>
                </a:extLst>
              </p:cNvPr>
              <p:cNvSpPr/>
              <p:nvPr/>
            </p:nvSpPr>
            <p:spPr>
              <a:xfrm>
                <a:off x="5473740" y="2245247"/>
                <a:ext cx="105977" cy="138275"/>
              </a:xfrm>
              <a:custGeom>
                <a:avLst/>
                <a:gdLst>
                  <a:gd name="connsiteX0" fmla="*/ 105966 w 105977"/>
                  <a:gd name="connsiteY0" fmla="*/ 320 h 138275"/>
                  <a:gd name="connsiteX1" fmla="*/ 18880 w 105977"/>
                  <a:gd name="connsiteY1" fmla="*/ 106067 h 138275"/>
                  <a:gd name="connsiteX2" fmla="*/ 219 w 105977"/>
                  <a:gd name="connsiteY2" fmla="*/ 137169 h 138275"/>
                  <a:gd name="connsiteX3" fmla="*/ 25101 w 105977"/>
                  <a:gd name="connsiteY3" fmla="*/ 74965 h 138275"/>
                  <a:gd name="connsiteX4" fmla="*/ 105966 w 105977"/>
                  <a:gd name="connsiteY4" fmla="*/ 320 h 13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977" h="138275">
                    <a:moveTo>
                      <a:pt x="105966" y="320"/>
                    </a:moveTo>
                    <a:cubicBezTo>
                      <a:pt x="104929" y="5504"/>
                      <a:pt x="18880" y="106067"/>
                      <a:pt x="18880" y="106067"/>
                    </a:cubicBezTo>
                    <a:cubicBezTo>
                      <a:pt x="1256" y="128875"/>
                      <a:pt x="-818" y="142353"/>
                      <a:pt x="219" y="137169"/>
                    </a:cubicBezTo>
                    <a:cubicBezTo>
                      <a:pt x="1256" y="131985"/>
                      <a:pt x="13697" y="95700"/>
                      <a:pt x="25101" y="74965"/>
                    </a:cubicBezTo>
                    <a:cubicBezTo>
                      <a:pt x="36505" y="54230"/>
                      <a:pt x="107003" y="-4864"/>
                      <a:pt x="105966" y="3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 1074">
                <a:extLst>
                  <a:ext uri="{FF2B5EF4-FFF2-40B4-BE49-F238E27FC236}">
                    <a16:creationId xmlns:a16="http://schemas.microsoft.com/office/drawing/2014/main" id="{4B9426B5-4945-F26B-4A46-37041FB73DEE}"/>
                  </a:ext>
                </a:extLst>
              </p:cNvPr>
              <p:cNvSpPr/>
              <p:nvPr/>
            </p:nvSpPr>
            <p:spPr>
              <a:xfrm>
                <a:off x="6711691" y="2313992"/>
                <a:ext cx="83583" cy="192832"/>
              </a:xfrm>
              <a:custGeom>
                <a:avLst/>
                <a:gdLst>
                  <a:gd name="connsiteX0" fmla="*/ 129 w 83583"/>
                  <a:gd name="connsiteY0" fmla="*/ 0 h 192832"/>
                  <a:gd name="connsiteX1" fmla="*/ 62333 w 83583"/>
                  <a:gd name="connsiteY1" fmla="*/ 80865 h 192832"/>
                  <a:gd name="connsiteX2" fmla="*/ 68554 w 83583"/>
                  <a:gd name="connsiteY2" fmla="*/ 192832 h 192832"/>
                  <a:gd name="connsiteX3" fmla="*/ 80995 w 83583"/>
                  <a:gd name="connsiteY3" fmla="*/ 80865 h 192832"/>
                  <a:gd name="connsiteX4" fmla="*/ 129 w 83583"/>
                  <a:gd name="connsiteY4" fmla="*/ 0 h 19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3" h="192832">
                    <a:moveTo>
                      <a:pt x="129" y="0"/>
                    </a:moveTo>
                    <a:cubicBezTo>
                      <a:pt x="-2981" y="0"/>
                      <a:pt x="50929" y="48726"/>
                      <a:pt x="62333" y="80865"/>
                    </a:cubicBezTo>
                    <a:cubicBezTo>
                      <a:pt x="73737" y="113004"/>
                      <a:pt x="65444" y="192832"/>
                      <a:pt x="68554" y="192832"/>
                    </a:cubicBezTo>
                    <a:cubicBezTo>
                      <a:pt x="71664" y="192832"/>
                      <a:pt x="90326" y="115077"/>
                      <a:pt x="80995" y="80865"/>
                    </a:cubicBezTo>
                    <a:cubicBezTo>
                      <a:pt x="71664" y="46653"/>
                      <a:pt x="3239" y="0"/>
                      <a:pt x="129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 1075">
                <a:extLst>
                  <a:ext uri="{FF2B5EF4-FFF2-40B4-BE49-F238E27FC236}">
                    <a16:creationId xmlns:a16="http://schemas.microsoft.com/office/drawing/2014/main" id="{3E7F8861-0B34-D46A-27A0-AE203F794A6E}"/>
                  </a:ext>
                </a:extLst>
              </p:cNvPr>
              <p:cNvSpPr/>
              <p:nvPr/>
            </p:nvSpPr>
            <p:spPr>
              <a:xfrm>
                <a:off x="7035266" y="2282874"/>
                <a:ext cx="49984" cy="161759"/>
              </a:xfrm>
              <a:custGeom>
                <a:avLst/>
                <a:gdLst>
                  <a:gd name="connsiteX0" fmla="*/ 49779 w 49984"/>
                  <a:gd name="connsiteY0" fmla="*/ 16 h 161759"/>
                  <a:gd name="connsiteX1" fmla="*/ 18677 w 49984"/>
                  <a:gd name="connsiteY1" fmla="*/ 74661 h 161759"/>
                  <a:gd name="connsiteX2" fmla="*/ 43558 w 49984"/>
                  <a:gd name="connsiteY2" fmla="*/ 161746 h 161759"/>
                  <a:gd name="connsiteX3" fmla="*/ 16 w 49984"/>
                  <a:gd name="connsiteY3" fmla="*/ 80881 h 161759"/>
                  <a:gd name="connsiteX4" fmla="*/ 49779 w 49984"/>
                  <a:gd name="connsiteY4" fmla="*/ 16 h 16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84" h="161759">
                    <a:moveTo>
                      <a:pt x="49779" y="16"/>
                    </a:moveTo>
                    <a:cubicBezTo>
                      <a:pt x="52889" y="-1021"/>
                      <a:pt x="19714" y="47706"/>
                      <a:pt x="18677" y="74661"/>
                    </a:cubicBezTo>
                    <a:cubicBezTo>
                      <a:pt x="17640" y="101616"/>
                      <a:pt x="46668" y="160709"/>
                      <a:pt x="43558" y="161746"/>
                    </a:cubicBezTo>
                    <a:cubicBezTo>
                      <a:pt x="40448" y="162783"/>
                      <a:pt x="1053" y="105762"/>
                      <a:pt x="16" y="80881"/>
                    </a:cubicBezTo>
                    <a:cubicBezTo>
                      <a:pt x="-1021" y="56000"/>
                      <a:pt x="46669" y="1053"/>
                      <a:pt x="49779" y="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7" name="フリーフォーム 1076">
                <a:extLst>
                  <a:ext uri="{FF2B5EF4-FFF2-40B4-BE49-F238E27FC236}">
                    <a16:creationId xmlns:a16="http://schemas.microsoft.com/office/drawing/2014/main" id="{881D4C3D-A028-CF03-4EBD-004C5C4DF93D}"/>
                  </a:ext>
                </a:extLst>
              </p:cNvPr>
              <p:cNvSpPr/>
              <p:nvPr/>
            </p:nvSpPr>
            <p:spPr>
              <a:xfrm>
                <a:off x="5717833" y="3401033"/>
                <a:ext cx="110728" cy="377443"/>
              </a:xfrm>
              <a:custGeom>
                <a:avLst/>
                <a:gdLst>
                  <a:gd name="connsiteX0" fmla="*/ 17383 w 110728"/>
                  <a:gd name="connsiteY0" fmla="*/ 1530 h 377443"/>
                  <a:gd name="connsiteX1" fmla="*/ 4943 w 110728"/>
                  <a:gd name="connsiteY1" fmla="*/ 169481 h 377443"/>
                  <a:gd name="connsiteX2" fmla="*/ 110689 w 110728"/>
                  <a:gd name="connsiteY2" fmla="*/ 374755 h 377443"/>
                  <a:gd name="connsiteX3" fmla="*/ 17383 w 110728"/>
                  <a:gd name="connsiteY3" fmla="*/ 269008 h 377443"/>
                  <a:gd name="connsiteX4" fmla="*/ 17383 w 110728"/>
                  <a:gd name="connsiteY4" fmla="*/ 1530 h 377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728" h="377443">
                    <a:moveTo>
                      <a:pt x="17383" y="1530"/>
                    </a:moveTo>
                    <a:cubicBezTo>
                      <a:pt x="15310" y="-15058"/>
                      <a:pt x="-10608" y="107277"/>
                      <a:pt x="4943" y="169481"/>
                    </a:cubicBezTo>
                    <a:cubicBezTo>
                      <a:pt x="20494" y="231685"/>
                      <a:pt x="108616" y="358167"/>
                      <a:pt x="110689" y="374755"/>
                    </a:cubicBezTo>
                    <a:cubicBezTo>
                      <a:pt x="112762" y="391343"/>
                      <a:pt x="32934" y="328102"/>
                      <a:pt x="17383" y="269008"/>
                    </a:cubicBezTo>
                    <a:cubicBezTo>
                      <a:pt x="1832" y="209914"/>
                      <a:pt x="19456" y="18118"/>
                      <a:pt x="17383" y="15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 1077">
                <a:extLst>
                  <a:ext uri="{FF2B5EF4-FFF2-40B4-BE49-F238E27FC236}">
                    <a16:creationId xmlns:a16="http://schemas.microsoft.com/office/drawing/2014/main" id="{43EBDB19-4CBC-74CC-1F65-DBD8BA9D9409}"/>
                  </a:ext>
                </a:extLst>
              </p:cNvPr>
              <p:cNvSpPr/>
              <p:nvPr/>
            </p:nvSpPr>
            <p:spPr>
              <a:xfrm>
                <a:off x="5282340" y="2600817"/>
                <a:ext cx="333125" cy="727652"/>
              </a:xfrm>
              <a:custGeom>
                <a:avLst/>
                <a:gdLst>
                  <a:gd name="connsiteX0" fmla="*/ 5007 w 333125"/>
                  <a:gd name="connsiteY0" fmla="*/ 17975 h 727652"/>
                  <a:gd name="connsiteX1" fmla="*/ 98313 w 333125"/>
                  <a:gd name="connsiteY1" fmla="*/ 353877 h 727652"/>
                  <a:gd name="connsiteX2" fmla="*/ 328468 w 333125"/>
                  <a:gd name="connsiteY2" fmla="*/ 714661 h 727652"/>
                  <a:gd name="connsiteX3" fmla="*/ 241382 w 333125"/>
                  <a:gd name="connsiteY3" fmla="*/ 621354 h 727652"/>
                  <a:gd name="connsiteX4" fmla="*/ 104533 w 333125"/>
                  <a:gd name="connsiteY4" fmla="*/ 366318 h 727652"/>
                  <a:gd name="connsiteX5" fmla="*/ 23668 w 333125"/>
                  <a:gd name="connsiteY5" fmla="*/ 80179 h 727652"/>
                  <a:gd name="connsiteX6" fmla="*/ 5007 w 333125"/>
                  <a:gd name="connsiteY6" fmla="*/ 17975 h 727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3125" h="727652">
                    <a:moveTo>
                      <a:pt x="5007" y="17975"/>
                    </a:moveTo>
                    <a:cubicBezTo>
                      <a:pt x="17448" y="63591"/>
                      <a:pt x="44403" y="237763"/>
                      <a:pt x="98313" y="353877"/>
                    </a:cubicBezTo>
                    <a:cubicBezTo>
                      <a:pt x="152223" y="469991"/>
                      <a:pt x="304623" y="670082"/>
                      <a:pt x="328468" y="714661"/>
                    </a:cubicBezTo>
                    <a:cubicBezTo>
                      <a:pt x="352313" y="759241"/>
                      <a:pt x="278704" y="679411"/>
                      <a:pt x="241382" y="621354"/>
                    </a:cubicBezTo>
                    <a:cubicBezTo>
                      <a:pt x="204060" y="563297"/>
                      <a:pt x="140819" y="456514"/>
                      <a:pt x="104533" y="366318"/>
                    </a:cubicBezTo>
                    <a:cubicBezTo>
                      <a:pt x="68247" y="276122"/>
                      <a:pt x="42329" y="139273"/>
                      <a:pt x="23668" y="80179"/>
                    </a:cubicBezTo>
                    <a:cubicBezTo>
                      <a:pt x="5007" y="21085"/>
                      <a:pt x="-7434" y="-27641"/>
                      <a:pt x="5007" y="179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 1078">
                <a:extLst>
                  <a:ext uri="{FF2B5EF4-FFF2-40B4-BE49-F238E27FC236}">
                    <a16:creationId xmlns:a16="http://schemas.microsoft.com/office/drawing/2014/main" id="{51F165CB-EDAF-5300-48C5-8DE1C2DFB461}"/>
                  </a:ext>
                </a:extLst>
              </p:cNvPr>
              <p:cNvSpPr/>
              <p:nvPr/>
            </p:nvSpPr>
            <p:spPr>
              <a:xfrm>
                <a:off x="7064859" y="2599542"/>
                <a:ext cx="139132" cy="370065"/>
              </a:xfrm>
              <a:custGeom>
                <a:avLst/>
                <a:gdLst>
                  <a:gd name="connsiteX0" fmla="*/ 138374 w 139132"/>
                  <a:gd name="connsiteY0" fmla="*/ 589 h 370065"/>
                  <a:gd name="connsiteX1" fmla="*/ 76170 w 139132"/>
                  <a:gd name="connsiteY1" fmla="*/ 156099 h 370065"/>
                  <a:gd name="connsiteX2" fmla="*/ 1525 w 139132"/>
                  <a:gd name="connsiteY2" fmla="*/ 367593 h 370065"/>
                  <a:gd name="connsiteX3" fmla="*/ 26406 w 139132"/>
                  <a:gd name="connsiteY3" fmla="*/ 268066 h 370065"/>
                  <a:gd name="connsiteX4" fmla="*/ 32627 w 139132"/>
                  <a:gd name="connsiteY4" fmla="*/ 212082 h 370065"/>
                  <a:gd name="connsiteX5" fmla="*/ 138374 w 139132"/>
                  <a:gd name="connsiteY5" fmla="*/ 589 h 370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132" h="370065">
                    <a:moveTo>
                      <a:pt x="138374" y="589"/>
                    </a:moveTo>
                    <a:cubicBezTo>
                      <a:pt x="145631" y="-8741"/>
                      <a:pt x="98978" y="94932"/>
                      <a:pt x="76170" y="156099"/>
                    </a:cubicBezTo>
                    <a:cubicBezTo>
                      <a:pt x="53362" y="217266"/>
                      <a:pt x="9819" y="348932"/>
                      <a:pt x="1525" y="367593"/>
                    </a:cubicBezTo>
                    <a:cubicBezTo>
                      <a:pt x="-6769" y="386254"/>
                      <a:pt x="21222" y="293984"/>
                      <a:pt x="26406" y="268066"/>
                    </a:cubicBezTo>
                    <a:cubicBezTo>
                      <a:pt x="31590" y="242148"/>
                      <a:pt x="18113" y="253551"/>
                      <a:pt x="32627" y="212082"/>
                    </a:cubicBezTo>
                    <a:cubicBezTo>
                      <a:pt x="47141" y="170613"/>
                      <a:pt x="131117" y="9919"/>
                      <a:pt x="138374" y="5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0" name="フリーフォーム 1079">
                <a:extLst>
                  <a:ext uri="{FF2B5EF4-FFF2-40B4-BE49-F238E27FC236}">
                    <a16:creationId xmlns:a16="http://schemas.microsoft.com/office/drawing/2014/main" id="{6C612DD7-00C6-F1CE-FFBC-1D7C29F79A65}"/>
                  </a:ext>
                </a:extLst>
              </p:cNvPr>
              <p:cNvSpPr/>
              <p:nvPr/>
            </p:nvSpPr>
            <p:spPr>
              <a:xfrm>
                <a:off x="5766318" y="2767961"/>
                <a:ext cx="37455" cy="348506"/>
              </a:xfrm>
              <a:custGeom>
                <a:avLst/>
                <a:gdLst>
                  <a:gd name="connsiteX0" fmla="*/ 37323 w 37455"/>
                  <a:gd name="connsiteY0" fmla="*/ 121 h 348506"/>
                  <a:gd name="connsiteX1" fmla="*/ 12441 w 37455"/>
                  <a:gd name="connsiteY1" fmla="*/ 112088 h 348506"/>
                  <a:gd name="connsiteX2" fmla="*/ 12441 w 37455"/>
                  <a:gd name="connsiteY2" fmla="*/ 348463 h 348506"/>
                  <a:gd name="connsiteX3" fmla="*/ 0 w 37455"/>
                  <a:gd name="connsiteY3" fmla="*/ 130749 h 348506"/>
                  <a:gd name="connsiteX4" fmla="*/ 37323 w 37455"/>
                  <a:gd name="connsiteY4" fmla="*/ 121 h 34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55" h="348506">
                    <a:moveTo>
                      <a:pt x="37323" y="121"/>
                    </a:moveTo>
                    <a:cubicBezTo>
                      <a:pt x="39396" y="-2989"/>
                      <a:pt x="16588" y="54031"/>
                      <a:pt x="12441" y="112088"/>
                    </a:cubicBezTo>
                    <a:cubicBezTo>
                      <a:pt x="8294" y="170145"/>
                      <a:pt x="14514" y="345353"/>
                      <a:pt x="12441" y="348463"/>
                    </a:cubicBezTo>
                    <a:cubicBezTo>
                      <a:pt x="10368" y="351573"/>
                      <a:pt x="0" y="186733"/>
                      <a:pt x="0" y="130749"/>
                    </a:cubicBezTo>
                    <a:cubicBezTo>
                      <a:pt x="0" y="74765"/>
                      <a:pt x="35250" y="3231"/>
                      <a:pt x="37323" y="1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 1080">
                <a:extLst>
                  <a:ext uri="{FF2B5EF4-FFF2-40B4-BE49-F238E27FC236}">
                    <a16:creationId xmlns:a16="http://schemas.microsoft.com/office/drawing/2014/main" id="{3D72CC21-A0A4-2F41-F4C0-5E1908DAD33E}"/>
                  </a:ext>
                </a:extLst>
              </p:cNvPr>
              <p:cNvSpPr/>
              <p:nvPr/>
            </p:nvSpPr>
            <p:spPr>
              <a:xfrm>
                <a:off x="6779495" y="2705651"/>
                <a:ext cx="90120" cy="336178"/>
              </a:xfrm>
              <a:custGeom>
                <a:avLst/>
                <a:gdLst>
                  <a:gd name="connsiteX0" fmla="*/ 750 w 90120"/>
                  <a:gd name="connsiteY0" fmla="*/ 227 h 336178"/>
                  <a:gd name="connsiteX1" fmla="*/ 44293 w 90120"/>
                  <a:gd name="connsiteY1" fmla="*/ 137076 h 336178"/>
                  <a:gd name="connsiteX2" fmla="*/ 19411 w 90120"/>
                  <a:gd name="connsiteY2" fmla="*/ 336129 h 336178"/>
                  <a:gd name="connsiteX3" fmla="*/ 75395 w 90120"/>
                  <a:gd name="connsiteY3" fmla="*/ 155737 h 336178"/>
                  <a:gd name="connsiteX4" fmla="*/ 87836 w 90120"/>
                  <a:gd name="connsiteY4" fmla="*/ 105973 h 336178"/>
                  <a:gd name="connsiteX5" fmla="*/ 750 w 90120"/>
                  <a:gd name="connsiteY5" fmla="*/ 227 h 33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120" h="336178">
                    <a:moveTo>
                      <a:pt x="750" y="227"/>
                    </a:moveTo>
                    <a:cubicBezTo>
                      <a:pt x="-6507" y="5411"/>
                      <a:pt x="41183" y="81092"/>
                      <a:pt x="44293" y="137076"/>
                    </a:cubicBezTo>
                    <a:cubicBezTo>
                      <a:pt x="47403" y="193060"/>
                      <a:pt x="14227" y="333019"/>
                      <a:pt x="19411" y="336129"/>
                    </a:cubicBezTo>
                    <a:cubicBezTo>
                      <a:pt x="24595" y="339239"/>
                      <a:pt x="63991" y="194096"/>
                      <a:pt x="75395" y="155737"/>
                    </a:cubicBezTo>
                    <a:cubicBezTo>
                      <a:pt x="86799" y="117378"/>
                      <a:pt x="94056" y="131891"/>
                      <a:pt x="87836" y="105973"/>
                    </a:cubicBezTo>
                    <a:cubicBezTo>
                      <a:pt x="81616" y="80055"/>
                      <a:pt x="8007" y="-4957"/>
                      <a:pt x="750" y="22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 1081">
                <a:extLst>
                  <a:ext uri="{FF2B5EF4-FFF2-40B4-BE49-F238E27FC236}">
                    <a16:creationId xmlns:a16="http://schemas.microsoft.com/office/drawing/2014/main" id="{417649F5-0394-C653-E8AF-090783B23F07}"/>
                  </a:ext>
                </a:extLst>
              </p:cNvPr>
              <p:cNvSpPr/>
              <p:nvPr/>
            </p:nvSpPr>
            <p:spPr>
              <a:xfrm>
                <a:off x="5829182" y="2684726"/>
                <a:ext cx="74877" cy="475624"/>
              </a:xfrm>
              <a:custGeom>
                <a:avLst/>
                <a:gdLst>
                  <a:gd name="connsiteX0" fmla="*/ 73985 w 74877"/>
                  <a:gd name="connsiteY0" fmla="*/ 2490 h 475624"/>
                  <a:gd name="connsiteX1" fmla="*/ 42883 w 74877"/>
                  <a:gd name="connsiteY1" fmla="*/ 139339 h 475624"/>
                  <a:gd name="connsiteX2" fmla="*/ 18002 w 74877"/>
                  <a:gd name="connsiteY2" fmla="*/ 394376 h 475624"/>
                  <a:gd name="connsiteX3" fmla="*/ 18002 w 74877"/>
                  <a:gd name="connsiteY3" fmla="*/ 307290 h 475624"/>
                  <a:gd name="connsiteX4" fmla="*/ 5561 w 74877"/>
                  <a:gd name="connsiteY4" fmla="*/ 475241 h 475624"/>
                  <a:gd name="connsiteX5" fmla="*/ 5561 w 74877"/>
                  <a:gd name="connsiteY5" fmla="*/ 251307 h 475624"/>
                  <a:gd name="connsiteX6" fmla="*/ 73985 w 74877"/>
                  <a:gd name="connsiteY6" fmla="*/ 2490 h 475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877" h="475624">
                    <a:moveTo>
                      <a:pt x="73985" y="2490"/>
                    </a:moveTo>
                    <a:cubicBezTo>
                      <a:pt x="80205" y="-16171"/>
                      <a:pt x="52213" y="74025"/>
                      <a:pt x="42883" y="139339"/>
                    </a:cubicBezTo>
                    <a:cubicBezTo>
                      <a:pt x="33552" y="204653"/>
                      <a:pt x="22149" y="366384"/>
                      <a:pt x="18002" y="394376"/>
                    </a:cubicBezTo>
                    <a:cubicBezTo>
                      <a:pt x="13855" y="422368"/>
                      <a:pt x="20075" y="293813"/>
                      <a:pt x="18002" y="307290"/>
                    </a:cubicBezTo>
                    <a:cubicBezTo>
                      <a:pt x="15928" y="320768"/>
                      <a:pt x="7634" y="484571"/>
                      <a:pt x="5561" y="475241"/>
                    </a:cubicBezTo>
                    <a:cubicBezTo>
                      <a:pt x="3488" y="465911"/>
                      <a:pt x="-5843" y="328025"/>
                      <a:pt x="5561" y="251307"/>
                    </a:cubicBezTo>
                    <a:cubicBezTo>
                      <a:pt x="16965" y="174589"/>
                      <a:pt x="67765" y="21151"/>
                      <a:pt x="73985" y="2490"/>
                    </a:cubicBez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 1082">
                <a:extLst>
                  <a:ext uri="{FF2B5EF4-FFF2-40B4-BE49-F238E27FC236}">
                    <a16:creationId xmlns:a16="http://schemas.microsoft.com/office/drawing/2014/main" id="{D875BFEF-7206-B023-F931-DC3EC14E60BC}"/>
                  </a:ext>
                </a:extLst>
              </p:cNvPr>
              <p:cNvSpPr/>
              <p:nvPr/>
            </p:nvSpPr>
            <p:spPr>
              <a:xfrm>
                <a:off x="6649356" y="2556192"/>
                <a:ext cx="125135" cy="530443"/>
              </a:xfrm>
              <a:custGeom>
                <a:avLst/>
                <a:gdLst>
                  <a:gd name="connsiteX0" fmla="*/ 260 w 125135"/>
                  <a:gd name="connsiteY0" fmla="*/ 396 h 530443"/>
                  <a:gd name="connsiteX1" fmla="*/ 87346 w 125135"/>
                  <a:gd name="connsiteY1" fmla="*/ 236771 h 530443"/>
                  <a:gd name="connsiteX2" fmla="*/ 112228 w 125135"/>
                  <a:gd name="connsiteY2" fmla="*/ 529130 h 530443"/>
                  <a:gd name="connsiteX3" fmla="*/ 118448 w 125135"/>
                  <a:gd name="connsiteY3" fmla="*/ 342518 h 530443"/>
                  <a:gd name="connsiteX4" fmla="*/ 118448 w 125135"/>
                  <a:gd name="connsiteY4" fmla="*/ 292755 h 530443"/>
                  <a:gd name="connsiteX5" fmla="*/ 260 w 125135"/>
                  <a:gd name="connsiteY5" fmla="*/ 396 h 530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135" h="530443">
                    <a:moveTo>
                      <a:pt x="260" y="396"/>
                    </a:moveTo>
                    <a:cubicBezTo>
                      <a:pt x="-4924" y="-8935"/>
                      <a:pt x="68685" y="148649"/>
                      <a:pt x="87346" y="236771"/>
                    </a:cubicBezTo>
                    <a:cubicBezTo>
                      <a:pt x="106007" y="324893"/>
                      <a:pt x="107044" y="511505"/>
                      <a:pt x="112228" y="529130"/>
                    </a:cubicBezTo>
                    <a:cubicBezTo>
                      <a:pt x="117412" y="546755"/>
                      <a:pt x="117411" y="381914"/>
                      <a:pt x="118448" y="342518"/>
                    </a:cubicBezTo>
                    <a:cubicBezTo>
                      <a:pt x="119485" y="303122"/>
                      <a:pt x="132962" y="348739"/>
                      <a:pt x="118448" y="292755"/>
                    </a:cubicBezTo>
                    <a:cubicBezTo>
                      <a:pt x="103934" y="236771"/>
                      <a:pt x="5444" y="9727"/>
                      <a:pt x="260" y="3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 1083">
                <a:extLst>
                  <a:ext uri="{FF2B5EF4-FFF2-40B4-BE49-F238E27FC236}">
                    <a16:creationId xmlns:a16="http://schemas.microsoft.com/office/drawing/2014/main" id="{3D095118-4237-0E8D-7B72-73A283F9FFCD}"/>
                  </a:ext>
                </a:extLst>
              </p:cNvPr>
              <p:cNvSpPr/>
              <p:nvPr/>
            </p:nvSpPr>
            <p:spPr>
              <a:xfrm>
                <a:off x="5933581" y="2792963"/>
                <a:ext cx="301624" cy="50004"/>
              </a:xfrm>
              <a:custGeom>
                <a:avLst/>
                <a:gdLst>
                  <a:gd name="connsiteX0" fmla="*/ 688 w 301624"/>
                  <a:gd name="connsiteY0" fmla="*/ 49764 h 50004"/>
                  <a:gd name="connsiteX1" fmla="*/ 118876 w 301624"/>
                  <a:gd name="connsiteY1" fmla="*/ 0 h 50004"/>
                  <a:gd name="connsiteX2" fmla="*/ 299268 w 301624"/>
                  <a:gd name="connsiteY2" fmla="*/ 49764 h 50004"/>
                  <a:gd name="connsiteX3" fmla="*/ 218403 w 301624"/>
                  <a:gd name="connsiteY3" fmla="*/ 18661 h 50004"/>
                  <a:gd name="connsiteX4" fmla="*/ 168639 w 301624"/>
                  <a:gd name="connsiteY4" fmla="*/ 12441 h 50004"/>
                  <a:gd name="connsiteX5" fmla="*/ 75333 w 301624"/>
                  <a:gd name="connsiteY5" fmla="*/ 12441 h 50004"/>
                  <a:gd name="connsiteX6" fmla="*/ 688 w 301624"/>
                  <a:gd name="connsiteY6" fmla="*/ 49764 h 5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624" h="50004">
                    <a:moveTo>
                      <a:pt x="688" y="49764"/>
                    </a:moveTo>
                    <a:cubicBezTo>
                      <a:pt x="7945" y="47691"/>
                      <a:pt x="69113" y="0"/>
                      <a:pt x="118876" y="0"/>
                    </a:cubicBezTo>
                    <a:cubicBezTo>
                      <a:pt x="168639" y="0"/>
                      <a:pt x="282680" y="46654"/>
                      <a:pt x="299268" y="49764"/>
                    </a:cubicBezTo>
                    <a:cubicBezTo>
                      <a:pt x="315856" y="52874"/>
                      <a:pt x="240175" y="24881"/>
                      <a:pt x="218403" y="18661"/>
                    </a:cubicBezTo>
                    <a:cubicBezTo>
                      <a:pt x="196632" y="12440"/>
                      <a:pt x="192484" y="13478"/>
                      <a:pt x="168639" y="12441"/>
                    </a:cubicBezTo>
                    <a:cubicBezTo>
                      <a:pt x="144794" y="11404"/>
                      <a:pt x="105398" y="1037"/>
                      <a:pt x="75333" y="12441"/>
                    </a:cubicBezTo>
                    <a:cubicBezTo>
                      <a:pt x="45268" y="23845"/>
                      <a:pt x="-6569" y="51837"/>
                      <a:pt x="688" y="497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 1084">
                <a:extLst>
                  <a:ext uri="{FF2B5EF4-FFF2-40B4-BE49-F238E27FC236}">
                    <a16:creationId xmlns:a16="http://schemas.microsoft.com/office/drawing/2014/main" id="{BB19A9C0-C67E-EDEA-A934-596B3C158C35}"/>
                  </a:ext>
                </a:extLst>
              </p:cNvPr>
              <p:cNvSpPr/>
              <p:nvPr/>
            </p:nvSpPr>
            <p:spPr>
              <a:xfrm>
                <a:off x="6344715" y="2724539"/>
                <a:ext cx="230288" cy="149382"/>
              </a:xfrm>
              <a:custGeom>
                <a:avLst/>
                <a:gdLst>
                  <a:gd name="connsiteX0" fmla="*/ 101 w 230288"/>
                  <a:gd name="connsiteY0" fmla="*/ 93306 h 149382"/>
                  <a:gd name="connsiteX1" fmla="*/ 149391 w 230288"/>
                  <a:gd name="connsiteY1" fmla="*/ 49763 h 149382"/>
                  <a:gd name="connsiteX2" fmla="*/ 174273 w 230288"/>
                  <a:gd name="connsiteY2" fmla="*/ 0 h 149382"/>
                  <a:gd name="connsiteX3" fmla="*/ 168052 w 230288"/>
                  <a:gd name="connsiteY3" fmla="*/ 49763 h 149382"/>
                  <a:gd name="connsiteX4" fmla="*/ 230256 w 230288"/>
                  <a:gd name="connsiteY4" fmla="*/ 149290 h 149382"/>
                  <a:gd name="connsiteX5" fmla="*/ 174273 w 230288"/>
                  <a:gd name="connsiteY5" fmla="*/ 68424 h 149382"/>
                  <a:gd name="connsiteX6" fmla="*/ 101 w 230288"/>
                  <a:gd name="connsiteY6" fmla="*/ 93306 h 149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288" h="149382">
                    <a:moveTo>
                      <a:pt x="101" y="93306"/>
                    </a:moveTo>
                    <a:cubicBezTo>
                      <a:pt x="-4046" y="90196"/>
                      <a:pt x="120362" y="65314"/>
                      <a:pt x="149391" y="49763"/>
                    </a:cubicBezTo>
                    <a:cubicBezTo>
                      <a:pt x="178420" y="34212"/>
                      <a:pt x="171163" y="0"/>
                      <a:pt x="174273" y="0"/>
                    </a:cubicBezTo>
                    <a:cubicBezTo>
                      <a:pt x="177383" y="0"/>
                      <a:pt x="158722" y="24881"/>
                      <a:pt x="168052" y="49763"/>
                    </a:cubicBezTo>
                    <a:cubicBezTo>
                      <a:pt x="177382" y="74645"/>
                      <a:pt x="229219" y="146180"/>
                      <a:pt x="230256" y="149290"/>
                    </a:cubicBezTo>
                    <a:cubicBezTo>
                      <a:pt x="231293" y="152400"/>
                      <a:pt x="207448" y="75681"/>
                      <a:pt x="174273" y="68424"/>
                    </a:cubicBezTo>
                    <a:cubicBezTo>
                      <a:pt x="141098" y="61167"/>
                      <a:pt x="4248" y="96416"/>
                      <a:pt x="101" y="933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 1085">
                <a:extLst>
                  <a:ext uri="{FF2B5EF4-FFF2-40B4-BE49-F238E27FC236}">
                    <a16:creationId xmlns:a16="http://schemas.microsoft.com/office/drawing/2014/main" id="{A5DF9CD3-574C-6A15-8BF3-15634D496308}"/>
                  </a:ext>
                </a:extLst>
              </p:cNvPr>
              <p:cNvSpPr/>
              <p:nvPr/>
            </p:nvSpPr>
            <p:spPr>
              <a:xfrm>
                <a:off x="6643260" y="3383880"/>
                <a:ext cx="149498" cy="373278"/>
              </a:xfrm>
              <a:custGeom>
                <a:avLst/>
                <a:gdLst>
                  <a:gd name="connsiteX0" fmla="*/ 149426 w 149498"/>
                  <a:gd name="connsiteY0" fmla="*/ 22 h 373278"/>
                  <a:gd name="connsiteX1" fmla="*/ 31238 w 149498"/>
                  <a:gd name="connsiteY1" fmla="*/ 211516 h 373278"/>
                  <a:gd name="connsiteX2" fmla="*/ 6356 w 149498"/>
                  <a:gd name="connsiteY2" fmla="*/ 373247 h 373278"/>
                  <a:gd name="connsiteX3" fmla="*/ 12577 w 149498"/>
                  <a:gd name="connsiteY3" fmla="*/ 199075 h 373278"/>
                  <a:gd name="connsiteX4" fmla="*/ 149426 w 149498"/>
                  <a:gd name="connsiteY4" fmla="*/ 22 h 37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498" h="373278">
                    <a:moveTo>
                      <a:pt x="149426" y="22"/>
                    </a:moveTo>
                    <a:cubicBezTo>
                      <a:pt x="152536" y="2095"/>
                      <a:pt x="55083" y="149312"/>
                      <a:pt x="31238" y="211516"/>
                    </a:cubicBezTo>
                    <a:cubicBezTo>
                      <a:pt x="7393" y="273720"/>
                      <a:pt x="9466" y="375320"/>
                      <a:pt x="6356" y="373247"/>
                    </a:cubicBezTo>
                    <a:cubicBezTo>
                      <a:pt x="3246" y="371174"/>
                      <a:pt x="-9194" y="257132"/>
                      <a:pt x="12577" y="199075"/>
                    </a:cubicBezTo>
                    <a:cubicBezTo>
                      <a:pt x="34348" y="141018"/>
                      <a:pt x="146316" y="-2051"/>
                      <a:pt x="149426" y="2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 1086">
                <a:extLst>
                  <a:ext uri="{FF2B5EF4-FFF2-40B4-BE49-F238E27FC236}">
                    <a16:creationId xmlns:a16="http://schemas.microsoft.com/office/drawing/2014/main" id="{5AFEE2B2-6217-27E0-B20F-B1C1EED7200E}"/>
                  </a:ext>
                </a:extLst>
              </p:cNvPr>
              <p:cNvSpPr/>
              <p:nvPr/>
            </p:nvSpPr>
            <p:spPr>
              <a:xfrm>
                <a:off x="6618514" y="2164559"/>
                <a:ext cx="369649" cy="149517"/>
              </a:xfrm>
              <a:custGeom>
                <a:avLst/>
                <a:gdLst>
                  <a:gd name="connsiteX0" fmla="*/ 55984 w 369649"/>
                  <a:gd name="connsiteY0" fmla="*/ 43686 h 149517"/>
                  <a:gd name="connsiteX1" fmla="*/ 230155 w 369649"/>
                  <a:gd name="connsiteY1" fmla="*/ 56127 h 149517"/>
                  <a:gd name="connsiteX2" fmla="*/ 360784 w 369649"/>
                  <a:gd name="connsiteY2" fmla="*/ 143 h 149517"/>
                  <a:gd name="connsiteX3" fmla="*/ 329682 w 369649"/>
                  <a:gd name="connsiteY3" fmla="*/ 43686 h 149517"/>
                  <a:gd name="connsiteX4" fmla="*/ 199053 w 369649"/>
                  <a:gd name="connsiteY4" fmla="*/ 149433 h 149517"/>
                  <a:gd name="connsiteX5" fmla="*/ 367004 w 369649"/>
                  <a:gd name="connsiteY5" fmla="*/ 25025 h 149517"/>
                  <a:gd name="connsiteX6" fmla="*/ 279919 w 369649"/>
                  <a:gd name="connsiteY6" fmla="*/ 68568 h 149517"/>
                  <a:gd name="connsiteX7" fmla="*/ 0 w 369649"/>
                  <a:gd name="connsiteY7" fmla="*/ 43686 h 149517"/>
                  <a:gd name="connsiteX8" fmla="*/ 55984 w 369649"/>
                  <a:gd name="connsiteY8" fmla="*/ 43686 h 149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649" h="149517">
                    <a:moveTo>
                      <a:pt x="55984" y="43686"/>
                    </a:moveTo>
                    <a:cubicBezTo>
                      <a:pt x="117669" y="53535"/>
                      <a:pt x="179355" y="63384"/>
                      <a:pt x="230155" y="56127"/>
                    </a:cubicBezTo>
                    <a:cubicBezTo>
                      <a:pt x="280955" y="48870"/>
                      <a:pt x="344196" y="2216"/>
                      <a:pt x="360784" y="143"/>
                    </a:cubicBezTo>
                    <a:cubicBezTo>
                      <a:pt x="377372" y="-1930"/>
                      <a:pt x="356637" y="18804"/>
                      <a:pt x="329682" y="43686"/>
                    </a:cubicBezTo>
                    <a:cubicBezTo>
                      <a:pt x="302727" y="68568"/>
                      <a:pt x="192833" y="152543"/>
                      <a:pt x="199053" y="149433"/>
                    </a:cubicBezTo>
                    <a:cubicBezTo>
                      <a:pt x="205273" y="146323"/>
                      <a:pt x="353526" y="38502"/>
                      <a:pt x="367004" y="25025"/>
                    </a:cubicBezTo>
                    <a:cubicBezTo>
                      <a:pt x="380482" y="11548"/>
                      <a:pt x="341086" y="65458"/>
                      <a:pt x="279919" y="68568"/>
                    </a:cubicBezTo>
                    <a:cubicBezTo>
                      <a:pt x="218752" y="71678"/>
                      <a:pt x="0" y="43686"/>
                      <a:pt x="0" y="43686"/>
                    </a:cubicBezTo>
                    <a:lnTo>
                      <a:pt x="55984" y="4368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 1087">
                <a:extLst>
                  <a:ext uri="{FF2B5EF4-FFF2-40B4-BE49-F238E27FC236}">
                    <a16:creationId xmlns:a16="http://schemas.microsoft.com/office/drawing/2014/main" id="{08855827-B589-F044-BA75-1BDE353F03A3}"/>
                  </a:ext>
                </a:extLst>
              </p:cNvPr>
              <p:cNvSpPr/>
              <p:nvPr/>
            </p:nvSpPr>
            <p:spPr>
              <a:xfrm>
                <a:off x="5726224" y="266685"/>
                <a:ext cx="500035" cy="1593006"/>
              </a:xfrm>
              <a:custGeom>
                <a:avLst/>
                <a:gdLst>
                  <a:gd name="connsiteX0" fmla="*/ 499951 w 500035"/>
                  <a:gd name="connsiteY0" fmla="*/ 15 h 1593006"/>
                  <a:gd name="connsiteX1" fmla="*/ 242776 w 500035"/>
                  <a:gd name="connsiteY1" fmla="*/ 390540 h 1593006"/>
                  <a:gd name="connsiteX2" fmla="*/ 109426 w 500035"/>
                  <a:gd name="connsiteY2" fmla="*/ 920765 h 1593006"/>
                  <a:gd name="connsiteX3" fmla="*/ 106251 w 500035"/>
                  <a:gd name="connsiteY3" fmla="*/ 866790 h 1593006"/>
                  <a:gd name="connsiteX4" fmla="*/ 30051 w 500035"/>
                  <a:gd name="connsiteY4" fmla="*/ 1276365 h 1593006"/>
                  <a:gd name="connsiteX5" fmla="*/ 87201 w 500035"/>
                  <a:gd name="connsiteY5" fmla="*/ 1587515 h 1593006"/>
                  <a:gd name="connsiteX6" fmla="*/ 61801 w 500035"/>
                  <a:gd name="connsiteY6" fmla="*/ 1447815 h 1593006"/>
                  <a:gd name="connsiteX7" fmla="*/ 14176 w 500035"/>
                  <a:gd name="connsiteY7" fmla="*/ 1108090 h 1593006"/>
                  <a:gd name="connsiteX8" fmla="*/ 11001 w 500035"/>
                  <a:gd name="connsiteY8" fmla="*/ 1209690 h 1593006"/>
                  <a:gd name="connsiteX9" fmla="*/ 147526 w 500035"/>
                  <a:gd name="connsiteY9" fmla="*/ 619140 h 1593006"/>
                  <a:gd name="connsiteX10" fmla="*/ 93551 w 500035"/>
                  <a:gd name="connsiteY10" fmla="*/ 749315 h 1593006"/>
                  <a:gd name="connsiteX11" fmla="*/ 268176 w 500035"/>
                  <a:gd name="connsiteY11" fmla="*/ 273065 h 1593006"/>
                  <a:gd name="connsiteX12" fmla="*/ 214201 w 500035"/>
                  <a:gd name="connsiteY12" fmla="*/ 374665 h 1593006"/>
                  <a:gd name="connsiteX13" fmla="*/ 499951 w 500035"/>
                  <a:gd name="connsiteY13" fmla="*/ 15 h 1593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0035" h="1593006">
                    <a:moveTo>
                      <a:pt x="499951" y="15"/>
                    </a:moveTo>
                    <a:cubicBezTo>
                      <a:pt x="504713" y="2661"/>
                      <a:pt x="307864" y="237082"/>
                      <a:pt x="242776" y="390540"/>
                    </a:cubicBezTo>
                    <a:cubicBezTo>
                      <a:pt x="177688" y="543998"/>
                      <a:pt x="132180" y="841390"/>
                      <a:pt x="109426" y="920765"/>
                    </a:cubicBezTo>
                    <a:cubicBezTo>
                      <a:pt x="86672" y="1000140"/>
                      <a:pt x="119480" y="807523"/>
                      <a:pt x="106251" y="866790"/>
                    </a:cubicBezTo>
                    <a:cubicBezTo>
                      <a:pt x="93022" y="926057"/>
                      <a:pt x="33226" y="1156244"/>
                      <a:pt x="30051" y="1276365"/>
                    </a:cubicBezTo>
                    <a:cubicBezTo>
                      <a:pt x="26876" y="1396486"/>
                      <a:pt x="81909" y="1558940"/>
                      <a:pt x="87201" y="1587515"/>
                    </a:cubicBezTo>
                    <a:cubicBezTo>
                      <a:pt x="92493" y="1616090"/>
                      <a:pt x="73972" y="1527719"/>
                      <a:pt x="61801" y="1447815"/>
                    </a:cubicBezTo>
                    <a:cubicBezTo>
                      <a:pt x="49630" y="1367911"/>
                      <a:pt x="22643" y="1147778"/>
                      <a:pt x="14176" y="1108090"/>
                    </a:cubicBezTo>
                    <a:cubicBezTo>
                      <a:pt x="5709" y="1068403"/>
                      <a:pt x="-11224" y="1291182"/>
                      <a:pt x="11001" y="1209690"/>
                    </a:cubicBezTo>
                    <a:cubicBezTo>
                      <a:pt x="33226" y="1128198"/>
                      <a:pt x="133768" y="695869"/>
                      <a:pt x="147526" y="619140"/>
                    </a:cubicBezTo>
                    <a:cubicBezTo>
                      <a:pt x="161284" y="542411"/>
                      <a:pt x="73443" y="806994"/>
                      <a:pt x="93551" y="749315"/>
                    </a:cubicBezTo>
                    <a:cubicBezTo>
                      <a:pt x="113659" y="691636"/>
                      <a:pt x="248068" y="335507"/>
                      <a:pt x="268176" y="273065"/>
                    </a:cubicBezTo>
                    <a:cubicBezTo>
                      <a:pt x="288284" y="210623"/>
                      <a:pt x="178218" y="420173"/>
                      <a:pt x="214201" y="374665"/>
                    </a:cubicBezTo>
                    <a:cubicBezTo>
                      <a:pt x="250184" y="329157"/>
                      <a:pt x="495189" y="-2631"/>
                      <a:pt x="499951" y="1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 1088">
                <a:extLst>
                  <a:ext uri="{FF2B5EF4-FFF2-40B4-BE49-F238E27FC236}">
                    <a16:creationId xmlns:a16="http://schemas.microsoft.com/office/drawing/2014/main" id="{2673A495-D26D-19B1-02FD-7222C24F3563}"/>
                  </a:ext>
                </a:extLst>
              </p:cNvPr>
              <p:cNvSpPr/>
              <p:nvPr/>
            </p:nvSpPr>
            <p:spPr>
              <a:xfrm>
                <a:off x="4888564" y="278494"/>
                <a:ext cx="1315817" cy="1030435"/>
              </a:xfrm>
              <a:custGeom>
                <a:avLst/>
                <a:gdLst>
                  <a:gd name="connsiteX0" fmla="*/ 1315386 w 1315817"/>
                  <a:gd name="connsiteY0" fmla="*/ 86631 h 1030435"/>
                  <a:gd name="connsiteX1" fmla="*/ 1150286 w 1315817"/>
                  <a:gd name="connsiteY1" fmla="*/ 45356 h 1030435"/>
                  <a:gd name="connsiteX2" fmla="*/ 740711 w 1315817"/>
                  <a:gd name="connsiteY2" fmla="*/ 156481 h 1030435"/>
                  <a:gd name="connsiteX3" fmla="*/ 842311 w 1315817"/>
                  <a:gd name="connsiteY3" fmla="*/ 108856 h 1030435"/>
                  <a:gd name="connsiteX4" fmla="*/ 340661 w 1315817"/>
                  <a:gd name="connsiteY4" fmla="*/ 473981 h 1030435"/>
                  <a:gd name="connsiteX5" fmla="*/ 604186 w 1315817"/>
                  <a:gd name="connsiteY5" fmla="*/ 289831 h 1030435"/>
                  <a:gd name="connsiteX6" fmla="*/ 299386 w 1315817"/>
                  <a:gd name="connsiteY6" fmla="*/ 569231 h 1030435"/>
                  <a:gd name="connsiteX7" fmla="*/ 26336 w 1315817"/>
                  <a:gd name="connsiteY7" fmla="*/ 1001031 h 1030435"/>
                  <a:gd name="connsiteX8" fmla="*/ 70786 w 1315817"/>
                  <a:gd name="connsiteY8" fmla="*/ 915306 h 1030435"/>
                  <a:gd name="connsiteX9" fmla="*/ 556561 w 1315817"/>
                  <a:gd name="connsiteY9" fmla="*/ 299356 h 1030435"/>
                  <a:gd name="connsiteX10" fmla="*/ 429561 w 1315817"/>
                  <a:gd name="connsiteY10" fmla="*/ 413656 h 1030435"/>
                  <a:gd name="connsiteX11" fmla="*/ 861361 w 1315817"/>
                  <a:gd name="connsiteY11" fmla="*/ 105681 h 1030435"/>
                  <a:gd name="connsiteX12" fmla="*/ 801036 w 1315817"/>
                  <a:gd name="connsiteY12" fmla="*/ 127906 h 1030435"/>
                  <a:gd name="connsiteX13" fmla="*/ 1070911 w 1315817"/>
                  <a:gd name="connsiteY13" fmla="*/ 4081 h 1030435"/>
                  <a:gd name="connsiteX14" fmla="*/ 905811 w 1315817"/>
                  <a:gd name="connsiteY14" fmla="*/ 29481 h 1030435"/>
                  <a:gd name="connsiteX15" fmla="*/ 1109011 w 1315817"/>
                  <a:gd name="connsiteY15" fmla="*/ 26306 h 1030435"/>
                  <a:gd name="connsiteX16" fmla="*/ 1315386 w 1315817"/>
                  <a:gd name="connsiteY16" fmla="*/ 86631 h 1030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15817" h="1030435">
                    <a:moveTo>
                      <a:pt x="1315386" y="86631"/>
                    </a:moveTo>
                    <a:cubicBezTo>
                      <a:pt x="1322265" y="89806"/>
                      <a:pt x="1246065" y="33714"/>
                      <a:pt x="1150286" y="45356"/>
                    </a:cubicBezTo>
                    <a:cubicBezTo>
                      <a:pt x="1054507" y="56998"/>
                      <a:pt x="792040" y="145898"/>
                      <a:pt x="740711" y="156481"/>
                    </a:cubicBezTo>
                    <a:cubicBezTo>
                      <a:pt x="689382" y="167064"/>
                      <a:pt x="908986" y="55939"/>
                      <a:pt x="842311" y="108856"/>
                    </a:cubicBezTo>
                    <a:cubicBezTo>
                      <a:pt x="775636" y="161773"/>
                      <a:pt x="380348" y="443819"/>
                      <a:pt x="340661" y="473981"/>
                    </a:cubicBezTo>
                    <a:cubicBezTo>
                      <a:pt x="300973" y="504144"/>
                      <a:pt x="611065" y="273956"/>
                      <a:pt x="604186" y="289831"/>
                    </a:cubicBezTo>
                    <a:cubicBezTo>
                      <a:pt x="597307" y="305706"/>
                      <a:pt x="395694" y="450698"/>
                      <a:pt x="299386" y="569231"/>
                    </a:cubicBezTo>
                    <a:cubicBezTo>
                      <a:pt x="203078" y="687764"/>
                      <a:pt x="64436" y="943352"/>
                      <a:pt x="26336" y="1001031"/>
                    </a:cubicBezTo>
                    <a:cubicBezTo>
                      <a:pt x="-11764" y="1058710"/>
                      <a:pt x="-17585" y="1032252"/>
                      <a:pt x="70786" y="915306"/>
                    </a:cubicBezTo>
                    <a:cubicBezTo>
                      <a:pt x="159157" y="798360"/>
                      <a:pt x="496765" y="382964"/>
                      <a:pt x="556561" y="299356"/>
                    </a:cubicBezTo>
                    <a:cubicBezTo>
                      <a:pt x="616357" y="215748"/>
                      <a:pt x="378761" y="445935"/>
                      <a:pt x="429561" y="413656"/>
                    </a:cubicBezTo>
                    <a:cubicBezTo>
                      <a:pt x="480361" y="381377"/>
                      <a:pt x="799448" y="153306"/>
                      <a:pt x="861361" y="105681"/>
                    </a:cubicBezTo>
                    <a:cubicBezTo>
                      <a:pt x="923274" y="58056"/>
                      <a:pt x="766111" y="144839"/>
                      <a:pt x="801036" y="127906"/>
                    </a:cubicBezTo>
                    <a:cubicBezTo>
                      <a:pt x="835961" y="110973"/>
                      <a:pt x="1053448" y="20485"/>
                      <a:pt x="1070911" y="4081"/>
                    </a:cubicBezTo>
                    <a:cubicBezTo>
                      <a:pt x="1088373" y="-12323"/>
                      <a:pt x="899461" y="25777"/>
                      <a:pt x="905811" y="29481"/>
                    </a:cubicBezTo>
                    <a:cubicBezTo>
                      <a:pt x="912161" y="33185"/>
                      <a:pt x="1044453" y="18898"/>
                      <a:pt x="1109011" y="26306"/>
                    </a:cubicBezTo>
                    <a:cubicBezTo>
                      <a:pt x="1173569" y="33714"/>
                      <a:pt x="1308507" y="83456"/>
                      <a:pt x="1315386" y="8663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 1089">
                <a:extLst>
                  <a:ext uri="{FF2B5EF4-FFF2-40B4-BE49-F238E27FC236}">
                    <a16:creationId xmlns:a16="http://schemas.microsoft.com/office/drawing/2014/main" id="{5B2E983D-8E6C-0B22-8D27-C56AC5BEEE56}"/>
                  </a:ext>
                </a:extLst>
              </p:cNvPr>
              <p:cNvSpPr/>
              <p:nvPr/>
            </p:nvSpPr>
            <p:spPr>
              <a:xfrm>
                <a:off x="5419217" y="954741"/>
                <a:ext cx="540271" cy="1086161"/>
              </a:xfrm>
              <a:custGeom>
                <a:avLst/>
                <a:gdLst>
                  <a:gd name="connsiteX0" fmla="*/ 540258 w 540271"/>
                  <a:gd name="connsiteY0" fmla="*/ 934 h 1086161"/>
                  <a:gd name="connsiteX1" fmla="*/ 248158 w 540271"/>
                  <a:gd name="connsiteY1" fmla="*/ 442259 h 1086161"/>
                  <a:gd name="connsiteX2" fmla="*/ 67183 w 540271"/>
                  <a:gd name="connsiteY2" fmla="*/ 934384 h 1086161"/>
                  <a:gd name="connsiteX3" fmla="*/ 127508 w 540271"/>
                  <a:gd name="connsiteY3" fmla="*/ 772459 h 1086161"/>
                  <a:gd name="connsiteX4" fmla="*/ 508 w 540271"/>
                  <a:gd name="connsiteY4" fmla="*/ 1083609 h 1086161"/>
                  <a:gd name="connsiteX5" fmla="*/ 89408 w 540271"/>
                  <a:gd name="connsiteY5" fmla="*/ 889934 h 1086161"/>
                  <a:gd name="connsiteX6" fmla="*/ 244983 w 540271"/>
                  <a:gd name="connsiteY6" fmla="*/ 378759 h 1086161"/>
                  <a:gd name="connsiteX7" fmla="*/ 159258 w 540271"/>
                  <a:gd name="connsiteY7" fmla="*/ 543859 h 1086161"/>
                  <a:gd name="connsiteX8" fmla="*/ 391033 w 540271"/>
                  <a:gd name="connsiteY8" fmla="*/ 207309 h 1086161"/>
                  <a:gd name="connsiteX9" fmla="*/ 260858 w 540271"/>
                  <a:gd name="connsiteY9" fmla="*/ 321609 h 1086161"/>
                  <a:gd name="connsiteX10" fmla="*/ 540258 w 540271"/>
                  <a:gd name="connsiteY10" fmla="*/ 934 h 1086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0271" h="1086161">
                    <a:moveTo>
                      <a:pt x="540258" y="934"/>
                    </a:moveTo>
                    <a:cubicBezTo>
                      <a:pt x="538141" y="21042"/>
                      <a:pt x="327004" y="286684"/>
                      <a:pt x="248158" y="442259"/>
                    </a:cubicBezTo>
                    <a:cubicBezTo>
                      <a:pt x="169312" y="597834"/>
                      <a:pt x="87291" y="879351"/>
                      <a:pt x="67183" y="934384"/>
                    </a:cubicBezTo>
                    <a:cubicBezTo>
                      <a:pt x="47075" y="989417"/>
                      <a:pt x="138620" y="747588"/>
                      <a:pt x="127508" y="772459"/>
                    </a:cubicBezTo>
                    <a:cubicBezTo>
                      <a:pt x="116396" y="797330"/>
                      <a:pt x="6858" y="1064030"/>
                      <a:pt x="508" y="1083609"/>
                    </a:cubicBezTo>
                    <a:cubicBezTo>
                      <a:pt x="-5842" y="1103188"/>
                      <a:pt x="48662" y="1007409"/>
                      <a:pt x="89408" y="889934"/>
                    </a:cubicBezTo>
                    <a:cubicBezTo>
                      <a:pt x="130154" y="772459"/>
                      <a:pt x="233341" y="436438"/>
                      <a:pt x="244983" y="378759"/>
                    </a:cubicBezTo>
                    <a:cubicBezTo>
                      <a:pt x="256625" y="321080"/>
                      <a:pt x="134916" y="572434"/>
                      <a:pt x="159258" y="543859"/>
                    </a:cubicBezTo>
                    <a:cubicBezTo>
                      <a:pt x="183600" y="515284"/>
                      <a:pt x="374100" y="244351"/>
                      <a:pt x="391033" y="207309"/>
                    </a:cubicBezTo>
                    <a:cubicBezTo>
                      <a:pt x="407966" y="170267"/>
                      <a:pt x="235987" y="351772"/>
                      <a:pt x="260858" y="321609"/>
                    </a:cubicBezTo>
                    <a:cubicBezTo>
                      <a:pt x="285729" y="291447"/>
                      <a:pt x="542375" y="-19174"/>
                      <a:pt x="540258" y="93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 1090">
                <a:extLst>
                  <a:ext uri="{FF2B5EF4-FFF2-40B4-BE49-F238E27FC236}">
                    <a16:creationId xmlns:a16="http://schemas.microsoft.com/office/drawing/2014/main" id="{455DAE9B-AE84-7947-8279-1AB08DD2F314}"/>
                  </a:ext>
                </a:extLst>
              </p:cNvPr>
              <p:cNvSpPr/>
              <p:nvPr/>
            </p:nvSpPr>
            <p:spPr>
              <a:xfrm>
                <a:off x="5269565" y="1891991"/>
                <a:ext cx="70897" cy="227235"/>
              </a:xfrm>
              <a:custGeom>
                <a:avLst/>
                <a:gdLst>
                  <a:gd name="connsiteX0" fmla="*/ 70785 w 70897"/>
                  <a:gd name="connsiteY0" fmla="*/ 309 h 227235"/>
                  <a:gd name="connsiteX1" fmla="*/ 19985 w 70897"/>
                  <a:gd name="connsiteY1" fmla="*/ 76509 h 227235"/>
                  <a:gd name="connsiteX2" fmla="*/ 19985 w 70897"/>
                  <a:gd name="connsiteY2" fmla="*/ 105084 h 227235"/>
                  <a:gd name="connsiteX3" fmla="*/ 13635 w 70897"/>
                  <a:gd name="connsiteY3" fmla="*/ 225734 h 227235"/>
                  <a:gd name="connsiteX4" fmla="*/ 13635 w 70897"/>
                  <a:gd name="connsiteY4" fmla="*/ 168584 h 227235"/>
                  <a:gd name="connsiteX5" fmla="*/ 4110 w 70897"/>
                  <a:gd name="connsiteY5" fmla="*/ 108259 h 227235"/>
                  <a:gd name="connsiteX6" fmla="*/ 70785 w 70897"/>
                  <a:gd name="connsiteY6" fmla="*/ 309 h 22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897" h="227235">
                    <a:moveTo>
                      <a:pt x="70785" y="309"/>
                    </a:moveTo>
                    <a:cubicBezTo>
                      <a:pt x="73431" y="-4983"/>
                      <a:pt x="28452" y="59047"/>
                      <a:pt x="19985" y="76509"/>
                    </a:cubicBezTo>
                    <a:cubicBezTo>
                      <a:pt x="11518" y="93971"/>
                      <a:pt x="21043" y="80213"/>
                      <a:pt x="19985" y="105084"/>
                    </a:cubicBezTo>
                    <a:cubicBezTo>
                      <a:pt x="18927" y="129955"/>
                      <a:pt x="14693" y="215151"/>
                      <a:pt x="13635" y="225734"/>
                    </a:cubicBezTo>
                    <a:cubicBezTo>
                      <a:pt x="12577" y="236317"/>
                      <a:pt x="15222" y="188163"/>
                      <a:pt x="13635" y="168584"/>
                    </a:cubicBezTo>
                    <a:cubicBezTo>
                      <a:pt x="12048" y="149005"/>
                      <a:pt x="-8590" y="136305"/>
                      <a:pt x="4110" y="108259"/>
                    </a:cubicBezTo>
                    <a:cubicBezTo>
                      <a:pt x="16810" y="80213"/>
                      <a:pt x="68139" y="5601"/>
                      <a:pt x="70785" y="30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 1091">
                <a:extLst>
                  <a:ext uri="{FF2B5EF4-FFF2-40B4-BE49-F238E27FC236}">
                    <a16:creationId xmlns:a16="http://schemas.microsoft.com/office/drawing/2014/main" id="{D1B66F86-11E2-A024-6C64-7E7A9A0AE574}"/>
                  </a:ext>
                </a:extLst>
              </p:cNvPr>
              <p:cNvSpPr/>
              <p:nvPr/>
            </p:nvSpPr>
            <p:spPr>
              <a:xfrm>
                <a:off x="5263443" y="1962150"/>
                <a:ext cx="179266" cy="25412"/>
              </a:xfrm>
              <a:custGeom>
                <a:avLst/>
                <a:gdLst>
                  <a:gd name="connsiteX0" fmla="*/ 707 w 179266"/>
                  <a:gd name="connsiteY0" fmla="*/ 22225 h 25412"/>
                  <a:gd name="connsiteX1" fmla="*/ 175332 w 179266"/>
                  <a:gd name="connsiteY1" fmla="*/ 0 h 25412"/>
                  <a:gd name="connsiteX2" fmla="*/ 115007 w 179266"/>
                  <a:gd name="connsiteY2" fmla="*/ 22225 h 25412"/>
                  <a:gd name="connsiteX3" fmla="*/ 707 w 179266"/>
                  <a:gd name="connsiteY3" fmla="*/ 22225 h 2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266" h="25412">
                    <a:moveTo>
                      <a:pt x="707" y="22225"/>
                    </a:moveTo>
                    <a:cubicBezTo>
                      <a:pt x="10761" y="18521"/>
                      <a:pt x="156282" y="0"/>
                      <a:pt x="175332" y="0"/>
                    </a:cubicBezTo>
                    <a:cubicBezTo>
                      <a:pt x="194382" y="0"/>
                      <a:pt x="139349" y="17463"/>
                      <a:pt x="115007" y="22225"/>
                    </a:cubicBezTo>
                    <a:cubicBezTo>
                      <a:pt x="90665" y="26987"/>
                      <a:pt x="-9347" y="25929"/>
                      <a:pt x="707" y="2222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3" name="フリーフォーム 1092">
                <a:extLst>
                  <a:ext uri="{FF2B5EF4-FFF2-40B4-BE49-F238E27FC236}">
                    <a16:creationId xmlns:a16="http://schemas.microsoft.com/office/drawing/2014/main" id="{913C1027-EC6C-5CB3-E990-F352FCE9553B}"/>
                  </a:ext>
                </a:extLst>
              </p:cNvPr>
              <p:cNvSpPr/>
              <p:nvPr/>
            </p:nvSpPr>
            <p:spPr>
              <a:xfrm>
                <a:off x="5251820" y="1995900"/>
                <a:ext cx="229173" cy="80815"/>
              </a:xfrm>
              <a:custGeom>
                <a:avLst/>
                <a:gdLst>
                  <a:gd name="connsiteX0" fmla="*/ 2805 w 229173"/>
                  <a:gd name="connsiteY0" fmla="*/ 80550 h 80815"/>
                  <a:gd name="connsiteX1" fmla="*/ 79005 w 229173"/>
                  <a:gd name="connsiteY1" fmla="*/ 26575 h 80815"/>
                  <a:gd name="connsiteX2" fmla="*/ 225055 w 229173"/>
                  <a:gd name="connsiteY2" fmla="*/ 17050 h 80815"/>
                  <a:gd name="connsiteX3" fmla="*/ 174255 w 229173"/>
                  <a:gd name="connsiteY3" fmla="*/ 1175 h 80815"/>
                  <a:gd name="connsiteX4" fmla="*/ 2805 w 229173"/>
                  <a:gd name="connsiteY4" fmla="*/ 80550 h 80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173" h="80815">
                    <a:moveTo>
                      <a:pt x="2805" y="80550"/>
                    </a:moveTo>
                    <a:cubicBezTo>
                      <a:pt x="-13070" y="84783"/>
                      <a:pt x="41963" y="37158"/>
                      <a:pt x="79005" y="26575"/>
                    </a:cubicBezTo>
                    <a:cubicBezTo>
                      <a:pt x="116047" y="15992"/>
                      <a:pt x="209180" y="21283"/>
                      <a:pt x="225055" y="17050"/>
                    </a:cubicBezTo>
                    <a:cubicBezTo>
                      <a:pt x="240930" y="12817"/>
                      <a:pt x="208122" y="-4646"/>
                      <a:pt x="174255" y="1175"/>
                    </a:cubicBezTo>
                    <a:cubicBezTo>
                      <a:pt x="140388" y="6996"/>
                      <a:pt x="18680" y="76317"/>
                      <a:pt x="2805" y="8055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フリーフォーム 1093">
                <a:extLst>
                  <a:ext uri="{FF2B5EF4-FFF2-40B4-BE49-F238E27FC236}">
                    <a16:creationId xmlns:a16="http://schemas.microsoft.com/office/drawing/2014/main" id="{FB4E05D8-86C2-1497-730B-1352D72EB7EC}"/>
                  </a:ext>
                </a:extLst>
              </p:cNvPr>
              <p:cNvSpPr/>
              <p:nvPr/>
            </p:nvSpPr>
            <p:spPr>
              <a:xfrm>
                <a:off x="7054799" y="1922024"/>
                <a:ext cx="178174" cy="62368"/>
              </a:xfrm>
              <a:custGeom>
                <a:avLst/>
                <a:gdLst>
                  <a:gd name="connsiteX0" fmla="*/ 51 w 178174"/>
                  <a:gd name="connsiteY0" fmla="*/ 17901 h 62368"/>
                  <a:gd name="connsiteX1" fmla="*/ 127051 w 178174"/>
                  <a:gd name="connsiteY1" fmla="*/ 8376 h 62368"/>
                  <a:gd name="connsiteX2" fmla="*/ 177851 w 178174"/>
                  <a:gd name="connsiteY2" fmla="*/ 62351 h 62368"/>
                  <a:gd name="connsiteX3" fmla="*/ 142926 w 178174"/>
                  <a:gd name="connsiteY3" fmla="*/ 2026 h 62368"/>
                  <a:gd name="connsiteX4" fmla="*/ 51 w 178174"/>
                  <a:gd name="connsiteY4" fmla="*/ 17901 h 6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174" h="62368">
                    <a:moveTo>
                      <a:pt x="51" y="17901"/>
                    </a:moveTo>
                    <a:cubicBezTo>
                      <a:pt x="-2595" y="18959"/>
                      <a:pt x="97418" y="968"/>
                      <a:pt x="127051" y="8376"/>
                    </a:cubicBezTo>
                    <a:cubicBezTo>
                      <a:pt x="156684" y="15784"/>
                      <a:pt x="175205" y="63409"/>
                      <a:pt x="177851" y="62351"/>
                    </a:cubicBezTo>
                    <a:cubicBezTo>
                      <a:pt x="180497" y="61293"/>
                      <a:pt x="166738" y="11022"/>
                      <a:pt x="142926" y="2026"/>
                    </a:cubicBezTo>
                    <a:cubicBezTo>
                      <a:pt x="119114" y="-6970"/>
                      <a:pt x="2697" y="16843"/>
                      <a:pt x="51" y="1790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5" name="フリーフォーム 1094">
                <a:extLst>
                  <a:ext uri="{FF2B5EF4-FFF2-40B4-BE49-F238E27FC236}">
                    <a16:creationId xmlns:a16="http://schemas.microsoft.com/office/drawing/2014/main" id="{FAE955BF-EFBF-BC7F-9DCC-87FF15D1A040}"/>
                  </a:ext>
                </a:extLst>
              </p:cNvPr>
              <p:cNvSpPr/>
              <p:nvPr/>
            </p:nvSpPr>
            <p:spPr>
              <a:xfrm>
                <a:off x="7067548" y="1939696"/>
                <a:ext cx="153173" cy="52478"/>
              </a:xfrm>
              <a:custGeom>
                <a:avLst/>
                <a:gdLst>
                  <a:gd name="connsiteX0" fmla="*/ 2 w 153173"/>
                  <a:gd name="connsiteY0" fmla="*/ 229 h 52478"/>
                  <a:gd name="connsiteX1" fmla="*/ 92077 w 153173"/>
                  <a:gd name="connsiteY1" fmla="*/ 31979 h 52478"/>
                  <a:gd name="connsiteX2" fmla="*/ 152402 w 153173"/>
                  <a:gd name="connsiteY2" fmla="*/ 25629 h 52478"/>
                  <a:gd name="connsiteX3" fmla="*/ 123827 w 153173"/>
                  <a:gd name="connsiteY3" fmla="*/ 41504 h 52478"/>
                  <a:gd name="connsiteX4" fmla="*/ 88902 w 153173"/>
                  <a:gd name="connsiteY4" fmla="*/ 51029 h 52478"/>
                  <a:gd name="connsiteX5" fmla="*/ 2 w 153173"/>
                  <a:gd name="connsiteY5" fmla="*/ 229 h 52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173" h="52478">
                    <a:moveTo>
                      <a:pt x="2" y="229"/>
                    </a:moveTo>
                    <a:cubicBezTo>
                      <a:pt x="531" y="-2946"/>
                      <a:pt x="66677" y="27746"/>
                      <a:pt x="92077" y="31979"/>
                    </a:cubicBezTo>
                    <a:cubicBezTo>
                      <a:pt x="117477" y="36212"/>
                      <a:pt x="147110" y="24042"/>
                      <a:pt x="152402" y="25629"/>
                    </a:cubicBezTo>
                    <a:cubicBezTo>
                      <a:pt x="157694" y="27216"/>
                      <a:pt x="134410" y="37271"/>
                      <a:pt x="123827" y="41504"/>
                    </a:cubicBezTo>
                    <a:cubicBezTo>
                      <a:pt x="113244" y="45737"/>
                      <a:pt x="104248" y="56321"/>
                      <a:pt x="88902" y="51029"/>
                    </a:cubicBezTo>
                    <a:cubicBezTo>
                      <a:pt x="73556" y="45737"/>
                      <a:pt x="-527" y="3404"/>
                      <a:pt x="2" y="22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 1095">
                <a:extLst>
                  <a:ext uri="{FF2B5EF4-FFF2-40B4-BE49-F238E27FC236}">
                    <a16:creationId xmlns:a16="http://schemas.microsoft.com/office/drawing/2014/main" id="{E405D0F4-3101-A8DB-BD2D-05BBDED901C1}"/>
                  </a:ext>
                </a:extLst>
              </p:cNvPr>
              <p:cNvSpPr/>
              <p:nvPr/>
            </p:nvSpPr>
            <p:spPr>
              <a:xfrm>
                <a:off x="5241995" y="1790478"/>
                <a:ext cx="335758" cy="1222357"/>
              </a:xfrm>
              <a:custGeom>
                <a:avLst/>
                <a:gdLst>
                  <a:gd name="connsiteX0" fmla="*/ 136455 w 335758"/>
                  <a:gd name="connsiteY0" fmla="*/ 222 h 1222357"/>
                  <a:gd name="connsiteX1" fmla="*/ 38030 w 335758"/>
                  <a:gd name="connsiteY1" fmla="*/ 393922 h 1222357"/>
                  <a:gd name="connsiteX2" fmla="*/ 41205 w 335758"/>
                  <a:gd name="connsiteY2" fmla="*/ 822547 h 1222357"/>
                  <a:gd name="connsiteX3" fmla="*/ 50730 w 335758"/>
                  <a:gd name="connsiteY3" fmla="*/ 657447 h 1222357"/>
                  <a:gd name="connsiteX4" fmla="*/ 323780 w 335758"/>
                  <a:gd name="connsiteY4" fmla="*/ 1200372 h 1222357"/>
                  <a:gd name="connsiteX5" fmla="*/ 260280 w 335758"/>
                  <a:gd name="connsiteY5" fmla="*/ 1070197 h 1222357"/>
                  <a:gd name="connsiteX6" fmla="*/ 18980 w 335758"/>
                  <a:gd name="connsiteY6" fmla="*/ 644747 h 1222357"/>
                  <a:gd name="connsiteX7" fmla="*/ 18980 w 335758"/>
                  <a:gd name="connsiteY7" fmla="*/ 692372 h 1222357"/>
                  <a:gd name="connsiteX8" fmla="*/ 47555 w 335758"/>
                  <a:gd name="connsiteY8" fmla="*/ 327247 h 1222357"/>
                  <a:gd name="connsiteX9" fmla="*/ 3105 w 335758"/>
                  <a:gd name="connsiteY9" fmla="*/ 447897 h 1222357"/>
                  <a:gd name="connsiteX10" fmla="*/ 136455 w 335758"/>
                  <a:gd name="connsiteY10" fmla="*/ 222 h 122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5758" h="1222357">
                    <a:moveTo>
                      <a:pt x="136455" y="222"/>
                    </a:moveTo>
                    <a:cubicBezTo>
                      <a:pt x="142276" y="-8774"/>
                      <a:pt x="53905" y="256868"/>
                      <a:pt x="38030" y="393922"/>
                    </a:cubicBezTo>
                    <a:cubicBezTo>
                      <a:pt x="22155" y="530976"/>
                      <a:pt x="39088" y="778626"/>
                      <a:pt x="41205" y="822547"/>
                    </a:cubicBezTo>
                    <a:cubicBezTo>
                      <a:pt x="43322" y="866468"/>
                      <a:pt x="3634" y="594476"/>
                      <a:pt x="50730" y="657447"/>
                    </a:cubicBezTo>
                    <a:cubicBezTo>
                      <a:pt x="97826" y="720418"/>
                      <a:pt x="288855" y="1131580"/>
                      <a:pt x="323780" y="1200372"/>
                    </a:cubicBezTo>
                    <a:cubicBezTo>
                      <a:pt x="358705" y="1269164"/>
                      <a:pt x="311080" y="1162801"/>
                      <a:pt x="260280" y="1070197"/>
                    </a:cubicBezTo>
                    <a:cubicBezTo>
                      <a:pt x="209480" y="977593"/>
                      <a:pt x="59197" y="707718"/>
                      <a:pt x="18980" y="644747"/>
                    </a:cubicBezTo>
                    <a:cubicBezTo>
                      <a:pt x="-21237" y="581776"/>
                      <a:pt x="14218" y="745289"/>
                      <a:pt x="18980" y="692372"/>
                    </a:cubicBezTo>
                    <a:cubicBezTo>
                      <a:pt x="23742" y="639455"/>
                      <a:pt x="50201" y="367993"/>
                      <a:pt x="47555" y="327247"/>
                    </a:cubicBezTo>
                    <a:cubicBezTo>
                      <a:pt x="44909" y="286501"/>
                      <a:pt x="-13299" y="501343"/>
                      <a:pt x="3105" y="447897"/>
                    </a:cubicBezTo>
                    <a:cubicBezTo>
                      <a:pt x="19509" y="394451"/>
                      <a:pt x="130634" y="9218"/>
                      <a:pt x="136455" y="22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 1096">
                <a:extLst>
                  <a:ext uri="{FF2B5EF4-FFF2-40B4-BE49-F238E27FC236}">
                    <a16:creationId xmlns:a16="http://schemas.microsoft.com/office/drawing/2014/main" id="{910F537D-E4E1-254A-AD6C-B08E00337DC1}"/>
                  </a:ext>
                </a:extLst>
              </p:cNvPr>
              <p:cNvSpPr/>
              <p:nvPr/>
            </p:nvSpPr>
            <p:spPr>
              <a:xfrm>
                <a:off x="5211262" y="1766589"/>
                <a:ext cx="411913" cy="1382163"/>
              </a:xfrm>
              <a:custGeom>
                <a:avLst/>
                <a:gdLst>
                  <a:gd name="connsiteX0" fmla="*/ 49713 w 411913"/>
                  <a:gd name="connsiteY0" fmla="*/ 1886 h 1382163"/>
                  <a:gd name="connsiteX1" fmla="*/ 17963 w 411913"/>
                  <a:gd name="connsiteY1" fmla="*/ 570211 h 1382163"/>
                  <a:gd name="connsiteX2" fmla="*/ 17963 w 411913"/>
                  <a:gd name="connsiteY2" fmla="*/ 516236 h 1382163"/>
                  <a:gd name="connsiteX3" fmla="*/ 56063 w 411913"/>
                  <a:gd name="connsiteY3" fmla="*/ 779761 h 1382163"/>
                  <a:gd name="connsiteX4" fmla="*/ 195763 w 411913"/>
                  <a:gd name="connsiteY4" fmla="*/ 1046461 h 1382163"/>
                  <a:gd name="connsiteX5" fmla="*/ 148138 w 411913"/>
                  <a:gd name="connsiteY5" fmla="*/ 935336 h 1382163"/>
                  <a:gd name="connsiteX6" fmla="*/ 402138 w 411913"/>
                  <a:gd name="connsiteY6" fmla="*/ 1367136 h 1382163"/>
                  <a:gd name="connsiteX7" fmla="*/ 325938 w 411913"/>
                  <a:gd name="connsiteY7" fmla="*/ 1227436 h 1382163"/>
                  <a:gd name="connsiteX8" fmla="*/ 14788 w 411913"/>
                  <a:gd name="connsiteY8" fmla="*/ 690861 h 1382163"/>
                  <a:gd name="connsiteX9" fmla="*/ 49713 w 411913"/>
                  <a:gd name="connsiteY9" fmla="*/ 792461 h 1382163"/>
                  <a:gd name="connsiteX10" fmla="*/ 49713 w 411913"/>
                  <a:gd name="connsiteY10" fmla="*/ 1886 h 13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1913" h="1382163">
                    <a:moveTo>
                      <a:pt x="49713" y="1886"/>
                    </a:moveTo>
                    <a:cubicBezTo>
                      <a:pt x="44421" y="-35156"/>
                      <a:pt x="23255" y="484486"/>
                      <a:pt x="17963" y="570211"/>
                    </a:cubicBezTo>
                    <a:cubicBezTo>
                      <a:pt x="12671" y="655936"/>
                      <a:pt x="11613" y="481311"/>
                      <a:pt x="17963" y="516236"/>
                    </a:cubicBezTo>
                    <a:cubicBezTo>
                      <a:pt x="24313" y="551161"/>
                      <a:pt x="26430" y="691390"/>
                      <a:pt x="56063" y="779761"/>
                    </a:cubicBezTo>
                    <a:cubicBezTo>
                      <a:pt x="85696" y="868132"/>
                      <a:pt x="180417" y="1020532"/>
                      <a:pt x="195763" y="1046461"/>
                    </a:cubicBezTo>
                    <a:cubicBezTo>
                      <a:pt x="211109" y="1072390"/>
                      <a:pt x="113742" y="881890"/>
                      <a:pt x="148138" y="935336"/>
                    </a:cubicBezTo>
                    <a:cubicBezTo>
                      <a:pt x="182534" y="988782"/>
                      <a:pt x="372505" y="1318453"/>
                      <a:pt x="402138" y="1367136"/>
                    </a:cubicBezTo>
                    <a:cubicBezTo>
                      <a:pt x="431771" y="1415819"/>
                      <a:pt x="390496" y="1340148"/>
                      <a:pt x="325938" y="1227436"/>
                    </a:cubicBezTo>
                    <a:cubicBezTo>
                      <a:pt x="261380" y="1114724"/>
                      <a:pt x="60826" y="763357"/>
                      <a:pt x="14788" y="690861"/>
                    </a:cubicBezTo>
                    <a:cubicBezTo>
                      <a:pt x="-31250" y="618365"/>
                      <a:pt x="44421" y="902528"/>
                      <a:pt x="49713" y="792461"/>
                    </a:cubicBezTo>
                    <a:cubicBezTo>
                      <a:pt x="55005" y="682394"/>
                      <a:pt x="55005" y="38928"/>
                      <a:pt x="49713" y="188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8" name="フリーフォーム 1097">
                <a:extLst>
                  <a:ext uri="{FF2B5EF4-FFF2-40B4-BE49-F238E27FC236}">
                    <a16:creationId xmlns:a16="http://schemas.microsoft.com/office/drawing/2014/main" id="{BC4B1751-802E-9CC3-C91A-40D87FED2897}"/>
                  </a:ext>
                </a:extLst>
              </p:cNvPr>
              <p:cNvSpPr/>
              <p:nvPr/>
            </p:nvSpPr>
            <p:spPr>
              <a:xfrm>
                <a:off x="4662025" y="1605777"/>
                <a:ext cx="192559" cy="1267191"/>
              </a:xfrm>
              <a:custGeom>
                <a:avLst/>
                <a:gdLst>
                  <a:gd name="connsiteX0" fmla="*/ 192550 w 192559"/>
                  <a:gd name="connsiteY0" fmla="*/ 773 h 1267191"/>
                  <a:gd name="connsiteX1" fmla="*/ 81425 w 192559"/>
                  <a:gd name="connsiteY1" fmla="*/ 369073 h 1267191"/>
                  <a:gd name="connsiteX2" fmla="*/ 30625 w 192559"/>
                  <a:gd name="connsiteY2" fmla="*/ 896123 h 1267191"/>
                  <a:gd name="connsiteX3" fmla="*/ 68725 w 192559"/>
                  <a:gd name="connsiteY3" fmla="*/ 321448 h 1267191"/>
                  <a:gd name="connsiteX4" fmla="*/ 14750 w 192559"/>
                  <a:gd name="connsiteY4" fmla="*/ 680223 h 1267191"/>
                  <a:gd name="connsiteX5" fmla="*/ 30625 w 192559"/>
                  <a:gd name="connsiteY5" fmla="*/ 1264423 h 1267191"/>
                  <a:gd name="connsiteX6" fmla="*/ 2050 w 192559"/>
                  <a:gd name="connsiteY6" fmla="*/ 867548 h 1267191"/>
                  <a:gd name="connsiteX7" fmla="*/ 97300 w 192559"/>
                  <a:gd name="connsiteY7" fmla="*/ 130948 h 1267191"/>
                  <a:gd name="connsiteX8" fmla="*/ 75075 w 192559"/>
                  <a:gd name="connsiteY8" fmla="*/ 267473 h 1267191"/>
                  <a:gd name="connsiteX9" fmla="*/ 192550 w 192559"/>
                  <a:gd name="connsiteY9" fmla="*/ 773 h 126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2559" h="1267191">
                    <a:moveTo>
                      <a:pt x="192550" y="773"/>
                    </a:moveTo>
                    <a:cubicBezTo>
                      <a:pt x="193608" y="17706"/>
                      <a:pt x="108412" y="219848"/>
                      <a:pt x="81425" y="369073"/>
                    </a:cubicBezTo>
                    <a:cubicBezTo>
                      <a:pt x="54437" y="518298"/>
                      <a:pt x="32742" y="904060"/>
                      <a:pt x="30625" y="896123"/>
                    </a:cubicBezTo>
                    <a:cubicBezTo>
                      <a:pt x="28508" y="888186"/>
                      <a:pt x="71371" y="357431"/>
                      <a:pt x="68725" y="321448"/>
                    </a:cubicBezTo>
                    <a:cubicBezTo>
                      <a:pt x="66079" y="285465"/>
                      <a:pt x="21100" y="523061"/>
                      <a:pt x="14750" y="680223"/>
                    </a:cubicBezTo>
                    <a:cubicBezTo>
                      <a:pt x="8400" y="837386"/>
                      <a:pt x="32742" y="1233202"/>
                      <a:pt x="30625" y="1264423"/>
                    </a:cubicBezTo>
                    <a:cubicBezTo>
                      <a:pt x="28508" y="1295644"/>
                      <a:pt x="-9062" y="1056460"/>
                      <a:pt x="2050" y="867548"/>
                    </a:cubicBezTo>
                    <a:cubicBezTo>
                      <a:pt x="13162" y="678636"/>
                      <a:pt x="85129" y="230960"/>
                      <a:pt x="97300" y="130948"/>
                    </a:cubicBezTo>
                    <a:cubicBezTo>
                      <a:pt x="109471" y="30936"/>
                      <a:pt x="59200" y="284406"/>
                      <a:pt x="75075" y="267473"/>
                    </a:cubicBezTo>
                    <a:cubicBezTo>
                      <a:pt x="90950" y="250540"/>
                      <a:pt x="191492" y="-16160"/>
                      <a:pt x="192550" y="77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 1098">
                <a:extLst>
                  <a:ext uri="{FF2B5EF4-FFF2-40B4-BE49-F238E27FC236}">
                    <a16:creationId xmlns:a16="http://schemas.microsoft.com/office/drawing/2014/main" id="{2AAF7F53-7D43-4FB4-7154-DE92904B1B2B}"/>
                  </a:ext>
                </a:extLst>
              </p:cNvPr>
              <p:cNvSpPr/>
              <p:nvPr/>
            </p:nvSpPr>
            <p:spPr>
              <a:xfrm>
                <a:off x="5177266" y="2571053"/>
                <a:ext cx="557946" cy="923454"/>
              </a:xfrm>
              <a:custGeom>
                <a:avLst/>
                <a:gdLst>
                  <a:gd name="connsiteX0" fmla="*/ 4334 w 557946"/>
                  <a:gd name="connsiteY0" fmla="*/ 7047 h 923454"/>
                  <a:gd name="connsiteX1" fmla="*/ 305959 w 557946"/>
                  <a:gd name="connsiteY1" fmla="*/ 603947 h 923454"/>
                  <a:gd name="connsiteX2" fmla="*/ 264684 w 557946"/>
                  <a:gd name="connsiteY2" fmla="*/ 553147 h 923454"/>
                  <a:gd name="connsiteX3" fmla="*/ 544084 w 557946"/>
                  <a:gd name="connsiteY3" fmla="*/ 908747 h 923454"/>
                  <a:gd name="connsiteX4" fmla="*/ 480584 w 557946"/>
                  <a:gd name="connsiteY4" fmla="*/ 826197 h 923454"/>
                  <a:gd name="connsiteX5" fmla="*/ 178959 w 557946"/>
                  <a:gd name="connsiteY5" fmla="*/ 556322 h 923454"/>
                  <a:gd name="connsiteX6" fmla="*/ 264684 w 557946"/>
                  <a:gd name="connsiteY6" fmla="*/ 670622 h 923454"/>
                  <a:gd name="connsiteX7" fmla="*/ 134509 w 557946"/>
                  <a:gd name="connsiteY7" fmla="*/ 302322 h 923454"/>
                  <a:gd name="connsiteX8" fmla="*/ 4334 w 557946"/>
                  <a:gd name="connsiteY8" fmla="*/ 7047 h 92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7946" h="923454">
                    <a:moveTo>
                      <a:pt x="4334" y="7047"/>
                    </a:moveTo>
                    <a:cubicBezTo>
                      <a:pt x="32909" y="57318"/>
                      <a:pt x="262567" y="512930"/>
                      <a:pt x="305959" y="603947"/>
                    </a:cubicBezTo>
                    <a:cubicBezTo>
                      <a:pt x="349351" y="694964"/>
                      <a:pt x="264684" y="553147"/>
                      <a:pt x="264684" y="553147"/>
                    </a:cubicBezTo>
                    <a:lnTo>
                      <a:pt x="544084" y="908747"/>
                    </a:lnTo>
                    <a:cubicBezTo>
                      <a:pt x="580067" y="954255"/>
                      <a:pt x="541438" y="884934"/>
                      <a:pt x="480584" y="826197"/>
                    </a:cubicBezTo>
                    <a:cubicBezTo>
                      <a:pt x="419730" y="767460"/>
                      <a:pt x="214942" y="582251"/>
                      <a:pt x="178959" y="556322"/>
                    </a:cubicBezTo>
                    <a:cubicBezTo>
                      <a:pt x="142976" y="530393"/>
                      <a:pt x="272092" y="712955"/>
                      <a:pt x="264684" y="670622"/>
                    </a:cubicBezTo>
                    <a:cubicBezTo>
                      <a:pt x="257276" y="628289"/>
                      <a:pt x="172609" y="416622"/>
                      <a:pt x="134509" y="302322"/>
                    </a:cubicBezTo>
                    <a:cubicBezTo>
                      <a:pt x="96409" y="188022"/>
                      <a:pt x="-24241" y="-43224"/>
                      <a:pt x="4334" y="704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 1099">
                <a:extLst>
                  <a:ext uri="{FF2B5EF4-FFF2-40B4-BE49-F238E27FC236}">
                    <a16:creationId xmlns:a16="http://schemas.microsoft.com/office/drawing/2014/main" id="{1009BF19-2599-FF22-5F5B-9DF6364D6F0D}"/>
                  </a:ext>
                </a:extLst>
              </p:cNvPr>
              <p:cNvSpPr/>
              <p:nvPr/>
            </p:nvSpPr>
            <p:spPr>
              <a:xfrm>
                <a:off x="4760329" y="2974812"/>
                <a:ext cx="436561" cy="907957"/>
              </a:xfrm>
              <a:custGeom>
                <a:avLst/>
                <a:gdLst>
                  <a:gd name="connsiteX0" fmla="*/ 14871 w 436561"/>
                  <a:gd name="connsiteY0" fmla="*/ 22388 h 907957"/>
                  <a:gd name="connsiteX1" fmla="*/ 408571 w 436561"/>
                  <a:gd name="connsiteY1" fmla="*/ 854238 h 907957"/>
                  <a:gd name="connsiteX2" fmla="*/ 367296 w 436561"/>
                  <a:gd name="connsiteY2" fmla="*/ 755813 h 907957"/>
                  <a:gd name="connsiteX3" fmla="*/ 68846 w 436561"/>
                  <a:gd name="connsiteY3" fmla="*/ 187488 h 907957"/>
                  <a:gd name="connsiteX4" fmla="*/ 81546 w 436561"/>
                  <a:gd name="connsiteY4" fmla="*/ 231938 h 907957"/>
                  <a:gd name="connsiteX5" fmla="*/ 14871 w 436561"/>
                  <a:gd name="connsiteY5" fmla="*/ 22388 h 907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6561" h="907957">
                    <a:moveTo>
                      <a:pt x="14871" y="22388"/>
                    </a:moveTo>
                    <a:cubicBezTo>
                      <a:pt x="69375" y="126105"/>
                      <a:pt x="349834" y="732001"/>
                      <a:pt x="408571" y="854238"/>
                    </a:cubicBezTo>
                    <a:cubicBezTo>
                      <a:pt x="467309" y="976476"/>
                      <a:pt x="423917" y="866938"/>
                      <a:pt x="367296" y="755813"/>
                    </a:cubicBezTo>
                    <a:cubicBezTo>
                      <a:pt x="310675" y="644688"/>
                      <a:pt x="116471" y="274801"/>
                      <a:pt x="68846" y="187488"/>
                    </a:cubicBezTo>
                    <a:cubicBezTo>
                      <a:pt x="21221" y="100175"/>
                      <a:pt x="90542" y="256280"/>
                      <a:pt x="81546" y="231938"/>
                    </a:cubicBezTo>
                    <a:cubicBezTo>
                      <a:pt x="72550" y="207596"/>
                      <a:pt x="-39633" y="-81329"/>
                      <a:pt x="14871" y="2238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 1100">
                <a:extLst>
                  <a:ext uri="{FF2B5EF4-FFF2-40B4-BE49-F238E27FC236}">
                    <a16:creationId xmlns:a16="http://schemas.microsoft.com/office/drawing/2014/main" id="{D1639F8D-133E-C5C8-290A-903513AC2CDC}"/>
                  </a:ext>
                </a:extLst>
              </p:cNvPr>
              <p:cNvSpPr/>
              <p:nvPr/>
            </p:nvSpPr>
            <p:spPr>
              <a:xfrm>
                <a:off x="4736447" y="2697344"/>
                <a:ext cx="149905" cy="1142533"/>
              </a:xfrm>
              <a:custGeom>
                <a:avLst/>
                <a:gdLst>
                  <a:gd name="connsiteX0" fmla="*/ 149878 w 149905"/>
                  <a:gd name="connsiteY0" fmla="*/ 1406 h 1142533"/>
                  <a:gd name="connsiteX1" fmla="*/ 26053 w 149905"/>
                  <a:gd name="connsiteY1" fmla="*/ 753881 h 1142533"/>
                  <a:gd name="connsiteX2" fmla="*/ 108603 w 149905"/>
                  <a:gd name="connsiteY2" fmla="*/ 1134881 h 1142533"/>
                  <a:gd name="connsiteX3" fmla="*/ 57803 w 149905"/>
                  <a:gd name="connsiteY3" fmla="*/ 966606 h 1142533"/>
                  <a:gd name="connsiteX4" fmla="*/ 13353 w 149905"/>
                  <a:gd name="connsiteY4" fmla="*/ 471306 h 1142533"/>
                  <a:gd name="connsiteX5" fmla="*/ 13353 w 149905"/>
                  <a:gd name="connsiteY5" fmla="*/ 563381 h 1142533"/>
                  <a:gd name="connsiteX6" fmla="*/ 149878 w 149905"/>
                  <a:gd name="connsiteY6" fmla="*/ 1406 h 1142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905" h="1142533">
                    <a:moveTo>
                      <a:pt x="149878" y="1406"/>
                    </a:moveTo>
                    <a:cubicBezTo>
                      <a:pt x="151995" y="33156"/>
                      <a:pt x="32932" y="564969"/>
                      <a:pt x="26053" y="753881"/>
                    </a:cubicBezTo>
                    <a:cubicBezTo>
                      <a:pt x="19174" y="942793"/>
                      <a:pt x="103311" y="1099427"/>
                      <a:pt x="108603" y="1134881"/>
                    </a:cubicBezTo>
                    <a:cubicBezTo>
                      <a:pt x="113895" y="1170335"/>
                      <a:pt x="73678" y="1077202"/>
                      <a:pt x="57803" y="966606"/>
                    </a:cubicBezTo>
                    <a:cubicBezTo>
                      <a:pt x="41928" y="856010"/>
                      <a:pt x="20761" y="538510"/>
                      <a:pt x="13353" y="471306"/>
                    </a:cubicBezTo>
                    <a:cubicBezTo>
                      <a:pt x="5945" y="404102"/>
                      <a:pt x="-12576" y="641698"/>
                      <a:pt x="13353" y="563381"/>
                    </a:cubicBezTo>
                    <a:cubicBezTo>
                      <a:pt x="39282" y="485064"/>
                      <a:pt x="147761" y="-30344"/>
                      <a:pt x="149878" y="140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 1101">
                <a:extLst>
                  <a:ext uri="{FF2B5EF4-FFF2-40B4-BE49-F238E27FC236}">
                    <a16:creationId xmlns:a16="http://schemas.microsoft.com/office/drawing/2014/main" id="{142995DF-B435-F33D-9999-4FDE54A871CC}"/>
                  </a:ext>
                </a:extLst>
              </p:cNvPr>
              <p:cNvSpPr/>
              <p:nvPr/>
            </p:nvSpPr>
            <p:spPr>
              <a:xfrm>
                <a:off x="5295592" y="2940324"/>
                <a:ext cx="160435" cy="1241623"/>
              </a:xfrm>
              <a:custGeom>
                <a:avLst/>
                <a:gdLst>
                  <a:gd name="connsiteX0" fmla="*/ 86033 w 160435"/>
                  <a:gd name="connsiteY0" fmla="*/ 25126 h 1241623"/>
                  <a:gd name="connsiteX1" fmla="*/ 32058 w 160435"/>
                  <a:gd name="connsiteY1" fmla="*/ 317226 h 1241623"/>
                  <a:gd name="connsiteX2" fmla="*/ 13008 w 160435"/>
                  <a:gd name="connsiteY2" fmla="*/ 717276 h 1241623"/>
                  <a:gd name="connsiteX3" fmla="*/ 13008 w 160435"/>
                  <a:gd name="connsiteY3" fmla="*/ 558526 h 1241623"/>
                  <a:gd name="connsiteX4" fmla="*/ 146358 w 160435"/>
                  <a:gd name="connsiteY4" fmla="*/ 1196701 h 1241623"/>
                  <a:gd name="connsiteX5" fmla="*/ 140008 w 160435"/>
                  <a:gd name="connsiteY5" fmla="*/ 1123676 h 1241623"/>
                  <a:gd name="connsiteX6" fmla="*/ 308 w 160435"/>
                  <a:gd name="connsiteY6" fmla="*/ 602976 h 1241623"/>
                  <a:gd name="connsiteX7" fmla="*/ 101908 w 160435"/>
                  <a:gd name="connsiteY7" fmla="*/ 79101 h 1241623"/>
                  <a:gd name="connsiteX8" fmla="*/ 86033 w 160435"/>
                  <a:gd name="connsiteY8" fmla="*/ 25126 h 1241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435" h="1241623">
                    <a:moveTo>
                      <a:pt x="86033" y="25126"/>
                    </a:moveTo>
                    <a:cubicBezTo>
                      <a:pt x="74391" y="64814"/>
                      <a:pt x="44229" y="201868"/>
                      <a:pt x="32058" y="317226"/>
                    </a:cubicBezTo>
                    <a:cubicBezTo>
                      <a:pt x="19887" y="432584"/>
                      <a:pt x="16183" y="677059"/>
                      <a:pt x="13008" y="717276"/>
                    </a:cubicBezTo>
                    <a:cubicBezTo>
                      <a:pt x="9833" y="757493"/>
                      <a:pt x="-9217" y="478622"/>
                      <a:pt x="13008" y="558526"/>
                    </a:cubicBezTo>
                    <a:cubicBezTo>
                      <a:pt x="35233" y="638430"/>
                      <a:pt x="125191" y="1102509"/>
                      <a:pt x="146358" y="1196701"/>
                    </a:cubicBezTo>
                    <a:cubicBezTo>
                      <a:pt x="167525" y="1290893"/>
                      <a:pt x="164350" y="1222630"/>
                      <a:pt x="140008" y="1123676"/>
                    </a:cubicBezTo>
                    <a:cubicBezTo>
                      <a:pt x="115666" y="1024722"/>
                      <a:pt x="6658" y="777072"/>
                      <a:pt x="308" y="602976"/>
                    </a:cubicBezTo>
                    <a:cubicBezTo>
                      <a:pt x="-6042" y="428880"/>
                      <a:pt x="87621" y="172763"/>
                      <a:pt x="101908" y="79101"/>
                    </a:cubicBezTo>
                    <a:cubicBezTo>
                      <a:pt x="116195" y="-14561"/>
                      <a:pt x="97675" y="-14562"/>
                      <a:pt x="86033" y="2512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3" name="フリーフォーム 1102">
                <a:extLst>
                  <a:ext uri="{FF2B5EF4-FFF2-40B4-BE49-F238E27FC236}">
                    <a16:creationId xmlns:a16="http://schemas.microsoft.com/office/drawing/2014/main" id="{C0779075-5AD0-7C62-CDE1-7E551493D2F7}"/>
                  </a:ext>
                </a:extLst>
              </p:cNvPr>
              <p:cNvSpPr/>
              <p:nvPr/>
            </p:nvSpPr>
            <p:spPr>
              <a:xfrm>
                <a:off x="5222858" y="2828739"/>
                <a:ext cx="278038" cy="1092544"/>
              </a:xfrm>
              <a:custGeom>
                <a:avLst/>
                <a:gdLst>
                  <a:gd name="connsiteX0" fmla="*/ 17 w 278038"/>
                  <a:gd name="connsiteY0" fmla="*/ 186 h 1092544"/>
                  <a:gd name="connsiteX1" fmla="*/ 247667 w 278038"/>
                  <a:gd name="connsiteY1" fmla="*/ 552636 h 1092544"/>
                  <a:gd name="connsiteX2" fmla="*/ 190517 w 278038"/>
                  <a:gd name="connsiteY2" fmla="*/ 1082861 h 1092544"/>
                  <a:gd name="connsiteX3" fmla="*/ 244492 w 278038"/>
                  <a:gd name="connsiteY3" fmla="*/ 873311 h 1092544"/>
                  <a:gd name="connsiteX4" fmla="*/ 276242 w 278038"/>
                  <a:gd name="connsiteY4" fmla="*/ 593911 h 1092544"/>
                  <a:gd name="connsiteX5" fmla="*/ 269892 w 278038"/>
                  <a:gd name="connsiteY5" fmla="*/ 641536 h 1092544"/>
                  <a:gd name="connsiteX6" fmla="*/ 234967 w 278038"/>
                  <a:gd name="connsiteY6" fmla="*/ 492311 h 1092544"/>
                  <a:gd name="connsiteX7" fmla="*/ 17 w 278038"/>
                  <a:gd name="connsiteY7" fmla="*/ 186 h 1092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038" h="1092544">
                    <a:moveTo>
                      <a:pt x="17" y="186"/>
                    </a:moveTo>
                    <a:cubicBezTo>
                      <a:pt x="2134" y="10240"/>
                      <a:pt x="215917" y="372190"/>
                      <a:pt x="247667" y="552636"/>
                    </a:cubicBezTo>
                    <a:cubicBezTo>
                      <a:pt x="279417" y="733082"/>
                      <a:pt x="191046" y="1029415"/>
                      <a:pt x="190517" y="1082861"/>
                    </a:cubicBezTo>
                    <a:cubicBezTo>
                      <a:pt x="189988" y="1136307"/>
                      <a:pt x="230205" y="954803"/>
                      <a:pt x="244492" y="873311"/>
                    </a:cubicBezTo>
                    <a:cubicBezTo>
                      <a:pt x="258779" y="791819"/>
                      <a:pt x="272009" y="632540"/>
                      <a:pt x="276242" y="593911"/>
                    </a:cubicBezTo>
                    <a:cubicBezTo>
                      <a:pt x="280475" y="555282"/>
                      <a:pt x="276771" y="658469"/>
                      <a:pt x="269892" y="641536"/>
                    </a:cubicBezTo>
                    <a:cubicBezTo>
                      <a:pt x="263013" y="624603"/>
                      <a:pt x="278888" y="596028"/>
                      <a:pt x="234967" y="492311"/>
                    </a:cubicBezTo>
                    <a:cubicBezTo>
                      <a:pt x="191046" y="388594"/>
                      <a:pt x="-2100" y="-9868"/>
                      <a:pt x="17" y="18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4" name="フリーフォーム 1103">
                <a:extLst>
                  <a:ext uri="{FF2B5EF4-FFF2-40B4-BE49-F238E27FC236}">
                    <a16:creationId xmlns:a16="http://schemas.microsoft.com/office/drawing/2014/main" id="{168A5E77-BF1A-12FF-6758-834732F45BF0}"/>
                  </a:ext>
                </a:extLst>
              </p:cNvPr>
              <p:cNvSpPr/>
              <p:nvPr/>
            </p:nvSpPr>
            <p:spPr>
              <a:xfrm>
                <a:off x="4858952" y="3301605"/>
                <a:ext cx="298775" cy="967979"/>
              </a:xfrm>
              <a:custGeom>
                <a:avLst/>
                <a:gdLst>
                  <a:gd name="connsiteX0" fmla="*/ 106748 w 298775"/>
                  <a:gd name="connsiteY0" fmla="*/ 395 h 967979"/>
                  <a:gd name="connsiteX1" fmla="*/ 71823 w 298775"/>
                  <a:gd name="connsiteY1" fmla="*/ 273445 h 967979"/>
                  <a:gd name="connsiteX2" fmla="*/ 217873 w 298775"/>
                  <a:gd name="connsiteY2" fmla="*/ 673495 h 967979"/>
                  <a:gd name="connsiteX3" fmla="*/ 135323 w 298775"/>
                  <a:gd name="connsiteY3" fmla="*/ 536970 h 967979"/>
                  <a:gd name="connsiteX4" fmla="*/ 294073 w 298775"/>
                  <a:gd name="connsiteY4" fmla="*/ 959245 h 967979"/>
                  <a:gd name="connsiteX5" fmla="*/ 233748 w 298775"/>
                  <a:gd name="connsiteY5" fmla="*/ 781445 h 967979"/>
                  <a:gd name="connsiteX6" fmla="*/ 1973 w 298775"/>
                  <a:gd name="connsiteY6" fmla="*/ 302020 h 967979"/>
                  <a:gd name="connsiteX7" fmla="*/ 119448 w 298775"/>
                  <a:gd name="connsiteY7" fmla="*/ 517920 h 967979"/>
                  <a:gd name="connsiteX8" fmla="*/ 71823 w 298775"/>
                  <a:gd name="connsiteY8" fmla="*/ 219470 h 967979"/>
                  <a:gd name="connsiteX9" fmla="*/ 106748 w 298775"/>
                  <a:gd name="connsiteY9" fmla="*/ 395 h 967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8775" h="967979">
                    <a:moveTo>
                      <a:pt x="106748" y="395"/>
                    </a:moveTo>
                    <a:cubicBezTo>
                      <a:pt x="106748" y="9391"/>
                      <a:pt x="53302" y="161262"/>
                      <a:pt x="71823" y="273445"/>
                    </a:cubicBezTo>
                    <a:cubicBezTo>
                      <a:pt x="90344" y="385628"/>
                      <a:pt x="207290" y="629574"/>
                      <a:pt x="217873" y="673495"/>
                    </a:cubicBezTo>
                    <a:cubicBezTo>
                      <a:pt x="228456" y="717416"/>
                      <a:pt x="122623" y="489345"/>
                      <a:pt x="135323" y="536970"/>
                    </a:cubicBezTo>
                    <a:cubicBezTo>
                      <a:pt x="148023" y="584595"/>
                      <a:pt x="277669" y="918499"/>
                      <a:pt x="294073" y="959245"/>
                    </a:cubicBezTo>
                    <a:cubicBezTo>
                      <a:pt x="310477" y="999991"/>
                      <a:pt x="282431" y="890982"/>
                      <a:pt x="233748" y="781445"/>
                    </a:cubicBezTo>
                    <a:cubicBezTo>
                      <a:pt x="185065" y="671908"/>
                      <a:pt x="21023" y="345941"/>
                      <a:pt x="1973" y="302020"/>
                    </a:cubicBezTo>
                    <a:cubicBezTo>
                      <a:pt x="-17077" y="258099"/>
                      <a:pt x="107806" y="531678"/>
                      <a:pt x="119448" y="517920"/>
                    </a:cubicBezTo>
                    <a:cubicBezTo>
                      <a:pt x="131090" y="504162"/>
                      <a:pt x="76585" y="300962"/>
                      <a:pt x="71823" y="219470"/>
                    </a:cubicBezTo>
                    <a:cubicBezTo>
                      <a:pt x="67061" y="137978"/>
                      <a:pt x="106748" y="-8601"/>
                      <a:pt x="106748" y="39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 1104">
                <a:extLst>
                  <a:ext uri="{FF2B5EF4-FFF2-40B4-BE49-F238E27FC236}">
                    <a16:creationId xmlns:a16="http://schemas.microsoft.com/office/drawing/2014/main" id="{36ECB26B-848B-F3BD-2248-F3DD4F3CB394}"/>
                  </a:ext>
                </a:extLst>
              </p:cNvPr>
              <p:cNvSpPr/>
              <p:nvPr/>
            </p:nvSpPr>
            <p:spPr>
              <a:xfrm>
                <a:off x="4816637" y="3435339"/>
                <a:ext cx="262908" cy="883813"/>
              </a:xfrm>
              <a:custGeom>
                <a:avLst/>
                <a:gdLst>
                  <a:gd name="connsiteX0" fmla="*/ 41113 w 262908"/>
                  <a:gd name="connsiteY0" fmla="*/ 11 h 883813"/>
                  <a:gd name="connsiteX1" fmla="*/ 31588 w 262908"/>
                  <a:gd name="connsiteY1" fmla="*/ 307986 h 883813"/>
                  <a:gd name="connsiteX2" fmla="*/ 257013 w 262908"/>
                  <a:gd name="connsiteY2" fmla="*/ 869961 h 883813"/>
                  <a:gd name="connsiteX3" fmla="*/ 180813 w 262908"/>
                  <a:gd name="connsiteY3" fmla="*/ 679461 h 883813"/>
                  <a:gd name="connsiteX4" fmla="*/ 6188 w 262908"/>
                  <a:gd name="connsiteY4" fmla="*/ 317511 h 883813"/>
                  <a:gd name="connsiteX5" fmla="*/ 41113 w 262908"/>
                  <a:gd name="connsiteY5" fmla="*/ 11 h 88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908" h="883813">
                    <a:moveTo>
                      <a:pt x="41113" y="11"/>
                    </a:moveTo>
                    <a:cubicBezTo>
                      <a:pt x="45346" y="-1576"/>
                      <a:pt x="-4395" y="162994"/>
                      <a:pt x="31588" y="307986"/>
                    </a:cubicBezTo>
                    <a:cubicBezTo>
                      <a:pt x="67571" y="452978"/>
                      <a:pt x="232142" y="808048"/>
                      <a:pt x="257013" y="869961"/>
                    </a:cubicBezTo>
                    <a:cubicBezTo>
                      <a:pt x="281884" y="931874"/>
                      <a:pt x="222617" y="771536"/>
                      <a:pt x="180813" y="679461"/>
                    </a:cubicBezTo>
                    <a:cubicBezTo>
                      <a:pt x="139009" y="587386"/>
                      <a:pt x="30530" y="428107"/>
                      <a:pt x="6188" y="317511"/>
                    </a:cubicBezTo>
                    <a:cubicBezTo>
                      <a:pt x="-18154" y="206915"/>
                      <a:pt x="36880" y="1598"/>
                      <a:pt x="41113" y="1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 1106">
                <a:extLst>
                  <a:ext uri="{FF2B5EF4-FFF2-40B4-BE49-F238E27FC236}">
                    <a16:creationId xmlns:a16="http://schemas.microsoft.com/office/drawing/2014/main" id="{D09342F6-E384-2424-DE21-CBEDCDFC0796}"/>
                  </a:ext>
                </a:extLst>
              </p:cNvPr>
              <p:cNvSpPr/>
              <p:nvPr/>
            </p:nvSpPr>
            <p:spPr>
              <a:xfrm>
                <a:off x="5943805" y="332893"/>
                <a:ext cx="263518" cy="1598310"/>
              </a:xfrm>
              <a:custGeom>
                <a:avLst/>
                <a:gdLst>
                  <a:gd name="connsiteX0" fmla="*/ 263266 w 263518"/>
                  <a:gd name="connsiteY0" fmla="*/ 321 h 1598310"/>
                  <a:gd name="connsiteX1" fmla="*/ 61788 w 263518"/>
                  <a:gd name="connsiteY1" fmla="*/ 628002 h 1598310"/>
                  <a:gd name="connsiteX2" fmla="*/ 46290 w 263518"/>
                  <a:gd name="connsiteY2" fmla="*/ 1085202 h 1598310"/>
                  <a:gd name="connsiteX3" fmla="*/ 30792 w 263518"/>
                  <a:gd name="connsiteY3" fmla="*/ 953466 h 1598310"/>
                  <a:gd name="connsiteX4" fmla="*/ 139280 w 263518"/>
                  <a:gd name="connsiteY4" fmla="*/ 1565649 h 1598310"/>
                  <a:gd name="connsiteX5" fmla="*/ 100534 w 263518"/>
                  <a:gd name="connsiteY5" fmla="*/ 1457161 h 1598310"/>
                  <a:gd name="connsiteX6" fmla="*/ 30792 w 263518"/>
                  <a:gd name="connsiteY6" fmla="*/ 968965 h 1598310"/>
                  <a:gd name="connsiteX7" fmla="*/ 15293 w 263518"/>
                  <a:gd name="connsiteY7" fmla="*/ 713243 h 1598310"/>
                  <a:gd name="connsiteX8" fmla="*/ 263266 w 263518"/>
                  <a:gd name="connsiteY8" fmla="*/ 321 h 1598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3518" h="1598310">
                    <a:moveTo>
                      <a:pt x="263266" y="321"/>
                    </a:moveTo>
                    <a:cubicBezTo>
                      <a:pt x="271015" y="-13886"/>
                      <a:pt x="97951" y="447189"/>
                      <a:pt x="61788" y="628002"/>
                    </a:cubicBezTo>
                    <a:cubicBezTo>
                      <a:pt x="25625" y="808815"/>
                      <a:pt x="51456" y="1030958"/>
                      <a:pt x="46290" y="1085202"/>
                    </a:cubicBezTo>
                    <a:cubicBezTo>
                      <a:pt x="41124" y="1139446"/>
                      <a:pt x="15294" y="873392"/>
                      <a:pt x="30792" y="953466"/>
                    </a:cubicBezTo>
                    <a:cubicBezTo>
                      <a:pt x="46290" y="1033540"/>
                      <a:pt x="127656" y="1481700"/>
                      <a:pt x="139280" y="1565649"/>
                    </a:cubicBezTo>
                    <a:cubicBezTo>
                      <a:pt x="150904" y="1649598"/>
                      <a:pt x="118615" y="1556608"/>
                      <a:pt x="100534" y="1457161"/>
                    </a:cubicBezTo>
                    <a:cubicBezTo>
                      <a:pt x="82453" y="1357714"/>
                      <a:pt x="44999" y="1092951"/>
                      <a:pt x="30792" y="968965"/>
                    </a:cubicBezTo>
                    <a:cubicBezTo>
                      <a:pt x="16585" y="844979"/>
                      <a:pt x="-20870" y="873392"/>
                      <a:pt x="15293" y="713243"/>
                    </a:cubicBezTo>
                    <a:cubicBezTo>
                      <a:pt x="51456" y="553094"/>
                      <a:pt x="255517" y="14528"/>
                      <a:pt x="263266" y="32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 1107">
                <a:extLst>
                  <a:ext uri="{FF2B5EF4-FFF2-40B4-BE49-F238E27FC236}">
                    <a16:creationId xmlns:a16="http://schemas.microsoft.com/office/drawing/2014/main" id="{FA3DC557-C281-A393-E816-52E5DB4839E2}"/>
                  </a:ext>
                </a:extLst>
              </p:cNvPr>
              <p:cNvSpPr/>
              <p:nvPr/>
            </p:nvSpPr>
            <p:spPr>
              <a:xfrm>
                <a:off x="6261291" y="302178"/>
                <a:ext cx="519967" cy="1616183"/>
              </a:xfrm>
              <a:custGeom>
                <a:avLst/>
                <a:gdLst>
                  <a:gd name="connsiteX0" fmla="*/ 24 w 519967"/>
                  <a:gd name="connsiteY0" fmla="*/ 39 h 1616183"/>
                  <a:gd name="connsiteX1" fmla="*/ 255746 w 519967"/>
                  <a:gd name="connsiteY1" fmla="*/ 426242 h 1616183"/>
                  <a:gd name="connsiteX2" fmla="*/ 356485 w 519967"/>
                  <a:gd name="connsiteY2" fmla="*/ 898941 h 1616183"/>
                  <a:gd name="connsiteX3" fmla="*/ 356485 w 519967"/>
                  <a:gd name="connsiteY3" fmla="*/ 728459 h 1616183"/>
                  <a:gd name="connsiteX4" fmla="*/ 426228 w 519967"/>
                  <a:gd name="connsiteY4" fmla="*/ 1100419 h 1616183"/>
                  <a:gd name="connsiteX5" fmla="*/ 402980 w 519967"/>
                  <a:gd name="connsiteY5" fmla="*/ 1255402 h 1616183"/>
                  <a:gd name="connsiteX6" fmla="*/ 519217 w 519967"/>
                  <a:gd name="connsiteY6" fmla="*/ 1611863 h 1616183"/>
                  <a:gd name="connsiteX7" fmla="*/ 449475 w 519967"/>
                  <a:gd name="connsiteY7" fmla="*/ 1402636 h 1616183"/>
                  <a:gd name="connsiteX8" fmla="*/ 379733 w 519967"/>
                  <a:gd name="connsiteY8" fmla="*/ 697463 h 1616183"/>
                  <a:gd name="connsiteX9" fmla="*/ 217001 w 519967"/>
                  <a:gd name="connsiteY9" fmla="*/ 325503 h 1616183"/>
                  <a:gd name="connsiteX10" fmla="*/ 271245 w 519967"/>
                  <a:gd name="connsiteY10" fmla="*/ 449490 h 1616183"/>
                  <a:gd name="connsiteX11" fmla="*/ 24 w 519967"/>
                  <a:gd name="connsiteY11" fmla="*/ 39 h 1616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9967" h="1616183">
                    <a:moveTo>
                      <a:pt x="24" y="39"/>
                    </a:moveTo>
                    <a:cubicBezTo>
                      <a:pt x="-2559" y="-3836"/>
                      <a:pt x="196336" y="276425"/>
                      <a:pt x="255746" y="426242"/>
                    </a:cubicBezTo>
                    <a:cubicBezTo>
                      <a:pt x="315156" y="576059"/>
                      <a:pt x="339695" y="848571"/>
                      <a:pt x="356485" y="898941"/>
                    </a:cubicBezTo>
                    <a:cubicBezTo>
                      <a:pt x="373275" y="949311"/>
                      <a:pt x="344861" y="694880"/>
                      <a:pt x="356485" y="728459"/>
                    </a:cubicBezTo>
                    <a:cubicBezTo>
                      <a:pt x="368109" y="762038"/>
                      <a:pt x="418479" y="1012595"/>
                      <a:pt x="426228" y="1100419"/>
                    </a:cubicBezTo>
                    <a:cubicBezTo>
                      <a:pt x="433977" y="1188243"/>
                      <a:pt x="387482" y="1170161"/>
                      <a:pt x="402980" y="1255402"/>
                    </a:cubicBezTo>
                    <a:cubicBezTo>
                      <a:pt x="418478" y="1340643"/>
                      <a:pt x="511468" y="1587324"/>
                      <a:pt x="519217" y="1611863"/>
                    </a:cubicBezTo>
                    <a:cubicBezTo>
                      <a:pt x="526966" y="1636402"/>
                      <a:pt x="472722" y="1555036"/>
                      <a:pt x="449475" y="1402636"/>
                    </a:cubicBezTo>
                    <a:cubicBezTo>
                      <a:pt x="426228" y="1250236"/>
                      <a:pt x="418479" y="876985"/>
                      <a:pt x="379733" y="697463"/>
                    </a:cubicBezTo>
                    <a:cubicBezTo>
                      <a:pt x="340987" y="517941"/>
                      <a:pt x="217001" y="325503"/>
                      <a:pt x="217001" y="325503"/>
                    </a:cubicBezTo>
                    <a:cubicBezTo>
                      <a:pt x="198920" y="284174"/>
                      <a:pt x="302242" y="499860"/>
                      <a:pt x="271245" y="449490"/>
                    </a:cubicBezTo>
                    <a:cubicBezTo>
                      <a:pt x="240248" y="399121"/>
                      <a:pt x="2607" y="3914"/>
                      <a:pt x="24" y="3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 1109">
                <a:extLst>
                  <a:ext uri="{FF2B5EF4-FFF2-40B4-BE49-F238E27FC236}">
                    <a16:creationId xmlns:a16="http://schemas.microsoft.com/office/drawing/2014/main" id="{94447700-E987-76F9-184E-7E74C68C13C3}"/>
                  </a:ext>
                </a:extLst>
              </p:cNvPr>
              <p:cNvSpPr/>
              <p:nvPr/>
            </p:nvSpPr>
            <p:spPr>
              <a:xfrm>
                <a:off x="6386628" y="222186"/>
                <a:ext cx="188065" cy="1749662"/>
              </a:xfrm>
              <a:custGeom>
                <a:avLst/>
                <a:gdLst>
                  <a:gd name="connsiteX0" fmla="*/ 29670 w 188065"/>
                  <a:gd name="connsiteY0" fmla="*/ 72282 h 1749662"/>
                  <a:gd name="connsiteX1" fmla="*/ 29670 w 188065"/>
                  <a:gd name="connsiteY1" fmla="*/ 134275 h 1749662"/>
                  <a:gd name="connsiteX2" fmla="*/ 21921 w 188065"/>
                  <a:gd name="connsiteY2" fmla="*/ 699963 h 1749662"/>
                  <a:gd name="connsiteX3" fmla="*/ 184653 w 188065"/>
                  <a:gd name="connsiteY3" fmla="*/ 1715102 h 1749662"/>
                  <a:gd name="connsiteX4" fmla="*/ 122660 w 188065"/>
                  <a:gd name="connsiteY4" fmla="*/ 1467129 h 1749662"/>
                  <a:gd name="connsiteX5" fmla="*/ 6423 w 188065"/>
                  <a:gd name="connsiteY5" fmla="*/ 1017678 h 1749662"/>
                  <a:gd name="connsiteX6" fmla="*/ 14172 w 188065"/>
                  <a:gd name="connsiteY6" fmla="*/ 1009929 h 1749662"/>
                  <a:gd name="connsiteX7" fmla="*/ 29670 w 188065"/>
                  <a:gd name="connsiteY7" fmla="*/ 72282 h 174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065" h="1749662">
                    <a:moveTo>
                      <a:pt x="29670" y="72282"/>
                    </a:moveTo>
                    <a:cubicBezTo>
                      <a:pt x="32253" y="-73660"/>
                      <a:pt x="30962" y="29661"/>
                      <a:pt x="29670" y="134275"/>
                    </a:cubicBezTo>
                    <a:cubicBezTo>
                      <a:pt x="28378" y="238889"/>
                      <a:pt x="-3909" y="436492"/>
                      <a:pt x="21921" y="699963"/>
                    </a:cubicBezTo>
                    <a:cubicBezTo>
                      <a:pt x="47751" y="963434"/>
                      <a:pt x="167863" y="1587241"/>
                      <a:pt x="184653" y="1715102"/>
                    </a:cubicBezTo>
                    <a:cubicBezTo>
                      <a:pt x="201443" y="1842963"/>
                      <a:pt x="152365" y="1583366"/>
                      <a:pt x="122660" y="1467129"/>
                    </a:cubicBezTo>
                    <a:cubicBezTo>
                      <a:pt x="92955" y="1350892"/>
                      <a:pt x="24504" y="1093878"/>
                      <a:pt x="6423" y="1017678"/>
                    </a:cubicBezTo>
                    <a:cubicBezTo>
                      <a:pt x="-11658" y="941478"/>
                      <a:pt x="14172" y="1170078"/>
                      <a:pt x="14172" y="1009929"/>
                    </a:cubicBezTo>
                    <a:cubicBezTo>
                      <a:pt x="14172" y="849780"/>
                      <a:pt x="27087" y="218224"/>
                      <a:pt x="29670" y="7228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 1110">
                <a:extLst>
                  <a:ext uri="{FF2B5EF4-FFF2-40B4-BE49-F238E27FC236}">
                    <a16:creationId xmlns:a16="http://schemas.microsoft.com/office/drawing/2014/main" id="{D7DDA728-A25F-723D-1976-1D92D1D55FEE}"/>
                  </a:ext>
                </a:extLst>
              </p:cNvPr>
              <p:cNvSpPr/>
              <p:nvPr/>
            </p:nvSpPr>
            <p:spPr>
              <a:xfrm>
                <a:off x="6317615" y="312881"/>
                <a:ext cx="1017364" cy="1944370"/>
              </a:xfrm>
              <a:custGeom>
                <a:avLst/>
                <a:gdLst>
                  <a:gd name="connsiteX0" fmla="*/ 58 w 1017364"/>
                  <a:gd name="connsiteY0" fmla="*/ 69 h 1944370"/>
                  <a:gd name="connsiteX1" fmla="*/ 405914 w 1017364"/>
                  <a:gd name="connsiteY1" fmla="*/ 665087 h 1944370"/>
                  <a:gd name="connsiteX2" fmla="*/ 371686 w 1017364"/>
                  <a:gd name="connsiteY2" fmla="*/ 586849 h 1944370"/>
                  <a:gd name="connsiteX3" fmla="*/ 405914 w 1017364"/>
                  <a:gd name="connsiteY3" fmla="*/ 757994 h 1944370"/>
                  <a:gd name="connsiteX4" fmla="*/ 542830 w 1017364"/>
                  <a:gd name="connsiteY4" fmla="*/ 1198079 h 1944370"/>
                  <a:gd name="connsiteX5" fmla="*/ 474372 w 1017364"/>
                  <a:gd name="connsiteY5" fmla="*/ 1095393 h 1944370"/>
                  <a:gd name="connsiteX6" fmla="*/ 601508 w 1017364"/>
                  <a:gd name="connsiteY6" fmla="*/ 1325215 h 1944370"/>
                  <a:gd name="connsiteX7" fmla="*/ 728644 w 1017364"/>
                  <a:gd name="connsiteY7" fmla="*/ 1599046 h 1944370"/>
                  <a:gd name="connsiteX8" fmla="*/ 709084 w 1017364"/>
                  <a:gd name="connsiteY8" fmla="*/ 1535478 h 1944370"/>
                  <a:gd name="connsiteX9" fmla="*/ 1002475 w 1017364"/>
                  <a:gd name="connsiteY9" fmla="*/ 1921776 h 1944370"/>
                  <a:gd name="connsiteX10" fmla="*/ 948687 w 1017364"/>
                  <a:gd name="connsiteY10" fmla="*/ 1853318 h 1944370"/>
                  <a:gd name="connsiteX11" fmla="*/ 728644 w 1017364"/>
                  <a:gd name="connsiteY11" fmla="*/ 1476800 h 1944370"/>
                  <a:gd name="connsiteX12" fmla="*/ 420584 w 1017364"/>
                  <a:gd name="connsiteY12" fmla="*/ 987816 h 1944370"/>
                  <a:gd name="connsiteX13" fmla="*/ 459703 w 1017364"/>
                  <a:gd name="connsiteY13" fmla="*/ 1080723 h 1944370"/>
                  <a:gd name="connsiteX14" fmla="*/ 376575 w 1017364"/>
                  <a:gd name="connsiteY14" fmla="*/ 625968 h 1944370"/>
                  <a:gd name="connsiteX15" fmla="*/ 58 w 1017364"/>
                  <a:gd name="connsiteY15" fmla="*/ 69 h 194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7364" h="1944370">
                    <a:moveTo>
                      <a:pt x="58" y="69"/>
                    </a:moveTo>
                    <a:cubicBezTo>
                      <a:pt x="4948" y="6589"/>
                      <a:pt x="343976" y="567290"/>
                      <a:pt x="405914" y="665087"/>
                    </a:cubicBezTo>
                    <a:cubicBezTo>
                      <a:pt x="467852" y="762884"/>
                      <a:pt x="371686" y="571365"/>
                      <a:pt x="371686" y="586849"/>
                    </a:cubicBezTo>
                    <a:cubicBezTo>
                      <a:pt x="371686" y="602333"/>
                      <a:pt x="377390" y="656122"/>
                      <a:pt x="405914" y="757994"/>
                    </a:cubicBezTo>
                    <a:cubicBezTo>
                      <a:pt x="434438" y="859866"/>
                      <a:pt x="531420" y="1141846"/>
                      <a:pt x="542830" y="1198079"/>
                    </a:cubicBezTo>
                    <a:cubicBezTo>
                      <a:pt x="554240" y="1254312"/>
                      <a:pt x="464592" y="1074204"/>
                      <a:pt x="474372" y="1095393"/>
                    </a:cubicBezTo>
                    <a:cubicBezTo>
                      <a:pt x="484152" y="1116582"/>
                      <a:pt x="559129" y="1241273"/>
                      <a:pt x="601508" y="1325215"/>
                    </a:cubicBezTo>
                    <a:cubicBezTo>
                      <a:pt x="643887" y="1409157"/>
                      <a:pt x="710715" y="1564002"/>
                      <a:pt x="728644" y="1599046"/>
                    </a:cubicBezTo>
                    <a:cubicBezTo>
                      <a:pt x="746573" y="1634090"/>
                      <a:pt x="663446" y="1481690"/>
                      <a:pt x="709084" y="1535478"/>
                    </a:cubicBezTo>
                    <a:cubicBezTo>
                      <a:pt x="754723" y="1589266"/>
                      <a:pt x="962541" y="1868803"/>
                      <a:pt x="1002475" y="1921776"/>
                    </a:cubicBezTo>
                    <a:cubicBezTo>
                      <a:pt x="1042409" y="1974749"/>
                      <a:pt x="994326" y="1927481"/>
                      <a:pt x="948687" y="1853318"/>
                    </a:cubicBezTo>
                    <a:cubicBezTo>
                      <a:pt x="903049" y="1779155"/>
                      <a:pt x="816661" y="1621050"/>
                      <a:pt x="728644" y="1476800"/>
                    </a:cubicBezTo>
                    <a:cubicBezTo>
                      <a:pt x="640627" y="1332550"/>
                      <a:pt x="465407" y="1053829"/>
                      <a:pt x="420584" y="987816"/>
                    </a:cubicBezTo>
                    <a:cubicBezTo>
                      <a:pt x="375761" y="921803"/>
                      <a:pt x="467038" y="1141031"/>
                      <a:pt x="459703" y="1080723"/>
                    </a:cubicBezTo>
                    <a:cubicBezTo>
                      <a:pt x="452368" y="1020415"/>
                      <a:pt x="455627" y="802002"/>
                      <a:pt x="376575" y="625968"/>
                    </a:cubicBezTo>
                    <a:cubicBezTo>
                      <a:pt x="297523" y="449934"/>
                      <a:pt x="-4832" y="-6451"/>
                      <a:pt x="58" y="6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 1111">
                <a:extLst>
                  <a:ext uri="{FF2B5EF4-FFF2-40B4-BE49-F238E27FC236}">
                    <a16:creationId xmlns:a16="http://schemas.microsoft.com/office/drawing/2014/main" id="{48957ADC-84DC-F459-ED0B-8B031867BB55}"/>
                  </a:ext>
                </a:extLst>
              </p:cNvPr>
              <p:cNvSpPr/>
              <p:nvPr/>
            </p:nvSpPr>
            <p:spPr>
              <a:xfrm>
                <a:off x="5929276" y="229346"/>
                <a:ext cx="1652812" cy="932670"/>
              </a:xfrm>
              <a:custGeom>
                <a:avLst/>
                <a:gdLst>
                  <a:gd name="connsiteX0" fmla="*/ 2099 w 1652812"/>
                  <a:gd name="connsiteY0" fmla="*/ 142282 h 932670"/>
                  <a:gd name="connsiteX1" fmla="*/ 500863 w 1652812"/>
                  <a:gd name="connsiteY1" fmla="*/ 49375 h 932670"/>
                  <a:gd name="connsiteX2" fmla="*/ 486194 w 1652812"/>
                  <a:gd name="connsiteY2" fmla="*/ 10256 h 932670"/>
                  <a:gd name="connsiteX3" fmla="*/ 813813 w 1652812"/>
                  <a:gd name="connsiteY3" fmla="*/ 137392 h 932670"/>
                  <a:gd name="connsiteX4" fmla="*/ 784474 w 1652812"/>
                  <a:gd name="connsiteY4" fmla="*/ 108053 h 932670"/>
                  <a:gd name="connsiteX5" fmla="*/ 1297907 w 1652812"/>
                  <a:gd name="connsiteY5" fmla="*/ 474791 h 932670"/>
                  <a:gd name="connsiteX6" fmla="*/ 1268568 w 1652812"/>
                  <a:gd name="connsiteY6" fmla="*/ 425893 h 932670"/>
                  <a:gd name="connsiteX7" fmla="*/ 1645085 w 1652812"/>
                  <a:gd name="connsiteY7" fmla="*/ 919766 h 932670"/>
                  <a:gd name="connsiteX8" fmla="*/ 1493500 w 1652812"/>
                  <a:gd name="connsiteY8" fmla="*/ 748622 h 932670"/>
                  <a:gd name="connsiteX9" fmla="*/ 1151212 w 1652812"/>
                  <a:gd name="connsiteY9" fmla="*/ 323206 h 932670"/>
                  <a:gd name="connsiteX10" fmla="*/ 564431 w 1652812"/>
                  <a:gd name="connsiteY10" fmla="*/ 5366 h 932670"/>
                  <a:gd name="connsiteX11" fmla="*/ 720906 w 1652812"/>
                  <a:gd name="connsiteY11" fmla="*/ 122722 h 932670"/>
                  <a:gd name="connsiteX12" fmla="*/ 2099 w 1652812"/>
                  <a:gd name="connsiteY12" fmla="*/ 142282 h 932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2812" h="932670">
                    <a:moveTo>
                      <a:pt x="2099" y="142282"/>
                    </a:moveTo>
                    <a:cubicBezTo>
                      <a:pt x="-34575" y="130058"/>
                      <a:pt x="420181" y="71379"/>
                      <a:pt x="500863" y="49375"/>
                    </a:cubicBezTo>
                    <a:cubicBezTo>
                      <a:pt x="581545" y="27371"/>
                      <a:pt x="434036" y="-4413"/>
                      <a:pt x="486194" y="10256"/>
                    </a:cubicBezTo>
                    <a:cubicBezTo>
                      <a:pt x="538352" y="24925"/>
                      <a:pt x="764100" y="121092"/>
                      <a:pt x="813813" y="137392"/>
                    </a:cubicBezTo>
                    <a:cubicBezTo>
                      <a:pt x="863526" y="153692"/>
                      <a:pt x="703792" y="51820"/>
                      <a:pt x="784474" y="108053"/>
                    </a:cubicBezTo>
                    <a:cubicBezTo>
                      <a:pt x="865156" y="164286"/>
                      <a:pt x="1217225" y="421818"/>
                      <a:pt x="1297907" y="474791"/>
                    </a:cubicBezTo>
                    <a:cubicBezTo>
                      <a:pt x="1378589" y="527764"/>
                      <a:pt x="1210705" y="351731"/>
                      <a:pt x="1268568" y="425893"/>
                    </a:cubicBezTo>
                    <a:cubicBezTo>
                      <a:pt x="1326431" y="500056"/>
                      <a:pt x="1607596" y="865978"/>
                      <a:pt x="1645085" y="919766"/>
                    </a:cubicBezTo>
                    <a:cubicBezTo>
                      <a:pt x="1682574" y="973554"/>
                      <a:pt x="1575812" y="848049"/>
                      <a:pt x="1493500" y="748622"/>
                    </a:cubicBezTo>
                    <a:cubicBezTo>
                      <a:pt x="1411188" y="649195"/>
                      <a:pt x="1306057" y="447082"/>
                      <a:pt x="1151212" y="323206"/>
                    </a:cubicBezTo>
                    <a:cubicBezTo>
                      <a:pt x="996367" y="199330"/>
                      <a:pt x="636149" y="38780"/>
                      <a:pt x="564431" y="5366"/>
                    </a:cubicBezTo>
                    <a:cubicBezTo>
                      <a:pt x="492713" y="-28048"/>
                      <a:pt x="812183" y="104793"/>
                      <a:pt x="720906" y="122722"/>
                    </a:cubicBezTo>
                    <a:cubicBezTo>
                      <a:pt x="629629" y="140651"/>
                      <a:pt x="38773" y="154506"/>
                      <a:pt x="2099" y="14228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3" name="フリーフォーム 1112">
                <a:extLst>
                  <a:ext uri="{FF2B5EF4-FFF2-40B4-BE49-F238E27FC236}">
                    <a16:creationId xmlns:a16="http://schemas.microsoft.com/office/drawing/2014/main" id="{4C2BC43F-F357-BBB0-07F4-9E24FB8BD248}"/>
                  </a:ext>
                </a:extLst>
              </p:cNvPr>
              <p:cNvSpPr/>
              <p:nvPr/>
            </p:nvSpPr>
            <p:spPr>
              <a:xfrm>
                <a:off x="7177717" y="2219985"/>
                <a:ext cx="149131" cy="656008"/>
              </a:xfrm>
              <a:custGeom>
                <a:avLst/>
                <a:gdLst>
                  <a:gd name="connsiteX0" fmla="*/ 567 w 149131"/>
                  <a:gd name="connsiteY0" fmla="*/ 2 h 656008"/>
                  <a:gd name="connsiteX1" fmla="*/ 93474 w 149131"/>
                  <a:gd name="connsiteY1" fmla="*/ 293393 h 656008"/>
                  <a:gd name="connsiteX2" fmla="*/ 10347 w 149131"/>
                  <a:gd name="connsiteY2" fmla="*/ 655241 h 656008"/>
                  <a:gd name="connsiteX3" fmla="*/ 78805 w 149131"/>
                  <a:gd name="connsiteY3" fmla="*/ 386299 h 656008"/>
                  <a:gd name="connsiteX4" fmla="*/ 147263 w 149131"/>
                  <a:gd name="connsiteY4" fmla="*/ 288503 h 656008"/>
                  <a:gd name="connsiteX5" fmla="*/ 567 w 149131"/>
                  <a:gd name="connsiteY5" fmla="*/ 2 h 65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131" h="656008">
                    <a:moveTo>
                      <a:pt x="567" y="2"/>
                    </a:moveTo>
                    <a:cubicBezTo>
                      <a:pt x="-8398" y="817"/>
                      <a:pt x="91844" y="184187"/>
                      <a:pt x="93474" y="293393"/>
                    </a:cubicBezTo>
                    <a:cubicBezTo>
                      <a:pt x="95104" y="402599"/>
                      <a:pt x="12792" y="639757"/>
                      <a:pt x="10347" y="655241"/>
                    </a:cubicBezTo>
                    <a:cubicBezTo>
                      <a:pt x="7902" y="670725"/>
                      <a:pt x="55986" y="447422"/>
                      <a:pt x="78805" y="386299"/>
                    </a:cubicBezTo>
                    <a:cubicBezTo>
                      <a:pt x="101624" y="325176"/>
                      <a:pt x="160303" y="348811"/>
                      <a:pt x="147263" y="288503"/>
                    </a:cubicBezTo>
                    <a:cubicBezTo>
                      <a:pt x="134223" y="228195"/>
                      <a:pt x="9532" y="-813"/>
                      <a:pt x="567" y="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4" name="フリーフォーム 1113">
                <a:extLst>
                  <a:ext uri="{FF2B5EF4-FFF2-40B4-BE49-F238E27FC236}">
                    <a16:creationId xmlns:a16="http://schemas.microsoft.com/office/drawing/2014/main" id="{FA0E7CAA-45D4-405E-61EB-A7628A1403B0}"/>
                  </a:ext>
                </a:extLst>
              </p:cNvPr>
              <p:cNvSpPr/>
              <p:nvPr/>
            </p:nvSpPr>
            <p:spPr>
              <a:xfrm>
                <a:off x="7623040" y="1342128"/>
                <a:ext cx="259408" cy="1549062"/>
              </a:xfrm>
              <a:custGeom>
                <a:avLst/>
                <a:gdLst>
                  <a:gd name="connsiteX0" fmla="*/ 220 w 259408"/>
                  <a:gd name="connsiteY0" fmla="*/ 2578 h 1549062"/>
                  <a:gd name="connsiteX1" fmla="*/ 200703 w 259408"/>
                  <a:gd name="connsiteY1" fmla="*/ 442663 h 1549062"/>
                  <a:gd name="connsiteX2" fmla="*/ 181144 w 259408"/>
                  <a:gd name="connsiteY2" fmla="*/ 369316 h 1549062"/>
                  <a:gd name="connsiteX3" fmla="*/ 259381 w 259408"/>
                  <a:gd name="connsiteY3" fmla="*/ 564909 h 1549062"/>
                  <a:gd name="connsiteX4" fmla="*/ 171364 w 259408"/>
                  <a:gd name="connsiteY4" fmla="*/ 1513538 h 1549062"/>
                  <a:gd name="connsiteX5" fmla="*/ 205593 w 259408"/>
                  <a:gd name="connsiteY5" fmla="*/ 1283716 h 1549062"/>
                  <a:gd name="connsiteX6" fmla="*/ 244712 w 259408"/>
                  <a:gd name="connsiteY6" fmla="*/ 677376 h 1549062"/>
                  <a:gd name="connsiteX7" fmla="*/ 220 w 259408"/>
                  <a:gd name="connsiteY7" fmla="*/ 2578 h 154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9408" h="1549062">
                    <a:moveTo>
                      <a:pt x="220" y="2578"/>
                    </a:moveTo>
                    <a:cubicBezTo>
                      <a:pt x="-7115" y="-36541"/>
                      <a:pt x="170549" y="381540"/>
                      <a:pt x="200703" y="442663"/>
                    </a:cubicBezTo>
                    <a:cubicBezTo>
                      <a:pt x="230857" y="503786"/>
                      <a:pt x="171364" y="348942"/>
                      <a:pt x="181144" y="369316"/>
                    </a:cubicBezTo>
                    <a:cubicBezTo>
                      <a:pt x="190924" y="389690"/>
                      <a:pt x="261011" y="374205"/>
                      <a:pt x="259381" y="564909"/>
                    </a:cubicBezTo>
                    <a:cubicBezTo>
                      <a:pt x="257751" y="755613"/>
                      <a:pt x="180329" y="1393737"/>
                      <a:pt x="171364" y="1513538"/>
                    </a:cubicBezTo>
                    <a:cubicBezTo>
                      <a:pt x="162399" y="1633339"/>
                      <a:pt x="193368" y="1423076"/>
                      <a:pt x="205593" y="1283716"/>
                    </a:cubicBezTo>
                    <a:cubicBezTo>
                      <a:pt x="217818" y="1144356"/>
                      <a:pt x="275681" y="892529"/>
                      <a:pt x="244712" y="677376"/>
                    </a:cubicBezTo>
                    <a:cubicBezTo>
                      <a:pt x="213743" y="462223"/>
                      <a:pt x="7555" y="41697"/>
                      <a:pt x="220" y="257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5" name="フリーフォーム 1114">
                <a:extLst>
                  <a:ext uri="{FF2B5EF4-FFF2-40B4-BE49-F238E27FC236}">
                    <a16:creationId xmlns:a16="http://schemas.microsoft.com/office/drawing/2014/main" id="{359F817D-28A3-7656-6E57-03B4C4E549F8}"/>
                  </a:ext>
                </a:extLst>
              </p:cNvPr>
              <p:cNvSpPr/>
              <p:nvPr/>
            </p:nvSpPr>
            <p:spPr>
              <a:xfrm>
                <a:off x="6942788" y="2661245"/>
                <a:ext cx="476206" cy="824031"/>
              </a:xfrm>
              <a:custGeom>
                <a:avLst/>
                <a:gdLst>
                  <a:gd name="connsiteX0" fmla="*/ 475099 w 476206"/>
                  <a:gd name="connsiteY0" fmla="*/ 3718 h 824031"/>
                  <a:gd name="connsiteX1" fmla="*/ 127920 w 476206"/>
                  <a:gd name="connsiteY1" fmla="*/ 487812 h 824031"/>
                  <a:gd name="connsiteX2" fmla="*/ 10564 w 476206"/>
                  <a:gd name="connsiteY2" fmla="*/ 815431 h 824031"/>
                  <a:gd name="connsiteX3" fmla="*/ 39903 w 476206"/>
                  <a:gd name="connsiteY3" fmla="*/ 678515 h 824031"/>
                  <a:gd name="connsiteX4" fmla="*/ 313734 w 476206"/>
                  <a:gd name="connsiteY4" fmla="*/ 155303 h 824031"/>
                  <a:gd name="connsiteX5" fmla="*/ 240386 w 476206"/>
                  <a:gd name="connsiteY5" fmla="*/ 257989 h 824031"/>
                  <a:gd name="connsiteX6" fmla="*/ 475099 w 476206"/>
                  <a:gd name="connsiteY6" fmla="*/ 3718 h 82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06" h="824031">
                    <a:moveTo>
                      <a:pt x="475099" y="3718"/>
                    </a:moveTo>
                    <a:cubicBezTo>
                      <a:pt x="456355" y="42022"/>
                      <a:pt x="205342" y="352527"/>
                      <a:pt x="127920" y="487812"/>
                    </a:cubicBezTo>
                    <a:cubicBezTo>
                      <a:pt x="50497" y="623098"/>
                      <a:pt x="25233" y="783647"/>
                      <a:pt x="10564" y="815431"/>
                    </a:cubicBezTo>
                    <a:cubicBezTo>
                      <a:pt x="-4105" y="847215"/>
                      <a:pt x="-10625" y="788536"/>
                      <a:pt x="39903" y="678515"/>
                    </a:cubicBezTo>
                    <a:cubicBezTo>
                      <a:pt x="90431" y="568494"/>
                      <a:pt x="280320" y="225391"/>
                      <a:pt x="313734" y="155303"/>
                    </a:cubicBezTo>
                    <a:cubicBezTo>
                      <a:pt x="347148" y="85215"/>
                      <a:pt x="211862" y="280808"/>
                      <a:pt x="240386" y="257989"/>
                    </a:cubicBezTo>
                    <a:cubicBezTo>
                      <a:pt x="268910" y="235170"/>
                      <a:pt x="493843" y="-34586"/>
                      <a:pt x="475099" y="371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 1115">
                <a:extLst>
                  <a:ext uri="{FF2B5EF4-FFF2-40B4-BE49-F238E27FC236}">
                    <a16:creationId xmlns:a16="http://schemas.microsoft.com/office/drawing/2014/main" id="{D6AA2FCD-D770-4929-8098-959714B5D419}"/>
                  </a:ext>
                </a:extLst>
              </p:cNvPr>
              <p:cNvSpPr/>
              <p:nvPr/>
            </p:nvSpPr>
            <p:spPr>
              <a:xfrm>
                <a:off x="7340358" y="2062689"/>
                <a:ext cx="417676" cy="1935507"/>
              </a:xfrm>
              <a:custGeom>
                <a:avLst/>
                <a:gdLst>
                  <a:gd name="connsiteX0" fmla="*/ 400258 w 417676"/>
                  <a:gd name="connsiteY0" fmla="*/ 823 h 1935507"/>
                  <a:gd name="connsiteX1" fmla="*/ 346470 w 417676"/>
                  <a:gd name="connsiteY1" fmla="*/ 773418 h 1935507"/>
                  <a:gd name="connsiteX2" fmla="*/ 116647 w 417676"/>
                  <a:gd name="connsiteY2" fmla="*/ 1237953 h 1935507"/>
                  <a:gd name="connsiteX3" fmla="*/ 248673 w 417676"/>
                  <a:gd name="connsiteY3" fmla="*/ 1052139 h 1935507"/>
                  <a:gd name="connsiteX4" fmla="*/ 4181 w 417676"/>
                  <a:gd name="connsiteY4" fmla="*/ 1907861 h 1935507"/>
                  <a:gd name="connsiteX5" fmla="*/ 106868 w 417676"/>
                  <a:gd name="connsiteY5" fmla="*/ 1658479 h 1935507"/>
                  <a:gd name="connsiteX6" fmla="*/ 268232 w 417676"/>
                  <a:gd name="connsiteY6" fmla="*/ 988571 h 1935507"/>
                  <a:gd name="connsiteX7" fmla="*/ 405148 w 417676"/>
                  <a:gd name="connsiteY7" fmla="*/ 631613 h 1935507"/>
                  <a:gd name="connsiteX8" fmla="*/ 400258 w 417676"/>
                  <a:gd name="connsiteY8" fmla="*/ 823 h 1935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7676" h="1935507">
                    <a:moveTo>
                      <a:pt x="400258" y="823"/>
                    </a:moveTo>
                    <a:cubicBezTo>
                      <a:pt x="390478" y="24457"/>
                      <a:pt x="393738" y="567230"/>
                      <a:pt x="346470" y="773418"/>
                    </a:cubicBezTo>
                    <a:cubicBezTo>
                      <a:pt x="299202" y="979606"/>
                      <a:pt x="132946" y="1191500"/>
                      <a:pt x="116647" y="1237953"/>
                    </a:cubicBezTo>
                    <a:cubicBezTo>
                      <a:pt x="100348" y="1284406"/>
                      <a:pt x="267417" y="940488"/>
                      <a:pt x="248673" y="1052139"/>
                    </a:cubicBezTo>
                    <a:cubicBezTo>
                      <a:pt x="229929" y="1163790"/>
                      <a:pt x="27815" y="1806804"/>
                      <a:pt x="4181" y="1907861"/>
                    </a:cubicBezTo>
                    <a:cubicBezTo>
                      <a:pt x="-19453" y="2008918"/>
                      <a:pt x="62859" y="1811694"/>
                      <a:pt x="106868" y="1658479"/>
                    </a:cubicBezTo>
                    <a:cubicBezTo>
                      <a:pt x="150877" y="1505264"/>
                      <a:pt x="218519" y="1159715"/>
                      <a:pt x="268232" y="988571"/>
                    </a:cubicBezTo>
                    <a:cubicBezTo>
                      <a:pt x="317945" y="817427"/>
                      <a:pt x="379069" y="794608"/>
                      <a:pt x="405148" y="631613"/>
                    </a:cubicBezTo>
                    <a:cubicBezTo>
                      <a:pt x="431227" y="468618"/>
                      <a:pt x="410038" y="-22811"/>
                      <a:pt x="400258" y="82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 1116">
                <a:extLst>
                  <a:ext uri="{FF2B5EF4-FFF2-40B4-BE49-F238E27FC236}">
                    <a16:creationId xmlns:a16="http://schemas.microsoft.com/office/drawing/2014/main" id="{6BAEA08F-2566-2084-F0A1-2951B1A78248}"/>
                  </a:ext>
                </a:extLst>
              </p:cNvPr>
              <p:cNvSpPr/>
              <p:nvPr/>
            </p:nvSpPr>
            <p:spPr>
              <a:xfrm>
                <a:off x="7427666" y="2884808"/>
                <a:ext cx="416319" cy="1242242"/>
              </a:xfrm>
              <a:custGeom>
                <a:avLst/>
                <a:gdLst>
                  <a:gd name="connsiteX0" fmla="*/ 317840 w 416319"/>
                  <a:gd name="connsiteY0" fmla="*/ 197 h 1242242"/>
                  <a:gd name="connsiteX1" fmla="*/ 410747 w 416319"/>
                  <a:gd name="connsiteY1" fmla="*/ 293588 h 1242242"/>
                  <a:gd name="connsiteX2" fmla="*/ 127136 w 416319"/>
                  <a:gd name="connsiteY2" fmla="*/ 860809 h 1242242"/>
                  <a:gd name="connsiteX3" fmla="*/ 205374 w 416319"/>
                  <a:gd name="connsiteY3" fmla="*/ 611427 h 1242242"/>
                  <a:gd name="connsiteX4" fmla="*/ 146695 w 416319"/>
                  <a:gd name="connsiteY4" fmla="*/ 890148 h 1242242"/>
                  <a:gd name="connsiteX5" fmla="*/ 0 w 416319"/>
                  <a:gd name="connsiteY5" fmla="*/ 1242217 h 1242242"/>
                  <a:gd name="connsiteX6" fmla="*/ 146695 w 416319"/>
                  <a:gd name="connsiteY6" fmla="*/ 904818 h 1242242"/>
                  <a:gd name="connsiteX7" fmla="*/ 366738 w 416319"/>
                  <a:gd name="connsiteY7" fmla="*/ 239799 h 1242242"/>
                  <a:gd name="connsiteX8" fmla="*/ 347179 w 416319"/>
                  <a:gd name="connsiteY8" fmla="*/ 332706 h 1242242"/>
                  <a:gd name="connsiteX9" fmla="*/ 317840 w 416319"/>
                  <a:gd name="connsiteY9" fmla="*/ 197 h 124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6319" h="1242242">
                    <a:moveTo>
                      <a:pt x="317840" y="197"/>
                    </a:moveTo>
                    <a:cubicBezTo>
                      <a:pt x="328435" y="-6323"/>
                      <a:pt x="442531" y="150153"/>
                      <a:pt x="410747" y="293588"/>
                    </a:cubicBezTo>
                    <a:cubicBezTo>
                      <a:pt x="378963" y="437023"/>
                      <a:pt x="161365" y="807836"/>
                      <a:pt x="127136" y="860809"/>
                    </a:cubicBezTo>
                    <a:cubicBezTo>
                      <a:pt x="92907" y="913782"/>
                      <a:pt x="202114" y="606537"/>
                      <a:pt x="205374" y="611427"/>
                    </a:cubicBezTo>
                    <a:cubicBezTo>
                      <a:pt x="208634" y="616317"/>
                      <a:pt x="180924" y="785016"/>
                      <a:pt x="146695" y="890148"/>
                    </a:cubicBezTo>
                    <a:cubicBezTo>
                      <a:pt x="112466" y="995280"/>
                      <a:pt x="0" y="1239772"/>
                      <a:pt x="0" y="1242217"/>
                    </a:cubicBezTo>
                    <a:cubicBezTo>
                      <a:pt x="0" y="1244662"/>
                      <a:pt x="85572" y="1071888"/>
                      <a:pt x="146695" y="904818"/>
                    </a:cubicBezTo>
                    <a:cubicBezTo>
                      <a:pt x="207818" y="737748"/>
                      <a:pt x="333324" y="335151"/>
                      <a:pt x="366738" y="239799"/>
                    </a:cubicBezTo>
                    <a:cubicBezTo>
                      <a:pt x="400152" y="144447"/>
                      <a:pt x="348809" y="369380"/>
                      <a:pt x="347179" y="332706"/>
                    </a:cubicBezTo>
                    <a:cubicBezTo>
                      <a:pt x="345549" y="296032"/>
                      <a:pt x="307245" y="6717"/>
                      <a:pt x="317840" y="19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 1117">
                <a:extLst>
                  <a:ext uri="{FF2B5EF4-FFF2-40B4-BE49-F238E27FC236}">
                    <a16:creationId xmlns:a16="http://schemas.microsoft.com/office/drawing/2014/main" id="{2FBC460E-6361-212D-AFDF-96A8A31019D1}"/>
                  </a:ext>
                </a:extLst>
              </p:cNvPr>
              <p:cNvSpPr/>
              <p:nvPr/>
            </p:nvSpPr>
            <p:spPr>
              <a:xfrm>
                <a:off x="6713701" y="3137735"/>
                <a:ext cx="572445" cy="1114646"/>
              </a:xfrm>
              <a:custGeom>
                <a:avLst/>
                <a:gdLst>
                  <a:gd name="connsiteX0" fmla="*/ 572160 w 572445"/>
                  <a:gd name="connsiteY0" fmla="*/ 1542 h 1114646"/>
                  <a:gd name="connsiteX1" fmla="*/ 132074 w 572445"/>
                  <a:gd name="connsiteY1" fmla="*/ 627441 h 1114646"/>
                  <a:gd name="connsiteX2" fmla="*/ 49 w 572445"/>
                  <a:gd name="connsiteY2" fmla="*/ 779026 h 1114646"/>
                  <a:gd name="connsiteX3" fmla="*/ 141854 w 572445"/>
                  <a:gd name="connsiteY3" fmla="*/ 651891 h 1114646"/>
                  <a:gd name="connsiteX4" fmla="*/ 73396 w 572445"/>
                  <a:gd name="connsiteY4" fmla="*/ 813255 h 1114646"/>
                  <a:gd name="connsiteX5" fmla="*/ 73396 w 572445"/>
                  <a:gd name="connsiteY5" fmla="*/ 1111536 h 1114646"/>
                  <a:gd name="connsiteX6" fmla="*/ 83176 w 572445"/>
                  <a:gd name="connsiteY6" fmla="*/ 930612 h 1114646"/>
                  <a:gd name="connsiteX7" fmla="*/ 244541 w 572445"/>
                  <a:gd name="connsiteY7" fmla="*/ 353610 h 1114646"/>
                  <a:gd name="connsiteX8" fmla="*/ 200532 w 572445"/>
                  <a:gd name="connsiteY8" fmla="*/ 446517 h 1114646"/>
                  <a:gd name="connsiteX9" fmla="*/ 572160 w 572445"/>
                  <a:gd name="connsiteY9" fmla="*/ 1542 h 1114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2445" h="1114646">
                    <a:moveTo>
                      <a:pt x="572160" y="1542"/>
                    </a:moveTo>
                    <a:cubicBezTo>
                      <a:pt x="560750" y="31696"/>
                      <a:pt x="227426" y="497860"/>
                      <a:pt x="132074" y="627441"/>
                    </a:cubicBezTo>
                    <a:cubicBezTo>
                      <a:pt x="36722" y="757022"/>
                      <a:pt x="-1581" y="774951"/>
                      <a:pt x="49" y="779026"/>
                    </a:cubicBezTo>
                    <a:cubicBezTo>
                      <a:pt x="1679" y="783101"/>
                      <a:pt x="129630" y="646186"/>
                      <a:pt x="141854" y="651891"/>
                    </a:cubicBezTo>
                    <a:cubicBezTo>
                      <a:pt x="154078" y="657596"/>
                      <a:pt x="84806" y="736648"/>
                      <a:pt x="73396" y="813255"/>
                    </a:cubicBezTo>
                    <a:cubicBezTo>
                      <a:pt x="61986" y="889863"/>
                      <a:pt x="71766" y="1091977"/>
                      <a:pt x="73396" y="1111536"/>
                    </a:cubicBezTo>
                    <a:cubicBezTo>
                      <a:pt x="75026" y="1131095"/>
                      <a:pt x="54652" y="1056933"/>
                      <a:pt x="83176" y="930612"/>
                    </a:cubicBezTo>
                    <a:cubicBezTo>
                      <a:pt x="111700" y="804291"/>
                      <a:pt x="224982" y="434292"/>
                      <a:pt x="244541" y="353610"/>
                    </a:cubicBezTo>
                    <a:cubicBezTo>
                      <a:pt x="264100" y="272928"/>
                      <a:pt x="151634" y="500305"/>
                      <a:pt x="200532" y="446517"/>
                    </a:cubicBezTo>
                    <a:cubicBezTo>
                      <a:pt x="249430" y="392729"/>
                      <a:pt x="583570" y="-28612"/>
                      <a:pt x="572160" y="154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 1118">
                <a:extLst>
                  <a:ext uri="{FF2B5EF4-FFF2-40B4-BE49-F238E27FC236}">
                    <a16:creationId xmlns:a16="http://schemas.microsoft.com/office/drawing/2014/main" id="{0FA4873F-7141-1C6D-923E-8970D1ABEC78}"/>
                  </a:ext>
                </a:extLst>
              </p:cNvPr>
              <p:cNvSpPr/>
              <p:nvPr/>
            </p:nvSpPr>
            <p:spPr>
              <a:xfrm>
                <a:off x="6951652" y="3055592"/>
                <a:ext cx="759634" cy="1078272"/>
              </a:xfrm>
              <a:custGeom>
                <a:avLst/>
                <a:gdLst>
                  <a:gd name="connsiteX0" fmla="*/ 759625 w 759634"/>
                  <a:gd name="connsiteY0" fmla="*/ 558 h 1078272"/>
                  <a:gd name="connsiteX1" fmla="*/ 153285 w 759634"/>
                  <a:gd name="connsiteY1" fmla="*/ 802491 h 1078272"/>
                  <a:gd name="connsiteX2" fmla="*/ 1700 w 759634"/>
                  <a:gd name="connsiteY2" fmla="*/ 1076322 h 1078272"/>
                  <a:gd name="connsiteX3" fmla="*/ 94607 w 759634"/>
                  <a:gd name="connsiteY3" fmla="*/ 895398 h 1078272"/>
                  <a:gd name="connsiteX4" fmla="*/ 422226 w 759634"/>
                  <a:gd name="connsiteY4" fmla="*/ 367296 h 1078272"/>
                  <a:gd name="connsiteX5" fmla="*/ 138615 w 759634"/>
                  <a:gd name="connsiteY5" fmla="*/ 670466 h 1078272"/>
                  <a:gd name="connsiteX6" fmla="*/ 759625 w 759634"/>
                  <a:gd name="connsiteY6" fmla="*/ 558 h 1078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634" h="1078272">
                    <a:moveTo>
                      <a:pt x="759625" y="558"/>
                    </a:moveTo>
                    <a:cubicBezTo>
                      <a:pt x="762070" y="22562"/>
                      <a:pt x="279606" y="623197"/>
                      <a:pt x="153285" y="802491"/>
                    </a:cubicBezTo>
                    <a:cubicBezTo>
                      <a:pt x="26964" y="981785"/>
                      <a:pt x="11480" y="1060837"/>
                      <a:pt x="1700" y="1076322"/>
                    </a:cubicBezTo>
                    <a:cubicBezTo>
                      <a:pt x="-8080" y="1091807"/>
                      <a:pt x="24519" y="1013569"/>
                      <a:pt x="94607" y="895398"/>
                    </a:cubicBezTo>
                    <a:cubicBezTo>
                      <a:pt x="164695" y="777227"/>
                      <a:pt x="414891" y="404785"/>
                      <a:pt x="422226" y="367296"/>
                    </a:cubicBezTo>
                    <a:cubicBezTo>
                      <a:pt x="429561" y="329807"/>
                      <a:pt x="84012" y="727514"/>
                      <a:pt x="138615" y="670466"/>
                    </a:cubicBezTo>
                    <a:cubicBezTo>
                      <a:pt x="193218" y="613418"/>
                      <a:pt x="757180" y="-21446"/>
                      <a:pt x="759625" y="55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 1119">
                <a:extLst>
                  <a:ext uri="{FF2B5EF4-FFF2-40B4-BE49-F238E27FC236}">
                    <a16:creationId xmlns:a16="http://schemas.microsoft.com/office/drawing/2014/main" id="{87FCEA7C-D3BD-A490-89BB-F2820E4BBCC3}"/>
                  </a:ext>
                </a:extLst>
              </p:cNvPr>
              <p:cNvSpPr/>
              <p:nvPr/>
            </p:nvSpPr>
            <p:spPr>
              <a:xfrm>
                <a:off x="6518243" y="1807016"/>
                <a:ext cx="509475" cy="127755"/>
              </a:xfrm>
              <a:custGeom>
                <a:avLst/>
                <a:gdLst>
                  <a:gd name="connsiteX0" fmla="*/ 32 w 509475"/>
                  <a:gd name="connsiteY0" fmla="*/ 123384 h 127755"/>
                  <a:gd name="connsiteX1" fmla="*/ 282607 w 509475"/>
                  <a:gd name="connsiteY1" fmla="*/ 40834 h 127755"/>
                  <a:gd name="connsiteX2" fmla="*/ 390557 w 509475"/>
                  <a:gd name="connsiteY2" fmla="*/ 40834 h 127755"/>
                  <a:gd name="connsiteX3" fmla="*/ 390557 w 509475"/>
                  <a:gd name="connsiteY3" fmla="*/ 2734 h 127755"/>
                  <a:gd name="connsiteX4" fmla="*/ 508032 w 509475"/>
                  <a:gd name="connsiteY4" fmla="*/ 126559 h 127755"/>
                  <a:gd name="connsiteX5" fmla="*/ 450882 w 509475"/>
                  <a:gd name="connsiteY5" fmla="*/ 63059 h 127755"/>
                  <a:gd name="connsiteX6" fmla="*/ 374682 w 509475"/>
                  <a:gd name="connsiteY6" fmla="*/ 21784 h 127755"/>
                  <a:gd name="connsiteX7" fmla="*/ 231807 w 509475"/>
                  <a:gd name="connsiteY7" fmla="*/ 31309 h 127755"/>
                  <a:gd name="connsiteX8" fmla="*/ 263557 w 509475"/>
                  <a:gd name="connsiteY8" fmla="*/ 31309 h 127755"/>
                  <a:gd name="connsiteX9" fmla="*/ 32 w 509475"/>
                  <a:gd name="connsiteY9" fmla="*/ 123384 h 127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9475" h="127755">
                    <a:moveTo>
                      <a:pt x="32" y="123384"/>
                    </a:moveTo>
                    <a:cubicBezTo>
                      <a:pt x="3207" y="124971"/>
                      <a:pt x="217520" y="54592"/>
                      <a:pt x="282607" y="40834"/>
                    </a:cubicBezTo>
                    <a:cubicBezTo>
                      <a:pt x="347695" y="27076"/>
                      <a:pt x="372565" y="47184"/>
                      <a:pt x="390557" y="40834"/>
                    </a:cubicBezTo>
                    <a:cubicBezTo>
                      <a:pt x="408549" y="34484"/>
                      <a:pt x="370978" y="-11553"/>
                      <a:pt x="390557" y="2734"/>
                    </a:cubicBezTo>
                    <a:cubicBezTo>
                      <a:pt x="410136" y="17021"/>
                      <a:pt x="497978" y="116505"/>
                      <a:pt x="508032" y="126559"/>
                    </a:cubicBezTo>
                    <a:cubicBezTo>
                      <a:pt x="518086" y="136613"/>
                      <a:pt x="473107" y="80521"/>
                      <a:pt x="450882" y="63059"/>
                    </a:cubicBezTo>
                    <a:cubicBezTo>
                      <a:pt x="428657" y="45597"/>
                      <a:pt x="411195" y="27076"/>
                      <a:pt x="374682" y="21784"/>
                    </a:cubicBezTo>
                    <a:cubicBezTo>
                      <a:pt x="338169" y="16492"/>
                      <a:pt x="250328" y="29722"/>
                      <a:pt x="231807" y="31309"/>
                    </a:cubicBezTo>
                    <a:cubicBezTo>
                      <a:pt x="213286" y="32896"/>
                      <a:pt x="296894" y="18080"/>
                      <a:pt x="263557" y="31309"/>
                    </a:cubicBezTo>
                    <a:cubicBezTo>
                      <a:pt x="230220" y="44538"/>
                      <a:pt x="-3143" y="121797"/>
                      <a:pt x="32" y="12338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 1120">
                <a:extLst>
                  <a:ext uri="{FF2B5EF4-FFF2-40B4-BE49-F238E27FC236}">
                    <a16:creationId xmlns:a16="http://schemas.microsoft.com/office/drawing/2014/main" id="{39FF5BC4-9F79-69CA-1261-A33766C514FE}"/>
                  </a:ext>
                </a:extLst>
              </p:cNvPr>
              <p:cNvSpPr/>
              <p:nvPr/>
            </p:nvSpPr>
            <p:spPr>
              <a:xfrm>
                <a:off x="5510828" y="1815819"/>
                <a:ext cx="388342" cy="102731"/>
              </a:xfrm>
              <a:custGeom>
                <a:avLst/>
                <a:gdLst>
                  <a:gd name="connsiteX0" fmla="*/ 972 w 388342"/>
                  <a:gd name="connsiteY0" fmla="*/ 101881 h 102731"/>
                  <a:gd name="connsiteX1" fmla="*/ 210522 w 388342"/>
                  <a:gd name="connsiteY1" fmla="*/ 38381 h 102731"/>
                  <a:gd name="connsiteX2" fmla="*/ 156547 w 388342"/>
                  <a:gd name="connsiteY2" fmla="*/ 281 h 102731"/>
                  <a:gd name="connsiteX3" fmla="*/ 340697 w 388342"/>
                  <a:gd name="connsiteY3" fmla="*/ 57431 h 102731"/>
                  <a:gd name="connsiteX4" fmla="*/ 388322 w 388342"/>
                  <a:gd name="connsiteY4" fmla="*/ 89181 h 102731"/>
                  <a:gd name="connsiteX5" fmla="*/ 337522 w 388342"/>
                  <a:gd name="connsiteY5" fmla="*/ 63781 h 102731"/>
                  <a:gd name="connsiteX6" fmla="*/ 305772 w 388342"/>
                  <a:gd name="connsiteY6" fmla="*/ 101881 h 102731"/>
                  <a:gd name="connsiteX7" fmla="*/ 261322 w 388342"/>
                  <a:gd name="connsiteY7" fmla="*/ 19331 h 102731"/>
                  <a:gd name="connsiteX8" fmla="*/ 248622 w 388342"/>
                  <a:gd name="connsiteY8" fmla="*/ 35206 h 102731"/>
                  <a:gd name="connsiteX9" fmla="*/ 93047 w 388342"/>
                  <a:gd name="connsiteY9" fmla="*/ 3456 h 102731"/>
                  <a:gd name="connsiteX10" fmla="*/ 181947 w 388342"/>
                  <a:gd name="connsiteY10" fmla="*/ 25681 h 102731"/>
                  <a:gd name="connsiteX11" fmla="*/ 134322 w 388342"/>
                  <a:gd name="connsiteY11" fmla="*/ 60606 h 102731"/>
                  <a:gd name="connsiteX12" fmla="*/ 972 w 388342"/>
                  <a:gd name="connsiteY12" fmla="*/ 101881 h 10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8342" h="102731">
                    <a:moveTo>
                      <a:pt x="972" y="101881"/>
                    </a:moveTo>
                    <a:cubicBezTo>
                      <a:pt x="13672" y="98177"/>
                      <a:pt x="184593" y="55314"/>
                      <a:pt x="210522" y="38381"/>
                    </a:cubicBezTo>
                    <a:cubicBezTo>
                      <a:pt x="236451" y="21448"/>
                      <a:pt x="134851" y="-2894"/>
                      <a:pt x="156547" y="281"/>
                    </a:cubicBezTo>
                    <a:cubicBezTo>
                      <a:pt x="178243" y="3456"/>
                      <a:pt x="302068" y="42614"/>
                      <a:pt x="340697" y="57431"/>
                    </a:cubicBezTo>
                    <a:cubicBezTo>
                      <a:pt x="379326" y="72248"/>
                      <a:pt x="388851" y="88123"/>
                      <a:pt x="388322" y="89181"/>
                    </a:cubicBezTo>
                    <a:cubicBezTo>
                      <a:pt x="387793" y="90239"/>
                      <a:pt x="351280" y="61664"/>
                      <a:pt x="337522" y="63781"/>
                    </a:cubicBezTo>
                    <a:cubicBezTo>
                      <a:pt x="323764" y="65898"/>
                      <a:pt x="318472" y="109289"/>
                      <a:pt x="305772" y="101881"/>
                    </a:cubicBezTo>
                    <a:cubicBezTo>
                      <a:pt x="293072" y="94473"/>
                      <a:pt x="261322" y="19331"/>
                      <a:pt x="261322" y="19331"/>
                    </a:cubicBezTo>
                    <a:cubicBezTo>
                      <a:pt x="251797" y="8218"/>
                      <a:pt x="276668" y="37852"/>
                      <a:pt x="248622" y="35206"/>
                    </a:cubicBezTo>
                    <a:cubicBezTo>
                      <a:pt x="220576" y="32560"/>
                      <a:pt x="104159" y="5043"/>
                      <a:pt x="93047" y="3456"/>
                    </a:cubicBezTo>
                    <a:cubicBezTo>
                      <a:pt x="81935" y="1869"/>
                      <a:pt x="175068" y="16156"/>
                      <a:pt x="181947" y="25681"/>
                    </a:cubicBezTo>
                    <a:cubicBezTo>
                      <a:pt x="188826" y="35206"/>
                      <a:pt x="165014" y="47377"/>
                      <a:pt x="134322" y="60606"/>
                    </a:cubicBezTo>
                    <a:cubicBezTo>
                      <a:pt x="103630" y="73835"/>
                      <a:pt x="-11728" y="105585"/>
                      <a:pt x="972" y="10188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 1121">
                <a:extLst>
                  <a:ext uri="{FF2B5EF4-FFF2-40B4-BE49-F238E27FC236}">
                    <a16:creationId xmlns:a16="http://schemas.microsoft.com/office/drawing/2014/main" id="{695B0E33-6824-9CC2-CEF4-A933248F9D3B}"/>
                  </a:ext>
                </a:extLst>
              </p:cNvPr>
              <p:cNvSpPr/>
              <p:nvPr/>
            </p:nvSpPr>
            <p:spPr>
              <a:xfrm>
                <a:off x="6154352" y="1615493"/>
                <a:ext cx="126729" cy="542832"/>
              </a:xfrm>
              <a:custGeom>
                <a:avLst/>
                <a:gdLst>
                  <a:gd name="connsiteX0" fmla="*/ 125798 w 126729"/>
                  <a:gd name="connsiteY0" fmla="*/ 582 h 542832"/>
                  <a:gd name="connsiteX1" fmla="*/ 59123 w 126729"/>
                  <a:gd name="connsiteY1" fmla="*/ 210132 h 542832"/>
                  <a:gd name="connsiteX2" fmla="*/ 24198 w 126729"/>
                  <a:gd name="connsiteY2" fmla="*/ 330782 h 542832"/>
                  <a:gd name="connsiteX3" fmla="*/ 24198 w 126729"/>
                  <a:gd name="connsiteY3" fmla="*/ 292682 h 542832"/>
                  <a:gd name="connsiteX4" fmla="*/ 11498 w 126729"/>
                  <a:gd name="connsiteY4" fmla="*/ 540332 h 542832"/>
                  <a:gd name="connsiteX5" fmla="*/ 17848 w 126729"/>
                  <a:gd name="connsiteY5" fmla="*/ 406982 h 542832"/>
                  <a:gd name="connsiteX6" fmla="*/ 36898 w 126729"/>
                  <a:gd name="connsiteY6" fmla="*/ 191082 h 542832"/>
                  <a:gd name="connsiteX7" fmla="*/ 5148 w 126729"/>
                  <a:gd name="connsiteY7" fmla="*/ 279982 h 542832"/>
                  <a:gd name="connsiteX8" fmla="*/ 125798 w 126729"/>
                  <a:gd name="connsiteY8" fmla="*/ 582 h 54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729" h="542832">
                    <a:moveTo>
                      <a:pt x="125798" y="582"/>
                    </a:moveTo>
                    <a:cubicBezTo>
                      <a:pt x="134794" y="-11060"/>
                      <a:pt x="76056" y="155099"/>
                      <a:pt x="59123" y="210132"/>
                    </a:cubicBezTo>
                    <a:cubicBezTo>
                      <a:pt x="42190" y="265165"/>
                      <a:pt x="30019" y="317024"/>
                      <a:pt x="24198" y="330782"/>
                    </a:cubicBezTo>
                    <a:cubicBezTo>
                      <a:pt x="18377" y="344540"/>
                      <a:pt x="26315" y="257757"/>
                      <a:pt x="24198" y="292682"/>
                    </a:cubicBezTo>
                    <a:cubicBezTo>
                      <a:pt x="22081" y="327607"/>
                      <a:pt x="12556" y="521282"/>
                      <a:pt x="11498" y="540332"/>
                    </a:cubicBezTo>
                    <a:cubicBezTo>
                      <a:pt x="10440" y="559382"/>
                      <a:pt x="13615" y="465190"/>
                      <a:pt x="17848" y="406982"/>
                    </a:cubicBezTo>
                    <a:cubicBezTo>
                      <a:pt x="22081" y="348774"/>
                      <a:pt x="39015" y="212249"/>
                      <a:pt x="36898" y="191082"/>
                    </a:cubicBezTo>
                    <a:cubicBezTo>
                      <a:pt x="34781" y="169915"/>
                      <a:pt x="-16019" y="311732"/>
                      <a:pt x="5148" y="279982"/>
                    </a:cubicBezTo>
                    <a:cubicBezTo>
                      <a:pt x="26315" y="248232"/>
                      <a:pt x="116802" y="12224"/>
                      <a:pt x="125798" y="58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 1122">
                <a:extLst>
                  <a:ext uri="{FF2B5EF4-FFF2-40B4-BE49-F238E27FC236}">
                    <a16:creationId xmlns:a16="http://schemas.microsoft.com/office/drawing/2014/main" id="{B4F33F1D-8541-DE19-BB38-5DE87A787292}"/>
                  </a:ext>
                </a:extLst>
              </p:cNvPr>
              <p:cNvSpPr/>
              <p:nvPr/>
            </p:nvSpPr>
            <p:spPr>
              <a:xfrm>
                <a:off x="6238009" y="518115"/>
                <a:ext cx="132560" cy="1423421"/>
              </a:xfrm>
              <a:custGeom>
                <a:avLst/>
                <a:gdLst>
                  <a:gd name="connsiteX0" fmla="*/ 131794 w 132560"/>
                  <a:gd name="connsiteY0" fmla="*/ 1078 h 1423421"/>
                  <a:gd name="connsiteX1" fmla="*/ 54303 w 132560"/>
                  <a:gd name="connsiteY1" fmla="*/ 628760 h 1423421"/>
                  <a:gd name="connsiteX2" fmla="*/ 54303 w 132560"/>
                  <a:gd name="connsiteY2" fmla="*/ 977471 h 1423421"/>
                  <a:gd name="connsiteX3" fmla="*/ 124045 w 132560"/>
                  <a:gd name="connsiteY3" fmla="*/ 1403675 h 1423421"/>
                  <a:gd name="connsiteX4" fmla="*/ 100798 w 132560"/>
                  <a:gd name="connsiteY4" fmla="*/ 1295187 h 1423421"/>
                  <a:gd name="connsiteX5" fmla="*/ 59 w 132560"/>
                  <a:gd name="connsiteY5" fmla="*/ 791492 h 1423421"/>
                  <a:gd name="connsiteX6" fmla="*/ 131794 w 132560"/>
                  <a:gd name="connsiteY6" fmla="*/ 1078 h 1423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2560" h="1423421">
                    <a:moveTo>
                      <a:pt x="131794" y="1078"/>
                    </a:moveTo>
                    <a:cubicBezTo>
                      <a:pt x="140835" y="-26044"/>
                      <a:pt x="67218" y="466028"/>
                      <a:pt x="54303" y="628760"/>
                    </a:cubicBezTo>
                    <a:cubicBezTo>
                      <a:pt x="41388" y="791492"/>
                      <a:pt x="42679" y="848319"/>
                      <a:pt x="54303" y="977471"/>
                    </a:cubicBezTo>
                    <a:cubicBezTo>
                      <a:pt x="65927" y="1106623"/>
                      <a:pt x="116296" y="1350722"/>
                      <a:pt x="124045" y="1403675"/>
                    </a:cubicBezTo>
                    <a:cubicBezTo>
                      <a:pt x="131794" y="1456628"/>
                      <a:pt x="121462" y="1397217"/>
                      <a:pt x="100798" y="1295187"/>
                    </a:cubicBezTo>
                    <a:cubicBezTo>
                      <a:pt x="80134" y="1193157"/>
                      <a:pt x="-2524" y="1003302"/>
                      <a:pt x="59" y="791492"/>
                    </a:cubicBezTo>
                    <a:cubicBezTo>
                      <a:pt x="2642" y="579682"/>
                      <a:pt x="122753" y="28200"/>
                      <a:pt x="131794" y="107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 1123">
                <a:extLst>
                  <a:ext uri="{FF2B5EF4-FFF2-40B4-BE49-F238E27FC236}">
                    <a16:creationId xmlns:a16="http://schemas.microsoft.com/office/drawing/2014/main" id="{F121D352-59B0-3CBA-46E0-CDC85BD853B8}"/>
                  </a:ext>
                </a:extLst>
              </p:cNvPr>
              <p:cNvSpPr/>
              <p:nvPr/>
            </p:nvSpPr>
            <p:spPr>
              <a:xfrm>
                <a:off x="6044290" y="362201"/>
                <a:ext cx="266850" cy="1588336"/>
              </a:xfrm>
              <a:custGeom>
                <a:avLst/>
                <a:gdLst>
                  <a:gd name="connsiteX0" fmla="*/ 201527 w 266850"/>
                  <a:gd name="connsiteY0" fmla="*/ 2009 h 1588336"/>
                  <a:gd name="connsiteX1" fmla="*/ 263520 w 266850"/>
                  <a:gd name="connsiteY1" fmla="*/ 296477 h 1588336"/>
                  <a:gd name="connsiteX2" fmla="*/ 85290 w 266850"/>
                  <a:gd name="connsiteY2" fmla="*/ 807921 h 1588336"/>
                  <a:gd name="connsiteX3" fmla="*/ 147283 w 266850"/>
                  <a:gd name="connsiteY3" fmla="*/ 614192 h 1588336"/>
                  <a:gd name="connsiteX4" fmla="*/ 62042 w 266850"/>
                  <a:gd name="connsiteY4" fmla="*/ 1001650 h 1588336"/>
                  <a:gd name="connsiteX5" fmla="*/ 217025 w 266850"/>
                  <a:gd name="connsiteY5" fmla="*/ 1575087 h 1588336"/>
                  <a:gd name="connsiteX6" fmla="*/ 147283 w 266850"/>
                  <a:gd name="connsiteY6" fmla="*/ 1365860 h 1588336"/>
                  <a:gd name="connsiteX7" fmla="*/ 15547 w 266850"/>
                  <a:gd name="connsiteY7" fmla="*/ 924158 h 1588336"/>
                  <a:gd name="connsiteX8" fmla="*/ 23296 w 266850"/>
                  <a:gd name="connsiteY8" fmla="*/ 931907 h 1588336"/>
                  <a:gd name="connsiteX9" fmla="*/ 201527 w 266850"/>
                  <a:gd name="connsiteY9" fmla="*/ 435962 h 1588336"/>
                  <a:gd name="connsiteX10" fmla="*/ 201527 w 266850"/>
                  <a:gd name="connsiteY10" fmla="*/ 2009 h 1588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6850" h="1588336">
                    <a:moveTo>
                      <a:pt x="201527" y="2009"/>
                    </a:moveTo>
                    <a:cubicBezTo>
                      <a:pt x="211859" y="-21239"/>
                      <a:pt x="282893" y="162158"/>
                      <a:pt x="263520" y="296477"/>
                    </a:cubicBezTo>
                    <a:cubicBezTo>
                      <a:pt x="244147" y="430796"/>
                      <a:pt x="104663" y="754969"/>
                      <a:pt x="85290" y="807921"/>
                    </a:cubicBezTo>
                    <a:cubicBezTo>
                      <a:pt x="65917" y="860873"/>
                      <a:pt x="151158" y="581904"/>
                      <a:pt x="147283" y="614192"/>
                    </a:cubicBezTo>
                    <a:cubicBezTo>
                      <a:pt x="143408" y="646480"/>
                      <a:pt x="50418" y="841501"/>
                      <a:pt x="62042" y="1001650"/>
                    </a:cubicBezTo>
                    <a:cubicBezTo>
                      <a:pt x="73666" y="1161799"/>
                      <a:pt x="202818" y="1514385"/>
                      <a:pt x="217025" y="1575087"/>
                    </a:cubicBezTo>
                    <a:cubicBezTo>
                      <a:pt x="231232" y="1635789"/>
                      <a:pt x="180863" y="1474348"/>
                      <a:pt x="147283" y="1365860"/>
                    </a:cubicBezTo>
                    <a:cubicBezTo>
                      <a:pt x="113703" y="1257372"/>
                      <a:pt x="36211" y="996484"/>
                      <a:pt x="15547" y="924158"/>
                    </a:cubicBezTo>
                    <a:cubicBezTo>
                      <a:pt x="-5118" y="851833"/>
                      <a:pt x="-7701" y="1013273"/>
                      <a:pt x="23296" y="931907"/>
                    </a:cubicBezTo>
                    <a:cubicBezTo>
                      <a:pt x="54293" y="850541"/>
                      <a:pt x="170530" y="585779"/>
                      <a:pt x="201527" y="435962"/>
                    </a:cubicBezTo>
                    <a:cubicBezTo>
                      <a:pt x="232524" y="286145"/>
                      <a:pt x="191195" y="25257"/>
                      <a:pt x="201527" y="200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 1124">
                <a:extLst>
                  <a:ext uri="{FF2B5EF4-FFF2-40B4-BE49-F238E27FC236}">
                    <a16:creationId xmlns:a16="http://schemas.microsoft.com/office/drawing/2014/main" id="{03DDBA8B-8B03-1C23-F166-FEFD32B83C35}"/>
                  </a:ext>
                </a:extLst>
              </p:cNvPr>
              <p:cNvSpPr/>
              <p:nvPr/>
            </p:nvSpPr>
            <p:spPr>
              <a:xfrm>
                <a:off x="5772107" y="2482776"/>
                <a:ext cx="54024" cy="165228"/>
              </a:xfrm>
              <a:custGeom>
                <a:avLst/>
                <a:gdLst>
                  <a:gd name="connsiteX0" fmla="*/ 43 w 54024"/>
                  <a:gd name="connsiteY0" fmla="*/ 74 h 165228"/>
                  <a:gd name="connsiteX1" fmla="*/ 44493 w 54024"/>
                  <a:gd name="connsiteY1" fmla="*/ 79449 h 165228"/>
                  <a:gd name="connsiteX2" fmla="*/ 22268 w 54024"/>
                  <a:gd name="connsiteY2" fmla="*/ 165174 h 165228"/>
                  <a:gd name="connsiteX3" fmla="*/ 54018 w 54024"/>
                  <a:gd name="connsiteY3" fmla="*/ 66749 h 165228"/>
                  <a:gd name="connsiteX4" fmla="*/ 43 w 54024"/>
                  <a:gd name="connsiteY4" fmla="*/ 74 h 16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24" h="165228">
                    <a:moveTo>
                      <a:pt x="43" y="74"/>
                    </a:moveTo>
                    <a:cubicBezTo>
                      <a:pt x="-1545" y="2191"/>
                      <a:pt x="40789" y="51932"/>
                      <a:pt x="44493" y="79449"/>
                    </a:cubicBezTo>
                    <a:cubicBezTo>
                      <a:pt x="48197" y="106966"/>
                      <a:pt x="20680" y="167291"/>
                      <a:pt x="22268" y="165174"/>
                    </a:cubicBezTo>
                    <a:cubicBezTo>
                      <a:pt x="23856" y="163057"/>
                      <a:pt x="54547" y="92149"/>
                      <a:pt x="54018" y="66749"/>
                    </a:cubicBezTo>
                    <a:cubicBezTo>
                      <a:pt x="53489" y="41349"/>
                      <a:pt x="1631" y="-2043"/>
                      <a:pt x="43" y="7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 1125">
                <a:extLst>
                  <a:ext uri="{FF2B5EF4-FFF2-40B4-BE49-F238E27FC236}">
                    <a16:creationId xmlns:a16="http://schemas.microsoft.com/office/drawing/2014/main" id="{C0754041-7D6F-AF2F-5F0E-EB6103D2AA88}"/>
                  </a:ext>
                </a:extLst>
              </p:cNvPr>
              <p:cNvSpPr/>
              <p:nvPr/>
            </p:nvSpPr>
            <p:spPr>
              <a:xfrm>
                <a:off x="6187363" y="1793856"/>
                <a:ext cx="211508" cy="211530"/>
              </a:xfrm>
              <a:custGeom>
                <a:avLst/>
                <a:gdLst>
                  <a:gd name="connsiteX0" fmla="*/ 712 w 211508"/>
                  <a:gd name="connsiteY0" fmla="*/ 19 h 211530"/>
                  <a:gd name="connsiteX1" fmla="*/ 102312 w 211508"/>
                  <a:gd name="connsiteY1" fmla="*/ 136544 h 211530"/>
                  <a:gd name="connsiteX2" fmla="*/ 73737 w 211508"/>
                  <a:gd name="connsiteY2" fmla="*/ 44469 h 211530"/>
                  <a:gd name="connsiteX3" fmla="*/ 207087 w 211508"/>
                  <a:gd name="connsiteY3" fmla="*/ 209569 h 211530"/>
                  <a:gd name="connsiteX4" fmla="*/ 162637 w 211508"/>
                  <a:gd name="connsiteY4" fmla="*/ 127019 h 211530"/>
                  <a:gd name="connsiteX5" fmla="*/ 712 w 211508"/>
                  <a:gd name="connsiteY5" fmla="*/ 19 h 21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1508" h="211530">
                    <a:moveTo>
                      <a:pt x="712" y="19"/>
                    </a:moveTo>
                    <a:cubicBezTo>
                      <a:pt x="-9342" y="1606"/>
                      <a:pt x="90141" y="129136"/>
                      <a:pt x="102312" y="136544"/>
                    </a:cubicBezTo>
                    <a:cubicBezTo>
                      <a:pt x="114483" y="143952"/>
                      <a:pt x="56275" y="32298"/>
                      <a:pt x="73737" y="44469"/>
                    </a:cubicBezTo>
                    <a:cubicBezTo>
                      <a:pt x="91199" y="56640"/>
                      <a:pt x="192270" y="195811"/>
                      <a:pt x="207087" y="209569"/>
                    </a:cubicBezTo>
                    <a:cubicBezTo>
                      <a:pt x="221904" y="223327"/>
                      <a:pt x="197562" y="161415"/>
                      <a:pt x="162637" y="127019"/>
                    </a:cubicBezTo>
                    <a:cubicBezTo>
                      <a:pt x="127712" y="92623"/>
                      <a:pt x="10766" y="-1568"/>
                      <a:pt x="712" y="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 1126">
                <a:extLst>
                  <a:ext uri="{FF2B5EF4-FFF2-40B4-BE49-F238E27FC236}">
                    <a16:creationId xmlns:a16="http://schemas.microsoft.com/office/drawing/2014/main" id="{F5042B6E-FC54-168C-67F6-E760D6EFE184}"/>
                  </a:ext>
                </a:extLst>
              </p:cNvPr>
              <p:cNvSpPr/>
              <p:nvPr/>
            </p:nvSpPr>
            <p:spPr>
              <a:xfrm>
                <a:off x="6026125" y="2127191"/>
                <a:ext cx="141096" cy="277041"/>
              </a:xfrm>
              <a:custGeom>
                <a:avLst/>
                <a:gdLst>
                  <a:gd name="connsiteX0" fmla="*/ 139725 w 141096"/>
                  <a:gd name="connsiteY0" fmla="*/ 59 h 277041"/>
                  <a:gd name="connsiteX1" fmla="*/ 130200 w 141096"/>
                  <a:gd name="connsiteY1" fmla="*/ 104834 h 277041"/>
                  <a:gd name="connsiteX2" fmla="*/ 50825 w 141096"/>
                  <a:gd name="connsiteY2" fmla="*/ 123884 h 277041"/>
                  <a:gd name="connsiteX3" fmla="*/ 98450 w 141096"/>
                  <a:gd name="connsiteY3" fmla="*/ 136584 h 277041"/>
                  <a:gd name="connsiteX4" fmla="*/ 88925 w 141096"/>
                  <a:gd name="connsiteY4" fmla="*/ 174684 h 277041"/>
                  <a:gd name="connsiteX5" fmla="*/ 25 w 141096"/>
                  <a:gd name="connsiteY5" fmla="*/ 266759 h 277041"/>
                  <a:gd name="connsiteX6" fmla="*/ 98450 w 141096"/>
                  <a:gd name="connsiteY6" fmla="*/ 181034 h 277041"/>
                  <a:gd name="connsiteX7" fmla="*/ 98450 w 141096"/>
                  <a:gd name="connsiteY7" fmla="*/ 225484 h 277041"/>
                  <a:gd name="connsiteX8" fmla="*/ 107975 w 141096"/>
                  <a:gd name="connsiteY8" fmla="*/ 276284 h 277041"/>
                  <a:gd name="connsiteX9" fmla="*/ 85750 w 141096"/>
                  <a:gd name="connsiteY9" fmla="*/ 184209 h 277041"/>
                  <a:gd name="connsiteX10" fmla="*/ 123850 w 141096"/>
                  <a:gd name="connsiteY10" fmla="*/ 120709 h 277041"/>
                  <a:gd name="connsiteX11" fmla="*/ 139725 w 141096"/>
                  <a:gd name="connsiteY11" fmla="*/ 59 h 277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096" h="277041">
                    <a:moveTo>
                      <a:pt x="139725" y="59"/>
                    </a:moveTo>
                    <a:cubicBezTo>
                      <a:pt x="140783" y="-2587"/>
                      <a:pt x="145017" y="84197"/>
                      <a:pt x="130200" y="104834"/>
                    </a:cubicBezTo>
                    <a:cubicBezTo>
                      <a:pt x="115383" y="125471"/>
                      <a:pt x="56117" y="118592"/>
                      <a:pt x="50825" y="123884"/>
                    </a:cubicBezTo>
                    <a:cubicBezTo>
                      <a:pt x="45533" y="129176"/>
                      <a:pt x="92100" y="128117"/>
                      <a:pt x="98450" y="136584"/>
                    </a:cubicBezTo>
                    <a:cubicBezTo>
                      <a:pt x="104800" y="145051"/>
                      <a:pt x="105329" y="152988"/>
                      <a:pt x="88925" y="174684"/>
                    </a:cubicBezTo>
                    <a:cubicBezTo>
                      <a:pt x="72521" y="196380"/>
                      <a:pt x="-1563" y="265701"/>
                      <a:pt x="25" y="266759"/>
                    </a:cubicBezTo>
                    <a:cubicBezTo>
                      <a:pt x="1613" y="267817"/>
                      <a:pt x="82046" y="187913"/>
                      <a:pt x="98450" y="181034"/>
                    </a:cubicBezTo>
                    <a:cubicBezTo>
                      <a:pt x="114854" y="174155"/>
                      <a:pt x="96862" y="209609"/>
                      <a:pt x="98450" y="225484"/>
                    </a:cubicBezTo>
                    <a:cubicBezTo>
                      <a:pt x="100037" y="241359"/>
                      <a:pt x="110092" y="283163"/>
                      <a:pt x="107975" y="276284"/>
                    </a:cubicBezTo>
                    <a:cubicBezTo>
                      <a:pt x="105858" y="269405"/>
                      <a:pt x="83104" y="210138"/>
                      <a:pt x="85750" y="184209"/>
                    </a:cubicBezTo>
                    <a:cubicBezTo>
                      <a:pt x="88396" y="158280"/>
                      <a:pt x="112208" y="152459"/>
                      <a:pt x="123850" y="120709"/>
                    </a:cubicBezTo>
                    <a:cubicBezTo>
                      <a:pt x="135492" y="88959"/>
                      <a:pt x="138667" y="2705"/>
                      <a:pt x="139725" y="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 1127">
                <a:extLst>
                  <a:ext uri="{FF2B5EF4-FFF2-40B4-BE49-F238E27FC236}">
                    <a16:creationId xmlns:a16="http://schemas.microsoft.com/office/drawing/2014/main" id="{3234BFFD-F5D6-F61C-57DB-649FA7C54A8D}"/>
                  </a:ext>
                </a:extLst>
              </p:cNvPr>
              <p:cNvSpPr/>
              <p:nvPr/>
            </p:nvSpPr>
            <p:spPr>
              <a:xfrm>
                <a:off x="6368271" y="2177111"/>
                <a:ext cx="81682" cy="338916"/>
              </a:xfrm>
              <a:custGeom>
                <a:avLst/>
                <a:gdLst>
                  <a:gd name="connsiteX0" fmla="*/ 45229 w 81682"/>
                  <a:gd name="connsiteY0" fmla="*/ 939 h 338916"/>
                  <a:gd name="connsiteX1" fmla="*/ 779 w 81682"/>
                  <a:gd name="connsiteY1" fmla="*/ 162864 h 338916"/>
                  <a:gd name="connsiteX2" fmla="*/ 16654 w 81682"/>
                  <a:gd name="connsiteY2" fmla="*/ 270814 h 338916"/>
                  <a:gd name="connsiteX3" fmla="*/ 13479 w 81682"/>
                  <a:gd name="connsiteY3" fmla="*/ 248589 h 338916"/>
                  <a:gd name="connsiteX4" fmla="*/ 76979 w 81682"/>
                  <a:gd name="connsiteY4" fmla="*/ 337489 h 338916"/>
                  <a:gd name="connsiteX5" fmla="*/ 76979 w 81682"/>
                  <a:gd name="connsiteY5" fmla="*/ 305739 h 338916"/>
                  <a:gd name="connsiteX6" fmla="*/ 76979 w 81682"/>
                  <a:gd name="connsiteY6" fmla="*/ 159689 h 338916"/>
                  <a:gd name="connsiteX7" fmla="*/ 67454 w 81682"/>
                  <a:gd name="connsiteY7" fmla="*/ 289864 h 338916"/>
                  <a:gd name="connsiteX8" fmla="*/ 16654 w 81682"/>
                  <a:gd name="connsiteY8" fmla="*/ 242239 h 338916"/>
                  <a:gd name="connsiteX9" fmla="*/ 45229 w 81682"/>
                  <a:gd name="connsiteY9" fmla="*/ 939 h 33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682" h="338916">
                    <a:moveTo>
                      <a:pt x="45229" y="939"/>
                    </a:moveTo>
                    <a:cubicBezTo>
                      <a:pt x="42583" y="-12290"/>
                      <a:pt x="5541" y="117885"/>
                      <a:pt x="779" y="162864"/>
                    </a:cubicBezTo>
                    <a:cubicBezTo>
                      <a:pt x="-3983" y="207843"/>
                      <a:pt x="14537" y="256527"/>
                      <a:pt x="16654" y="270814"/>
                    </a:cubicBezTo>
                    <a:cubicBezTo>
                      <a:pt x="18771" y="285102"/>
                      <a:pt x="3425" y="237477"/>
                      <a:pt x="13479" y="248589"/>
                    </a:cubicBezTo>
                    <a:cubicBezTo>
                      <a:pt x="23533" y="259701"/>
                      <a:pt x="66396" y="327964"/>
                      <a:pt x="76979" y="337489"/>
                    </a:cubicBezTo>
                    <a:cubicBezTo>
                      <a:pt x="87562" y="347014"/>
                      <a:pt x="76979" y="305739"/>
                      <a:pt x="76979" y="305739"/>
                    </a:cubicBezTo>
                    <a:cubicBezTo>
                      <a:pt x="76979" y="276106"/>
                      <a:pt x="78567" y="162335"/>
                      <a:pt x="76979" y="159689"/>
                    </a:cubicBezTo>
                    <a:cubicBezTo>
                      <a:pt x="75392" y="157043"/>
                      <a:pt x="77508" y="276106"/>
                      <a:pt x="67454" y="289864"/>
                    </a:cubicBezTo>
                    <a:cubicBezTo>
                      <a:pt x="57400" y="303622"/>
                      <a:pt x="19300" y="285631"/>
                      <a:pt x="16654" y="242239"/>
                    </a:cubicBezTo>
                    <a:cubicBezTo>
                      <a:pt x="14008" y="198847"/>
                      <a:pt x="47875" y="14168"/>
                      <a:pt x="45229" y="9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 1128">
                <a:extLst>
                  <a:ext uri="{FF2B5EF4-FFF2-40B4-BE49-F238E27FC236}">
                    <a16:creationId xmlns:a16="http://schemas.microsoft.com/office/drawing/2014/main" id="{DCEC792E-5700-6DA2-91BE-F02B1AB030C0}"/>
                  </a:ext>
                </a:extLst>
              </p:cNvPr>
              <p:cNvSpPr/>
              <p:nvPr/>
            </p:nvSpPr>
            <p:spPr>
              <a:xfrm>
                <a:off x="6596989" y="2687286"/>
                <a:ext cx="100686" cy="188028"/>
              </a:xfrm>
              <a:custGeom>
                <a:avLst/>
                <a:gdLst>
                  <a:gd name="connsiteX0" fmla="*/ 661 w 100686"/>
                  <a:gd name="connsiteY0" fmla="*/ 1939 h 188028"/>
                  <a:gd name="connsiteX1" fmla="*/ 99086 w 100686"/>
                  <a:gd name="connsiteY1" fmla="*/ 186089 h 188028"/>
                  <a:gd name="connsiteX2" fmla="*/ 57811 w 100686"/>
                  <a:gd name="connsiteY2" fmla="*/ 94014 h 188028"/>
                  <a:gd name="connsiteX3" fmla="*/ 661 w 100686"/>
                  <a:gd name="connsiteY3" fmla="*/ 1939 h 188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686" h="188028">
                    <a:moveTo>
                      <a:pt x="661" y="1939"/>
                    </a:moveTo>
                    <a:cubicBezTo>
                      <a:pt x="7540" y="17285"/>
                      <a:pt x="89561" y="170743"/>
                      <a:pt x="99086" y="186089"/>
                    </a:cubicBezTo>
                    <a:cubicBezTo>
                      <a:pt x="108611" y="201435"/>
                      <a:pt x="73157" y="121531"/>
                      <a:pt x="57811" y="94014"/>
                    </a:cubicBezTo>
                    <a:cubicBezTo>
                      <a:pt x="42465" y="66497"/>
                      <a:pt x="-6218" y="-13407"/>
                      <a:pt x="661" y="19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0" name="フリーフォーム 1129">
                <a:extLst>
                  <a:ext uri="{FF2B5EF4-FFF2-40B4-BE49-F238E27FC236}">
                    <a16:creationId xmlns:a16="http://schemas.microsoft.com/office/drawing/2014/main" id="{1EB98C6D-654D-5F5E-BBFC-4D6322B902D9}"/>
                  </a:ext>
                </a:extLst>
              </p:cNvPr>
              <p:cNvSpPr/>
              <p:nvPr/>
            </p:nvSpPr>
            <p:spPr>
              <a:xfrm>
                <a:off x="5838784" y="3237967"/>
                <a:ext cx="19103" cy="264542"/>
              </a:xfrm>
              <a:custGeom>
                <a:avLst/>
                <a:gdLst>
                  <a:gd name="connsiteX0" fmla="*/ 19091 w 19103"/>
                  <a:gd name="connsiteY0" fmla="*/ 533 h 264542"/>
                  <a:gd name="connsiteX1" fmla="*/ 3216 w 19103"/>
                  <a:gd name="connsiteY1" fmla="*/ 108483 h 264542"/>
                  <a:gd name="connsiteX2" fmla="*/ 19091 w 19103"/>
                  <a:gd name="connsiteY2" fmla="*/ 264058 h 264542"/>
                  <a:gd name="connsiteX3" fmla="*/ 41 w 19103"/>
                  <a:gd name="connsiteY3" fmla="*/ 152933 h 264542"/>
                  <a:gd name="connsiteX4" fmla="*/ 19091 w 19103"/>
                  <a:gd name="connsiteY4" fmla="*/ 533 h 264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03" h="264542">
                    <a:moveTo>
                      <a:pt x="19091" y="533"/>
                    </a:moveTo>
                    <a:cubicBezTo>
                      <a:pt x="19620" y="-6875"/>
                      <a:pt x="3216" y="64562"/>
                      <a:pt x="3216" y="108483"/>
                    </a:cubicBezTo>
                    <a:cubicBezTo>
                      <a:pt x="3216" y="152404"/>
                      <a:pt x="19620" y="256650"/>
                      <a:pt x="19091" y="264058"/>
                    </a:cubicBezTo>
                    <a:cubicBezTo>
                      <a:pt x="18562" y="271466"/>
                      <a:pt x="1099" y="192091"/>
                      <a:pt x="41" y="152933"/>
                    </a:cubicBezTo>
                    <a:cubicBezTo>
                      <a:pt x="-1017" y="113775"/>
                      <a:pt x="18562" y="7941"/>
                      <a:pt x="19091" y="5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1" name="フリーフォーム 1130">
                <a:extLst>
                  <a:ext uri="{FF2B5EF4-FFF2-40B4-BE49-F238E27FC236}">
                    <a16:creationId xmlns:a16="http://schemas.microsoft.com/office/drawing/2014/main" id="{CA33BFE8-2605-71FA-77B6-C6553AD61AB1}"/>
                  </a:ext>
                </a:extLst>
              </p:cNvPr>
              <p:cNvSpPr/>
              <p:nvPr/>
            </p:nvSpPr>
            <p:spPr>
              <a:xfrm>
                <a:off x="6744329" y="3054303"/>
                <a:ext cx="69290" cy="260430"/>
              </a:xfrm>
              <a:custGeom>
                <a:avLst/>
                <a:gdLst>
                  <a:gd name="connsiteX0" fmla="*/ 69221 w 69290"/>
                  <a:gd name="connsiteY0" fmla="*/ 47 h 260430"/>
                  <a:gd name="connsiteX1" fmla="*/ 15246 w 69290"/>
                  <a:gd name="connsiteY1" fmla="*/ 111172 h 260430"/>
                  <a:gd name="connsiteX2" fmla="*/ 15246 w 69290"/>
                  <a:gd name="connsiteY2" fmla="*/ 260397 h 260430"/>
                  <a:gd name="connsiteX3" fmla="*/ 2546 w 69290"/>
                  <a:gd name="connsiteY3" fmla="*/ 123872 h 260430"/>
                  <a:gd name="connsiteX4" fmla="*/ 69221 w 69290"/>
                  <a:gd name="connsiteY4" fmla="*/ 47 h 26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90" h="260430">
                    <a:moveTo>
                      <a:pt x="69221" y="47"/>
                    </a:moveTo>
                    <a:cubicBezTo>
                      <a:pt x="71338" y="-2070"/>
                      <a:pt x="24242" y="67780"/>
                      <a:pt x="15246" y="111172"/>
                    </a:cubicBezTo>
                    <a:cubicBezTo>
                      <a:pt x="6250" y="154564"/>
                      <a:pt x="17363" y="258280"/>
                      <a:pt x="15246" y="260397"/>
                    </a:cubicBezTo>
                    <a:cubicBezTo>
                      <a:pt x="13129" y="262514"/>
                      <a:pt x="-6979" y="164089"/>
                      <a:pt x="2546" y="123872"/>
                    </a:cubicBezTo>
                    <a:cubicBezTo>
                      <a:pt x="12071" y="83655"/>
                      <a:pt x="67104" y="2164"/>
                      <a:pt x="69221" y="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2" name="フリーフォーム 1131">
                <a:extLst>
                  <a:ext uri="{FF2B5EF4-FFF2-40B4-BE49-F238E27FC236}">
                    <a16:creationId xmlns:a16="http://schemas.microsoft.com/office/drawing/2014/main" id="{3A0EF685-301E-FFC5-24EC-F8F2025A5402}"/>
                  </a:ext>
                </a:extLst>
              </p:cNvPr>
              <p:cNvSpPr/>
              <p:nvPr/>
            </p:nvSpPr>
            <p:spPr>
              <a:xfrm>
                <a:off x="5486155" y="2092320"/>
                <a:ext cx="76574" cy="136534"/>
              </a:xfrm>
              <a:custGeom>
                <a:avLst/>
                <a:gdLst>
                  <a:gd name="connsiteX0" fmla="*/ 76445 w 76574"/>
                  <a:gd name="connsiteY0" fmla="*/ 5 h 136534"/>
                  <a:gd name="connsiteX1" fmla="*/ 19295 w 76574"/>
                  <a:gd name="connsiteY1" fmla="*/ 63505 h 136534"/>
                  <a:gd name="connsiteX2" fmla="*/ 51045 w 76574"/>
                  <a:gd name="connsiteY2" fmla="*/ 136530 h 136534"/>
                  <a:gd name="connsiteX3" fmla="*/ 245 w 76574"/>
                  <a:gd name="connsiteY3" fmla="*/ 60330 h 136534"/>
                  <a:gd name="connsiteX4" fmla="*/ 76445 w 76574"/>
                  <a:gd name="connsiteY4" fmla="*/ 5 h 1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74" h="136534">
                    <a:moveTo>
                      <a:pt x="76445" y="5"/>
                    </a:moveTo>
                    <a:cubicBezTo>
                      <a:pt x="79620" y="534"/>
                      <a:pt x="23528" y="40751"/>
                      <a:pt x="19295" y="63505"/>
                    </a:cubicBezTo>
                    <a:cubicBezTo>
                      <a:pt x="15062" y="86259"/>
                      <a:pt x="54220" y="137059"/>
                      <a:pt x="51045" y="136530"/>
                    </a:cubicBezTo>
                    <a:cubicBezTo>
                      <a:pt x="47870" y="136001"/>
                      <a:pt x="-3988" y="79909"/>
                      <a:pt x="245" y="60330"/>
                    </a:cubicBezTo>
                    <a:cubicBezTo>
                      <a:pt x="4478" y="40751"/>
                      <a:pt x="73270" y="-524"/>
                      <a:pt x="76445" y="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3" name="フリーフォーム 1132">
                <a:extLst>
                  <a:ext uri="{FF2B5EF4-FFF2-40B4-BE49-F238E27FC236}">
                    <a16:creationId xmlns:a16="http://schemas.microsoft.com/office/drawing/2014/main" id="{8883F668-C695-4E09-089F-EBC974CB705F}"/>
                  </a:ext>
                </a:extLst>
              </p:cNvPr>
              <p:cNvSpPr/>
              <p:nvPr/>
            </p:nvSpPr>
            <p:spPr>
              <a:xfrm>
                <a:off x="6588039" y="2200260"/>
                <a:ext cx="307141" cy="79508"/>
              </a:xfrm>
              <a:custGeom>
                <a:avLst/>
                <a:gdLst>
                  <a:gd name="connsiteX0" fmla="*/ 86 w 307141"/>
                  <a:gd name="connsiteY0" fmla="*/ 15 h 79508"/>
                  <a:gd name="connsiteX1" fmla="*/ 171536 w 307141"/>
                  <a:gd name="connsiteY1" fmla="*/ 66690 h 79508"/>
                  <a:gd name="connsiteX2" fmla="*/ 304886 w 307141"/>
                  <a:gd name="connsiteY2" fmla="*/ 79390 h 79508"/>
                  <a:gd name="connsiteX3" fmla="*/ 247736 w 307141"/>
                  <a:gd name="connsiteY3" fmla="*/ 73040 h 79508"/>
                  <a:gd name="connsiteX4" fmla="*/ 149311 w 307141"/>
                  <a:gd name="connsiteY4" fmla="*/ 73040 h 79508"/>
                  <a:gd name="connsiteX5" fmla="*/ 86 w 307141"/>
                  <a:gd name="connsiteY5" fmla="*/ 15 h 7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141" h="79508">
                    <a:moveTo>
                      <a:pt x="86" y="15"/>
                    </a:moveTo>
                    <a:cubicBezTo>
                      <a:pt x="3790" y="-1043"/>
                      <a:pt x="120736" y="53461"/>
                      <a:pt x="171536" y="66690"/>
                    </a:cubicBezTo>
                    <a:cubicBezTo>
                      <a:pt x="222336" y="79919"/>
                      <a:pt x="292186" y="78332"/>
                      <a:pt x="304886" y="79390"/>
                    </a:cubicBezTo>
                    <a:cubicBezTo>
                      <a:pt x="317586" y="80448"/>
                      <a:pt x="273665" y="74098"/>
                      <a:pt x="247736" y="73040"/>
                    </a:cubicBezTo>
                    <a:cubicBezTo>
                      <a:pt x="221807" y="71982"/>
                      <a:pt x="185294" y="84153"/>
                      <a:pt x="149311" y="73040"/>
                    </a:cubicBezTo>
                    <a:cubicBezTo>
                      <a:pt x="113328" y="61927"/>
                      <a:pt x="-3618" y="1073"/>
                      <a:pt x="86" y="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4" name="フリーフォーム 1133">
                <a:extLst>
                  <a:ext uri="{FF2B5EF4-FFF2-40B4-BE49-F238E27FC236}">
                    <a16:creationId xmlns:a16="http://schemas.microsoft.com/office/drawing/2014/main" id="{8A0156CA-DB97-0051-A7CF-20BFF46FFB68}"/>
                  </a:ext>
                </a:extLst>
              </p:cNvPr>
              <p:cNvSpPr/>
              <p:nvPr/>
            </p:nvSpPr>
            <p:spPr>
              <a:xfrm>
                <a:off x="6492514" y="1946037"/>
                <a:ext cx="60873" cy="252496"/>
              </a:xfrm>
              <a:custGeom>
                <a:avLst/>
                <a:gdLst>
                  <a:gd name="connsiteX0" fmla="*/ 44811 w 60873"/>
                  <a:gd name="connsiteY0" fmla="*/ 238 h 252496"/>
                  <a:gd name="connsiteX1" fmla="*/ 6711 w 60873"/>
                  <a:gd name="connsiteY1" fmla="*/ 120888 h 252496"/>
                  <a:gd name="connsiteX2" fmla="*/ 60686 w 60873"/>
                  <a:gd name="connsiteY2" fmla="*/ 251063 h 252496"/>
                  <a:gd name="connsiteX3" fmla="*/ 25761 w 60873"/>
                  <a:gd name="connsiteY3" fmla="*/ 193913 h 252496"/>
                  <a:gd name="connsiteX4" fmla="*/ 361 w 60873"/>
                  <a:gd name="connsiteY4" fmla="*/ 152638 h 252496"/>
                  <a:gd name="connsiteX5" fmla="*/ 44811 w 60873"/>
                  <a:gd name="connsiteY5" fmla="*/ 238 h 25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873" h="252496">
                    <a:moveTo>
                      <a:pt x="44811" y="238"/>
                    </a:moveTo>
                    <a:cubicBezTo>
                      <a:pt x="45869" y="-5053"/>
                      <a:pt x="4065" y="79084"/>
                      <a:pt x="6711" y="120888"/>
                    </a:cubicBezTo>
                    <a:cubicBezTo>
                      <a:pt x="9357" y="162692"/>
                      <a:pt x="57511" y="238892"/>
                      <a:pt x="60686" y="251063"/>
                    </a:cubicBezTo>
                    <a:cubicBezTo>
                      <a:pt x="63861" y="263234"/>
                      <a:pt x="25761" y="193913"/>
                      <a:pt x="25761" y="193913"/>
                    </a:cubicBezTo>
                    <a:cubicBezTo>
                      <a:pt x="15707" y="177509"/>
                      <a:pt x="-2814" y="179626"/>
                      <a:pt x="361" y="152638"/>
                    </a:cubicBezTo>
                    <a:cubicBezTo>
                      <a:pt x="3536" y="125650"/>
                      <a:pt x="43753" y="5529"/>
                      <a:pt x="44811" y="2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5" name="フリーフォーム 1134">
                <a:extLst>
                  <a:ext uri="{FF2B5EF4-FFF2-40B4-BE49-F238E27FC236}">
                    <a16:creationId xmlns:a16="http://schemas.microsoft.com/office/drawing/2014/main" id="{7D7F1457-EB0E-14DC-A463-CFA82A582E23}"/>
                  </a:ext>
                </a:extLst>
              </p:cNvPr>
              <p:cNvSpPr/>
              <p:nvPr/>
            </p:nvSpPr>
            <p:spPr>
              <a:xfrm>
                <a:off x="5441950" y="2051050"/>
                <a:ext cx="543767" cy="16644"/>
              </a:xfrm>
              <a:custGeom>
                <a:avLst/>
                <a:gdLst>
                  <a:gd name="connsiteX0" fmla="*/ 0 w 543767"/>
                  <a:gd name="connsiteY0" fmla="*/ 12700 h 16644"/>
                  <a:gd name="connsiteX1" fmla="*/ 511175 w 543767"/>
                  <a:gd name="connsiteY1" fmla="*/ 15875 h 16644"/>
                  <a:gd name="connsiteX2" fmla="*/ 441325 w 543767"/>
                  <a:gd name="connsiteY2" fmla="*/ 0 h 16644"/>
                  <a:gd name="connsiteX3" fmla="*/ 0 w 543767"/>
                  <a:gd name="connsiteY3" fmla="*/ 12700 h 1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767" h="16644">
                    <a:moveTo>
                      <a:pt x="0" y="12700"/>
                    </a:moveTo>
                    <a:cubicBezTo>
                      <a:pt x="11642" y="15346"/>
                      <a:pt x="437621" y="17992"/>
                      <a:pt x="511175" y="15875"/>
                    </a:cubicBezTo>
                    <a:cubicBezTo>
                      <a:pt x="584729" y="13758"/>
                      <a:pt x="521758" y="2117"/>
                      <a:pt x="441325" y="0"/>
                    </a:cubicBezTo>
                    <a:lnTo>
                      <a:pt x="0" y="1270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6" name="フリーフォーム 1135">
                <a:extLst>
                  <a:ext uri="{FF2B5EF4-FFF2-40B4-BE49-F238E27FC236}">
                    <a16:creationId xmlns:a16="http://schemas.microsoft.com/office/drawing/2014/main" id="{F263DFC6-3DF2-2BD6-D050-98B6EA6BAD3B}"/>
                  </a:ext>
                </a:extLst>
              </p:cNvPr>
              <p:cNvSpPr/>
              <p:nvPr/>
            </p:nvSpPr>
            <p:spPr>
              <a:xfrm>
                <a:off x="6502536" y="2053314"/>
                <a:ext cx="503064" cy="42531"/>
              </a:xfrm>
              <a:custGeom>
                <a:avLst/>
                <a:gdLst>
                  <a:gd name="connsiteX0" fmla="*/ 3039 w 503064"/>
                  <a:gd name="connsiteY0" fmla="*/ 42186 h 42531"/>
                  <a:gd name="connsiteX1" fmla="*/ 142739 w 503064"/>
                  <a:gd name="connsiteY1" fmla="*/ 911 h 42531"/>
                  <a:gd name="connsiteX2" fmla="*/ 491989 w 503064"/>
                  <a:gd name="connsiteY2" fmla="*/ 13611 h 42531"/>
                  <a:gd name="connsiteX3" fmla="*/ 412614 w 503064"/>
                  <a:gd name="connsiteY3" fmla="*/ 13611 h 42531"/>
                  <a:gd name="connsiteX4" fmla="*/ 377689 w 503064"/>
                  <a:gd name="connsiteY4" fmla="*/ 39011 h 42531"/>
                  <a:gd name="connsiteX5" fmla="*/ 418964 w 503064"/>
                  <a:gd name="connsiteY5" fmla="*/ 10436 h 42531"/>
                  <a:gd name="connsiteX6" fmla="*/ 279264 w 503064"/>
                  <a:gd name="connsiteY6" fmla="*/ 7261 h 42531"/>
                  <a:gd name="connsiteX7" fmla="*/ 63364 w 503064"/>
                  <a:gd name="connsiteY7" fmla="*/ 19961 h 42531"/>
                  <a:gd name="connsiteX8" fmla="*/ 3039 w 503064"/>
                  <a:gd name="connsiteY8" fmla="*/ 42186 h 42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3064" h="42531">
                    <a:moveTo>
                      <a:pt x="3039" y="42186"/>
                    </a:moveTo>
                    <a:cubicBezTo>
                      <a:pt x="16268" y="39011"/>
                      <a:pt x="61247" y="5673"/>
                      <a:pt x="142739" y="911"/>
                    </a:cubicBezTo>
                    <a:cubicBezTo>
                      <a:pt x="224231" y="-3851"/>
                      <a:pt x="447010" y="11494"/>
                      <a:pt x="491989" y="13611"/>
                    </a:cubicBezTo>
                    <a:cubicBezTo>
                      <a:pt x="536968" y="15728"/>
                      <a:pt x="431664" y="9378"/>
                      <a:pt x="412614" y="13611"/>
                    </a:cubicBezTo>
                    <a:cubicBezTo>
                      <a:pt x="393564" y="17844"/>
                      <a:pt x="376631" y="39540"/>
                      <a:pt x="377689" y="39011"/>
                    </a:cubicBezTo>
                    <a:cubicBezTo>
                      <a:pt x="378747" y="38482"/>
                      <a:pt x="435368" y="15728"/>
                      <a:pt x="418964" y="10436"/>
                    </a:cubicBezTo>
                    <a:cubicBezTo>
                      <a:pt x="402560" y="5144"/>
                      <a:pt x="338531" y="5674"/>
                      <a:pt x="279264" y="7261"/>
                    </a:cubicBezTo>
                    <a:cubicBezTo>
                      <a:pt x="219997" y="8848"/>
                      <a:pt x="105168" y="14140"/>
                      <a:pt x="63364" y="19961"/>
                    </a:cubicBezTo>
                    <a:cubicBezTo>
                      <a:pt x="21560" y="25782"/>
                      <a:pt x="-10190" y="45361"/>
                      <a:pt x="3039" y="421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7" name="フリーフォーム 1136">
                <a:extLst>
                  <a:ext uri="{FF2B5EF4-FFF2-40B4-BE49-F238E27FC236}">
                    <a16:creationId xmlns:a16="http://schemas.microsoft.com/office/drawing/2014/main" id="{3F42A6A2-9A98-FA0F-544C-6104C844D72A}"/>
                  </a:ext>
                </a:extLst>
              </p:cNvPr>
              <p:cNvSpPr/>
              <p:nvPr/>
            </p:nvSpPr>
            <p:spPr>
              <a:xfrm>
                <a:off x="5983740" y="396496"/>
                <a:ext cx="341588" cy="1531899"/>
              </a:xfrm>
              <a:custGeom>
                <a:avLst/>
                <a:gdLst>
                  <a:gd name="connsiteX0" fmla="*/ 341232 w 341588"/>
                  <a:gd name="connsiteY0" fmla="*/ 4948 h 1531899"/>
                  <a:gd name="connsiteX1" fmla="*/ 78063 w 341588"/>
                  <a:gd name="connsiteY1" fmla="*/ 540206 h 1531899"/>
                  <a:gd name="connsiteX2" fmla="*/ 109286 w 341588"/>
                  <a:gd name="connsiteY2" fmla="*/ 1182517 h 1531899"/>
                  <a:gd name="connsiteX3" fmla="*/ 113747 w 341588"/>
                  <a:gd name="connsiteY3" fmla="*/ 1120070 h 1531899"/>
                  <a:gd name="connsiteX4" fmla="*/ 144970 w 341588"/>
                  <a:gd name="connsiteY4" fmla="*/ 1521514 h 1531899"/>
                  <a:gd name="connsiteX5" fmla="*/ 136049 w 341588"/>
                  <a:gd name="connsiteY5" fmla="*/ 1360936 h 1531899"/>
                  <a:gd name="connsiteX6" fmla="*/ 15616 w 341588"/>
                  <a:gd name="connsiteY6" fmla="*/ 803375 h 1531899"/>
                  <a:gd name="connsiteX7" fmla="*/ 15616 w 341588"/>
                  <a:gd name="connsiteY7" fmla="*/ 914887 h 1531899"/>
                  <a:gd name="connsiteX8" fmla="*/ 144970 w 341588"/>
                  <a:gd name="connsiteY8" fmla="*/ 384089 h 1531899"/>
                  <a:gd name="connsiteX9" fmla="*/ 109286 w 341588"/>
                  <a:gd name="connsiteY9" fmla="*/ 500062 h 1531899"/>
                  <a:gd name="connsiteX10" fmla="*/ 171733 w 341588"/>
                  <a:gd name="connsiteY10" fmla="*/ 116460 h 1531899"/>
                  <a:gd name="connsiteX11" fmla="*/ 136049 w 341588"/>
                  <a:gd name="connsiteY11" fmla="*/ 263656 h 1531899"/>
                  <a:gd name="connsiteX12" fmla="*/ 341232 w 341588"/>
                  <a:gd name="connsiteY12" fmla="*/ 4948 h 1531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1588" h="1531899">
                    <a:moveTo>
                      <a:pt x="341232" y="4948"/>
                    </a:moveTo>
                    <a:cubicBezTo>
                      <a:pt x="331568" y="51040"/>
                      <a:pt x="116721" y="343945"/>
                      <a:pt x="78063" y="540206"/>
                    </a:cubicBezTo>
                    <a:cubicBezTo>
                      <a:pt x="39405" y="736467"/>
                      <a:pt x="103339" y="1085873"/>
                      <a:pt x="109286" y="1182517"/>
                    </a:cubicBezTo>
                    <a:cubicBezTo>
                      <a:pt x="115233" y="1279161"/>
                      <a:pt x="107800" y="1063570"/>
                      <a:pt x="113747" y="1120070"/>
                    </a:cubicBezTo>
                    <a:cubicBezTo>
                      <a:pt x="119694" y="1176570"/>
                      <a:pt x="141253" y="1481370"/>
                      <a:pt x="144970" y="1521514"/>
                    </a:cubicBezTo>
                    <a:cubicBezTo>
                      <a:pt x="148687" y="1561658"/>
                      <a:pt x="157608" y="1480626"/>
                      <a:pt x="136049" y="1360936"/>
                    </a:cubicBezTo>
                    <a:cubicBezTo>
                      <a:pt x="114490" y="1241246"/>
                      <a:pt x="35688" y="877717"/>
                      <a:pt x="15616" y="803375"/>
                    </a:cubicBezTo>
                    <a:cubicBezTo>
                      <a:pt x="-4456" y="729034"/>
                      <a:pt x="-5943" y="984768"/>
                      <a:pt x="15616" y="914887"/>
                    </a:cubicBezTo>
                    <a:cubicBezTo>
                      <a:pt x="37175" y="845006"/>
                      <a:pt x="129358" y="453227"/>
                      <a:pt x="144970" y="384089"/>
                    </a:cubicBezTo>
                    <a:cubicBezTo>
                      <a:pt x="160582" y="314951"/>
                      <a:pt x="104826" y="544667"/>
                      <a:pt x="109286" y="500062"/>
                    </a:cubicBezTo>
                    <a:cubicBezTo>
                      <a:pt x="113746" y="455457"/>
                      <a:pt x="167273" y="155861"/>
                      <a:pt x="171733" y="116460"/>
                    </a:cubicBezTo>
                    <a:cubicBezTo>
                      <a:pt x="176193" y="77059"/>
                      <a:pt x="110773" y="277781"/>
                      <a:pt x="136049" y="263656"/>
                    </a:cubicBezTo>
                    <a:cubicBezTo>
                      <a:pt x="161325" y="249531"/>
                      <a:pt x="350896" y="-41144"/>
                      <a:pt x="341232" y="494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8" name="フリーフォーム 1137">
                <a:extLst>
                  <a:ext uri="{FF2B5EF4-FFF2-40B4-BE49-F238E27FC236}">
                    <a16:creationId xmlns:a16="http://schemas.microsoft.com/office/drawing/2014/main" id="{05419151-5594-48D0-9DB1-CE6FF7FF1210}"/>
                  </a:ext>
                </a:extLst>
              </p:cNvPr>
              <p:cNvSpPr/>
              <p:nvPr/>
            </p:nvSpPr>
            <p:spPr>
              <a:xfrm>
                <a:off x="5794331" y="387935"/>
                <a:ext cx="353304" cy="1567528"/>
              </a:xfrm>
              <a:custGeom>
                <a:avLst/>
                <a:gdLst>
                  <a:gd name="connsiteX0" fmla="*/ 352221 w 353304"/>
                  <a:gd name="connsiteY0" fmla="*/ 127 h 1567528"/>
                  <a:gd name="connsiteX1" fmla="*/ 138118 w 353304"/>
                  <a:gd name="connsiteY1" fmla="*/ 651359 h 1567528"/>
                  <a:gd name="connsiteX2" fmla="*/ 106894 w 353304"/>
                  <a:gd name="connsiteY2" fmla="*/ 1191078 h 1567528"/>
                  <a:gd name="connsiteX3" fmla="*/ 102434 w 353304"/>
                  <a:gd name="connsiteY3" fmla="*/ 1088486 h 1567528"/>
                  <a:gd name="connsiteX4" fmla="*/ 218407 w 353304"/>
                  <a:gd name="connsiteY4" fmla="*/ 1556838 h 1567528"/>
                  <a:gd name="connsiteX5" fmla="*/ 182723 w 353304"/>
                  <a:gd name="connsiteY5" fmla="*/ 1396260 h 1567528"/>
                  <a:gd name="connsiteX6" fmla="*/ 71210 w 353304"/>
                  <a:gd name="connsiteY6" fmla="*/ 1164315 h 1567528"/>
                  <a:gd name="connsiteX7" fmla="*/ 124736 w 353304"/>
                  <a:gd name="connsiteY7" fmla="*/ 1521154 h 1567528"/>
                  <a:gd name="connsiteX8" fmla="*/ 22145 w 353304"/>
                  <a:gd name="connsiteY8" fmla="*/ 914527 h 1567528"/>
                  <a:gd name="connsiteX9" fmla="*/ 8764 w 353304"/>
                  <a:gd name="connsiteY9" fmla="*/ 1177696 h 1567528"/>
                  <a:gd name="connsiteX10" fmla="*/ 129197 w 353304"/>
                  <a:gd name="connsiteY10" fmla="*/ 348045 h 1567528"/>
                  <a:gd name="connsiteX11" fmla="*/ 35527 w 353304"/>
                  <a:gd name="connsiteY11" fmla="*/ 704885 h 1567528"/>
                  <a:gd name="connsiteX12" fmla="*/ 352221 w 353304"/>
                  <a:gd name="connsiteY12" fmla="*/ 127 h 15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3304" h="1567528">
                    <a:moveTo>
                      <a:pt x="352221" y="127"/>
                    </a:moveTo>
                    <a:cubicBezTo>
                      <a:pt x="369319" y="-8794"/>
                      <a:pt x="179006" y="452867"/>
                      <a:pt x="138118" y="651359"/>
                    </a:cubicBezTo>
                    <a:cubicBezTo>
                      <a:pt x="97230" y="849851"/>
                      <a:pt x="112841" y="1118224"/>
                      <a:pt x="106894" y="1191078"/>
                    </a:cubicBezTo>
                    <a:cubicBezTo>
                      <a:pt x="100947" y="1263932"/>
                      <a:pt x="83849" y="1027526"/>
                      <a:pt x="102434" y="1088486"/>
                    </a:cubicBezTo>
                    <a:cubicBezTo>
                      <a:pt x="121019" y="1149446"/>
                      <a:pt x="205025" y="1505542"/>
                      <a:pt x="218407" y="1556838"/>
                    </a:cubicBezTo>
                    <a:cubicBezTo>
                      <a:pt x="231788" y="1608134"/>
                      <a:pt x="207256" y="1461680"/>
                      <a:pt x="182723" y="1396260"/>
                    </a:cubicBezTo>
                    <a:cubicBezTo>
                      <a:pt x="158190" y="1330840"/>
                      <a:pt x="80874" y="1143499"/>
                      <a:pt x="71210" y="1164315"/>
                    </a:cubicBezTo>
                    <a:cubicBezTo>
                      <a:pt x="61546" y="1185131"/>
                      <a:pt x="132913" y="1562785"/>
                      <a:pt x="124736" y="1521154"/>
                    </a:cubicBezTo>
                    <a:cubicBezTo>
                      <a:pt x="116559" y="1479523"/>
                      <a:pt x="41474" y="971770"/>
                      <a:pt x="22145" y="914527"/>
                    </a:cubicBezTo>
                    <a:cubicBezTo>
                      <a:pt x="2816" y="857284"/>
                      <a:pt x="-9078" y="1272110"/>
                      <a:pt x="8764" y="1177696"/>
                    </a:cubicBezTo>
                    <a:cubicBezTo>
                      <a:pt x="26606" y="1083282"/>
                      <a:pt x="124736" y="426847"/>
                      <a:pt x="129197" y="348045"/>
                    </a:cubicBezTo>
                    <a:cubicBezTo>
                      <a:pt x="133657" y="269243"/>
                      <a:pt x="-1644" y="762128"/>
                      <a:pt x="35527" y="704885"/>
                    </a:cubicBezTo>
                    <a:cubicBezTo>
                      <a:pt x="72698" y="647642"/>
                      <a:pt x="335123" y="9048"/>
                      <a:pt x="352221" y="12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9" name="フリーフォーム 1138">
                <a:extLst>
                  <a:ext uri="{FF2B5EF4-FFF2-40B4-BE49-F238E27FC236}">
                    <a16:creationId xmlns:a16="http://schemas.microsoft.com/office/drawing/2014/main" id="{2E8FA7A7-B1DD-5CAB-C7C0-CD321519E3EF}"/>
                  </a:ext>
                </a:extLst>
              </p:cNvPr>
              <p:cNvSpPr/>
              <p:nvPr/>
            </p:nvSpPr>
            <p:spPr>
              <a:xfrm>
                <a:off x="6323465" y="406760"/>
                <a:ext cx="204346" cy="1593475"/>
              </a:xfrm>
              <a:custGeom>
                <a:avLst/>
                <a:gdLst>
                  <a:gd name="connsiteX0" fmla="*/ 99637 w 204346"/>
                  <a:gd name="connsiteY0" fmla="*/ 3605 h 1593475"/>
                  <a:gd name="connsiteX1" fmla="*/ 46112 w 204346"/>
                  <a:gd name="connsiteY1" fmla="*/ 703901 h 1593475"/>
                  <a:gd name="connsiteX2" fmla="*/ 188847 w 204346"/>
                  <a:gd name="connsiteY2" fmla="*/ 1538013 h 1593475"/>
                  <a:gd name="connsiteX3" fmla="*/ 179926 w 204346"/>
                  <a:gd name="connsiteY3" fmla="*/ 1453263 h 1593475"/>
                  <a:gd name="connsiteX4" fmla="*/ 5967 w 204346"/>
                  <a:gd name="connsiteY4" fmla="*/ 949228 h 1593475"/>
                  <a:gd name="connsiteX5" fmla="*/ 37191 w 204346"/>
                  <a:gd name="connsiteY5" fmla="*/ 1109806 h 1593475"/>
                  <a:gd name="connsiteX6" fmla="*/ 5967 w 204346"/>
                  <a:gd name="connsiteY6" fmla="*/ 458575 h 1593475"/>
                  <a:gd name="connsiteX7" fmla="*/ 99637 w 204346"/>
                  <a:gd name="connsiteY7" fmla="*/ 3605 h 159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346" h="1593475">
                    <a:moveTo>
                      <a:pt x="99637" y="3605"/>
                    </a:moveTo>
                    <a:cubicBezTo>
                      <a:pt x="106328" y="44493"/>
                      <a:pt x="31244" y="448166"/>
                      <a:pt x="46112" y="703901"/>
                    </a:cubicBezTo>
                    <a:cubicBezTo>
                      <a:pt x="60980" y="959636"/>
                      <a:pt x="166545" y="1413119"/>
                      <a:pt x="188847" y="1538013"/>
                    </a:cubicBezTo>
                    <a:cubicBezTo>
                      <a:pt x="211149" y="1662907"/>
                      <a:pt x="210406" y="1551394"/>
                      <a:pt x="179926" y="1453263"/>
                    </a:cubicBezTo>
                    <a:cubicBezTo>
                      <a:pt x="149446" y="1355132"/>
                      <a:pt x="29756" y="1006471"/>
                      <a:pt x="5967" y="949228"/>
                    </a:cubicBezTo>
                    <a:cubicBezTo>
                      <a:pt x="-17822" y="891985"/>
                      <a:pt x="37191" y="1191581"/>
                      <a:pt x="37191" y="1109806"/>
                    </a:cubicBezTo>
                    <a:cubicBezTo>
                      <a:pt x="37191" y="1028031"/>
                      <a:pt x="-724" y="637738"/>
                      <a:pt x="5967" y="458575"/>
                    </a:cubicBezTo>
                    <a:cubicBezTo>
                      <a:pt x="12658" y="279412"/>
                      <a:pt x="92946" y="-37283"/>
                      <a:pt x="99637" y="360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0" name="フリーフォーム 1139">
                <a:extLst>
                  <a:ext uri="{FF2B5EF4-FFF2-40B4-BE49-F238E27FC236}">
                    <a16:creationId xmlns:a16="http://schemas.microsoft.com/office/drawing/2014/main" id="{8DE1E44C-77A1-B9B5-9A4F-BF38BAC91E63}"/>
                  </a:ext>
                </a:extLst>
              </p:cNvPr>
              <p:cNvSpPr/>
              <p:nvPr/>
            </p:nvSpPr>
            <p:spPr>
              <a:xfrm>
                <a:off x="6331935" y="280008"/>
                <a:ext cx="419617" cy="1684570"/>
              </a:xfrm>
              <a:custGeom>
                <a:avLst/>
                <a:gdLst>
                  <a:gd name="connsiteX0" fmla="*/ 1958 w 419617"/>
                  <a:gd name="connsiteY0" fmla="*/ 5463 h 1684570"/>
                  <a:gd name="connsiteX1" fmla="*/ 260666 w 419617"/>
                  <a:gd name="connsiteY1" fmla="*/ 1075980 h 1684570"/>
                  <a:gd name="connsiteX2" fmla="*/ 224982 w 419617"/>
                  <a:gd name="connsiteY2" fmla="*/ 1035836 h 1684570"/>
                  <a:gd name="connsiteX3" fmla="*/ 412323 w 419617"/>
                  <a:gd name="connsiteY3" fmla="*/ 1655844 h 1684570"/>
                  <a:gd name="connsiteX4" fmla="*/ 358797 w 419617"/>
                  <a:gd name="connsiteY4" fmla="*/ 1499727 h 1684570"/>
                  <a:gd name="connsiteX5" fmla="*/ 149154 w 419617"/>
                  <a:gd name="connsiteY5" fmla="*/ 781588 h 1684570"/>
                  <a:gd name="connsiteX6" fmla="*/ 202680 w 419617"/>
                  <a:gd name="connsiteY6" fmla="*/ 1049217 h 1684570"/>
                  <a:gd name="connsiteX7" fmla="*/ 144693 w 419617"/>
                  <a:gd name="connsiteY7" fmla="*/ 674536 h 1684570"/>
                  <a:gd name="connsiteX8" fmla="*/ 1958 w 419617"/>
                  <a:gd name="connsiteY8" fmla="*/ 5463 h 1684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9617" h="1684570">
                    <a:moveTo>
                      <a:pt x="1958" y="5463"/>
                    </a:moveTo>
                    <a:cubicBezTo>
                      <a:pt x="21287" y="72370"/>
                      <a:pt x="223495" y="904251"/>
                      <a:pt x="260666" y="1075980"/>
                    </a:cubicBezTo>
                    <a:cubicBezTo>
                      <a:pt x="297837" y="1247709"/>
                      <a:pt x="199706" y="939192"/>
                      <a:pt x="224982" y="1035836"/>
                    </a:cubicBezTo>
                    <a:cubicBezTo>
                      <a:pt x="250258" y="1132480"/>
                      <a:pt x="390021" y="1578529"/>
                      <a:pt x="412323" y="1655844"/>
                    </a:cubicBezTo>
                    <a:cubicBezTo>
                      <a:pt x="434625" y="1733159"/>
                      <a:pt x="402659" y="1645436"/>
                      <a:pt x="358797" y="1499727"/>
                    </a:cubicBezTo>
                    <a:cubicBezTo>
                      <a:pt x="314935" y="1354018"/>
                      <a:pt x="175174" y="856673"/>
                      <a:pt x="149154" y="781588"/>
                    </a:cubicBezTo>
                    <a:cubicBezTo>
                      <a:pt x="123134" y="706503"/>
                      <a:pt x="203423" y="1067059"/>
                      <a:pt x="202680" y="1049217"/>
                    </a:cubicBezTo>
                    <a:cubicBezTo>
                      <a:pt x="201937" y="1031375"/>
                      <a:pt x="177403" y="844034"/>
                      <a:pt x="144693" y="674536"/>
                    </a:cubicBezTo>
                    <a:cubicBezTo>
                      <a:pt x="111983" y="505038"/>
                      <a:pt x="-17371" y="-61444"/>
                      <a:pt x="1958" y="546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1" name="フリーフォーム 1140">
                <a:extLst>
                  <a:ext uri="{FF2B5EF4-FFF2-40B4-BE49-F238E27FC236}">
                    <a16:creationId xmlns:a16="http://schemas.microsoft.com/office/drawing/2014/main" id="{FC931794-E1B6-BBCE-F41B-2514D1EF573C}"/>
                  </a:ext>
                </a:extLst>
              </p:cNvPr>
              <p:cNvSpPr/>
              <p:nvPr/>
            </p:nvSpPr>
            <p:spPr>
              <a:xfrm>
                <a:off x="6126643" y="642310"/>
                <a:ext cx="227708" cy="1355015"/>
              </a:xfrm>
              <a:custGeom>
                <a:avLst/>
                <a:gdLst>
                  <a:gd name="connsiteX0" fmla="*/ 189408 w 227708"/>
                  <a:gd name="connsiteY0" fmla="*/ 0 h 1355015"/>
                  <a:gd name="connsiteX1" fmla="*/ 46672 w 227708"/>
                  <a:gd name="connsiteY1" fmla="*/ 602166 h 1355015"/>
                  <a:gd name="connsiteX2" fmla="*/ 113579 w 227708"/>
                  <a:gd name="connsiteY2" fmla="*/ 1066057 h 1355015"/>
                  <a:gd name="connsiteX3" fmla="*/ 91277 w 227708"/>
                  <a:gd name="connsiteY3" fmla="*/ 936703 h 1355015"/>
                  <a:gd name="connsiteX4" fmla="*/ 220631 w 227708"/>
                  <a:gd name="connsiteY4" fmla="*/ 1338147 h 1355015"/>
                  <a:gd name="connsiteX5" fmla="*/ 189408 w 227708"/>
                  <a:gd name="connsiteY5" fmla="*/ 1213253 h 1355015"/>
                  <a:gd name="connsiteX6" fmla="*/ 10988 w 227708"/>
                  <a:gd name="connsiteY6" fmla="*/ 615548 h 1355015"/>
                  <a:gd name="connsiteX7" fmla="*/ 37751 w 227708"/>
                  <a:gd name="connsiteY7" fmla="*/ 597706 h 1355015"/>
                  <a:gd name="connsiteX8" fmla="*/ 189408 w 227708"/>
                  <a:gd name="connsiteY8" fmla="*/ 0 h 1355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708" h="1355015">
                    <a:moveTo>
                      <a:pt x="189408" y="0"/>
                    </a:moveTo>
                    <a:cubicBezTo>
                      <a:pt x="190895" y="743"/>
                      <a:pt x="59310" y="424490"/>
                      <a:pt x="46672" y="602166"/>
                    </a:cubicBezTo>
                    <a:cubicBezTo>
                      <a:pt x="34034" y="779842"/>
                      <a:pt x="106145" y="1010301"/>
                      <a:pt x="113579" y="1066057"/>
                    </a:cubicBezTo>
                    <a:cubicBezTo>
                      <a:pt x="121013" y="1121813"/>
                      <a:pt x="73435" y="891355"/>
                      <a:pt x="91277" y="936703"/>
                    </a:cubicBezTo>
                    <a:cubicBezTo>
                      <a:pt x="109119" y="982051"/>
                      <a:pt x="204276" y="1292055"/>
                      <a:pt x="220631" y="1338147"/>
                    </a:cubicBezTo>
                    <a:cubicBezTo>
                      <a:pt x="236986" y="1384239"/>
                      <a:pt x="224348" y="1333686"/>
                      <a:pt x="189408" y="1213253"/>
                    </a:cubicBezTo>
                    <a:cubicBezTo>
                      <a:pt x="154468" y="1092820"/>
                      <a:pt x="36264" y="718139"/>
                      <a:pt x="10988" y="615548"/>
                    </a:cubicBezTo>
                    <a:cubicBezTo>
                      <a:pt x="-14288" y="512957"/>
                      <a:pt x="8014" y="694350"/>
                      <a:pt x="37751" y="597706"/>
                    </a:cubicBezTo>
                    <a:cubicBezTo>
                      <a:pt x="67488" y="501062"/>
                      <a:pt x="187921" y="-743"/>
                      <a:pt x="189408" y="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2" name="フリーフォーム 1141">
                <a:extLst>
                  <a:ext uri="{FF2B5EF4-FFF2-40B4-BE49-F238E27FC236}">
                    <a16:creationId xmlns:a16="http://schemas.microsoft.com/office/drawing/2014/main" id="{96EC0943-CD48-462D-5AD8-337D9339636D}"/>
                  </a:ext>
                </a:extLst>
              </p:cNvPr>
              <p:cNvSpPr/>
              <p:nvPr/>
            </p:nvSpPr>
            <p:spPr>
              <a:xfrm>
                <a:off x="6418398" y="1079178"/>
                <a:ext cx="281369" cy="907348"/>
              </a:xfrm>
              <a:custGeom>
                <a:avLst/>
                <a:gdLst>
                  <a:gd name="connsiteX0" fmla="*/ 205426 w 281369"/>
                  <a:gd name="connsiteY0" fmla="*/ 260 h 907348"/>
                  <a:gd name="connsiteX1" fmla="*/ 174203 w 281369"/>
                  <a:gd name="connsiteY1" fmla="*/ 455230 h 907348"/>
                  <a:gd name="connsiteX2" fmla="*/ 250031 w 281369"/>
                  <a:gd name="connsiteY2" fmla="*/ 696096 h 907348"/>
                  <a:gd name="connsiteX3" fmla="*/ 214347 w 281369"/>
                  <a:gd name="connsiteY3" fmla="*/ 548900 h 907348"/>
                  <a:gd name="connsiteX4" fmla="*/ 281255 w 281369"/>
                  <a:gd name="connsiteY4" fmla="*/ 901279 h 907348"/>
                  <a:gd name="connsiteX5" fmla="*/ 223268 w 281369"/>
                  <a:gd name="connsiteY5" fmla="*/ 736241 h 907348"/>
                  <a:gd name="connsiteX6" fmla="*/ 244 w 281369"/>
                  <a:gd name="connsiteY6" fmla="*/ 290192 h 907348"/>
                  <a:gd name="connsiteX7" fmla="*/ 178663 w 281369"/>
                  <a:gd name="connsiteY7" fmla="*/ 798687 h 907348"/>
                  <a:gd name="connsiteX8" fmla="*/ 129598 w 281369"/>
                  <a:gd name="connsiteY8" fmla="*/ 406164 h 907348"/>
                  <a:gd name="connsiteX9" fmla="*/ 93914 w 281369"/>
                  <a:gd name="connsiteY9" fmla="*/ 522137 h 907348"/>
                  <a:gd name="connsiteX10" fmla="*/ 205426 w 281369"/>
                  <a:gd name="connsiteY10" fmla="*/ 260 h 907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1369" h="907348">
                    <a:moveTo>
                      <a:pt x="205426" y="260"/>
                    </a:moveTo>
                    <a:cubicBezTo>
                      <a:pt x="218807" y="-10891"/>
                      <a:pt x="166769" y="339257"/>
                      <a:pt x="174203" y="455230"/>
                    </a:cubicBezTo>
                    <a:cubicBezTo>
                      <a:pt x="181637" y="571203"/>
                      <a:pt x="243340" y="680484"/>
                      <a:pt x="250031" y="696096"/>
                    </a:cubicBezTo>
                    <a:cubicBezTo>
                      <a:pt x="256722" y="711708"/>
                      <a:pt x="209143" y="514703"/>
                      <a:pt x="214347" y="548900"/>
                    </a:cubicBezTo>
                    <a:cubicBezTo>
                      <a:pt x="219551" y="583097"/>
                      <a:pt x="279768" y="870056"/>
                      <a:pt x="281255" y="901279"/>
                    </a:cubicBezTo>
                    <a:cubicBezTo>
                      <a:pt x="282742" y="932502"/>
                      <a:pt x="270103" y="838089"/>
                      <a:pt x="223268" y="736241"/>
                    </a:cubicBezTo>
                    <a:cubicBezTo>
                      <a:pt x="176433" y="634393"/>
                      <a:pt x="7678" y="279784"/>
                      <a:pt x="244" y="290192"/>
                    </a:cubicBezTo>
                    <a:cubicBezTo>
                      <a:pt x="-7190" y="300600"/>
                      <a:pt x="157104" y="779358"/>
                      <a:pt x="178663" y="798687"/>
                    </a:cubicBezTo>
                    <a:cubicBezTo>
                      <a:pt x="200222" y="818016"/>
                      <a:pt x="143723" y="452256"/>
                      <a:pt x="129598" y="406164"/>
                    </a:cubicBezTo>
                    <a:cubicBezTo>
                      <a:pt x="115473" y="360072"/>
                      <a:pt x="81276" y="584584"/>
                      <a:pt x="93914" y="522137"/>
                    </a:cubicBezTo>
                    <a:cubicBezTo>
                      <a:pt x="106552" y="459690"/>
                      <a:pt x="192045" y="11411"/>
                      <a:pt x="205426" y="26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3" name="フリーフォーム 1142">
                <a:extLst>
                  <a:ext uri="{FF2B5EF4-FFF2-40B4-BE49-F238E27FC236}">
                    <a16:creationId xmlns:a16="http://schemas.microsoft.com/office/drawing/2014/main" id="{56F90BE3-847B-178A-76FF-D4D82124588C}"/>
                  </a:ext>
                </a:extLst>
              </p:cNvPr>
              <p:cNvSpPr/>
              <p:nvPr/>
            </p:nvSpPr>
            <p:spPr>
              <a:xfrm>
                <a:off x="5793159" y="1123924"/>
                <a:ext cx="278834" cy="906068"/>
              </a:xfrm>
              <a:custGeom>
                <a:avLst/>
                <a:gdLst>
                  <a:gd name="connsiteX0" fmla="*/ 72382 w 278834"/>
                  <a:gd name="connsiteY0" fmla="*/ 119 h 906068"/>
                  <a:gd name="connsiteX1" fmla="*/ 241881 w 278834"/>
                  <a:gd name="connsiteY1" fmla="*/ 691495 h 906068"/>
                  <a:gd name="connsiteX2" fmla="*/ 192816 w 278834"/>
                  <a:gd name="connsiteY2" fmla="*/ 432786 h 906068"/>
                  <a:gd name="connsiteX3" fmla="*/ 273104 w 278834"/>
                  <a:gd name="connsiteY3" fmla="*/ 905598 h 906068"/>
                  <a:gd name="connsiteX4" fmla="*/ 5475 w 278834"/>
                  <a:gd name="connsiteY4" fmla="*/ 330195 h 906068"/>
                  <a:gd name="connsiteX5" fmla="*/ 90224 w 278834"/>
                  <a:gd name="connsiteY5" fmla="*/ 727178 h 906068"/>
                  <a:gd name="connsiteX6" fmla="*/ 59001 w 278834"/>
                  <a:gd name="connsiteY6" fmla="*/ 406023 h 906068"/>
                  <a:gd name="connsiteX7" fmla="*/ 192816 w 278834"/>
                  <a:gd name="connsiteY7" fmla="*/ 633508 h 906068"/>
                  <a:gd name="connsiteX8" fmla="*/ 72382 w 278834"/>
                  <a:gd name="connsiteY8" fmla="*/ 119 h 906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8834" h="906068">
                    <a:moveTo>
                      <a:pt x="72382" y="119"/>
                    </a:moveTo>
                    <a:cubicBezTo>
                      <a:pt x="80560" y="9784"/>
                      <a:pt x="221809" y="619384"/>
                      <a:pt x="241881" y="691495"/>
                    </a:cubicBezTo>
                    <a:cubicBezTo>
                      <a:pt x="261953" y="763606"/>
                      <a:pt x="187612" y="397102"/>
                      <a:pt x="192816" y="432786"/>
                    </a:cubicBezTo>
                    <a:cubicBezTo>
                      <a:pt x="198020" y="468470"/>
                      <a:pt x="304327" y="922696"/>
                      <a:pt x="273104" y="905598"/>
                    </a:cubicBezTo>
                    <a:cubicBezTo>
                      <a:pt x="241881" y="888500"/>
                      <a:pt x="35955" y="359932"/>
                      <a:pt x="5475" y="330195"/>
                    </a:cubicBezTo>
                    <a:cubicBezTo>
                      <a:pt x="-25005" y="300458"/>
                      <a:pt x="81303" y="714540"/>
                      <a:pt x="90224" y="727178"/>
                    </a:cubicBezTo>
                    <a:cubicBezTo>
                      <a:pt x="99145" y="739816"/>
                      <a:pt x="41902" y="421635"/>
                      <a:pt x="59001" y="406023"/>
                    </a:cubicBezTo>
                    <a:cubicBezTo>
                      <a:pt x="76100" y="390411"/>
                      <a:pt x="187612" y="694468"/>
                      <a:pt x="192816" y="633508"/>
                    </a:cubicBezTo>
                    <a:cubicBezTo>
                      <a:pt x="198020" y="572548"/>
                      <a:pt x="64204" y="-9546"/>
                      <a:pt x="72382" y="11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4" name="フリーフォーム 1143">
                <a:extLst>
                  <a:ext uri="{FF2B5EF4-FFF2-40B4-BE49-F238E27FC236}">
                    <a16:creationId xmlns:a16="http://schemas.microsoft.com/office/drawing/2014/main" id="{B6D2A398-CD9B-7852-3837-8C70013CE7DD}"/>
                  </a:ext>
                </a:extLst>
              </p:cNvPr>
              <p:cNvSpPr/>
              <p:nvPr/>
            </p:nvSpPr>
            <p:spPr>
              <a:xfrm>
                <a:off x="6305296" y="1088230"/>
                <a:ext cx="167123" cy="852663"/>
              </a:xfrm>
              <a:custGeom>
                <a:avLst/>
                <a:gdLst>
                  <a:gd name="connsiteX0" fmla="*/ 28597 w 167123"/>
                  <a:gd name="connsiteY0" fmla="*/ 129 h 852663"/>
                  <a:gd name="connsiteX1" fmla="*/ 50899 w 167123"/>
                  <a:gd name="connsiteY1" fmla="*/ 410494 h 852663"/>
                  <a:gd name="connsiteX2" fmla="*/ 117806 w 167123"/>
                  <a:gd name="connsiteY2" fmla="*/ 584453 h 852663"/>
                  <a:gd name="connsiteX3" fmla="*/ 166872 w 167123"/>
                  <a:gd name="connsiteY3" fmla="*/ 852082 h 852663"/>
                  <a:gd name="connsiteX4" fmla="*/ 131188 w 167123"/>
                  <a:gd name="connsiteY4" fmla="*/ 646900 h 852663"/>
                  <a:gd name="connsiteX5" fmla="*/ 15215 w 167123"/>
                  <a:gd name="connsiteY5" fmla="*/ 348047 h 852663"/>
                  <a:gd name="connsiteX6" fmla="*/ 1834 w 167123"/>
                  <a:gd name="connsiteY6" fmla="*/ 365889 h 852663"/>
                  <a:gd name="connsiteX7" fmla="*/ 28597 w 167123"/>
                  <a:gd name="connsiteY7" fmla="*/ 129 h 852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123" h="852663">
                    <a:moveTo>
                      <a:pt x="28597" y="129"/>
                    </a:moveTo>
                    <a:cubicBezTo>
                      <a:pt x="36774" y="7563"/>
                      <a:pt x="36031" y="313107"/>
                      <a:pt x="50899" y="410494"/>
                    </a:cubicBezTo>
                    <a:cubicBezTo>
                      <a:pt x="65767" y="507881"/>
                      <a:pt x="98477" y="510855"/>
                      <a:pt x="117806" y="584453"/>
                    </a:cubicBezTo>
                    <a:cubicBezTo>
                      <a:pt x="137135" y="658051"/>
                      <a:pt x="164642" y="841674"/>
                      <a:pt x="166872" y="852082"/>
                    </a:cubicBezTo>
                    <a:cubicBezTo>
                      <a:pt x="169102" y="862490"/>
                      <a:pt x="156464" y="730906"/>
                      <a:pt x="131188" y="646900"/>
                    </a:cubicBezTo>
                    <a:cubicBezTo>
                      <a:pt x="105912" y="562894"/>
                      <a:pt x="36774" y="394882"/>
                      <a:pt x="15215" y="348047"/>
                    </a:cubicBezTo>
                    <a:cubicBezTo>
                      <a:pt x="-6344" y="301212"/>
                      <a:pt x="1091" y="423132"/>
                      <a:pt x="1834" y="365889"/>
                    </a:cubicBezTo>
                    <a:cubicBezTo>
                      <a:pt x="2577" y="308646"/>
                      <a:pt x="20420" y="-7305"/>
                      <a:pt x="28597" y="12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5" name="フリーフォーム 1144">
                <a:extLst>
                  <a:ext uri="{FF2B5EF4-FFF2-40B4-BE49-F238E27FC236}">
                    <a16:creationId xmlns:a16="http://schemas.microsoft.com/office/drawing/2014/main" id="{CEB6D47A-45D2-30F7-4E48-AAD9880F44FC}"/>
                  </a:ext>
                </a:extLst>
              </p:cNvPr>
              <p:cNvSpPr/>
              <p:nvPr/>
            </p:nvSpPr>
            <p:spPr>
              <a:xfrm>
                <a:off x="5297828" y="333370"/>
                <a:ext cx="835763" cy="1907681"/>
              </a:xfrm>
              <a:custGeom>
                <a:avLst/>
                <a:gdLst>
                  <a:gd name="connsiteX0" fmla="*/ 835343 w 835763"/>
                  <a:gd name="connsiteY0" fmla="*/ 1167 h 1907681"/>
                  <a:gd name="connsiteX1" fmla="*/ 264400 w 835763"/>
                  <a:gd name="connsiteY1" fmla="*/ 951250 h 1907681"/>
                  <a:gd name="connsiteX2" fmla="*/ 366992 w 835763"/>
                  <a:gd name="connsiteY2" fmla="*/ 830817 h 1907681"/>
                  <a:gd name="connsiteX3" fmla="*/ 197493 w 835763"/>
                  <a:gd name="connsiteY3" fmla="*/ 1383918 h 1907681"/>
                  <a:gd name="connsiteX4" fmla="*/ 259940 w 835763"/>
                  <a:gd name="connsiteY4" fmla="*/ 1232261 h 1907681"/>
                  <a:gd name="connsiteX5" fmla="*/ 1232 w 835763"/>
                  <a:gd name="connsiteY5" fmla="*/ 1901334 h 1907681"/>
                  <a:gd name="connsiteX6" fmla="*/ 170730 w 835763"/>
                  <a:gd name="connsiteY6" fmla="*/ 1517732 h 1907681"/>
                  <a:gd name="connsiteX7" fmla="*/ 366992 w 835763"/>
                  <a:gd name="connsiteY7" fmla="*/ 688082 h 1907681"/>
                  <a:gd name="connsiteX8" fmla="*/ 255479 w 835763"/>
                  <a:gd name="connsiteY8" fmla="*/ 928948 h 1907681"/>
                  <a:gd name="connsiteX9" fmla="*/ 576634 w 835763"/>
                  <a:gd name="connsiteY9" fmla="*/ 308940 h 1907681"/>
                  <a:gd name="connsiteX10" fmla="*/ 161809 w 835763"/>
                  <a:gd name="connsiteY10" fmla="*/ 746068 h 1907681"/>
                  <a:gd name="connsiteX11" fmla="*/ 835343 w 835763"/>
                  <a:gd name="connsiteY11" fmla="*/ 1167 h 190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5763" h="1907681">
                    <a:moveTo>
                      <a:pt x="835343" y="1167"/>
                    </a:moveTo>
                    <a:cubicBezTo>
                      <a:pt x="852442" y="35364"/>
                      <a:pt x="342458" y="812975"/>
                      <a:pt x="264400" y="951250"/>
                    </a:cubicBezTo>
                    <a:cubicBezTo>
                      <a:pt x="186342" y="1089525"/>
                      <a:pt x="378143" y="758706"/>
                      <a:pt x="366992" y="830817"/>
                    </a:cubicBezTo>
                    <a:cubicBezTo>
                      <a:pt x="355841" y="902928"/>
                      <a:pt x="215335" y="1317011"/>
                      <a:pt x="197493" y="1383918"/>
                    </a:cubicBezTo>
                    <a:cubicBezTo>
                      <a:pt x="179651" y="1450825"/>
                      <a:pt x="292650" y="1146025"/>
                      <a:pt x="259940" y="1232261"/>
                    </a:cubicBezTo>
                    <a:cubicBezTo>
                      <a:pt x="227230" y="1318497"/>
                      <a:pt x="16100" y="1853756"/>
                      <a:pt x="1232" y="1901334"/>
                    </a:cubicBezTo>
                    <a:cubicBezTo>
                      <a:pt x="-13636" y="1948912"/>
                      <a:pt x="109770" y="1719940"/>
                      <a:pt x="170730" y="1517732"/>
                    </a:cubicBezTo>
                    <a:cubicBezTo>
                      <a:pt x="231690" y="1315524"/>
                      <a:pt x="352867" y="786213"/>
                      <a:pt x="366992" y="688082"/>
                    </a:cubicBezTo>
                    <a:cubicBezTo>
                      <a:pt x="381117" y="589951"/>
                      <a:pt x="220539" y="992138"/>
                      <a:pt x="255479" y="928948"/>
                    </a:cubicBezTo>
                    <a:cubicBezTo>
                      <a:pt x="290419" y="865758"/>
                      <a:pt x="592246" y="339420"/>
                      <a:pt x="576634" y="308940"/>
                    </a:cubicBezTo>
                    <a:cubicBezTo>
                      <a:pt x="561022" y="278460"/>
                      <a:pt x="116461" y="797364"/>
                      <a:pt x="161809" y="746068"/>
                    </a:cubicBezTo>
                    <a:cubicBezTo>
                      <a:pt x="207157" y="694773"/>
                      <a:pt x="818244" y="-33030"/>
                      <a:pt x="835343" y="116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6" name="フリーフォーム 1145">
                <a:extLst>
                  <a:ext uri="{FF2B5EF4-FFF2-40B4-BE49-F238E27FC236}">
                    <a16:creationId xmlns:a16="http://schemas.microsoft.com/office/drawing/2014/main" id="{FE47763B-995B-CC4B-5211-E19EC6C9B6DF}"/>
                  </a:ext>
                </a:extLst>
              </p:cNvPr>
              <p:cNvSpPr/>
              <p:nvPr/>
            </p:nvSpPr>
            <p:spPr>
              <a:xfrm>
                <a:off x="4863385" y="297845"/>
                <a:ext cx="1167449" cy="1609577"/>
              </a:xfrm>
              <a:custGeom>
                <a:avLst/>
                <a:gdLst>
                  <a:gd name="connsiteX0" fmla="*/ 1167195 w 1167449"/>
                  <a:gd name="connsiteY0" fmla="*/ 1008 h 1609577"/>
                  <a:gd name="connsiteX1" fmla="*/ 453516 w 1167449"/>
                  <a:gd name="connsiteY1" fmla="*/ 576411 h 1609577"/>
                  <a:gd name="connsiteX2" fmla="*/ 498121 w 1167449"/>
                  <a:gd name="connsiteY2" fmla="*/ 496122 h 1609577"/>
                  <a:gd name="connsiteX3" fmla="*/ 234953 w 1167449"/>
                  <a:gd name="connsiteY3" fmla="*/ 888645 h 1609577"/>
                  <a:gd name="connsiteX4" fmla="*/ 359846 w 1167449"/>
                  <a:gd name="connsiteY4" fmla="*/ 790514 h 1609577"/>
                  <a:gd name="connsiteX5" fmla="*/ 3007 w 1167449"/>
                  <a:gd name="connsiteY5" fmla="*/ 1597862 h 1609577"/>
                  <a:gd name="connsiteX6" fmla="*/ 208190 w 1167449"/>
                  <a:gd name="connsiteY6" fmla="*/ 1214260 h 1609577"/>
                  <a:gd name="connsiteX7" fmla="*/ 547187 w 1167449"/>
                  <a:gd name="connsiteY7" fmla="*/ 455977 h 1609577"/>
                  <a:gd name="connsiteX8" fmla="*/ 457977 w 1167449"/>
                  <a:gd name="connsiteY8" fmla="*/ 603174 h 1609577"/>
                  <a:gd name="connsiteX9" fmla="*/ 752369 w 1167449"/>
                  <a:gd name="connsiteY9" fmla="*/ 326623 h 1609577"/>
                  <a:gd name="connsiteX10" fmla="*/ 538266 w 1167449"/>
                  <a:gd name="connsiteY10" fmla="*/ 433675 h 1609577"/>
                  <a:gd name="connsiteX11" fmla="*/ 1167195 w 1167449"/>
                  <a:gd name="connsiteY11" fmla="*/ 1008 h 1609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67449" h="1609577">
                    <a:moveTo>
                      <a:pt x="1167195" y="1008"/>
                    </a:moveTo>
                    <a:cubicBezTo>
                      <a:pt x="1153070" y="24797"/>
                      <a:pt x="565028" y="493892"/>
                      <a:pt x="453516" y="576411"/>
                    </a:cubicBezTo>
                    <a:cubicBezTo>
                      <a:pt x="342004" y="658930"/>
                      <a:pt x="534548" y="444083"/>
                      <a:pt x="498121" y="496122"/>
                    </a:cubicBezTo>
                    <a:cubicBezTo>
                      <a:pt x="461694" y="548161"/>
                      <a:pt x="257999" y="839580"/>
                      <a:pt x="234953" y="888645"/>
                    </a:cubicBezTo>
                    <a:cubicBezTo>
                      <a:pt x="211907" y="937710"/>
                      <a:pt x="398504" y="672311"/>
                      <a:pt x="359846" y="790514"/>
                    </a:cubicBezTo>
                    <a:cubicBezTo>
                      <a:pt x="321188" y="908717"/>
                      <a:pt x="28283" y="1527238"/>
                      <a:pt x="3007" y="1597862"/>
                    </a:cubicBezTo>
                    <a:cubicBezTo>
                      <a:pt x="-22269" y="1668486"/>
                      <a:pt x="117493" y="1404574"/>
                      <a:pt x="208190" y="1214260"/>
                    </a:cubicBezTo>
                    <a:cubicBezTo>
                      <a:pt x="298887" y="1023946"/>
                      <a:pt x="505556" y="557825"/>
                      <a:pt x="547187" y="455977"/>
                    </a:cubicBezTo>
                    <a:cubicBezTo>
                      <a:pt x="588818" y="354129"/>
                      <a:pt x="423780" y="624733"/>
                      <a:pt x="457977" y="603174"/>
                    </a:cubicBezTo>
                    <a:cubicBezTo>
                      <a:pt x="492174" y="581615"/>
                      <a:pt x="738987" y="354873"/>
                      <a:pt x="752369" y="326623"/>
                    </a:cubicBezTo>
                    <a:cubicBezTo>
                      <a:pt x="765750" y="298373"/>
                      <a:pt x="473589" y="485714"/>
                      <a:pt x="538266" y="433675"/>
                    </a:cubicBezTo>
                    <a:cubicBezTo>
                      <a:pt x="602943" y="381636"/>
                      <a:pt x="1181320" y="-22781"/>
                      <a:pt x="1167195" y="100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7" name="フリーフォーム 1146">
                <a:extLst>
                  <a:ext uri="{FF2B5EF4-FFF2-40B4-BE49-F238E27FC236}">
                    <a16:creationId xmlns:a16="http://schemas.microsoft.com/office/drawing/2014/main" id="{CC55B79C-3012-2653-9F87-1467998CC159}"/>
                  </a:ext>
                </a:extLst>
              </p:cNvPr>
              <p:cNvSpPr/>
              <p:nvPr/>
            </p:nvSpPr>
            <p:spPr>
              <a:xfrm>
                <a:off x="4986233" y="823755"/>
                <a:ext cx="649789" cy="1954781"/>
              </a:xfrm>
              <a:custGeom>
                <a:avLst/>
                <a:gdLst>
                  <a:gd name="connsiteX0" fmla="*/ 647363 w 649789"/>
                  <a:gd name="connsiteY0" fmla="*/ 10356 h 1954781"/>
                  <a:gd name="connsiteX1" fmla="*/ 89802 w 649789"/>
                  <a:gd name="connsiteY1" fmla="*/ 1009505 h 1954781"/>
                  <a:gd name="connsiteX2" fmla="*/ 592 w 649789"/>
                  <a:gd name="connsiteY2" fmla="*/ 1531383 h 1954781"/>
                  <a:gd name="connsiteX3" fmla="*/ 80881 w 649789"/>
                  <a:gd name="connsiteY3" fmla="*/ 1303898 h 1954781"/>
                  <a:gd name="connsiteX4" fmla="*/ 156709 w 649789"/>
                  <a:gd name="connsiteY4" fmla="*/ 1950668 h 1954781"/>
                  <a:gd name="connsiteX5" fmla="*/ 143328 w 649789"/>
                  <a:gd name="connsiteY5" fmla="*/ 1571527 h 1954781"/>
                  <a:gd name="connsiteX6" fmla="*/ 143328 w 649789"/>
                  <a:gd name="connsiteY6" fmla="*/ 1393107 h 1954781"/>
                  <a:gd name="connsiteX7" fmla="*/ 375273 w 649789"/>
                  <a:gd name="connsiteY7" fmla="*/ 737416 h 1954781"/>
                  <a:gd name="connsiteX8" fmla="*/ 71960 w 649789"/>
                  <a:gd name="connsiteY8" fmla="*/ 1379726 h 1954781"/>
                  <a:gd name="connsiteX9" fmla="*/ 281603 w 649789"/>
                  <a:gd name="connsiteY9" fmla="*/ 768639 h 1954781"/>
                  <a:gd name="connsiteX10" fmla="*/ 76421 w 649789"/>
                  <a:gd name="connsiteY10" fmla="*/ 1179004 h 1954781"/>
                  <a:gd name="connsiteX11" fmla="*/ 571535 w 649789"/>
                  <a:gd name="connsiteY11" fmla="*/ 104026 h 1954781"/>
                  <a:gd name="connsiteX12" fmla="*/ 303906 w 649789"/>
                  <a:gd name="connsiteY12" fmla="*/ 465326 h 1954781"/>
                  <a:gd name="connsiteX13" fmla="*/ 647363 w 649789"/>
                  <a:gd name="connsiteY13" fmla="*/ 10356 h 1954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789" h="1954781">
                    <a:moveTo>
                      <a:pt x="647363" y="10356"/>
                    </a:moveTo>
                    <a:cubicBezTo>
                      <a:pt x="611679" y="101052"/>
                      <a:pt x="197597" y="756001"/>
                      <a:pt x="89802" y="1009505"/>
                    </a:cubicBezTo>
                    <a:cubicBezTo>
                      <a:pt x="-17993" y="1263009"/>
                      <a:pt x="2079" y="1482318"/>
                      <a:pt x="592" y="1531383"/>
                    </a:cubicBezTo>
                    <a:cubicBezTo>
                      <a:pt x="-895" y="1580448"/>
                      <a:pt x="54861" y="1234017"/>
                      <a:pt x="80881" y="1303898"/>
                    </a:cubicBezTo>
                    <a:cubicBezTo>
                      <a:pt x="106901" y="1373779"/>
                      <a:pt x="146301" y="1906063"/>
                      <a:pt x="156709" y="1950668"/>
                    </a:cubicBezTo>
                    <a:cubicBezTo>
                      <a:pt x="167117" y="1995273"/>
                      <a:pt x="145558" y="1664454"/>
                      <a:pt x="143328" y="1571527"/>
                    </a:cubicBezTo>
                    <a:cubicBezTo>
                      <a:pt x="141098" y="1478600"/>
                      <a:pt x="104671" y="1532125"/>
                      <a:pt x="143328" y="1393107"/>
                    </a:cubicBezTo>
                    <a:cubicBezTo>
                      <a:pt x="181985" y="1254089"/>
                      <a:pt x="387168" y="739646"/>
                      <a:pt x="375273" y="737416"/>
                    </a:cubicBezTo>
                    <a:cubicBezTo>
                      <a:pt x="363378" y="735186"/>
                      <a:pt x="87572" y="1374522"/>
                      <a:pt x="71960" y="1379726"/>
                    </a:cubicBezTo>
                    <a:cubicBezTo>
                      <a:pt x="56348" y="1384930"/>
                      <a:pt x="280860" y="802093"/>
                      <a:pt x="281603" y="768639"/>
                    </a:cubicBezTo>
                    <a:cubicBezTo>
                      <a:pt x="282346" y="735185"/>
                      <a:pt x="28099" y="1289773"/>
                      <a:pt x="76421" y="1179004"/>
                    </a:cubicBezTo>
                    <a:cubicBezTo>
                      <a:pt x="124743" y="1068235"/>
                      <a:pt x="533621" y="222972"/>
                      <a:pt x="571535" y="104026"/>
                    </a:cubicBezTo>
                    <a:cubicBezTo>
                      <a:pt x="609449" y="-14920"/>
                      <a:pt x="294242" y="476477"/>
                      <a:pt x="303906" y="465326"/>
                    </a:cubicBezTo>
                    <a:cubicBezTo>
                      <a:pt x="313570" y="454175"/>
                      <a:pt x="683047" y="-80340"/>
                      <a:pt x="647363" y="1035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8" name="フリーフォーム 1147">
                <a:extLst>
                  <a:ext uri="{FF2B5EF4-FFF2-40B4-BE49-F238E27FC236}">
                    <a16:creationId xmlns:a16="http://schemas.microsoft.com/office/drawing/2014/main" id="{546EE608-8C90-A0A4-E439-290F592432F1}"/>
                  </a:ext>
                </a:extLst>
              </p:cNvPr>
              <p:cNvSpPr/>
              <p:nvPr/>
            </p:nvSpPr>
            <p:spPr>
              <a:xfrm>
                <a:off x="4808403" y="1649823"/>
                <a:ext cx="204616" cy="1408823"/>
              </a:xfrm>
              <a:custGeom>
                <a:avLst/>
                <a:gdLst>
                  <a:gd name="connsiteX0" fmla="*/ 129357 w 204616"/>
                  <a:gd name="connsiteY0" fmla="*/ 557 h 1408823"/>
                  <a:gd name="connsiteX1" fmla="*/ 13384 w 204616"/>
                  <a:gd name="connsiteY1" fmla="*/ 477830 h 1408823"/>
                  <a:gd name="connsiteX2" fmla="*/ 22305 w 204616"/>
                  <a:gd name="connsiteY2" fmla="*/ 874813 h 1408823"/>
                  <a:gd name="connsiteX3" fmla="*/ 13384 w 204616"/>
                  <a:gd name="connsiteY3" fmla="*/ 767761 h 1408823"/>
                  <a:gd name="connsiteX4" fmla="*/ 200725 w 204616"/>
                  <a:gd name="connsiteY4" fmla="*/ 1401151 h 1408823"/>
                  <a:gd name="connsiteX5" fmla="*/ 129357 w 204616"/>
                  <a:gd name="connsiteY5" fmla="*/ 1084456 h 1408823"/>
                  <a:gd name="connsiteX6" fmla="*/ 3 w 204616"/>
                  <a:gd name="connsiteY6" fmla="*/ 575960 h 1408823"/>
                  <a:gd name="connsiteX7" fmla="*/ 129357 w 204616"/>
                  <a:gd name="connsiteY7" fmla="*/ 557 h 1408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616" h="1408823">
                    <a:moveTo>
                      <a:pt x="129357" y="557"/>
                    </a:moveTo>
                    <a:cubicBezTo>
                      <a:pt x="131587" y="-15798"/>
                      <a:pt x="31226" y="332121"/>
                      <a:pt x="13384" y="477830"/>
                    </a:cubicBezTo>
                    <a:cubicBezTo>
                      <a:pt x="-4458" y="623539"/>
                      <a:pt x="22305" y="826491"/>
                      <a:pt x="22305" y="874813"/>
                    </a:cubicBezTo>
                    <a:cubicBezTo>
                      <a:pt x="22305" y="923135"/>
                      <a:pt x="-16353" y="680038"/>
                      <a:pt x="13384" y="767761"/>
                    </a:cubicBezTo>
                    <a:cubicBezTo>
                      <a:pt x="43121" y="855484"/>
                      <a:pt x="181396" y="1348369"/>
                      <a:pt x="200725" y="1401151"/>
                    </a:cubicBezTo>
                    <a:cubicBezTo>
                      <a:pt x="220054" y="1453934"/>
                      <a:pt x="162811" y="1221988"/>
                      <a:pt x="129357" y="1084456"/>
                    </a:cubicBezTo>
                    <a:cubicBezTo>
                      <a:pt x="95903" y="946924"/>
                      <a:pt x="746" y="750662"/>
                      <a:pt x="3" y="575960"/>
                    </a:cubicBezTo>
                    <a:cubicBezTo>
                      <a:pt x="-740" y="401258"/>
                      <a:pt x="127127" y="16912"/>
                      <a:pt x="129357" y="55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9" name="フリーフォーム 1148">
                <a:extLst>
                  <a:ext uri="{FF2B5EF4-FFF2-40B4-BE49-F238E27FC236}">
                    <a16:creationId xmlns:a16="http://schemas.microsoft.com/office/drawing/2014/main" id="{E89E27BB-6D39-D4CA-5D13-76DC30AC3D12}"/>
                  </a:ext>
                </a:extLst>
              </p:cNvPr>
              <p:cNvSpPr/>
              <p:nvPr/>
            </p:nvSpPr>
            <p:spPr>
              <a:xfrm>
                <a:off x="5034309" y="2314728"/>
                <a:ext cx="301023" cy="1868784"/>
              </a:xfrm>
              <a:custGeom>
                <a:avLst/>
                <a:gdLst>
                  <a:gd name="connsiteX0" fmla="*/ 166620 w 301023"/>
                  <a:gd name="connsiteY0" fmla="*/ 265 h 1868784"/>
                  <a:gd name="connsiteX1" fmla="*/ 46187 w 301023"/>
                  <a:gd name="connsiteY1" fmla="*/ 580129 h 1868784"/>
                  <a:gd name="connsiteX2" fmla="*/ 90791 w 301023"/>
                  <a:gd name="connsiteY2" fmla="*/ 1204597 h 1868784"/>
                  <a:gd name="connsiteX3" fmla="*/ 90791 w 301023"/>
                  <a:gd name="connsiteY3" fmla="*/ 1110927 h 1868784"/>
                  <a:gd name="connsiteX4" fmla="*/ 269211 w 301023"/>
                  <a:gd name="connsiteY4" fmla="*/ 1824605 h 1868784"/>
                  <a:gd name="connsiteX5" fmla="*/ 278132 w 301023"/>
                  <a:gd name="connsiteY5" fmla="*/ 1655106 h 1868784"/>
                  <a:gd name="connsiteX6" fmla="*/ 32805 w 301023"/>
                  <a:gd name="connsiteY6" fmla="*/ 535524 h 1868784"/>
                  <a:gd name="connsiteX7" fmla="*/ 14963 w 301023"/>
                  <a:gd name="connsiteY7" fmla="*/ 651496 h 1868784"/>
                  <a:gd name="connsiteX8" fmla="*/ 166620 w 301023"/>
                  <a:gd name="connsiteY8" fmla="*/ 265 h 1868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1023" h="1868784">
                    <a:moveTo>
                      <a:pt x="166620" y="265"/>
                    </a:moveTo>
                    <a:cubicBezTo>
                      <a:pt x="171824" y="-11630"/>
                      <a:pt x="58825" y="379407"/>
                      <a:pt x="46187" y="580129"/>
                    </a:cubicBezTo>
                    <a:cubicBezTo>
                      <a:pt x="33549" y="780851"/>
                      <a:pt x="83357" y="1116131"/>
                      <a:pt x="90791" y="1204597"/>
                    </a:cubicBezTo>
                    <a:cubicBezTo>
                      <a:pt x="98225" y="1293063"/>
                      <a:pt x="61054" y="1007592"/>
                      <a:pt x="90791" y="1110927"/>
                    </a:cubicBezTo>
                    <a:cubicBezTo>
                      <a:pt x="120528" y="1214262"/>
                      <a:pt x="237988" y="1733909"/>
                      <a:pt x="269211" y="1824605"/>
                    </a:cubicBezTo>
                    <a:cubicBezTo>
                      <a:pt x="300434" y="1915301"/>
                      <a:pt x="317533" y="1869953"/>
                      <a:pt x="278132" y="1655106"/>
                    </a:cubicBezTo>
                    <a:cubicBezTo>
                      <a:pt x="238731" y="1440259"/>
                      <a:pt x="76666" y="702792"/>
                      <a:pt x="32805" y="535524"/>
                    </a:cubicBezTo>
                    <a:cubicBezTo>
                      <a:pt x="-11056" y="368256"/>
                      <a:pt x="-4366" y="734758"/>
                      <a:pt x="14963" y="651496"/>
                    </a:cubicBezTo>
                    <a:cubicBezTo>
                      <a:pt x="34292" y="568234"/>
                      <a:pt x="161416" y="12160"/>
                      <a:pt x="166620" y="26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0" name="フリーフォーム 1149">
                <a:extLst>
                  <a:ext uri="{FF2B5EF4-FFF2-40B4-BE49-F238E27FC236}">
                    <a16:creationId xmlns:a16="http://schemas.microsoft.com/office/drawing/2014/main" id="{05749229-088A-AFA2-C056-3807B8756FA7}"/>
                  </a:ext>
                </a:extLst>
              </p:cNvPr>
              <p:cNvSpPr/>
              <p:nvPr/>
            </p:nvSpPr>
            <p:spPr>
              <a:xfrm>
                <a:off x="6587949" y="373231"/>
                <a:ext cx="1260459" cy="1774018"/>
              </a:xfrm>
              <a:custGeom>
                <a:avLst/>
                <a:gdLst>
                  <a:gd name="connsiteX0" fmla="*/ 191 w 1260459"/>
                  <a:gd name="connsiteY0" fmla="*/ 1450 h 1774018"/>
                  <a:gd name="connsiteX1" fmla="*/ 687107 w 1260459"/>
                  <a:gd name="connsiteY1" fmla="*/ 795417 h 1774018"/>
                  <a:gd name="connsiteX2" fmla="*/ 673725 w 1260459"/>
                  <a:gd name="connsiteY2" fmla="*/ 692826 h 1774018"/>
                  <a:gd name="connsiteX3" fmla="*/ 1208984 w 1260459"/>
                  <a:gd name="connsiteY3" fmla="*/ 1696435 h 1774018"/>
                  <a:gd name="connsiteX4" fmla="*/ 1159918 w 1260459"/>
                  <a:gd name="connsiteY4" fmla="*/ 1544779 h 1774018"/>
                  <a:gd name="connsiteX5" fmla="*/ 508687 w 1260459"/>
                  <a:gd name="connsiteY5" fmla="*/ 260158 h 1774018"/>
                  <a:gd name="connsiteX6" fmla="*/ 615739 w 1260459"/>
                  <a:gd name="connsiteY6" fmla="*/ 590234 h 1774018"/>
                  <a:gd name="connsiteX7" fmla="*/ 191 w 1260459"/>
                  <a:gd name="connsiteY7" fmla="*/ 1450 h 177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0459" h="1774018">
                    <a:moveTo>
                      <a:pt x="191" y="1450"/>
                    </a:moveTo>
                    <a:cubicBezTo>
                      <a:pt x="12086" y="35647"/>
                      <a:pt x="574851" y="680188"/>
                      <a:pt x="687107" y="795417"/>
                    </a:cubicBezTo>
                    <a:cubicBezTo>
                      <a:pt x="799363" y="910646"/>
                      <a:pt x="586746" y="542656"/>
                      <a:pt x="673725" y="692826"/>
                    </a:cubicBezTo>
                    <a:cubicBezTo>
                      <a:pt x="760704" y="842996"/>
                      <a:pt x="1127952" y="1554443"/>
                      <a:pt x="1208984" y="1696435"/>
                    </a:cubicBezTo>
                    <a:cubicBezTo>
                      <a:pt x="1290016" y="1838427"/>
                      <a:pt x="1276634" y="1784158"/>
                      <a:pt x="1159918" y="1544779"/>
                    </a:cubicBezTo>
                    <a:cubicBezTo>
                      <a:pt x="1043202" y="1305400"/>
                      <a:pt x="599383" y="419249"/>
                      <a:pt x="508687" y="260158"/>
                    </a:cubicBezTo>
                    <a:cubicBezTo>
                      <a:pt x="417991" y="101067"/>
                      <a:pt x="696771" y="631865"/>
                      <a:pt x="615739" y="590234"/>
                    </a:cubicBezTo>
                    <a:cubicBezTo>
                      <a:pt x="534707" y="548603"/>
                      <a:pt x="-11704" y="-32747"/>
                      <a:pt x="191" y="145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1" name="フリーフォーム 1150">
                <a:extLst>
                  <a:ext uri="{FF2B5EF4-FFF2-40B4-BE49-F238E27FC236}">
                    <a16:creationId xmlns:a16="http://schemas.microsoft.com/office/drawing/2014/main" id="{BBFB191E-11B5-ABE2-305E-EF43B98FE687}"/>
                  </a:ext>
                </a:extLst>
              </p:cNvPr>
              <p:cNvSpPr/>
              <p:nvPr/>
            </p:nvSpPr>
            <p:spPr>
              <a:xfrm>
                <a:off x="6319709" y="244971"/>
                <a:ext cx="1107570" cy="2175341"/>
              </a:xfrm>
              <a:custGeom>
                <a:avLst/>
                <a:gdLst>
                  <a:gd name="connsiteX0" fmla="*/ 5263 w 1107570"/>
                  <a:gd name="connsiteY0" fmla="*/ 9277 h 2175341"/>
                  <a:gd name="connsiteX1" fmla="*/ 692178 w 1107570"/>
                  <a:gd name="connsiteY1" fmla="*/ 1008426 h 2175341"/>
                  <a:gd name="connsiteX2" fmla="*/ 634191 w 1107570"/>
                  <a:gd name="connsiteY2" fmla="*/ 896914 h 2175341"/>
                  <a:gd name="connsiteX3" fmla="*/ 870597 w 1107570"/>
                  <a:gd name="connsiteY3" fmla="*/ 1557066 h 2175341"/>
                  <a:gd name="connsiteX4" fmla="*/ 701099 w 1107570"/>
                  <a:gd name="connsiteY4" fmla="*/ 1209148 h 2175341"/>
                  <a:gd name="connsiteX5" fmla="*/ 1107003 w 1107570"/>
                  <a:gd name="connsiteY5" fmla="*/ 2172613 h 2175341"/>
                  <a:gd name="connsiteX6" fmla="*/ 781388 w 1107570"/>
                  <a:gd name="connsiteY6" fmla="*/ 1472317 h 2175341"/>
                  <a:gd name="connsiteX7" fmla="*/ 433470 w 1107570"/>
                  <a:gd name="connsiteY7" fmla="*/ 682810 h 2175341"/>
                  <a:gd name="connsiteX8" fmla="*/ 576205 w 1107570"/>
                  <a:gd name="connsiteY8" fmla="*/ 999505 h 2175341"/>
                  <a:gd name="connsiteX9" fmla="*/ 384404 w 1107570"/>
                  <a:gd name="connsiteY9" fmla="*/ 535614 h 2175341"/>
                  <a:gd name="connsiteX10" fmla="*/ 5263 w 1107570"/>
                  <a:gd name="connsiteY10" fmla="*/ 9277 h 2175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7570" h="2175341">
                    <a:moveTo>
                      <a:pt x="5263" y="9277"/>
                    </a:moveTo>
                    <a:cubicBezTo>
                      <a:pt x="56559" y="88079"/>
                      <a:pt x="587357" y="860487"/>
                      <a:pt x="692178" y="1008426"/>
                    </a:cubicBezTo>
                    <a:cubicBezTo>
                      <a:pt x="796999" y="1156365"/>
                      <a:pt x="604455" y="805474"/>
                      <a:pt x="634191" y="896914"/>
                    </a:cubicBezTo>
                    <a:cubicBezTo>
                      <a:pt x="663927" y="988354"/>
                      <a:pt x="859446" y="1505027"/>
                      <a:pt x="870597" y="1557066"/>
                    </a:cubicBezTo>
                    <a:cubicBezTo>
                      <a:pt x="881748" y="1609105"/>
                      <a:pt x="661698" y="1106557"/>
                      <a:pt x="701099" y="1209148"/>
                    </a:cubicBezTo>
                    <a:cubicBezTo>
                      <a:pt x="740500" y="1311739"/>
                      <a:pt x="1093621" y="2128751"/>
                      <a:pt x="1107003" y="2172613"/>
                    </a:cubicBezTo>
                    <a:cubicBezTo>
                      <a:pt x="1120385" y="2216475"/>
                      <a:pt x="893644" y="1720618"/>
                      <a:pt x="781388" y="1472317"/>
                    </a:cubicBezTo>
                    <a:cubicBezTo>
                      <a:pt x="669133" y="1224017"/>
                      <a:pt x="467667" y="761612"/>
                      <a:pt x="433470" y="682810"/>
                    </a:cubicBezTo>
                    <a:cubicBezTo>
                      <a:pt x="399273" y="604008"/>
                      <a:pt x="584383" y="1024038"/>
                      <a:pt x="576205" y="999505"/>
                    </a:cubicBezTo>
                    <a:cubicBezTo>
                      <a:pt x="568027" y="974972"/>
                      <a:pt x="476587" y="696191"/>
                      <a:pt x="384404" y="535614"/>
                    </a:cubicBezTo>
                    <a:cubicBezTo>
                      <a:pt x="292221" y="375037"/>
                      <a:pt x="-46033" y="-69525"/>
                      <a:pt x="5263" y="927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2" name="フリーフォーム 1151">
                <a:extLst>
                  <a:ext uri="{FF2B5EF4-FFF2-40B4-BE49-F238E27FC236}">
                    <a16:creationId xmlns:a16="http://schemas.microsoft.com/office/drawing/2014/main" id="{C5CF8AD3-6119-DB77-2BF7-90DE1F846C89}"/>
                  </a:ext>
                </a:extLst>
              </p:cNvPr>
              <p:cNvSpPr/>
              <p:nvPr/>
            </p:nvSpPr>
            <p:spPr>
              <a:xfrm>
                <a:off x="6949158" y="571402"/>
                <a:ext cx="608208" cy="1907827"/>
              </a:xfrm>
              <a:custGeom>
                <a:avLst/>
                <a:gdLst>
                  <a:gd name="connsiteX0" fmla="*/ 35966 w 608208"/>
                  <a:gd name="connsiteY0" fmla="*/ 111053 h 1907827"/>
                  <a:gd name="connsiteX1" fmla="*/ 62729 w 608208"/>
                  <a:gd name="connsiteY1" fmla="*/ 200262 h 1907827"/>
                  <a:gd name="connsiteX2" fmla="*/ 584606 w 608208"/>
                  <a:gd name="connsiteY2" fmla="*/ 1828340 h 1907827"/>
                  <a:gd name="connsiteX3" fmla="*/ 495396 w 608208"/>
                  <a:gd name="connsiteY3" fmla="*/ 1556251 h 1907827"/>
                  <a:gd name="connsiteX4" fmla="*/ 285753 w 608208"/>
                  <a:gd name="connsiteY4" fmla="*/ 690916 h 1907827"/>
                  <a:gd name="connsiteX5" fmla="*/ 303595 w 608208"/>
                  <a:gd name="connsiteY5" fmla="*/ 971927 h 1907827"/>
                  <a:gd name="connsiteX6" fmla="*/ 35966 w 608208"/>
                  <a:gd name="connsiteY6" fmla="*/ 111053 h 1907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8208" h="1907827">
                    <a:moveTo>
                      <a:pt x="35966" y="111053"/>
                    </a:moveTo>
                    <a:cubicBezTo>
                      <a:pt x="-4178" y="-17558"/>
                      <a:pt x="-28711" y="-85952"/>
                      <a:pt x="62729" y="200262"/>
                    </a:cubicBezTo>
                    <a:cubicBezTo>
                      <a:pt x="154169" y="486476"/>
                      <a:pt x="512495" y="1602342"/>
                      <a:pt x="584606" y="1828340"/>
                    </a:cubicBezTo>
                    <a:cubicBezTo>
                      <a:pt x="656717" y="2054338"/>
                      <a:pt x="545205" y="1745822"/>
                      <a:pt x="495396" y="1556251"/>
                    </a:cubicBezTo>
                    <a:cubicBezTo>
                      <a:pt x="445587" y="1366680"/>
                      <a:pt x="317720" y="788303"/>
                      <a:pt x="285753" y="690916"/>
                    </a:cubicBezTo>
                    <a:cubicBezTo>
                      <a:pt x="253786" y="593529"/>
                      <a:pt x="348943" y="1072288"/>
                      <a:pt x="303595" y="971927"/>
                    </a:cubicBezTo>
                    <a:cubicBezTo>
                      <a:pt x="258247" y="871566"/>
                      <a:pt x="76110" y="239664"/>
                      <a:pt x="35966" y="11105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3" name="フリーフォーム 1152">
                <a:extLst>
                  <a:ext uri="{FF2B5EF4-FFF2-40B4-BE49-F238E27FC236}">
                    <a16:creationId xmlns:a16="http://schemas.microsoft.com/office/drawing/2014/main" id="{4D35197F-3DFD-26A3-12A6-A9248E918323}"/>
                  </a:ext>
                </a:extLst>
              </p:cNvPr>
              <p:cNvSpPr/>
              <p:nvPr/>
            </p:nvSpPr>
            <p:spPr>
              <a:xfrm>
                <a:off x="7295276" y="1212839"/>
                <a:ext cx="391110" cy="2066562"/>
              </a:xfrm>
              <a:custGeom>
                <a:avLst/>
                <a:gdLst>
                  <a:gd name="connsiteX0" fmla="*/ 176041 w 391110"/>
                  <a:gd name="connsiteY0" fmla="*/ 4874 h 2066562"/>
                  <a:gd name="connsiteX1" fmla="*/ 220646 w 391110"/>
                  <a:gd name="connsiteY1" fmla="*/ 508909 h 2066562"/>
                  <a:gd name="connsiteX2" fmla="*/ 367842 w 391110"/>
                  <a:gd name="connsiteY2" fmla="*/ 1329639 h 2066562"/>
                  <a:gd name="connsiteX3" fmla="*/ 6543 w 391110"/>
                  <a:gd name="connsiteY3" fmla="*/ 2047778 h 2066562"/>
                  <a:gd name="connsiteX4" fmla="*/ 153739 w 391110"/>
                  <a:gd name="connsiteY4" fmla="*/ 1789069 h 2066562"/>
                  <a:gd name="connsiteX5" fmla="*/ 390144 w 391110"/>
                  <a:gd name="connsiteY5" fmla="*/ 1066470 h 2066562"/>
                  <a:gd name="connsiteX6" fmla="*/ 238488 w 391110"/>
                  <a:gd name="connsiteY6" fmla="*/ 482146 h 2066562"/>
                  <a:gd name="connsiteX7" fmla="*/ 265251 w 391110"/>
                  <a:gd name="connsiteY7" fmla="*/ 803301 h 2066562"/>
                  <a:gd name="connsiteX8" fmla="*/ 176041 w 391110"/>
                  <a:gd name="connsiteY8" fmla="*/ 4874 h 2066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1110" h="2066562">
                    <a:moveTo>
                      <a:pt x="176041" y="4874"/>
                    </a:moveTo>
                    <a:cubicBezTo>
                      <a:pt x="168607" y="-44191"/>
                      <a:pt x="188679" y="288115"/>
                      <a:pt x="220646" y="508909"/>
                    </a:cubicBezTo>
                    <a:cubicBezTo>
                      <a:pt x="252613" y="729703"/>
                      <a:pt x="403526" y="1073161"/>
                      <a:pt x="367842" y="1329639"/>
                    </a:cubicBezTo>
                    <a:cubicBezTo>
                      <a:pt x="332158" y="1586117"/>
                      <a:pt x="42227" y="1971206"/>
                      <a:pt x="6543" y="2047778"/>
                    </a:cubicBezTo>
                    <a:cubicBezTo>
                      <a:pt x="-29141" y="2124350"/>
                      <a:pt x="89806" y="1952620"/>
                      <a:pt x="153739" y="1789069"/>
                    </a:cubicBezTo>
                    <a:cubicBezTo>
                      <a:pt x="217672" y="1625518"/>
                      <a:pt x="376019" y="1284291"/>
                      <a:pt x="390144" y="1066470"/>
                    </a:cubicBezTo>
                    <a:cubicBezTo>
                      <a:pt x="404269" y="848649"/>
                      <a:pt x="259303" y="526007"/>
                      <a:pt x="238488" y="482146"/>
                    </a:cubicBezTo>
                    <a:cubicBezTo>
                      <a:pt x="217673" y="438285"/>
                      <a:pt x="274172" y="876899"/>
                      <a:pt x="265251" y="803301"/>
                    </a:cubicBezTo>
                    <a:cubicBezTo>
                      <a:pt x="256330" y="729703"/>
                      <a:pt x="183475" y="53939"/>
                      <a:pt x="176041" y="487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4" name="フリーフォーム 1153">
                <a:extLst>
                  <a:ext uri="{FF2B5EF4-FFF2-40B4-BE49-F238E27FC236}">
                    <a16:creationId xmlns:a16="http://schemas.microsoft.com/office/drawing/2014/main" id="{5D44989C-7FD3-DEA8-759D-116451C6ACA0}"/>
                  </a:ext>
                </a:extLst>
              </p:cNvPr>
              <p:cNvSpPr/>
              <p:nvPr/>
            </p:nvSpPr>
            <p:spPr>
              <a:xfrm>
                <a:off x="7077132" y="2214226"/>
                <a:ext cx="577797" cy="1467777"/>
              </a:xfrm>
              <a:custGeom>
                <a:avLst/>
                <a:gdLst>
                  <a:gd name="connsiteX0" fmla="*/ 577065 w 577797"/>
                  <a:gd name="connsiteY0" fmla="*/ 2636 h 1467777"/>
                  <a:gd name="connsiteX1" fmla="*/ 211305 w 577797"/>
                  <a:gd name="connsiteY1" fmla="*/ 769840 h 1467777"/>
                  <a:gd name="connsiteX2" fmla="*/ 1662 w 577797"/>
                  <a:gd name="connsiteY2" fmla="*/ 1461216 h 1467777"/>
                  <a:gd name="connsiteX3" fmla="*/ 122095 w 577797"/>
                  <a:gd name="connsiteY3" fmla="*/ 1077614 h 1467777"/>
                  <a:gd name="connsiteX4" fmla="*/ 282673 w 577797"/>
                  <a:gd name="connsiteY4" fmla="*/ 417462 h 1467777"/>
                  <a:gd name="connsiteX5" fmla="*/ 108714 w 577797"/>
                  <a:gd name="connsiteY5" fmla="*/ 1046391 h 1467777"/>
                  <a:gd name="connsiteX6" fmla="*/ 577065 w 577797"/>
                  <a:gd name="connsiteY6" fmla="*/ 2636 h 1467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797" h="1467777">
                    <a:moveTo>
                      <a:pt x="577065" y="2636"/>
                    </a:moveTo>
                    <a:cubicBezTo>
                      <a:pt x="594164" y="-43456"/>
                      <a:pt x="307205" y="526743"/>
                      <a:pt x="211305" y="769840"/>
                    </a:cubicBezTo>
                    <a:cubicBezTo>
                      <a:pt x="115405" y="1012937"/>
                      <a:pt x="16530" y="1409920"/>
                      <a:pt x="1662" y="1461216"/>
                    </a:cubicBezTo>
                    <a:cubicBezTo>
                      <a:pt x="-13206" y="1512512"/>
                      <a:pt x="75260" y="1251573"/>
                      <a:pt x="122095" y="1077614"/>
                    </a:cubicBezTo>
                    <a:cubicBezTo>
                      <a:pt x="168930" y="903655"/>
                      <a:pt x="284903" y="422666"/>
                      <a:pt x="282673" y="417462"/>
                    </a:cubicBezTo>
                    <a:cubicBezTo>
                      <a:pt x="280443" y="412258"/>
                      <a:pt x="61136" y="1111811"/>
                      <a:pt x="108714" y="1046391"/>
                    </a:cubicBezTo>
                    <a:cubicBezTo>
                      <a:pt x="156292" y="980971"/>
                      <a:pt x="559966" y="48728"/>
                      <a:pt x="577065" y="263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5" name="フリーフォーム 1154">
                <a:extLst>
                  <a:ext uri="{FF2B5EF4-FFF2-40B4-BE49-F238E27FC236}">
                    <a16:creationId xmlns:a16="http://schemas.microsoft.com/office/drawing/2014/main" id="{2CAA4BED-8E90-1291-6068-E0933C411CBD}"/>
                  </a:ext>
                </a:extLst>
              </p:cNvPr>
              <p:cNvSpPr/>
              <p:nvPr/>
            </p:nvSpPr>
            <p:spPr>
              <a:xfrm>
                <a:off x="6862764" y="2642454"/>
                <a:ext cx="863976" cy="1560732"/>
              </a:xfrm>
              <a:custGeom>
                <a:avLst/>
                <a:gdLst>
                  <a:gd name="connsiteX0" fmla="*/ 862801 w 863976"/>
                  <a:gd name="connsiteY0" fmla="*/ 2615 h 1560732"/>
                  <a:gd name="connsiteX1" fmla="*/ 229412 w 863976"/>
                  <a:gd name="connsiteY1" fmla="*/ 1001765 h 1560732"/>
                  <a:gd name="connsiteX2" fmla="*/ 6387 w 863976"/>
                  <a:gd name="connsiteY2" fmla="*/ 1550405 h 1560732"/>
                  <a:gd name="connsiteX3" fmla="*/ 100057 w 863976"/>
                  <a:gd name="connsiteY3" fmla="*/ 1291696 h 1560732"/>
                  <a:gd name="connsiteX4" fmla="*/ 497041 w 863976"/>
                  <a:gd name="connsiteY4" fmla="*/ 470966 h 1560732"/>
                  <a:gd name="connsiteX5" fmla="*/ 389989 w 863976"/>
                  <a:gd name="connsiteY5" fmla="*/ 702912 h 1560732"/>
                  <a:gd name="connsiteX6" fmla="*/ 862801 w 863976"/>
                  <a:gd name="connsiteY6" fmla="*/ 2615 h 156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3976" h="1560732">
                    <a:moveTo>
                      <a:pt x="862801" y="2615"/>
                    </a:moveTo>
                    <a:cubicBezTo>
                      <a:pt x="836038" y="52424"/>
                      <a:pt x="372148" y="743800"/>
                      <a:pt x="229412" y="1001765"/>
                    </a:cubicBezTo>
                    <a:cubicBezTo>
                      <a:pt x="86676" y="1259730"/>
                      <a:pt x="27946" y="1502083"/>
                      <a:pt x="6387" y="1550405"/>
                    </a:cubicBezTo>
                    <a:cubicBezTo>
                      <a:pt x="-15172" y="1598727"/>
                      <a:pt x="18281" y="1471602"/>
                      <a:pt x="100057" y="1291696"/>
                    </a:cubicBezTo>
                    <a:cubicBezTo>
                      <a:pt x="181833" y="1111790"/>
                      <a:pt x="448719" y="569097"/>
                      <a:pt x="497041" y="470966"/>
                    </a:cubicBezTo>
                    <a:cubicBezTo>
                      <a:pt x="545363" y="372835"/>
                      <a:pt x="329029" y="775767"/>
                      <a:pt x="389989" y="702912"/>
                    </a:cubicBezTo>
                    <a:cubicBezTo>
                      <a:pt x="450949" y="630058"/>
                      <a:pt x="889564" y="-47194"/>
                      <a:pt x="862801" y="261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6" name="フリーフォーム 1155">
                <a:extLst>
                  <a:ext uri="{FF2B5EF4-FFF2-40B4-BE49-F238E27FC236}">
                    <a16:creationId xmlns:a16="http://schemas.microsoft.com/office/drawing/2014/main" id="{F02F4DB1-FC02-0234-C7A1-20F369BEA96C}"/>
                  </a:ext>
                </a:extLst>
              </p:cNvPr>
              <p:cNvSpPr/>
              <p:nvPr/>
            </p:nvSpPr>
            <p:spPr>
              <a:xfrm>
                <a:off x="6880136" y="2809925"/>
                <a:ext cx="783233" cy="1398922"/>
              </a:xfrm>
              <a:custGeom>
                <a:avLst/>
                <a:gdLst>
                  <a:gd name="connsiteX0" fmla="*/ 782982 w 783233"/>
                  <a:gd name="connsiteY0" fmla="*/ 182 h 1398922"/>
                  <a:gd name="connsiteX1" fmla="*/ 452906 w 783233"/>
                  <a:gd name="connsiteY1" fmla="*/ 624651 h 1398922"/>
                  <a:gd name="connsiteX2" fmla="*/ 372617 w 783233"/>
                  <a:gd name="connsiteY2" fmla="*/ 1061778 h 1398922"/>
                  <a:gd name="connsiteX3" fmla="*/ 2397 w 783233"/>
                  <a:gd name="connsiteY3" fmla="*/ 1396315 h 1398922"/>
                  <a:gd name="connsiteX4" fmla="*/ 238803 w 783233"/>
                  <a:gd name="connsiteY4" fmla="*/ 1204514 h 1398922"/>
                  <a:gd name="connsiteX5" fmla="*/ 729456 w 783233"/>
                  <a:gd name="connsiteY5" fmla="*/ 972569 h 1398922"/>
                  <a:gd name="connsiteX6" fmla="*/ 296789 w 783233"/>
                  <a:gd name="connsiteY6" fmla="*/ 1146528 h 1398922"/>
                  <a:gd name="connsiteX7" fmla="*/ 412762 w 783233"/>
                  <a:gd name="connsiteY7" fmla="*/ 963648 h 1398922"/>
                  <a:gd name="connsiteX8" fmla="*/ 515353 w 783233"/>
                  <a:gd name="connsiteY8" fmla="*/ 392705 h 1398922"/>
                  <a:gd name="connsiteX9" fmla="*/ 394920 w 783233"/>
                  <a:gd name="connsiteY9" fmla="*/ 557743 h 1398922"/>
                  <a:gd name="connsiteX10" fmla="*/ 782982 w 783233"/>
                  <a:gd name="connsiteY10" fmla="*/ 182 h 1398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3233" h="1398922">
                    <a:moveTo>
                      <a:pt x="782982" y="182"/>
                    </a:moveTo>
                    <a:cubicBezTo>
                      <a:pt x="792646" y="11333"/>
                      <a:pt x="521300" y="447718"/>
                      <a:pt x="452906" y="624651"/>
                    </a:cubicBezTo>
                    <a:cubicBezTo>
                      <a:pt x="384512" y="801584"/>
                      <a:pt x="447702" y="933167"/>
                      <a:pt x="372617" y="1061778"/>
                    </a:cubicBezTo>
                    <a:cubicBezTo>
                      <a:pt x="297532" y="1190389"/>
                      <a:pt x="24699" y="1372526"/>
                      <a:pt x="2397" y="1396315"/>
                    </a:cubicBezTo>
                    <a:cubicBezTo>
                      <a:pt x="-19905" y="1420104"/>
                      <a:pt x="117627" y="1275138"/>
                      <a:pt x="238803" y="1204514"/>
                    </a:cubicBezTo>
                    <a:cubicBezTo>
                      <a:pt x="359979" y="1133890"/>
                      <a:pt x="719792" y="982233"/>
                      <a:pt x="729456" y="972569"/>
                    </a:cubicBezTo>
                    <a:cubicBezTo>
                      <a:pt x="739120" y="962905"/>
                      <a:pt x="349571" y="1148015"/>
                      <a:pt x="296789" y="1146528"/>
                    </a:cubicBezTo>
                    <a:cubicBezTo>
                      <a:pt x="244007" y="1145041"/>
                      <a:pt x="376335" y="1089285"/>
                      <a:pt x="412762" y="963648"/>
                    </a:cubicBezTo>
                    <a:cubicBezTo>
                      <a:pt x="449189" y="838011"/>
                      <a:pt x="518327" y="460356"/>
                      <a:pt x="515353" y="392705"/>
                    </a:cubicBezTo>
                    <a:cubicBezTo>
                      <a:pt x="512379" y="325054"/>
                      <a:pt x="349572" y="623907"/>
                      <a:pt x="394920" y="557743"/>
                    </a:cubicBezTo>
                    <a:cubicBezTo>
                      <a:pt x="440268" y="491579"/>
                      <a:pt x="773318" y="-10969"/>
                      <a:pt x="782982" y="18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7" name="フリーフォーム 1156">
                <a:extLst>
                  <a:ext uri="{FF2B5EF4-FFF2-40B4-BE49-F238E27FC236}">
                    <a16:creationId xmlns:a16="http://schemas.microsoft.com/office/drawing/2014/main" id="{55F9C05D-76A9-A25F-43CA-6D3AA09F1111}"/>
                  </a:ext>
                </a:extLst>
              </p:cNvPr>
              <p:cNvSpPr/>
              <p:nvPr/>
            </p:nvSpPr>
            <p:spPr>
              <a:xfrm>
                <a:off x="7114106" y="1907061"/>
                <a:ext cx="237353" cy="1232263"/>
              </a:xfrm>
              <a:custGeom>
                <a:avLst/>
                <a:gdLst>
                  <a:gd name="connsiteX0" fmla="*/ 2 w 237353"/>
                  <a:gd name="connsiteY0" fmla="*/ 1417 h 1232263"/>
                  <a:gd name="connsiteX1" fmla="*/ 170740 w 237353"/>
                  <a:gd name="connsiteY1" fmla="*/ 528810 h 1232263"/>
                  <a:gd name="connsiteX2" fmla="*/ 201094 w 237353"/>
                  <a:gd name="connsiteY2" fmla="*/ 437749 h 1232263"/>
                  <a:gd name="connsiteX3" fmla="*/ 178329 w 237353"/>
                  <a:gd name="connsiteY3" fmla="*/ 836139 h 1232263"/>
                  <a:gd name="connsiteX4" fmla="*/ 231448 w 237353"/>
                  <a:gd name="connsiteY4" fmla="*/ 707137 h 1232263"/>
                  <a:gd name="connsiteX5" fmla="*/ 15179 w 237353"/>
                  <a:gd name="connsiteY5" fmla="*/ 1219352 h 1232263"/>
                  <a:gd name="connsiteX6" fmla="*/ 83474 w 237353"/>
                  <a:gd name="connsiteY6" fmla="*/ 1029643 h 1232263"/>
                  <a:gd name="connsiteX7" fmla="*/ 144181 w 237353"/>
                  <a:gd name="connsiteY7" fmla="*/ 502250 h 1232263"/>
                  <a:gd name="connsiteX8" fmla="*/ 166946 w 237353"/>
                  <a:gd name="connsiteY8" fmla="*/ 377042 h 1232263"/>
                  <a:gd name="connsiteX9" fmla="*/ 2 w 237353"/>
                  <a:gd name="connsiteY9" fmla="*/ 1417 h 123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7353" h="1232263">
                    <a:moveTo>
                      <a:pt x="2" y="1417"/>
                    </a:moveTo>
                    <a:cubicBezTo>
                      <a:pt x="634" y="26712"/>
                      <a:pt x="137225" y="456088"/>
                      <a:pt x="170740" y="528810"/>
                    </a:cubicBezTo>
                    <a:cubicBezTo>
                      <a:pt x="204255" y="601532"/>
                      <a:pt x="199829" y="386528"/>
                      <a:pt x="201094" y="437749"/>
                    </a:cubicBezTo>
                    <a:cubicBezTo>
                      <a:pt x="202359" y="488970"/>
                      <a:pt x="173270" y="791241"/>
                      <a:pt x="178329" y="836139"/>
                    </a:cubicBezTo>
                    <a:cubicBezTo>
                      <a:pt x="183388" y="881037"/>
                      <a:pt x="258640" y="643268"/>
                      <a:pt x="231448" y="707137"/>
                    </a:cubicBezTo>
                    <a:cubicBezTo>
                      <a:pt x="204256" y="771006"/>
                      <a:pt x="39841" y="1165601"/>
                      <a:pt x="15179" y="1219352"/>
                    </a:cubicBezTo>
                    <a:cubicBezTo>
                      <a:pt x="-9483" y="1273103"/>
                      <a:pt x="61974" y="1149160"/>
                      <a:pt x="83474" y="1029643"/>
                    </a:cubicBezTo>
                    <a:cubicBezTo>
                      <a:pt x="104974" y="910126"/>
                      <a:pt x="130269" y="611017"/>
                      <a:pt x="144181" y="502250"/>
                    </a:cubicBezTo>
                    <a:cubicBezTo>
                      <a:pt x="158093" y="393483"/>
                      <a:pt x="190344" y="457352"/>
                      <a:pt x="166946" y="377042"/>
                    </a:cubicBezTo>
                    <a:cubicBezTo>
                      <a:pt x="143549" y="296732"/>
                      <a:pt x="-630" y="-23878"/>
                      <a:pt x="2" y="141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8" name="フリーフォーム 1157">
                <a:extLst>
                  <a:ext uri="{FF2B5EF4-FFF2-40B4-BE49-F238E27FC236}">
                    <a16:creationId xmlns:a16="http://schemas.microsoft.com/office/drawing/2014/main" id="{1374B45F-FB77-DFF6-5440-D8D3B5C49533}"/>
                  </a:ext>
                </a:extLst>
              </p:cNvPr>
              <p:cNvSpPr/>
              <p:nvPr/>
            </p:nvSpPr>
            <p:spPr>
              <a:xfrm>
                <a:off x="6802938" y="2848045"/>
                <a:ext cx="432585" cy="828823"/>
              </a:xfrm>
              <a:custGeom>
                <a:avLst/>
                <a:gdLst>
                  <a:gd name="connsiteX0" fmla="*/ 432584 w 432585"/>
                  <a:gd name="connsiteY0" fmla="*/ 1392 h 828823"/>
                  <a:gd name="connsiteX1" fmla="*/ 242874 w 432585"/>
                  <a:gd name="connsiteY1" fmla="*/ 236632 h 828823"/>
                  <a:gd name="connsiteX2" fmla="*/ 45577 w 432585"/>
                  <a:gd name="connsiteY2" fmla="*/ 653993 h 828823"/>
                  <a:gd name="connsiteX3" fmla="*/ 106284 w 432585"/>
                  <a:gd name="connsiteY3" fmla="*/ 574315 h 828823"/>
                  <a:gd name="connsiteX4" fmla="*/ 46 w 432585"/>
                  <a:gd name="connsiteY4" fmla="*/ 828526 h 828823"/>
                  <a:gd name="connsiteX5" fmla="*/ 121460 w 432585"/>
                  <a:gd name="connsiteY5" fmla="*/ 616051 h 828823"/>
                  <a:gd name="connsiteX6" fmla="*/ 364289 w 432585"/>
                  <a:gd name="connsiteY6" fmla="*/ 210073 h 828823"/>
                  <a:gd name="connsiteX7" fmla="*/ 246669 w 432585"/>
                  <a:gd name="connsiteY7" fmla="*/ 339075 h 828823"/>
                  <a:gd name="connsiteX8" fmla="*/ 432584 w 432585"/>
                  <a:gd name="connsiteY8" fmla="*/ 1392 h 828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2585" h="828823">
                    <a:moveTo>
                      <a:pt x="432584" y="1392"/>
                    </a:moveTo>
                    <a:cubicBezTo>
                      <a:pt x="431952" y="-15682"/>
                      <a:pt x="307375" y="127865"/>
                      <a:pt x="242874" y="236632"/>
                    </a:cubicBezTo>
                    <a:cubicBezTo>
                      <a:pt x="178373" y="345399"/>
                      <a:pt x="68342" y="597712"/>
                      <a:pt x="45577" y="653993"/>
                    </a:cubicBezTo>
                    <a:cubicBezTo>
                      <a:pt x="22812" y="710274"/>
                      <a:pt x="113872" y="545226"/>
                      <a:pt x="106284" y="574315"/>
                    </a:cubicBezTo>
                    <a:cubicBezTo>
                      <a:pt x="98696" y="603404"/>
                      <a:pt x="-2483" y="821570"/>
                      <a:pt x="46" y="828526"/>
                    </a:cubicBezTo>
                    <a:cubicBezTo>
                      <a:pt x="2575" y="835482"/>
                      <a:pt x="60753" y="719126"/>
                      <a:pt x="121460" y="616051"/>
                    </a:cubicBezTo>
                    <a:cubicBezTo>
                      <a:pt x="182167" y="512976"/>
                      <a:pt x="343421" y="256236"/>
                      <a:pt x="364289" y="210073"/>
                    </a:cubicBezTo>
                    <a:cubicBezTo>
                      <a:pt x="385157" y="163910"/>
                      <a:pt x="237184" y="370693"/>
                      <a:pt x="246669" y="339075"/>
                    </a:cubicBezTo>
                    <a:cubicBezTo>
                      <a:pt x="256154" y="307457"/>
                      <a:pt x="433216" y="18466"/>
                      <a:pt x="432584" y="139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9" name="フリーフォーム 1158">
                <a:extLst>
                  <a:ext uri="{FF2B5EF4-FFF2-40B4-BE49-F238E27FC236}">
                    <a16:creationId xmlns:a16="http://schemas.microsoft.com/office/drawing/2014/main" id="{D5163147-BAC5-8DB3-E4F9-1DF81772A900}"/>
                  </a:ext>
                </a:extLst>
              </p:cNvPr>
              <p:cNvSpPr/>
              <p:nvPr/>
            </p:nvSpPr>
            <p:spPr>
              <a:xfrm>
                <a:off x="6311996" y="3479269"/>
                <a:ext cx="597358" cy="592669"/>
              </a:xfrm>
              <a:custGeom>
                <a:avLst/>
                <a:gdLst>
                  <a:gd name="connsiteX0" fmla="*/ 597226 w 597358"/>
                  <a:gd name="connsiteY0" fmla="*/ 136595 h 592669"/>
                  <a:gd name="connsiteX1" fmla="*/ 384751 w 597358"/>
                  <a:gd name="connsiteY1" fmla="*/ 421159 h 592669"/>
                  <a:gd name="connsiteX2" fmla="*/ 1538 w 597358"/>
                  <a:gd name="connsiteY2" fmla="*/ 591898 h 592669"/>
                  <a:gd name="connsiteX3" fmla="*/ 244366 w 597358"/>
                  <a:gd name="connsiteY3" fmla="*/ 485660 h 592669"/>
                  <a:gd name="connsiteX4" fmla="*/ 92598 w 597358"/>
                  <a:gd name="connsiteY4" fmla="*/ 519808 h 592669"/>
                  <a:gd name="connsiteX5" fmla="*/ 270925 w 597358"/>
                  <a:gd name="connsiteY5" fmla="*/ 455307 h 592669"/>
                  <a:gd name="connsiteX6" fmla="*/ 460635 w 597358"/>
                  <a:gd name="connsiteY6" fmla="*/ 242832 h 592669"/>
                  <a:gd name="connsiteX7" fmla="*/ 407516 w 597358"/>
                  <a:gd name="connsiteY7" fmla="*/ 284568 h 592669"/>
                  <a:gd name="connsiteX8" fmla="*/ 574460 w 597358"/>
                  <a:gd name="connsiteY8" fmla="*/ 4 h 592669"/>
                  <a:gd name="connsiteX9" fmla="*/ 418899 w 597358"/>
                  <a:gd name="connsiteY9" fmla="*/ 276980 h 592669"/>
                  <a:gd name="connsiteX10" fmla="*/ 597226 w 597358"/>
                  <a:gd name="connsiteY10" fmla="*/ 136595 h 59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7358" h="592669">
                    <a:moveTo>
                      <a:pt x="597226" y="136595"/>
                    </a:moveTo>
                    <a:cubicBezTo>
                      <a:pt x="591535" y="160625"/>
                      <a:pt x="484032" y="345275"/>
                      <a:pt x="384751" y="421159"/>
                    </a:cubicBezTo>
                    <a:cubicBezTo>
                      <a:pt x="285470" y="497043"/>
                      <a:pt x="24935" y="581148"/>
                      <a:pt x="1538" y="591898"/>
                    </a:cubicBezTo>
                    <a:cubicBezTo>
                      <a:pt x="-21859" y="602648"/>
                      <a:pt x="229189" y="497675"/>
                      <a:pt x="244366" y="485660"/>
                    </a:cubicBezTo>
                    <a:cubicBezTo>
                      <a:pt x="259543" y="473645"/>
                      <a:pt x="88172" y="524867"/>
                      <a:pt x="92598" y="519808"/>
                    </a:cubicBezTo>
                    <a:cubicBezTo>
                      <a:pt x="97024" y="514749"/>
                      <a:pt x="209585" y="501470"/>
                      <a:pt x="270925" y="455307"/>
                    </a:cubicBezTo>
                    <a:cubicBezTo>
                      <a:pt x="332264" y="409144"/>
                      <a:pt x="437870" y="271288"/>
                      <a:pt x="460635" y="242832"/>
                    </a:cubicBezTo>
                    <a:cubicBezTo>
                      <a:pt x="483400" y="214376"/>
                      <a:pt x="388545" y="325039"/>
                      <a:pt x="407516" y="284568"/>
                    </a:cubicBezTo>
                    <a:cubicBezTo>
                      <a:pt x="426487" y="244097"/>
                      <a:pt x="572563" y="1269"/>
                      <a:pt x="574460" y="4"/>
                    </a:cubicBezTo>
                    <a:cubicBezTo>
                      <a:pt x="576357" y="-1261"/>
                      <a:pt x="414472" y="251685"/>
                      <a:pt x="418899" y="276980"/>
                    </a:cubicBezTo>
                    <a:cubicBezTo>
                      <a:pt x="423326" y="302275"/>
                      <a:pt x="602917" y="112565"/>
                      <a:pt x="597226" y="13659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0" name="フリーフォーム 1159">
                <a:extLst>
                  <a:ext uri="{FF2B5EF4-FFF2-40B4-BE49-F238E27FC236}">
                    <a16:creationId xmlns:a16="http://schemas.microsoft.com/office/drawing/2014/main" id="{4A4C6930-8063-D1A8-1AAC-2F5F298A48EC}"/>
                  </a:ext>
                </a:extLst>
              </p:cNvPr>
              <p:cNvSpPr/>
              <p:nvPr/>
            </p:nvSpPr>
            <p:spPr>
              <a:xfrm>
                <a:off x="5989110" y="3648537"/>
                <a:ext cx="502917" cy="329376"/>
              </a:xfrm>
              <a:custGeom>
                <a:avLst/>
                <a:gdLst>
                  <a:gd name="connsiteX0" fmla="*/ 1787 w 502917"/>
                  <a:gd name="connsiteY0" fmla="*/ 54 h 329376"/>
                  <a:gd name="connsiteX1" fmla="*/ 281061 w 502917"/>
                  <a:gd name="connsiteY1" fmla="*/ 234285 h 329376"/>
                  <a:gd name="connsiteX2" fmla="*/ 231513 w 502917"/>
                  <a:gd name="connsiteY2" fmla="*/ 193745 h 329376"/>
                  <a:gd name="connsiteX3" fmla="*/ 402681 w 502917"/>
                  <a:gd name="connsiteY3" fmla="*/ 225276 h 329376"/>
                  <a:gd name="connsiteX4" fmla="*/ 501779 w 502917"/>
                  <a:gd name="connsiteY4" fmla="*/ 211763 h 329376"/>
                  <a:gd name="connsiteX5" fmla="*/ 339619 w 502917"/>
                  <a:gd name="connsiteY5" fmla="*/ 252302 h 329376"/>
                  <a:gd name="connsiteX6" fmla="*/ 402681 w 502917"/>
                  <a:gd name="connsiteY6" fmla="*/ 328878 h 329376"/>
                  <a:gd name="connsiteX7" fmla="*/ 181964 w 502917"/>
                  <a:gd name="connsiteY7" fmla="*/ 211763 h 329376"/>
                  <a:gd name="connsiteX8" fmla="*/ 132415 w 502917"/>
                  <a:gd name="connsiteY8" fmla="*/ 175727 h 329376"/>
                  <a:gd name="connsiteX9" fmla="*/ 159442 w 502917"/>
                  <a:gd name="connsiteY9" fmla="*/ 211763 h 329376"/>
                  <a:gd name="connsiteX10" fmla="*/ 1787 w 502917"/>
                  <a:gd name="connsiteY10" fmla="*/ 54 h 329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2917" h="329376">
                    <a:moveTo>
                      <a:pt x="1787" y="54"/>
                    </a:moveTo>
                    <a:cubicBezTo>
                      <a:pt x="22057" y="3808"/>
                      <a:pt x="242773" y="202003"/>
                      <a:pt x="281061" y="234285"/>
                    </a:cubicBezTo>
                    <a:cubicBezTo>
                      <a:pt x="319349" y="266567"/>
                      <a:pt x="211243" y="195247"/>
                      <a:pt x="231513" y="193745"/>
                    </a:cubicBezTo>
                    <a:cubicBezTo>
                      <a:pt x="251783" y="192243"/>
                      <a:pt x="357637" y="222273"/>
                      <a:pt x="402681" y="225276"/>
                    </a:cubicBezTo>
                    <a:cubicBezTo>
                      <a:pt x="447725" y="228279"/>
                      <a:pt x="512289" y="207259"/>
                      <a:pt x="501779" y="211763"/>
                    </a:cubicBezTo>
                    <a:cubicBezTo>
                      <a:pt x="491269" y="216267"/>
                      <a:pt x="356135" y="232783"/>
                      <a:pt x="339619" y="252302"/>
                    </a:cubicBezTo>
                    <a:cubicBezTo>
                      <a:pt x="323103" y="271821"/>
                      <a:pt x="428957" y="335634"/>
                      <a:pt x="402681" y="328878"/>
                    </a:cubicBezTo>
                    <a:cubicBezTo>
                      <a:pt x="376405" y="322122"/>
                      <a:pt x="227008" y="237288"/>
                      <a:pt x="181964" y="211763"/>
                    </a:cubicBezTo>
                    <a:cubicBezTo>
                      <a:pt x="136920" y="186238"/>
                      <a:pt x="136169" y="175727"/>
                      <a:pt x="132415" y="175727"/>
                    </a:cubicBezTo>
                    <a:cubicBezTo>
                      <a:pt x="128661" y="175727"/>
                      <a:pt x="178961" y="234285"/>
                      <a:pt x="159442" y="211763"/>
                    </a:cubicBezTo>
                    <a:cubicBezTo>
                      <a:pt x="139923" y="189241"/>
                      <a:pt x="-18483" y="-3700"/>
                      <a:pt x="1787" y="5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1" name="フリーフォーム 1160">
                <a:extLst>
                  <a:ext uri="{FF2B5EF4-FFF2-40B4-BE49-F238E27FC236}">
                    <a16:creationId xmlns:a16="http://schemas.microsoft.com/office/drawing/2014/main" id="{462C5BA4-323F-2B1B-2A09-4A50AEAF390A}"/>
                  </a:ext>
                </a:extLst>
              </p:cNvPr>
              <p:cNvSpPr/>
              <p:nvPr/>
            </p:nvSpPr>
            <p:spPr>
              <a:xfrm>
                <a:off x="5556088" y="3437823"/>
                <a:ext cx="798636" cy="592168"/>
              </a:xfrm>
              <a:custGeom>
                <a:avLst/>
                <a:gdLst>
                  <a:gd name="connsiteX0" fmla="*/ 124003 w 798636"/>
                  <a:gd name="connsiteY0" fmla="*/ 3564 h 592168"/>
                  <a:gd name="connsiteX1" fmla="*/ 263640 w 798636"/>
                  <a:gd name="connsiteY1" fmla="*/ 336892 h 592168"/>
                  <a:gd name="connsiteX2" fmla="*/ 250127 w 798636"/>
                  <a:gd name="connsiteY2" fmla="*/ 287344 h 592168"/>
                  <a:gd name="connsiteX3" fmla="*/ 461835 w 798636"/>
                  <a:gd name="connsiteY3" fmla="*/ 508061 h 592168"/>
                  <a:gd name="connsiteX4" fmla="*/ 475348 w 798636"/>
                  <a:gd name="connsiteY4" fmla="*/ 508061 h 592168"/>
                  <a:gd name="connsiteX5" fmla="*/ 795163 w 798636"/>
                  <a:gd name="connsiteY5" fmla="*/ 589141 h 592168"/>
                  <a:gd name="connsiteX6" fmla="*/ 637508 w 798636"/>
                  <a:gd name="connsiteY6" fmla="*/ 571123 h 592168"/>
                  <a:gd name="connsiteX7" fmla="*/ 515888 w 798636"/>
                  <a:gd name="connsiteY7" fmla="*/ 535087 h 592168"/>
                  <a:gd name="connsiteX8" fmla="*/ 87967 w 798636"/>
                  <a:gd name="connsiteY8" fmla="*/ 147706 h 592168"/>
                  <a:gd name="connsiteX9" fmla="*/ 416791 w 798636"/>
                  <a:gd name="connsiteY9" fmla="*/ 526078 h 592168"/>
                  <a:gd name="connsiteX10" fmla="*/ 169047 w 798636"/>
                  <a:gd name="connsiteY10" fmla="*/ 246804 h 592168"/>
                  <a:gd name="connsiteX11" fmla="*/ 2383 w 798636"/>
                  <a:gd name="connsiteY11" fmla="*/ 30591 h 592168"/>
                  <a:gd name="connsiteX12" fmla="*/ 74454 w 798636"/>
                  <a:gd name="connsiteY12" fmla="*/ 152210 h 592168"/>
                  <a:gd name="connsiteX13" fmla="*/ 124003 w 798636"/>
                  <a:gd name="connsiteY13" fmla="*/ 3564 h 59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636" h="592168">
                    <a:moveTo>
                      <a:pt x="124003" y="3564"/>
                    </a:moveTo>
                    <a:cubicBezTo>
                      <a:pt x="155534" y="34344"/>
                      <a:pt x="242619" y="289595"/>
                      <a:pt x="263640" y="336892"/>
                    </a:cubicBezTo>
                    <a:cubicBezTo>
                      <a:pt x="284661" y="384189"/>
                      <a:pt x="217095" y="258816"/>
                      <a:pt x="250127" y="287344"/>
                    </a:cubicBezTo>
                    <a:cubicBezTo>
                      <a:pt x="283160" y="315872"/>
                      <a:pt x="424298" y="471275"/>
                      <a:pt x="461835" y="508061"/>
                    </a:cubicBezTo>
                    <a:cubicBezTo>
                      <a:pt x="499372" y="544847"/>
                      <a:pt x="419793" y="494548"/>
                      <a:pt x="475348" y="508061"/>
                    </a:cubicBezTo>
                    <a:cubicBezTo>
                      <a:pt x="530903" y="521574"/>
                      <a:pt x="768136" y="578631"/>
                      <a:pt x="795163" y="589141"/>
                    </a:cubicBezTo>
                    <a:cubicBezTo>
                      <a:pt x="822190" y="599651"/>
                      <a:pt x="684054" y="580132"/>
                      <a:pt x="637508" y="571123"/>
                    </a:cubicBezTo>
                    <a:cubicBezTo>
                      <a:pt x="590962" y="562114"/>
                      <a:pt x="607478" y="605657"/>
                      <a:pt x="515888" y="535087"/>
                    </a:cubicBezTo>
                    <a:cubicBezTo>
                      <a:pt x="424298" y="464518"/>
                      <a:pt x="104483" y="149208"/>
                      <a:pt x="87967" y="147706"/>
                    </a:cubicBezTo>
                    <a:cubicBezTo>
                      <a:pt x="71451" y="146205"/>
                      <a:pt x="403278" y="509562"/>
                      <a:pt x="416791" y="526078"/>
                    </a:cubicBezTo>
                    <a:cubicBezTo>
                      <a:pt x="430304" y="542594"/>
                      <a:pt x="238115" y="329385"/>
                      <a:pt x="169047" y="246804"/>
                    </a:cubicBezTo>
                    <a:cubicBezTo>
                      <a:pt x="99979" y="164223"/>
                      <a:pt x="18148" y="46357"/>
                      <a:pt x="2383" y="30591"/>
                    </a:cubicBezTo>
                    <a:cubicBezTo>
                      <a:pt x="-13382" y="14825"/>
                      <a:pt x="53433" y="152961"/>
                      <a:pt x="74454" y="152210"/>
                    </a:cubicBezTo>
                    <a:cubicBezTo>
                      <a:pt x="95475" y="151459"/>
                      <a:pt x="92472" y="-27216"/>
                      <a:pt x="124003" y="356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2" name="フリーフォーム 1161">
                <a:extLst>
                  <a:ext uri="{FF2B5EF4-FFF2-40B4-BE49-F238E27FC236}">
                    <a16:creationId xmlns:a16="http://schemas.microsoft.com/office/drawing/2014/main" id="{6B1BD4CD-5CE2-3D7B-18AE-65C2671407FF}"/>
                  </a:ext>
                </a:extLst>
              </p:cNvPr>
              <p:cNvSpPr/>
              <p:nvPr/>
            </p:nvSpPr>
            <p:spPr>
              <a:xfrm>
                <a:off x="5800041" y="3621343"/>
                <a:ext cx="385480" cy="421021"/>
              </a:xfrm>
              <a:custGeom>
                <a:avLst/>
                <a:gdLst>
                  <a:gd name="connsiteX0" fmla="*/ 1669 w 385480"/>
                  <a:gd name="connsiteY0" fmla="*/ 222 h 421021"/>
                  <a:gd name="connsiteX1" fmla="*/ 154820 w 385480"/>
                  <a:gd name="connsiteY1" fmla="*/ 180399 h 421021"/>
                  <a:gd name="connsiteX2" fmla="*/ 384546 w 385480"/>
                  <a:gd name="connsiteY2" fmla="*/ 414629 h 421021"/>
                  <a:gd name="connsiteX3" fmla="*/ 226891 w 385480"/>
                  <a:gd name="connsiteY3" fmla="*/ 342558 h 421021"/>
                  <a:gd name="connsiteX4" fmla="*/ 6174 w 385480"/>
                  <a:gd name="connsiteY4" fmla="*/ 211930 h 421021"/>
                  <a:gd name="connsiteX5" fmla="*/ 69236 w 385480"/>
                  <a:gd name="connsiteY5" fmla="*/ 216434 h 421021"/>
                  <a:gd name="connsiteX6" fmla="*/ 1669 w 385480"/>
                  <a:gd name="connsiteY6" fmla="*/ 222 h 421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5480" h="421021">
                    <a:moveTo>
                      <a:pt x="1669" y="222"/>
                    </a:moveTo>
                    <a:cubicBezTo>
                      <a:pt x="15933" y="-5784"/>
                      <a:pt x="91007" y="111331"/>
                      <a:pt x="154820" y="180399"/>
                    </a:cubicBezTo>
                    <a:cubicBezTo>
                      <a:pt x="218633" y="249467"/>
                      <a:pt x="372534" y="387603"/>
                      <a:pt x="384546" y="414629"/>
                    </a:cubicBezTo>
                    <a:cubicBezTo>
                      <a:pt x="396558" y="441655"/>
                      <a:pt x="289953" y="376341"/>
                      <a:pt x="226891" y="342558"/>
                    </a:cubicBezTo>
                    <a:cubicBezTo>
                      <a:pt x="163829" y="308775"/>
                      <a:pt x="32450" y="232951"/>
                      <a:pt x="6174" y="211930"/>
                    </a:cubicBezTo>
                    <a:cubicBezTo>
                      <a:pt x="-20102" y="190909"/>
                      <a:pt x="69236" y="248716"/>
                      <a:pt x="69236" y="216434"/>
                    </a:cubicBezTo>
                    <a:cubicBezTo>
                      <a:pt x="69236" y="184152"/>
                      <a:pt x="-12595" y="6228"/>
                      <a:pt x="1669" y="22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3" name="フリーフォーム 1162">
                <a:extLst>
                  <a:ext uri="{FF2B5EF4-FFF2-40B4-BE49-F238E27FC236}">
                    <a16:creationId xmlns:a16="http://schemas.microsoft.com/office/drawing/2014/main" id="{4EE583F0-32A5-8AAC-5BDE-55A089C3ACED}"/>
                  </a:ext>
                </a:extLst>
              </p:cNvPr>
              <p:cNvSpPr/>
              <p:nvPr/>
            </p:nvSpPr>
            <p:spPr>
              <a:xfrm>
                <a:off x="5225428" y="1987127"/>
                <a:ext cx="311335" cy="1287710"/>
              </a:xfrm>
              <a:custGeom>
                <a:avLst/>
                <a:gdLst>
                  <a:gd name="connsiteX0" fmla="*/ 125839 w 311335"/>
                  <a:gd name="connsiteY0" fmla="*/ 3833 h 1287710"/>
                  <a:gd name="connsiteX1" fmla="*/ 170883 w 311335"/>
                  <a:gd name="connsiteY1" fmla="*/ 724542 h 1287710"/>
                  <a:gd name="connsiteX2" fmla="*/ 130343 w 311335"/>
                  <a:gd name="connsiteY2" fmla="*/ 629949 h 1287710"/>
                  <a:gd name="connsiteX3" fmla="*/ 260972 w 311335"/>
                  <a:gd name="connsiteY3" fmla="*/ 1134445 h 1287710"/>
                  <a:gd name="connsiteX4" fmla="*/ 211423 w 311335"/>
                  <a:gd name="connsiteY4" fmla="*/ 1062374 h 1287710"/>
                  <a:gd name="connsiteX5" fmla="*/ 306016 w 311335"/>
                  <a:gd name="connsiteY5" fmla="*/ 1274083 h 1287710"/>
                  <a:gd name="connsiteX6" fmla="*/ 22237 w 311335"/>
                  <a:gd name="connsiteY6" fmla="*/ 607427 h 1287710"/>
                  <a:gd name="connsiteX7" fmla="*/ 22237 w 311335"/>
                  <a:gd name="connsiteY7" fmla="*/ 711029 h 1287710"/>
                  <a:gd name="connsiteX8" fmla="*/ 53768 w 311335"/>
                  <a:gd name="connsiteY8" fmla="*/ 179506 h 1287710"/>
                  <a:gd name="connsiteX9" fmla="*/ 53768 w 311335"/>
                  <a:gd name="connsiteY9" fmla="*/ 427249 h 1287710"/>
                  <a:gd name="connsiteX10" fmla="*/ 125839 w 311335"/>
                  <a:gd name="connsiteY10" fmla="*/ 3833 h 1287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1335" h="1287710">
                    <a:moveTo>
                      <a:pt x="125839" y="3833"/>
                    </a:moveTo>
                    <a:cubicBezTo>
                      <a:pt x="145358" y="53382"/>
                      <a:pt x="170132" y="620189"/>
                      <a:pt x="170883" y="724542"/>
                    </a:cubicBezTo>
                    <a:cubicBezTo>
                      <a:pt x="171634" y="828895"/>
                      <a:pt x="115328" y="561632"/>
                      <a:pt x="130343" y="629949"/>
                    </a:cubicBezTo>
                    <a:cubicBezTo>
                      <a:pt x="145358" y="698266"/>
                      <a:pt x="247459" y="1062374"/>
                      <a:pt x="260972" y="1134445"/>
                    </a:cubicBezTo>
                    <a:cubicBezTo>
                      <a:pt x="274485" y="1206516"/>
                      <a:pt x="203916" y="1039101"/>
                      <a:pt x="211423" y="1062374"/>
                    </a:cubicBezTo>
                    <a:cubicBezTo>
                      <a:pt x="218930" y="1085647"/>
                      <a:pt x="337547" y="1349907"/>
                      <a:pt x="306016" y="1274083"/>
                    </a:cubicBezTo>
                    <a:cubicBezTo>
                      <a:pt x="274485" y="1198259"/>
                      <a:pt x="69533" y="701269"/>
                      <a:pt x="22237" y="607427"/>
                    </a:cubicBezTo>
                    <a:cubicBezTo>
                      <a:pt x="-25059" y="513585"/>
                      <a:pt x="16982" y="782349"/>
                      <a:pt x="22237" y="711029"/>
                    </a:cubicBezTo>
                    <a:cubicBezTo>
                      <a:pt x="27492" y="639709"/>
                      <a:pt x="48513" y="226803"/>
                      <a:pt x="53768" y="179506"/>
                    </a:cubicBezTo>
                    <a:cubicBezTo>
                      <a:pt x="59023" y="132209"/>
                      <a:pt x="43258" y="453525"/>
                      <a:pt x="53768" y="427249"/>
                    </a:cubicBezTo>
                    <a:cubicBezTo>
                      <a:pt x="64278" y="400973"/>
                      <a:pt x="106320" y="-45716"/>
                      <a:pt x="125839" y="383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4" name="フリーフォーム 1163">
                <a:extLst>
                  <a:ext uri="{FF2B5EF4-FFF2-40B4-BE49-F238E27FC236}">
                    <a16:creationId xmlns:a16="http://schemas.microsoft.com/office/drawing/2014/main" id="{0277FF8B-1909-B0C8-961A-68D0558171B3}"/>
                  </a:ext>
                </a:extLst>
              </p:cNvPr>
              <p:cNvSpPr/>
              <p:nvPr/>
            </p:nvSpPr>
            <p:spPr>
              <a:xfrm>
                <a:off x="5444275" y="1260995"/>
                <a:ext cx="407066" cy="829406"/>
              </a:xfrm>
              <a:custGeom>
                <a:avLst/>
                <a:gdLst>
                  <a:gd name="connsiteX0" fmla="*/ 406984 w 407066"/>
                  <a:gd name="connsiteY0" fmla="*/ 246 h 829406"/>
                  <a:gd name="connsiteX1" fmla="*/ 127709 w 407066"/>
                  <a:gd name="connsiteY1" fmla="*/ 513752 h 829406"/>
                  <a:gd name="connsiteX2" fmla="*/ 181762 w 407066"/>
                  <a:gd name="connsiteY2" fmla="*/ 437176 h 829406"/>
                  <a:gd name="connsiteX3" fmla="*/ 6090 w 407066"/>
                  <a:gd name="connsiteY3" fmla="*/ 820053 h 829406"/>
                  <a:gd name="connsiteX4" fmla="*/ 55638 w 407066"/>
                  <a:gd name="connsiteY4" fmla="*/ 666903 h 829406"/>
                  <a:gd name="connsiteX5" fmla="*/ 204285 w 407066"/>
                  <a:gd name="connsiteY5" fmla="*/ 180424 h 829406"/>
                  <a:gd name="connsiteX6" fmla="*/ 96178 w 407066"/>
                  <a:gd name="connsiteY6" fmla="*/ 441681 h 829406"/>
                  <a:gd name="connsiteX7" fmla="*/ 406984 w 407066"/>
                  <a:gd name="connsiteY7" fmla="*/ 246 h 829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7066" h="829406">
                    <a:moveTo>
                      <a:pt x="406984" y="246"/>
                    </a:moveTo>
                    <a:cubicBezTo>
                      <a:pt x="412239" y="12258"/>
                      <a:pt x="165246" y="440930"/>
                      <a:pt x="127709" y="513752"/>
                    </a:cubicBezTo>
                    <a:cubicBezTo>
                      <a:pt x="90172" y="586574"/>
                      <a:pt x="202032" y="386126"/>
                      <a:pt x="181762" y="437176"/>
                    </a:cubicBezTo>
                    <a:cubicBezTo>
                      <a:pt x="161492" y="488226"/>
                      <a:pt x="27111" y="781765"/>
                      <a:pt x="6090" y="820053"/>
                    </a:cubicBezTo>
                    <a:cubicBezTo>
                      <a:pt x="-14931" y="858341"/>
                      <a:pt x="22605" y="773508"/>
                      <a:pt x="55638" y="666903"/>
                    </a:cubicBezTo>
                    <a:cubicBezTo>
                      <a:pt x="88671" y="560298"/>
                      <a:pt x="197528" y="217961"/>
                      <a:pt x="204285" y="180424"/>
                    </a:cubicBezTo>
                    <a:cubicBezTo>
                      <a:pt x="211042" y="142887"/>
                      <a:pt x="63145" y="464954"/>
                      <a:pt x="96178" y="441681"/>
                    </a:cubicBezTo>
                    <a:cubicBezTo>
                      <a:pt x="129210" y="418408"/>
                      <a:pt x="401729" y="-11766"/>
                      <a:pt x="406984" y="24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5" name="フリーフォーム 1164">
                <a:extLst>
                  <a:ext uri="{FF2B5EF4-FFF2-40B4-BE49-F238E27FC236}">
                    <a16:creationId xmlns:a16="http://schemas.microsoft.com/office/drawing/2014/main" id="{D8797233-3BB0-59A9-3925-EFBD3CF41C8A}"/>
                  </a:ext>
                </a:extLst>
              </p:cNvPr>
              <p:cNvSpPr/>
              <p:nvPr/>
            </p:nvSpPr>
            <p:spPr>
              <a:xfrm>
                <a:off x="6639232" y="1139611"/>
                <a:ext cx="123841" cy="627091"/>
              </a:xfrm>
              <a:custGeom>
                <a:avLst/>
                <a:gdLst>
                  <a:gd name="connsiteX0" fmla="*/ 117418 w 123841"/>
                  <a:gd name="connsiteY0" fmla="*/ 11 h 627091"/>
                  <a:gd name="connsiteX1" fmla="*/ 63365 w 123841"/>
                  <a:gd name="connsiteY1" fmla="*/ 234241 h 627091"/>
                  <a:gd name="connsiteX2" fmla="*/ 121923 w 123841"/>
                  <a:gd name="connsiteY2" fmla="*/ 608109 h 627091"/>
                  <a:gd name="connsiteX3" fmla="*/ 99401 w 123841"/>
                  <a:gd name="connsiteY3" fmla="*/ 536038 h 627091"/>
                  <a:gd name="connsiteX4" fmla="*/ 303 w 123841"/>
                  <a:gd name="connsiteY4" fmla="*/ 225232 h 627091"/>
                  <a:gd name="connsiteX5" fmla="*/ 117418 w 123841"/>
                  <a:gd name="connsiteY5" fmla="*/ 11 h 627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841" h="627091">
                    <a:moveTo>
                      <a:pt x="117418" y="11"/>
                    </a:moveTo>
                    <a:cubicBezTo>
                      <a:pt x="127928" y="1512"/>
                      <a:pt x="62614" y="132891"/>
                      <a:pt x="63365" y="234241"/>
                    </a:cubicBezTo>
                    <a:cubicBezTo>
                      <a:pt x="64116" y="335591"/>
                      <a:pt x="115917" y="557810"/>
                      <a:pt x="121923" y="608109"/>
                    </a:cubicBezTo>
                    <a:cubicBezTo>
                      <a:pt x="127929" y="658409"/>
                      <a:pt x="119671" y="599851"/>
                      <a:pt x="99401" y="536038"/>
                    </a:cubicBezTo>
                    <a:cubicBezTo>
                      <a:pt x="79131" y="472225"/>
                      <a:pt x="-5703" y="307063"/>
                      <a:pt x="303" y="225232"/>
                    </a:cubicBezTo>
                    <a:cubicBezTo>
                      <a:pt x="6309" y="143401"/>
                      <a:pt x="106908" y="-1490"/>
                      <a:pt x="117418" y="1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6" name="フリーフォーム 1165">
                <a:extLst>
                  <a:ext uri="{FF2B5EF4-FFF2-40B4-BE49-F238E27FC236}">
                    <a16:creationId xmlns:a16="http://schemas.microsoft.com/office/drawing/2014/main" id="{911CD241-0D07-DD38-0EE0-55EB07286A0D}"/>
                  </a:ext>
                </a:extLst>
              </p:cNvPr>
              <p:cNvSpPr/>
              <p:nvPr/>
            </p:nvSpPr>
            <p:spPr>
              <a:xfrm>
                <a:off x="6242104" y="1459435"/>
                <a:ext cx="241821" cy="676855"/>
              </a:xfrm>
              <a:custGeom>
                <a:avLst/>
                <a:gdLst>
                  <a:gd name="connsiteX0" fmla="*/ 1041 w 241821"/>
                  <a:gd name="connsiteY0" fmla="*/ 1 h 676855"/>
                  <a:gd name="connsiteX1" fmla="*/ 226263 w 241821"/>
                  <a:gd name="connsiteY1" fmla="*/ 346843 h 676855"/>
                  <a:gd name="connsiteX2" fmla="*/ 221758 w 241821"/>
                  <a:gd name="connsiteY2" fmla="*/ 342338 h 676855"/>
                  <a:gd name="connsiteX3" fmla="*/ 217254 w 241821"/>
                  <a:gd name="connsiteY3" fmla="*/ 666658 h 676855"/>
                  <a:gd name="connsiteX4" fmla="*/ 212749 w 241821"/>
                  <a:gd name="connsiteY4" fmla="*/ 567560 h 676855"/>
                  <a:gd name="connsiteX5" fmla="*/ 127165 w 241821"/>
                  <a:gd name="connsiteY5" fmla="*/ 288285 h 676855"/>
                  <a:gd name="connsiteX6" fmla="*/ 140678 w 241821"/>
                  <a:gd name="connsiteY6" fmla="*/ 351347 h 676855"/>
                  <a:gd name="connsiteX7" fmla="*/ 1041 w 241821"/>
                  <a:gd name="connsiteY7" fmla="*/ 1 h 67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821" h="676855">
                    <a:moveTo>
                      <a:pt x="1041" y="1"/>
                    </a:moveTo>
                    <a:cubicBezTo>
                      <a:pt x="15305" y="-750"/>
                      <a:pt x="189477" y="289787"/>
                      <a:pt x="226263" y="346843"/>
                    </a:cubicBezTo>
                    <a:cubicBezTo>
                      <a:pt x="263049" y="403899"/>
                      <a:pt x="223259" y="289036"/>
                      <a:pt x="221758" y="342338"/>
                    </a:cubicBezTo>
                    <a:cubicBezTo>
                      <a:pt x="220257" y="395640"/>
                      <a:pt x="218756" y="629121"/>
                      <a:pt x="217254" y="666658"/>
                    </a:cubicBezTo>
                    <a:cubicBezTo>
                      <a:pt x="215753" y="704195"/>
                      <a:pt x="227764" y="630622"/>
                      <a:pt x="212749" y="567560"/>
                    </a:cubicBezTo>
                    <a:cubicBezTo>
                      <a:pt x="197734" y="504498"/>
                      <a:pt x="139177" y="324321"/>
                      <a:pt x="127165" y="288285"/>
                    </a:cubicBezTo>
                    <a:cubicBezTo>
                      <a:pt x="115153" y="252250"/>
                      <a:pt x="157945" y="395640"/>
                      <a:pt x="140678" y="351347"/>
                    </a:cubicBezTo>
                    <a:cubicBezTo>
                      <a:pt x="123411" y="307054"/>
                      <a:pt x="-13223" y="752"/>
                      <a:pt x="1041" y="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7" name="フリーフォーム 1166">
                <a:extLst>
                  <a:ext uri="{FF2B5EF4-FFF2-40B4-BE49-F238E27FC236}">
                    <a16:creationId xmlns:a16="http://schemas.microsoft.com/office/drawing/2014/main" id="{A9404B14-265B-D040-F082-AB78F42D5393}"/>
                  </a:ext>
                </a:extLst>
              </p:cNvPr>
              <p:cNvSpPr/>
              <p:nvPr/>
            </p:nvSpPr>
            <p:spPr>
              <a:xfrm>
                <a:off x="6629354" y="1210335"/>
                <a:ext cx="690978" cy="1184294"/>
              </a:xfrm>
              <a:custGeom>
                <a:avLst/>
                <a:gdLst>
                  <a:gd name="connsiteX0" fmla="*/ 1172 w 690978"/>
                  <a:gd name="connsiteY0" fmla="*/ 10366 h 1184294"/>
                  <a:gd name="connsiteX1" fmla="*/ 411076 w 690978"/>
                  <a:gd name="connsiteY1" fmla="*/ 762607 h 1184294"/>
                  <a:gd name="connsiteX2" fmla="*/ 361527 w 690978"/>
                  <a:gd name="connsiteY2" fmla="*/ 668014 h 1184294"/>
                  <a:gd name="connsiteX3" fmla="*/ 672333 w 690978"/>
                  <a:gd name="connsiteY3" fmla="*/ 1158997 h 1184294"/>
                  <a:gd name="connsiteX4" fmla="*/ 609271 w 690978"/>
                  <a:gd name="connsiteY4" fmla="*/ 1010351 h 1184294"/>
                  <a:gd name="connsiteX5" fmla="*/ 226394 w 690978"/>
                  <a:gd name="connsiteY5" fmla="*/ 136491 h 1184294"/>
                  <a:gd name="connsiteX6" fmla="*/ 284951 w 690978"/>
                  <a:gd name="connsiteY6" fmla="*/ 312164 h 1184294"/>
                  <a:gd name="connsiteX7" fmla="*/ 1172 w 690978"/>
                  <a:gd name="connsiteY7" fmla="*/ 10366 h 1184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0978" h="1184294">
                    <a:moveTo>
                      <a:pt x="1172" y="10366"/>
                    </a:moveTo>
                    <a:cubicBezTo>
                      <a:pt x="22193" y="85440"/>
                      <a:pt x="351017" y="652999"/>
                      <a:pt x="411076" y="762607"/>
                    </a:cubicBezTo>
                    <a:cubicBezTo>
                      <a:pt x="471135" y="872215"/>
                      <a:pt x="317984" y="601949"/>
                      <a:pt x="361527" y="668014"/>
                    </a:cubicBezTo>
                    <a:cubicBezTo>
                      <a:pt x="405070" y="734079"/>
                      <a:pt x="631042" y="1101941"/>
                      <a:pt x="672333" y="1158997"/>
                    </a:cubicBezTo>
                    <a:cubicBezTo>
                      <a:pt x="713624" y="1216053"/>
                      <a:pt x="683594" y="1180769"/>
                      <a:pt x="609271" y="1010351"/>
                    </a:cubicBezTo>
                    <a:cubicBezTo>
                      <a:pt x="534948" y="839933"/>
                      <a:pt x="280447" y="252856"/>
                      <a:pt x="226394" y="136491"/>
                    </a:cubicBezTo>
                    <a:cubicBezTo>
                      <a:pt x="172341" y="20127"/>
                      <a:pt x="321737" y="332434"/>
                      <a:pt x="284951" y="312164"/>
                    </a:cubicBezTo>
                    <a:cubicBezTo>
                      <a:pt x="248165" y="291894"/>
                      <a:pt x="-19849" y="-64708"/>
                      <a:pt x="1172" y="1036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8" name="フリーフォーム 1167">
                <a:extLst>
                  <a:ext uri="{FF2B5EF4-FFF2-40B4-BE49-F238E27FC236}">
                    <a16:creationId xmlns:a16="http://schemas.microsoft.com/office/drawing/2014/main" id="{644A7764-49FB-37C8-D2A9-46DD66CC85D5}"/>
                  </a:ext>
                </a:extLst>
              </p:cNvPr>
              <p:cNvSpPr/>
              <p:nvPr/>
            </p:nvSpPr>
            <p:spPr>
              <a:xfrm>
                <a:off x="5779000" y="2240907"/>
                <a:ext cx="321259" cy="840914"/>
              </a:xfrm>
              <a:custGeom>
                <a:avLst/>
                <a:gdLst>
                  <a:gd name="connsiteX0" fmla="*/ 320003 w 321259"/>
                  <a:gd name="connsiteY0" fmla="*/ 60859 h 840914"/>
                  <a:gd name="connsiteX1" fmla="*/ 261445 w 321259"/>
                  <a:gd name="connsiteY1" fmla="*/ 200496 h 840914"/>
                  <a:gd name="connsiteX2" fmla="*/ 256941 w 321259"/>
                  <a:gd name="connsiteY2" fmla="*/ 385178 h 840914"/>
                  <a:gd name="connsiteX3" fmla="*/ 234419 w 321259"/>
                  <a:gd name="connsiteY3" fmla="*/ 286080 h 840914"/>
                  <a:gd name="connsiteX4" fmla="*/ 126312 w 321259"/>
                  <a:gd name="connsiteY4" fmla="*/ 412204 h 840914"/>
                  <a:gd name="connsiteX5" fmla="*/ 153339 w 321259"/>
                  <a:gd name="connsiteY5" fmla="*/ 295089 h 840914"/>
                  <a:gd name="connsiteX6" fmla="*/ 99286 w 321259"/>
                  <a:gd name="connsiteY6" fmla="*/ 524815 h 840914"/>
                  <a:gd name="connsiteX7" fmla="*/ 188 w 321259"/>
                  <a:gd name="connsiteY7" fmla="*/ 840126 h 840914"/>
                  <a:gd name="connsiteX8" fmla="*/ 76764 w 321259"/>
                  <a:gd name="connsiteY8" fmla="*/ 601391 h 840914"/>
                  <a:gd name="connsiteX9" fmla="*/ 162348 w 321259"/>
                  <a:gd name="connsiteY9" fmla="*/ 200496 h 840914"/>
                  <a:gd name="connsiteX10" fmla="*/ 135321 w 321259"/>
                  <a:gd name="connsiteY10" fmla="*/ 290585 h 840914"/>
                  <a:gd name="connsiteX11" fmla="*/ 247932 w 321259"/>
                  <a:gd name="connsiteY11" fmla="*/ 2301 h 840914"/>
                  <a:gd name="connsiteX12" fmla="*/ 198383 w 321259"/>
                  <a:gd name="connsiteY12" fmla="*/ 150947 h 840914"/>
                  <a:gd name="connsiteX13" fmla="*/ 320003 w 321259"/>
                  <a:gd name="connsiteY13" fmla="*/ 60859 h 840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1259" h="840914">
                    <a:moveTo>
                      <a:pt x="320003" y="60859"/>
                    </a:moveTo>
                    <a:cubicBezTo>
                      <a:pt x="330513" y="69117"/>
                      <a:pt x="271955" y="146443"/>
                      <a:pt x="261445" y="200496"/>
                    </a:cubicBezTo>
                    <a:cubicBezTo>
                      <a:pt x="250935" y="254549"/>
                      <a:pt x="261445" y="370914"/>
                      <a:pt x="256941" y="385178"/>
                    </a:cubicBezTo>
                    <a:cubicBezTo>
                      <a:pt x="252437" y="399442"/>
                      <a:pt x="256190" y="281576"/>
                      <a:pt x="234419" y="286080"/>
                    </a:cubicBezTo>
                    <a:cubicBezTo>
                      <a:pt x="212647" y="290584"/>
                      <a:pt x="139825" y="410703"/>
                      <a:pt x="126312" y="412204"/>
                    </a:cubicBezTo>
                    <a:cubicBezTo>
                      <a:pt x="112799" y="413705"/>
                      <a:pt x="157843" y="276321"/>
                      <a:pt x="153339" y="295089"/>
                    </a:cubicBezTo>
                    <a:cubicBezTo>
                      <a:pt x="148835" y="313857"/>
                      <a:pt x="124811" y="433976"/>
                      <a:pt x="99286" y="524815"/>
                    </a:cubicBezTo>
                    <a:cubicBezTo>
                      <a:pt x="73761" y="615654"/>
                      <a:pt x="3942" y="827363"/>
                      <a:pt x="188" y="840126"/>
                    </a:cubicBezTo>
                    <a:cubicBezTo>
                      <a:pt x="-3566" y="852889"/>
                      <a:pt x="49737" y="707996"/>
                      <a:pt x="76764" y="601391"/>
                    </a:cubicBezTo>
                    <a:cubicBezTo>
                      <a:pt x="103791" y="494786"/>
                      <a:pt x="152588" y="252297"/>
                      <a:pt x="162348" y="200496"/>
                    </a:cubicBezTo>
                    <a:cubicBezTo>
                      <a:pt x="172107" y="148695"/>
                      <a:pt x="121057" y="323617"/>
                      <a:pt x="135321" y="290585"/>
                    </a:cubicBezTo>
                    <a:cubicBezTo>
                      <a:pt x="149585" y="257553"/>
                      <a:pt x="237422" y="25574"/>
                      <a:pt x="247932" y="2301"/>
                    </a:cubicBezTo>
                    <a:cubicBezTo>
                      <a:pt x="258442" y="-20972"/>
                      <a:pt x="190125" y="139686"/>
                      <a:pt x="198383" y="150947"/>
                    </a:cubicBezTo>
                    <a:cubicBezTo>
                      <a:pt x="206641" y="162208"/>
                      <a:pt x="309493" y="52601"/>
                      <a:pt x="320003" y="6085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9" name="フリーフォーム 1168">
                <a:extLst>
                  <a:ext uri="{FF2B5EF4-FFF2-40B4-BE49-F238E27FC236}">
                    <a16:creationId xmlns:a16="http://schemas.microsoft.com/office/drawing/2014/main" id="{B24C7E6A-0106-1216-8152-0ACD0A93D29D}"/>
                  </a:ext>
                </a:extLst>
              </p:cNvPr>
              <p:cNvSpPr/>
              <p:nvPr/>
            </p:nvSpPr>
            <p:spPr>
              <a:xfrm>
                <a:off x="6485280" y="2304764"/>
                <a:ext cx="295599" cy="749275"/>
              </a:xfrm>
              <a:custGeom>
                <a:avLst/>
                <a:gdLst>
                  <a:gd name="connsiteX0" fmla="*/ 37140 w 295599"/>
                  <a:gd name="connsiteY0" fmla="*/ 1506 h 749275"/>
                  <a:gd name="connsiteX1" fmla="*/ 257857 w 295599"/>
                  <a:gd name="connsiteY1" fmla="*/ 361861 h 749275"/>
                  <a:gd name="connsiteX2" fmla="*/ 221821 w 295599"/>
                  <a:gd name="connsiteY2" fmla="*/ 276276 h 749275"/>
                  <a:gd name="connsiteX3" fmla="*/ 293892 w 295599"/>
                  <a:gd name="connsiteY3" fmla="*/ 605100 h 749275"/>
                  <a:gd name="connsiteX4" fmla="*/ 271370 w 295599"/>
                  <a:gd name="connsiteY4" fmla="*/ 542038 h 749275"/>
                  <a:gd name="connsiteX5" fmla="*/ 253353 w 295599"/>
                  <a:gd name="connsiteY5" fmla="*/ 749242 h 749275"/>
                  <a:gd name="connsiteX6" fmla="*/ 253353 w 295599"/>
                  <a:gd name="connsiteY6" fmla="*/ 555551 h 749275"/>
                  <a:gd name="connsiteX7" fmla="*/ 91193 w 295599"/>
                  <a:gd name="connsiteY7" fmla="*/ 249250 h 749275"/>
                  <a:gd name="connsiteX8" fmla="*/ 73175 w 295599"/>
                  <a:gd name="connsiteY8" fmla="*/ 357356 h 749275"/>
                  <a:gd name="connsiteX9" fmla="*/ 1104 w 295599"/>
                  <a:gd name="connsiteY9" fmla="*/ 91595 h 749275"/>
                  <a:gd name="connsiteX10" fmla="*/ 136237 w 295599"/>
                  <a:gd name="connsiteY10" fmla="*/ 226728 h 749275"/>
                  <a:gd name="connsiteX11" fmla="*/ 37140 w 295599"/>
                  <a:gd name="connsiteY11" fmla="*/ 1506 h 74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5599" h="749275">
                    <a:moveTo>
                      <a:pt x="37140" y="1506"/>
                    </a:moveTo>
                    <a:cubicBezTo>
                      <a:pt x="57410" y="24028"/>
                      <a:pt x="227077" y="316066"/>
                      <a:pt x="257857" y="361861"/>
                    </a:cubicBezTo>
                    <a:cubicBezTo>
                      <a:pt x="288637" y="407656"/>
                      <a:pt x="215815" y="235736"/>
                      <a:pt x="221821" y="276276"/>
                    </a:cubicBezTo>
                    <a:cubicBezTo>
                      <a:pt x="227827" y="316816"/>
                      <a:pt x="285634" y="560806"/>
                      <a:pt x="293892" y="605100"/>
                    </a:cubicBezTo>
                    <a:cubicBezTo>
                      <a:pt x="302150" y="649394"/>
                      <a:pt x="278127" y="518014"/>
                      <a:pt x="271370" y="542038"/>
                    </a:cubicBezTo>
                    <a:cubicBezTo>
                      <a:pt x="264613" y="566062"/>
                      <a:pt x="256356" y="746990"/>
                      <a:pt x="253353" y="749242"/>
                    </a:cubicBezTo>
                    <a:cubicBezTo>
                      <a:pt x="250350" y="751494"/>
                      <a:pt x="280380" y="638883"/>
                      <a:pt x="253353" y="555551"/>
                    </a:cubicBezTo>
                    <a:cubicBezTo>
                      <a:pt x="226326" y="472219"/>
                      <a:pt x="121223" y="282282"/>
                      <a:pt x="91193" y="249250"/>
                    </a:cubicBezTo>
                    <a:cubicBezTo>
                      <a:pt x="61163" y="216218"/>
                      <a:pt x="88190" y="383632"/>
                      <a:pt x="73175" y="357356"/>
                    </a:cubicBezTo>
                    <a:cubicBezTo>
                      <a:pt x="58160" y="331080"/>
                      <a:pt x="-9406" y="113366"/>
                      <a:pt x="1104" y="91595"/>
                    </a:cubicBezTo>
                    <a:cubicBezTo>
                      <a:pt x="11614" y="69824"/>
                      <a:pt x="130231" y="237238"/>
                      <a:pt x="136237" y="226728"/>
                    </a:cubicBezTo>
                    <a:cubicBezTo>
                      <a:pt x="142243" y="216218"/>
                      <a:pt x="16870" y="-21016"/>
                      <a:pt x="37140" y="150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0" name="フリーフォーム 1169">
                <a:extLst>
                  <a:ext uri="{FF2B5EF4-FFF2-40B4-BE49-F238E27FC236}">
                    <a16:creationId xmlns:a16="http://schemas.microsoft.com/office/drawing/2014/main" id="{9D9FC88B-86BD-0D87-7F71-077A9E8AB488}"/>
                  </a:ext>
                </a:extLst>
              </p:cNvPr>
              <p:cNvSpPr/>
              <p:nvPr/>
            </p:nvSpPr>
            <p:spPr>
              <a:xfrm>
                <a:off x="6674160" y="3066099"/>
                <a:ext cx="119155" cy="336432"/>
              </a:xfrm>
              <a:custGeom>
                <a:avLst/>
                <a:gdLst>
                  <a:gd name="connsiteX0" fmla="*/ 118526 w 119155"/>
                  <a:gd name="connsiteY0" fmla="*/ 10429 h 336432"/>
                  <a:gd name="connsiteX1" fmla="*/ 59968 w 119155"/>
                  <a:gd name="connsiteY1" fmla="*/ 141058 h 336432"/>
                  <a:gd name="connsiteX2" fmla="*/ 23933 w 119155"/>
                  <a:gd name="connsiteY2" fmla="*/ 334748 h 336432"/>
                  <a:gd name="connsiteX3" fmla="*/ 41950 w 119155"/>
                  <a:gd name="connsiteY3" fmla="*/ 222137 h 336432"/>
                  <a:gd name="connsiteX4" fmla="*/ 1410 w 119155"/>
                  <a:gd name="connsiteY4" fmla="*/ 1420 h 336432"/>
                  <a:gd name="connsiteX5" fmla="*/ 19428 w 119155"/>
                  <a:gd name="connsiteY5" fmla="*/ 123040 h 336432"/>
                  <a:gd name="connsiteX6" fmla="*/ 118526 w 119155"/>
                  <a:gd name="connsiteY6" fmla="*/ 10429 h 336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155" h="336432">
                    <a:moveTo>
                      <a:pt x="118526" y="10429"/>
                    </a:moveTo>
                    <a:cubicBezTo>
                      <a:pt x="125283" y="13432"/>
                      <a:pt x="75733" y="87005"/>
                      <a:pt x="59968" y="141058"/>
                    </a:cubicBezTo>
                    <a:cubicBezTo>
                      <a:pt x="44202" y="195111"/>
                      <a:pt x="26936" y="321235"/>
                      <a:pt x="23933" y="334748"/>
                    </a:cubicBezTo>
                    <a:cubicBezTo>
                      <a:pt x="20930" y="348261"/>
                      <a:pt x="45704" y="277692"/>
                      <a:pt x="41950" y="222137"/>
                    </a:cubicBezTo>
                    <a:cubicBezTo>
                      <a:pt x="38196" y="166582"/>
                      <a:pt x="5164" y="17936"/>
                      <a:pt x="1410" y="1420"/>
                    </a:cubicBezTo>
                    <a:cubicBezTo>
                      <a:pt x="-2344" y="-15096"/>
                      <a:pt x="659" y="117785"/>
                      <a:pt x="19428" y="123040"/>
                    </a:cubicBezTo>
                    <a:cubicBezTo>
                      <a:pt x="38197" y="128295"/>
                      <a:pt x="111769" y="7426"/>
                      <a:pt x="118526" y="1042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1" name="フリーフォーム 1170">
                <a:extLst>
                  <a:ext uri="{FF2B5EF4-FFF2-40B4-BE49-F238E27FC236}">
                    <a16:creationId xmlns:a16="http://schemas.microsoft.com/office/drawing/2014/main" id="{7A19A370-D83C-DAD6-B104-340D7F4E29F1}"/>
                  </a:ext>
                </a:extLst>
              </p:cNvPr>
              <p:cNvSpPr/>
              <p:nvPr/>
            </p:nvSpPr>
            <p:spPr>
              <a:xfrm>
                <a:off x="5791961" y="2976317"/>
                <a:ext cx="32308" cy="493596"/>
              </a:xfrm>
              <a:custGeom>
                <a:avLst/>
                <a:gdLst>
                  <a:gd name="connsiteX0" fmla="*/ 9749 w 32308"/>
                  <a:gd name="connsiteY0" fmla="*/ 5618 h 493596"/>
                  <a:gd name="connsiteX1" fmla="*/ 740 w 32308"/>
                  <a:gd name="connsiteY1" fmla="*/ 104716 h 493596"/>
                  <a:gd name="connsiteX2" fmla="*/ 27767 w 32308"/>
                  <a:gd name="connsiteY2" fmla="*/ 492097 h 493596"/>
                  <a:gd name="connsiteX3" fmla="*/ 32272 w 32308"/>
                  <a:gd name="connsiteY3" fmla="*/ 230840 h 493596"/>
                  <a:gd name="connsiteX4" fmla="*/ 9749 w 32308"/>
                  <a:gd name="connsiteY4" fmla="*/ 5618 h 493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08" h="493596">
                    <a:moveTo>
                      <a:pt x="9749" y="5618"/>
                    </a:moveTo>
                    <a:cubicBezTo>
                      <a:pt x="4494" y="-15403"/>
                      <a:pt x="-2263" y="23636"/>
                      <a:pt x="740" y="104716"/>
                    </a:cubicBezTo>
                    <a:cubicBezTo>
                      <a:pt x="3743" y="185796"/>
                      <a:pt x="22512" y="471076"/>
                      <a:pt x="27767" y="492097"/>
                    </a:cubicBezTo>
                    <a:cubicBezTo>
                      <a:pt x="33022" y="513118"/>
                      <a:pt x="32272" y="307415"/>
                      <a:pt x="32272" y="230840"/>
                    </a:cubicBezTo>
                    <a:cubicBezTo>
                      <a:pt x="32272" y="154265"/>
                      <a:pt x="15004" y="26639"/>
                      <a:pt x="9749" y="561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2" name="フリーフォーム 1171">
                <a:extLst>
                  <a:ext uri="{FF2B5EF4-FFF2-40B4-BE49-F238E27FC236}">
                    <a16:creationId xmlns:a16="http://schemas.microsoft.com/office/drawing/2014/main" id="{0E0BF7E8-7160-6428-34C2-A2F022786C4B}"/>
                  </a:ext>
                </a:extLst>
              </p:cNvPr>
              <p:cNvSpPr/>
              <p:nvPr/>
            </p:nvSpPr>
            <p:spPr>
              <a:xfrm>
                <a:off x="6039183" y="1783694"/>
                <a:ext cx="93047" cy="440622"/>
              </a:xfrm>
              <a:custGeom>
                <a:avLst/>
                <a:gdLst>
                  <a:gd name="connsiteX0" fmla="*/ 1262 w 93047"/>
                  <a:gd name="connsiteY0" fmla="*/ 62 h 440622"/>
                  <a:gd name="connsiteX1" fmla="*/ 91351 w 93047"/>
                  <a:gd name="connsiteY1" fmla="*/ 238797 h 440622"/>
                  <a:gd name="connsiteX2" fmla="*/ 59820 w 93047"/>
                  <a:gd name="connsiteY2" fmla="*/ 436992 h 440622"/>
                  <a:gd name="connsiteX3" fmla="*/ 55316 w 93047"/>
                  <a:gd name="connsiteY3" fmla="*/ 355912 h 440622"/>
                  <a:gd name="connsiteX4" fmla="*/ 37298 w 93047"/>
                  <a:gd name="connsiteY4" fmla="*/ 216274 h 440622"/>
                  <a:gd name="connsiteX5" fmla="*/ 1262 w 93047"/>
                  <a:gd name="connsiteY5" fmla="*/ 62 h 440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047" h="440622">
                    <a:moveTo>
                      <a:pt x="1262" y="62"/>
                    </a:moveTo>
                    <a:cubicBezTo>
                      <a:pt x="10271" y="3816"/>
                      <a:pt x="81591" y="165975"/>
                      <a:pt x="91351" y="238797"/>
                    </a:cubicBezTo>
                    <a:cubicBezTo>
                      <a:pt x="101111" y="311619"/>
                      <a:pt x="65826" y="417473"/>
                      <a:pt x="59820" y="436992"/>
                    </a:cubicBezTo>
                    <a:cubicBezTo>
                      <a:pt x="53814" y="456511"/>
                      <a:pt x="59070" y="392698"/>
                      <a:pt x="55316" y="355912"/>
                    </a:cubicBezTo>
                    <a:cubicBezTo>
                      <a:pt x="51562" y="319126"/>
                      <a:pt x="40301" y="270327"/>
                      <a:pt x="37298" y="216274"/>
                    </a:cubicBezTo>
                    <a:cubicBezTo>
                      <a:pt x="34295" y="162221"/>
                      <a:pt x="-7747" y="-3692"/>
                      <a:pt x="1262" y="6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3" name="フリーフォーム 1172">
                <a:extLst>
                  <a:ext uri="{FF2B5EF4-FFF2-40B4-BE49-F238E27FC236}">
                    <a16:creationId xmlns:a16="http://schemas.microsoft.com/office/drawing/2014/main" id="{E0561659-C8FA-4F3D-A57A-D87F251745E2}"/>
                  </a:ext>
                </a:extLst>
              </p:cNvPr>
              <p:cNvSpPr/>
              <p:nvPr/>
            </p:nvSpPr>
            <p:spPr>
              <a:xfrm>
                <a:off x="5879722" y="3024072"/>
                <a:ext cx="239352" cy="343670"/>
              </a:xfrm>
              <a:custGeom>
                <a:avLst/>
                <a:gdLst>
                  <a:gd name="connsiteX0" fmla="*/ 237299 w 239352"/>
                  <a:gd name="connsiteY0" fmla="*/ 20925 h 343670"/>
                  <a:gd name="connsiteX1" fmla="*/ 142706 w 239352"/>
                  <a:gd name="connsiteY1" fmla="*/ 183085 h 343670"/>
                  <a:gd name="connsiteX2" fmla="*/ 97661 w 239352"/>
                  <a:gd name="connsiteY2" fmla="*/ 340740 h 343670"/>
                  <a:gd name="connsiteX3" fmla="*/ 88652 w 239352"/>
                  <a:gd name="connsiteY3" fmla="*/ 264164 h 343670"/>
                  <a:gd name="connsiteX4" fmla="*/ 7573 w 239352"/>
                  <a:gd name="connsiteY4" fmla="*/ 7412 h 343670"/>
                  <a:gd name="connsiteX5" fmla="*/ 7573 w 239352"/>
                  <a:gd name="connsiteY5" fmla="*/ 74978 h 343670"/>
                  <a:gd name="connsiteX6" fmla="*/ 43608 w 239352"/>
                  <a:gd name="connsiteY6" fmla="*/ 7412 h 343670"/>
                  <a:gd name="connsiteX7" fmla="*/ 237299 w 239352"/>
                  <a:gd name="connsiteY7" fmla="*/ 20925 h 34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52" h="343670">
                    <a:moveTo>
                      <a:pt x="237299" y="20925"/>
                    </a:moveTo>
                    <a:cubicBezTo>
                      <a:pt x="253815" y="50204"/>
                      <a:pt x="165979" y="129783"/>
                      <a:pt x="142706" y="183085"/>
                    </a:cubicBezTo>
                    <a:cubicBezTo>
                      <a:pt x="119433" y="236387"/>
                      <a:pt x="106670" y="327227"/>
                      <a:pt x="97661" y="340740"/>
                    </a:cubicBezTo>
                    <a:cubicBezTo>
                      <a:pt x="88652" y="354253"/>
                      <a:pt x="103667" y="319719"/>
                      <a:pt x="88652" y="264164"/>
                    </a:cubicBezTo>
                    <a:cubicBezTo>
                      <a:pt x="73637" y="208609"/>
                      <a:pt x="21086" y="38943"/>
                      <a:pt x="7573" y="7412"/>
                    </a:cubicBezTo>
                    <a:cubicBezTo>
                      <a:pt x="-5940" y="-24119"/>
                      <a:pt x="1567" y="74978"/>
                      <a:pt x="7573" y="74978"/>
                    </a:cubicBezTo>
                    <a:cubicBezTo>
                      <a:pt x="13579" y="74978"/>
                      <a:pt x="10576" y="15670"/>
                      <a:pt x="43608" y="7412"/>
                    </a:cubicBezTo>
                    <a:cubicBezTo>
                      <a:pt x="76640" y="-846"/>
                      <a:pt x="220783" y="-8354"/>
                      <a:pt x="237299" y="2092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4" name="フリーフォーム 1173">
                <a:extLst>
                  <a:ext uri="{FF2B5EF4-FFF2-40B4-BE49-F238E27FC236}">
                    <a16:creationId xmlns:a16="http://schemas.microsoft.com/office/drawing/2014/main" id="{71774C6A-5B69-A2C5-EF0F-97D26804FD3F}"/>
                  </a:ext>
                </a:extLst>
              </p:cNvPr>
              <p:cNvSpPr/>
              <p:nvPr/>
            </p:nvSpPr>
            <p:spPr>
              <a:xfrm>
                <a:off x="6032732" y="3026916"/>
                <a:ext cx="618071" cy="266574"/>
              </a:xfrm>
              <a:custGeom>
                <a:avLst/>
                <a:gdLst>
                  <a:gd name="connsiteX0" fmla="*/ 21227 w 618071"/>
                  <a:gd name="connsiteY0" fmla="*/ 121683 h 266574"/>
                  <a:gd name="connsiteX1" fmla="*/ 381581 w 618071"/>
                  <a:gd name="connsiteY1" fmla="*/ 90152 h 266574"/>
                  <a:gd name="connsiteX2" fmla="*/ 480679 w 618071"/>
                  <a:gd name="connsiteY2" fmla="*/ 153214 h 266574"/>
                  <a:gd name="connsiteX3" fmla="*/ 471670 w 618071"/>
                  <a:gd name="connsiteY3" fmla="*/ 103665 h 266574"/>
                  <a:gd name="connsiteX4" fmla="*/ 602299 w 618071"/>
                  <a:gd name="connsiteY4" fmla="*/ 265825 h 266574"/>
                  <a:gd name="connsiteX5" fmla="*/ 611307 w 618071"/>
                  <a:gd name="connsiteY5" fmla="*/ 157718 h 266574"/>
                  <a:gd name="connsiteX6" fmla="*/ 561759 w 618071"/>
                  <a:gd name="connsiteY6" fmla="*/ 9072 h 266574"/>
                  <a:gd name="connsiteX7" fmla="*/ 431130 w 618071"/>
                  <a:gd name="connsiteY7" fmla="*/ 36099 h 266574"/>
                  <a:gd name="connsiteX8" fmla="*/ 156360 w 618071"/>
                  <a:gd name="connsiteY8" fmla="*/ 36099 h 266574"/>
                  <a:gd name="connsiteX9" fmla="*/ 295997 w 618071"/>
                  <a:gd name="connsiteY9" fmla="*/ 49612 h 266574"/>
                  <a:gd name="connsiteX10" fmla="*/ 3209 w 618071"/>
                  <a:gd name="connsiteY10" fmla="*/ 63 h 266574"/>
                  <a:gd name="connsiteX11" fmla="*/ 133837 w 618071"/>
                  <a:gd name="connsiteY11" fmla="*/ 40603 h 266574"/>
                  <a:gd name="connsiteX12" fmla="*/ 21227 w 618071"/>
                  <a:gd name="connsiteY12" fmla="*/ 121683 h 266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8071" h="266574">
                    <a:moveTo>
                      <a:pt x="21227" y="121683"/>
                    </a:moveTo>
                    <a:cubicBezTo>
                      <a:pt x="62518" y="129941"/>
                      <a:pt x="305006" y="84897"/>
                      <a:pt x="381581" y="90152"/>
                    </a:cubicBezTo>
                    <a:cubicBezTo>
                      <a:pt x="458156" y="95407"/>
                      <a:pt x="465664" y="150962"/>
                      <a:pt x="480679" y="153214"/>
                    </a:cubicBezTo>
                    <a:cubicBezTo>
                      <a:pt x="495694" y="155466"/>
                      <a:pt x="451400" y="84896"/>
                      <a:pt x="471670" y="103665"/>
                    </a:cubicBezTo>
                    <a:cubicBezTo>
                      <a:pt x="491940" y="122434"/>
                      <a:pt x="579026" y="256816"/>
                      <a:pt x="602299" y="265825"/>
                    </a:cubicBezTo>
                    <a:cubicBezTo>
                      <a:pt x="625572" y="274834"/>
                      <a:pt x="618064" y="200510"/>
                      <a:pt x="611307" y="157718"/>
                    </a:cubicBezTo>
                    <a:cubicBezTo>
                      <a:pt x="604550" y="114926"/>
                      <a:pt x="591788" y="29342"/>
                      <a:pt x="561759" y="9072"/>
                    </a:cubicBezTo>
                    <a:cubicBezTo>
                      <a:pt x="531730" y="-11198"/>
                      <a:pt x="498696" y="31595"/>
                      <a:pt x="431130" y="36099"/>
                    </a:cubicBezTo>
                    <a:cubicBezTo>
                      <a:pt x="363564" y="40603"/>
                      <a:pt x="178882" y="33847"/>
                      <a:pt x="156360" y="36099"/>
                    </a:cubicBezTo>
                    <a:cubicBezTo>
                      <a:pt x="133838" y="38351"/>
                      <a:pt x="321522" y="55618"/>
                      <a:pt x="295997" y="49612"/>
                    </a:cubicBezTo>
                    <a:cubicBezTo>
                      <a:pt x="270472" y="43606"/>
                      <a:pt x="30236" y="1565"/>
                      <a:pt x="3209" y="63"/>
                    </a:cubicBezTo>
                    <a:cubicBezTo>
                      <a:pt x="-23818" y="-1439"/>
                      <a:pt x="128582" y="24087"/>
                      <a:pt x="133837" y="40603"/>
                    </a:cubicBezTo>
                    <a:cubicBezTo>
                      <a:pt x="139092" y="57119"/>
                      <a:pt x="-20064" y="113425"/>
                      <a:pt x="21227" y="12168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5" name="フリーフォーム 1174">
                <a:extLst>
                  <a:ext uri="{FF2B5EF4-FFF2-40B4-BE49-F238E27FC236}">
                    <a16:creationId xmlns:a16="http://schemas.microsoft.com/office/drawing/2014/main" id="{E8951BCF-1BD5-60AF-8B6A-130C12E8228C}"/>
                  </a:ext>
                </a:extLst>
              </p:cNvPr>
              <p:cNvSpPr/>
              <p:nvPr/>
            </p:nvSpPr>
            <p:spPr>
              <a:xfrm>
                <a:off x="5498423" y="1811893"/>
                <a:ext cx="164841" cy="109431"/>
              </a:xfrm>
              <a:custGeom>
                <a:avLst/>
                <a:gdLst>
                  <a:gd name="connsiteX0" fmla="*/ 164146 w 164841"/>
                  <a:gd name="connsiteY0" fmla="*/ 129 h 109431"/>
                  <a:gd name="connsiteX1" fmla="*/ 105423 w 164841"/>
                  <a:gd name="connsiteY1" fmla="*/ 58852 h 109431"/>
                  <a:gd name="connsiteX2" fmla="*/ 560 w 164841"/>
                  <a:gd name="connsiteY2" fmla="*/ 109186 h 109431"/>
                  <a:gd name="connsiteX3" fmla="*/ 67672 w 164841"/>
                  <a:gd name="connsiteY3" fmla="*/ 75630 h 109431"/>
                  <a:gd name="connsiteX4" fmla="*/ 164146 w 164841"/>
                  <a:gd name="connsiteY4" fmla="*/ 129 h 10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841" h="109431">
                    <a:moveTo>
                      <a:pt x="164146" y="129"/>
                    </a:moveTo>
                    <a:cubicBezTo>
                      <a:pt x="170438" y="-2667"/>
                      <a:pt x="132687" y="40676"/>
                      <a:pt x="105423" y="58852"/>
                    </a:cubicBezTo>
                    <a:cubicBezTo>
                      <a:pt x="78159" y="77028"/>
                      <a:pt x="6852" y="106390"/>
                      <a:pt x="560" y="109186"/>
                    </a:cubicBezTo>
                    <a:cubicBezTo>
                      <a:pt x="-5732" y="111982"/>
                      <a:pt x="42505" y="90311"/>
                      <a:pt x="67672" y="75630"/>
                    </a:cubicBezTo>
                    <a:cubicBezTo>
                      <a:pt x="92839" y="60949"/>
                      <a:pt x="157854" y="2925"/>
                      <a:pt x="164146" y="12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6" name="フリーフォーム 1175">
                <a:extLst>
                  <a:ext uri="{FF2B5EF4-FFF2-40B4-BE49-F238E27FC236}">
                    <a16:creationId xmlns:a16="http://schemas.microsoft.com/office/drawing/2014/main" id="{D1171243-42ED-0548-E25B-C02A2B5BAD5C}"/>
                  </a:ext>
                </a:extLst>
              </p:cNvPr>
              <p:cNvSpPr/>
              <p:nvPr/>
            </p:nvSpPr>
            <p:spPr>
              <a:xfrm>
                <a:off x="6845085" y="1811923"/>
                <a:ext cx="164724" cy="151151"/>
              </a:xfrm>
              <a:custGeom>
                <a:avLst/>
                <a:gdLst>
                  <a:gd name="connsiteX0" fmla="*/ 332 w 164724"/>
                  <a:gd name="connsiteY0" fmla="*/ 99 h 151151"/>
                  <a:gd name="connsiteX1" fmla="*/ 88416 w 164724"/>
                  <a:gd name="connsiteY1" fmla="*/ 54627 h 151151"/>
                  <a:gd name="connsiteX2" fmla="*/ 163917 w 164724"/>
                  <a:gd name="connsiteY2" fmla="*/ 151101 h 151151"/>
                  <a:gd name="connsiteX3" fmla="*/ 121972 w 164724"/>
                  <a:gd name="connsiteY3" fmla="*/ 67211 h 151151"/>
                  <a:gd name="connsiteX4" fmla="*/ 332 w 164724"/>
                  <a:gd name="connsiteY4" fmla="*/ 99 h 151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724" h="151151">
                    <a:moveTo>
                      <a:pt x="332" y="99"/>
                    </a:moveTo>
                    <a:cubicBezTo>
                      <a:pt x="-5261" y="-1998"/>
                      <a:pt x="61152" y="29460"/>
                      <a:pt x="88416" y="54627"/>
                    </a:cubicBezTo>
                    <a:cubicBezTo>
                      <a:pt x="115680" y="79794"/>
                      <a:pt x="158324" y="149004"/>
                      <a:pt x="163917" y="151101"/>
                    </a:cubicBezTo>
                    <a:cubicBezTo>
                      <a:pt x="169510" y="153198"/>
                      <a:pt x="145042" y="88883"/>
                      <a:pt x="121972" y="67211"/>
                    </a:cubicBezTo>
                    <a:cubicBezTo>
                      <a:pt x="98902" y="45539"/>
                      <a:pt x="5925" y="2196"/>
                      <a:pt x="332" y="9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7" name="フリーフォーム 1176">
                <a:extLst>
                  <a:ext uri="{FF2B5EF4-FFF2-40B4-BE49-F238E27FC236}">
                    <a16:creationId xmlns:a16="http://schemas.microsoft.com/office/drawing/2014/main" id="{71F69AA7-8133-DC4C-9DE0-61B822C3CEC5}"/>
                  </a:ext>
                </a:extLst>
              </p:cNvPr>
              <p:cNvSpPr/>
              <p:nvPr/>
            </p:nvSpPr>
            <p:spPr>
              <a:xfrm>
                <a:off x="6799175" y="1865958"/>
                <a:ext cx="180826" cy="97832"/>
              </a:xfrm>
              <a:custGeom>
                <a:avLst/>
                <a:gdLst>
                  <a:gd name="connsiteX0" fmla="*/ 102 w 180826"/>
                  <a:gd name="connsiteY0" fmla="*/ 592 h 97832"/>
                  <a:gd name="connsiteX1" fmla="*/ 113353 w 180826"/>
                  <a:gd name="connsiteY1" fmla="*/ 38343 h 97832"/>
                  <a:gd name="connsiteX2" fmla="*/ 180465 w 180826"/>
                  <a:gd name="connsiteY2" fmla="*/ 97066 h 97832"/>
                  <a:gd name="connsiteX3" fmla="*/ 134326 w 180826"/>
                  <a:gd name="connsiteY3" fmla="*/ 67704 h 97832"/>
                  <a:gd name="connsiteX4" fmla="*/ 102 w 180826"/>
                  <a:gd name="connsiteY4" fmla="*/ 592 h 9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826" h="97832">
                    <a:moveTo>
                      <a:pt x="102" y="592"/>
                    </a:moveTo>
                    <a:cubicBezTo>
                      <a:pt x="-3394" y="-4302"/>
                      <a:pt x="83293" y="22264"/>
                      <a:pt x="113353" y="38343"/>
                    </a:cubicBezTo>
                    <a:cubicBezTo>
                      <a:pt x="143414" y="54422"/>
                      <a:pt x="176970" y="92173"/>
                      <a:pt x="180465" y="97066"/>
                    </a:cubicBezTo>
                    <a:cubicBezTo>
                      <a:pt x="183961" y="101960"/>
                      <a:pt x="161590" y="82385"/>
                      <a:pt x="134326" y="67704"/>
                    </a:cubicBezTo>
                    <a:cubicBezTo>
                      <a:pt x="107062" y="53023"/>
                      <a:pt x="3598" y="5486"/>
                      <a:pt x="102" y="59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8" name="フリーフォーム 1177">
                <a:extLst>
                  <a:ext uri="{FF2B5EF4-FFF2-40B4-BE49-F238E27FC236}">
                    <a16:creationId xmlns:a16="http://schemas.microsoft.com/office/drawing/2014/main" id="{FC5FFF64-EBCF-F1E8-DDC7-CF67EF28D3C2}"/>
                  </a:ext>
                </a:extLst>
              </p:cNvPr>
              <p:cNvSpPr/>
              <p:nvPr/>
            </p:nvSpPr>
            <p:spPr>
              <a:xfrm>
                <a:off x="6088951" y="2549155"/>
                <a:ext cx="93282" cy="140196"/>
              </a:xfrm>
              <a:custGeom>
                <a:avLst/>
                <a:gdLst>
                  <a:gd name="connsiteX0" fmla="*/ 13399 w 93282"/>
                  <a:gd name="connsiteY0" fmla="*/ 370 h 140196"/>
                  <a:gd name="connsiteX1" fmla="*/ 92774 w 93282"/>
                  <a:gd name="connsiteY1" fmla="*/ 114670 h 140196"/>
                  <a:gd name="connsiteX2" fmla="*/ 48324 w 93282"/>
                  <a:gd name="connsiteY2" fmla="*/ 73395 h 140196"/>
                  <a:gd name="connsiteX3" fmla="*/ 67374 w 93282"/>
                  <a:gd name="connsiteY3" fmla="*/ 140070 h 140196"/>
                  <a:gd name="connsiteX4" fmla="*/ 32449 w 93282"/>
                  <a:gd name="connsiteY4" fmla="*/ 89270 h 140196"/>
                  <a:gd name="connsiteX5" fmla="*/ 699 w 93282"/>
                  <a:gd name="connsiteY5" fmla="*/ 57520 h 140196"/>
                  <a:gd name="connsiteX6" fmla="*/ 10224 w 93282"/>
                  <a:gd name="connsiteY6" fmla="*/ 76570 h 140196"/>
                  <a:gd name="connsiteX7" fmla="*/ 13399 w 93282"/>
                  <a:gd name="connsiteY7" fmla="*/ 370 h 140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282" h="140196">
                    <a:moveTo>
                      <a:pt x="13399" y="370"/>
                    </a:moveTo>
                    <a:cubicBezTo>
                      <a:pt x="27157" y="6720"/>
                      <a:pt x="86953" y="102499"/>
                      <a:pt x="92774" y="114670"/>
                    </a:cubicBezTo>
                    <a:cubicBezTo>
                      <a:pt x="98595" y="126841"/>
                      <a:pt x="52557" y="69162"/>
                      <a:pt x="48324" y="73395"/>
                    </a:cubicBezTo>
                    <a:cubicBezTo>
                      <a:pt x="44091" y="77628"/>
                      <a:pt x="70020" y="137424"/>
                      <a:pt x="67374" y="140070"/>
                    </a:cubicBezTo>
                    <a:cubicBezTo>
                      <a:pt x="64728" y="142716"/>
                      <a:pt x="43562" y="103028"/>
                      <a:pt x="32449" y="89270"/>
                    </a:cubicBezTo>
                    <a:cubicBezTo>
                      <a:pt x="21336" y="75512"/>
                      <a:pt x="699" y="57520"/>
                      <a:pt x="699" y="57520"/>
                    </a:cubicBezTo>
                    <a:cubicBezTo>
                      <a:pt x="-3005" y="55403"/>
                      <a:pt x="9166" y="81861"/>
                      <a:pt x="10224" y="76570"/>
                    </a:cubicBezTo>
                    <a:cubicBezTo>
                      <a:pt x="11282" y="71279"/>
                      <a:pt x="-359" y="-5980"/>
                      <a:pt x="13399" y="37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0" name="フリーフォーム 1179">
                <a:extLst>
                  <a:ext uri="{FF2B5EF4-FFF2-40B4-BE49-F238E27FC236}">
                    <a16:creationId xmlns:a16="http://schemas.microsoft.com/office/drawing/2014/main" id="{6F8DD1EE-B149-8288-62F9-36F470BD6CC4}"/>
                  </a:ext>
                </a:extLst>
              </p:cNvPr>
              <p:cNvSpPr/>
              <p:nvPr/>
            </p:nvSpPr>
            <p:spPr>
              <a:xfrm>
                <a:off x="6334057" y="2573915"/>
                <a:ext cx="162180" cy="87019"/>
              </a:xfrm>
              <a:custGeom>
                <a:avLst/>
                <a:gdLst>
                  <a:gd name="connsiteX0" fmla="*/ 68 w 162180"/>
                  <a:gd name="connsiteY0" fmla="*/ 86735 h 87019"/>
                  <a:gd name="connsiteX1" fmla="*/ 133418 w 162180"/>
                  <a:gd name="connsiteY1" fmla="*/ 1010 h 87019"/>
                  <a:gd name="connsiteX2" fmla="*/ 161993 w 162180"/>
                  <a:gd name="connsiteY2" fmla="*/ 39110 h 87019"/>
                  <a:gd name="connsiteX3" fmla="*/ 127068 w 162180"/>
                  <a:gd name="connsiteY3" fmla="*/ 29585 h 87019"/>
                  <a:gd name="connsiteX4" fmla="*/ 85793 w 162180"/>
                  <a:gd name="connsiteY4" fmla="*/ 51810 h 87019"/>
                  <a:gd name="connsiteX5" fmla="*/ 114368 w 162180"/>
                  <a:gd name="connsiteY5" fmla="*/ 29585 h 87019"/>
                  <a:gd name="connsiteX6" fmla="*/ 68 w 162180"/>
                  <a:gd name="connsiteY6" fmla="*/ 86735 h 87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180" h="87019">
                    <a:moveTo>
                      <a:pt x="68" y="86735"/>
                    </a:moveTo>
                    <a:cubicBezTo>
                      <a:pt x="3243" y="81973"/>
                      <a:pt x="106431" y="8947"/>
                      <a:pt x="133418" y="1010"/>
                    </a:cubicBezTo>
                    <a:cubicBezTo>
                      <a:pt x="160405" y="-6927"/>
                      <a:pt x="163051" y="34348"/>
                      <a:pt x="161993" y="39110"/>
                    </a:cubicBezTo>
                    <a:cubicBezTo>
                      <a:pt x="160935" y="43872"/>
                      <a:pt x="139768" y="27468"/>
                      <a:pt x="127068" y="29585"/>
                    </a:cubicBezTo>
                    <a:cubicBezTo>
                      <a:pt x="114368" y="31702"/>
                      <a:pt x="87910" y="51810"/>
                      <a:pt x="85793" y="51810"/>
                    </a:cubicBezTo>
                    <a:cubicBezTo>
                      <a:pt x="83676" y="51810"/>
                      <a:pt x="124422" y="24293"/>
                      <a:pt x="114368" y="29585"/>
                    </a:cubicBezTo>
                    <a:cubicBezTo>
                      <a:pt x="104314" y="34877"/>
                      <a:pt x="-3107" y="91497"/>
                      <a:pt x="68" y="8673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1" name="フリーフォーム 1180">
                <a:extLst>
                  <a:ext uri="{FF2B5EF4-FFF2-40B4-BE49-F238E27FC236}">
                    <a16:creationId xmlns:a16="http://schemas.microsoft.com/office/drawing/2014/main" id="{58242834-91C4-75CA-DB80-6E3EC7EFBA35}"/>
                  </a:ext>
                </a:extLst>
              </p:cNvPr>
              <p:cNvSpPr/>
              <p:nvPr/>
            </p:nvSpPr>
            <p:spPr>
              <a:xfrm>
                <a:off x="6229146" y="2695572"/>
                <a:ext cx="60853" cy="191798"/>
              </a:xfrm>
              <a:custGeom>
                <a:avLst/>
                <a:gdLst>
                  <a:gd name="connsiteX0" fmla="*/ 47829 w 60853"/>
                  <a:gd name="connsiteY0" fmla="*/ 3 h 191798"/>
                  <a:gd name="connsiteX1" fmla="*/ 60529 w 60853"/>
                  <a:gd name="connsiteY1" fmla="*/ 69853 h 191798"/>
                  <a:gd name="connsiteX2" fmla="*/ 38304 w 60853"/>
                  <a:gd name="connsiteY2" fmla="*/ 107953 h 191798"/>
                  <a:gd name="connsiteX3" fmla="*/ 25604 w 60853"/>
                  <a:gd name="connsiteY3" fmla="*/ 190503 h 191798"/>
                  <a:gd name="connsiteX4" fmla="*/ 25604 w 60853"/>
                  <a:gd name="connsiteY4" fmla="*/ 152403 h 191798"/>
                  <a:gd name="connsiteX5" fmla="*/ 204 w 60853"/>
                  <a:gd name="connsiteY5" fmla="*/ 73028 h 191798"/>
                  <a:gd name="connsiteX6" fmla="*/ 47829 w 60853"/>
                  <a:gd name="connsiteY6" fmla="*/ 3 h 19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853" h="191798">
                    <a:moveTo>
                      <a:pt x="47829" y="3"/>
                    </a:moveTo>
                    <a:cubicBezTo>
                      <a:pt x="57883" y="-526"/>
                      <a:pt x="62117" y="51861"/>
                      <a:pt x="60529" y="69853"/>
                    </a:cubicBezTo>
                    <a:cubicBezTo>
                      <a:pt x="58942" y="87845"/>
                      <a:pt x="44125" y="87845"/>
                      <a:pt x="38304" y="107953"/>
                    </a:cubicBezTo>
                    <a:cubicBezTo>
                      <a:pt x="32483" y="128061"/>
                      <a:pt x="27721" y="183095"/>
                      <a:pt x="25604" y="190503"/>
                    </a:cubicBezTo>
                    <a:cubicBezTo>
                      <a:pt x="23487" y="197911"/>
                      <a:pt x="29837" y="171982"/>
                      <a:pt x="25604" y="152403"/>
                    </a:cubicBezTo>
                    <a:cubicBezTo>
                      <a:pt x="21371" y="132824"/>
                      <a:pt x="-2442" y="95782"/>
                      <a:pt x="204" y="73028"/>
                    </a:cubicBezTo>
                    <a:cubicBezTo>
                      <a:pt x="2850" y="50274"/>
                      <a:pt x="37775" y="532"/>
                      <a:pt x="47829" y="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2" name="フリーフォーム 1181">
                <a:extLst>
                  <a:ext uri="{FF2B5EF4-FFF2-40B4-BE49-F238E27FC236}">
                    <a16:creationId xmlns:a16="http://schemas.microsoft.com/office/drawing/2014/main" id="{DA96943D-9B17-A42B-784A-27890E88276B}"/>
                  </a:ext>
                </a:extLst>
              </p:cNvPr>
              <p:cNvSpPr/>
              <p:nvPr/>
            </p:nvSpPr>
            <p:spPr>
              <a:xfrm>
                <a:off x="6013449" y="2665811"/>
                <a:ext cx="212760" cy="162364"/>
              </a:xfrm>
              <a:custGeom>
                <a:avLst/>
                <a:gdLst>
                  <a:gd name="connsiteX0" fmla="*/ 1 w 212760"/>
                  <a:gd name="connsiteY0" fmla="*/ 1189 h 162364"/>
                  <a:gd name="connsiteX1" fmla="*/ 152401 w 212760"/>
                  <a:gd name="connsiteY1" fmla="*/ 42464 h 162364"/>
                  <a:gd name="connsiteX2" fmla="*/ 158751 w 212760"/>
                  <a:gd name="connsiteY2" fmla="*/ 77389 h 162364"/>
                  <a:gd name="connsiteX3" fmla="*/ 212726 w 212760"/>
                  <a:gd name="connsiteY3" fmla="*/ 159939 h 162364"/>
                  <a:gd name="connsiteX4" fmla="*/ 165101 w 212760"/>
                  <a:gd name="connsiteY4" fmla="*/ 134539 h 162364"/>
                  <a:gd name="connsiteX5" fmla="*/ 60326 w 212760"/>
                  <a:gd name="connsiteY5" fmla="*/ 74214 h 162364"/>
                  <a:gd name="connsiteX6" fmla="*/ 149226 w 212760"/>
                  <a:gd name="connsiteY6" fmla="*/ 99614 h 162364"/>
                  <a:gd name="connsiteX7" fmla="*/ 1 w 212760"/>
                  <a:gd name="connsiteY7" fmla="*/ 1189 h 162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2760" h="162364">
                    <a:moveTo>
                      <a:pt x="1" y="1189"/>
                    </a:moveTo>
                    <a:cubicBezTo>
                      <a:pt x="530" y="-8336"/>
                      <a:pt x="152401" y="42464"/>
                      <a:pt x="152401" y="42464"/>
                    </a:cubicBezTo>
                    <a:cubicBezTo>
                      <a:pt x="178859" y="55164"/>
                      <a:pt x="148697" y="57810"/>
                      <a:pt x="158751" y="77389"/>
                    </a:cubicBezTo>
                    <a:cubicBezTo>
                      <a:pt x="168805" y="96968"/>
                      <a:pt x="211668" y="150414"/>
                      <a:pt x="212726" y="159939"/>
                    </a:cubicBezTo>
                    <a:cubicBezTo>
                      <a:pt x="213784" y="169464"/>
                      <a:pt x="190501" y="148826"/>
                      <a:pt x="165101" y="134539"/>
                    </a:cubicBezTo>
                    <a:cubicBezTo>
                      <a:pt x="139701" y="120252"/>
                      <a:pt x="62972" y="80035"/>
                      <a:pt x="60326" y="74214"/>
                    </a:cubicBezTo>
                    <a:cubicBezTo>
                      <a:pt x="57680" y="68393"/>
                      <a:pt x="159280" y="112314"/>
                      <a:pt x="149226" y="99614"/>
                    </a:cubicBezTo>
                    <a:cubicBezTo>
                      <a:pt x="139172" y="86914"/>
                      <a:pt x="-528" y="10714"/>
                      <a:pt x="1" y="118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3" name="フリーフォーム 1182">
                <a:extLst>
                  <a:ext uri="{FF2B5EF4-FFF2-40B4-BE49-F238E27FC236}">
                    <a16:creationId xmlns:a16="http://schemas.microsoft.com/office/drawing/2014/main" id="{03DC12EE-F15F-92E5-3AF0-F450186A723B}"/>
                  </a:ext>
                </a:extLst>
              </p:cNvPr>
              <p:cNvSpPr/>
              <p:nvPr/>
            </p:nvSpPr>
            <p:spPr>
              <a:xfrm>
                <a:off x="6353159" y="2665938"/>
                <a:ext cx="148354" cy="112350"/>
              </a:xfrm>
              <a:custGeom>
                <a:avLst/>
                <a:gdLst>
                  <a:gd name="connsiteX0" fmla="*/ 146066 w 148354"/>
                  <a:gd name="connsiteY0" fmla="*/ 1062 h 112350"/>
                  <a:gd name="connsiteX1" fmla="*/ 98441 w 148354"/>
                  <a:gd name="connsiteY1" fmla="*/ 39162 h 112350"/>
                  <a:gd name="connsiteX2" fmla="*/ 92091 w 148354"/>
                  <a:gd name="connsiteY2" fmla="*/ 96312 h 112350"/>
                  <a:gd name="connsiteX3" fmla="*/ 88916 w 148354"/>
                  <a:gd name="connsiteY3" fmla="*/ 39162 h 112350"/>
                  <a:gd name="connsiteX4" fmla="*/ 25416 w 148354"/>
                  <a:gd name="connsiteY4" fmla="*/ 112187 h 112350"/>
                  <a:gd name="connsiteX5" fmla="*/ 15891 w 148354"/>
                  <a:gd name="connsiteY5" fmla="*/ 58212 h 112350"/>
                  <a:gd name="connsiteX6" fmla="*/ 16 w 148354"/>
                  <a:gd name="connsiteY6" fmla="*/ 32812 h 112350"/>
                  <a:gd name="connsiteX7" fmla="*/ 19066 w 148354"/>
                  <a:gd name="connsiteY7" fmla="*/ 39162 h 112350"/>
                  <a:gd name="connsiteX8" fmla="*/ 19066 w 148354"/>
                  <a:gd name="connsiteY8" fmla="*/ 13762 h 112350"/>
                  <a:gd name="connsiteX9" fmla="*/ 63516 w 148354"/>
                  <a:gd name="connsiteY9" fmla="*/ 16937 h 112350"/>
                  <a:gd name="connsiteX10" fmla="*/ 15891 w 148354"/>
                  <a:gd name="connsiteY10" fmla="*/ 10587 h 112350"/>
                  <a:gd name="connsiteX11" fmla="*/ 146066 w 148354"/>
                  <a:gd name="connsiteY11" fmla="*/ 1062 h 112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54" h="112350">
                    <a:moveTo>
                      <a:pt x="146066" y="1062"/>
                    </a:moveTo>
                    <a:cubicBezTo>
                      <a:pt x="159824" y="5824"/>
                      <a:pt x="107437" y="23287"/>
                      <a:pt x="98441" y="39162"/>
                    </a:cubicBezTo>
                    <a:cubicBezTo>
                      <a:pt x="89445" y="55037"/>
                      <a:pt x="93678" y="96312"/>
                      <a:pt x="92091" y="96312"/>
                    </a:cubicBezTo>
                    <a:cubicBezTo>
                      <a:pt x="90504" y="96312"/>
                      <a:pt x="100029" y="36516"/>
                      <a:pt x="88916" y="39162"/>
                    </a:cubicBezTo>
                    <a:cubicBezTo>
                      <a:pt x="77803" y="41808"/>
                      <a:pt x="37587" y="109012"/>
                      <a:pt x="25416" y="112187"/>
                    </a:cubicBezTo>
                    <a:cubicBezTo>
                      <a:pt x="13245" y="115362"/>
                      <a:pt x="20124" y="71441"/>
                      <a:pt x="15891" y="58212"/>
                    </a:cubicBezTo>
                    <a:cubicBezTo>
                      <a:pt x="11658" y="44983"/>
                      <a:pt x="-513" y="35987"/>
                      <a:pt x="16" y="32812"/>
                    </a:cubicBezTo>
                    <a:cubicBezTo>
                      <a:pt x="545" y="29637"/>
                      <a:pt x="15891" y="42337"/>
                      <a:pt x="19066" y="39162"/>
                    </a:cubicBezTo>
                    <a:cubicBezTo>
                      <a:pt x="22241" y="35987"/>
                      <a:pt x="11658" y="17466"/>
                      <a:pt x="19066" y="13762"/>
                    </a:cubicBezTo>
                    <a:cubicBezTo>
                      <a:pt x="26474" y="10058"/>
                      <a:pt x="64045" y="17466"/>
                      <a:pt x="63516" y="16937"/>
                    </a:cubicBezTo>
                    <a:cubicBezTo>
                      <a:pt x="62987" y="16408"/>
                      <a:pt x="6366" y="12175"/>
                      <a:pt x="15891" y="10587"/>
                    </a:cubicBezTo>
                    <a:cubicBezTo>
                      <a:pt x="25416" y="9000"/>
                      <a:pt x="132308" y="-3700"/>
                      <a:pt x="146066" y="106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5" name="フリーフォーム 1184">
                <a:extLst>
                  <a:ext uri="{FF2B5EF4-FFF2-40B4-BE49-F238E27FC236}">
                    <a16:creationId xmlns:a16="http://schemas.microsoft.com/office/drawing/2014/main" id="{4B1B1710-6DCF-BC36-FABD-E1018C72B334}"/>
                  </a:ext>
                </a:extLst>
              </p:cNvPr>
              <p:cNvSpPr/>
              <p:nvPr/>
            </p:nvSpPr>
            <p:spPr>
              <a:xfrm>
                <a:off x="5616276" y="1673174"/>
                <a:ext cx="363179" cy="98824"/>
              </a:xfrm>
              <a:custGeom>
                <a:avLst/>
                <a:gdLst>
                  <a:gd name="connsiteX0" fmla="*/ 299 w 363179"/>
                  <a:gd name="connsiteY0" fmla="*/ 51 h 98824"/>
                  <a:gd name="connsiteX1" fmla="*/ 257474 w 363179"/>
                  <a:gd name="connsiteY1" fmla="*/ 73076 h 98824"/>
                  <a:gd name="connsiteX2" fmla="*/ 222549 w 363179"/>
                  <a:gd name="connsiteY2" fmla="*/ 69901 h 98824"/>
                  <a:gd name="connsiteX3" fmla="*/ 362249 w 363179"/>
                  <a:gd name="connsiteY3" fmla="*/ 98476 h 98824"/>
                  <a:gd name="connsiteX4" fmla="*/ 279699 w 363179"/>
                  <a:gd name="connsiteY4" fmla="*/ 85776 h 98824"/>
                  <a:gd name="connsiteX5" fmla="*/ 206674 w 363179"/>
                  <a:gd name="connsiteY5" fmla="*/ 85776 h 98824"/>
                  <a:gd name="connsiteX6" fmla="*/ 299 w 363179"/>
                  <a:gd name="connsiteY6" fmla="*/ 51 h 98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3179" h="98824">
                    <a:moveTo>
                      <a:pt x="299" y="51"/>
                    </a:moveTo>
                    <a:cubicBezTo>
                      <a:pt x="8766" y="-2066"/>
                      <a:pt x="220432" y="61434"/>
                      <a:pt x="257474" y="73076"/>
                    </a:cubicBezTo>
                    <a:cubicBezTo>
                      <a:pt x="294516" y="84718"/>
                      <a:pt x="205087" y="65668"/>
                      <a:pt x="222549" y="69901"/>
                    </a:cubicBezTo>
                    <a:cubicBezTo>
                      <a:pt x="240011" y="74134"/>
                      <a:pt x="352724" y="95830"/>
                      <a:pt x="362249" y="98476"/>
                    </a:cubicBezTo>
                    <a:cubicBezTo>
                      <a:pt x="371774" y="101122"/>
                      <a:pt x="305628" y="87893"/>
                      <a:pt x="279699" y="85776"/>
                    </a:cubicBezTo>
                    <a:cubicBezTo>
                      <a:pt x="253770" y="83659"/>
                      <a:pt x="247949" y="97947"/>
                      <a:pt x="206674" y="85776"/>
                    </a:cubicBezTo>
                    <a:cubicBezTo>
                      <a:pt x="165399" y="73605"/>
                      <a:pt x="-8168" y="2168"/>
                      <a:pt x="299" y="5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6" name="フリーフォーム 1185">
                <a:extLst>
                  <a:ext uri="{FF2B5EF4-FFF2-40B4-BE49-F238E27FC236}">
                    <a16:creationId xmlns:a16="http://schemas.microsoft.com/office/drawing/2014/main" id="{71AEF66B-7F9D-D5D7-D15F-13A7934936B5}"/>
                  </a:ext>
                </a:extLst>
              </p:cNvPr>
              <p:cNvSpPr/>
              <p:nvPr/>
            </p:nvSpPr>
            <p:spPr>
              <a:xfrm>
                <a:off x="5552919" y="1764802"/>
                <a:ext cx="430122" cy="112928"/>
              </a:xfrm>
              <a:custGeom>
                <a:avLst/>
                <a:gdLst>
                  <a:gd name="connsiteX0" fmla="*/ 156 w 430122"/>
                  <a:gd name="connsiteY0" fmla="*/ 54473 h 112928"/>
                  <a:gd name="connsiteX1" fmla="*/ 174781 w 430122"/>
                  <a:gd name="connsiteY1" fmla="*/ 38598 h 112928"/>
                  <a:gd name="connsiteX2" fmla="*/ 295431 w 430122"/>
                  <a:gd name="connsiteY2" fmla="*/ 79873 h 112928"/>
                  <a:gd name="connsiteX3" fmla="*/ 276381 w 430122"/>
                  <a:gd name="connsiteY3" fmla="*/ 63998 h 112928"/>
                  <a:gd name="connsiteX4" fmla="*/ 387506 w 430122"/>
                  <a:gd name="connsiteY4" fmla="*/ 111623 h 112928"/>
                  <a:gd name="connsiteX5" fmla="*/ 371631 w 430122"/>
                  <a:gd name="connsiteY5" fmla="*/ 98923 h 112928"/>
                  <a:gd name="connsiteX6" fmla="*/ 428781 w 430122"/>
                  <a:gd name="connsiteY6" fmla="*/ 92573 h 112928"/>
                  <a:gd name="connsiteX7" fmla="*/ 304956 w 430122"/>
                  <a:gd name="connsiteY7" fmla="*/ 63998 h 112928"/>
                  <a:gd name="connsiteX8" fmla="*/ 149381 w 430122"/>
                  <a:gd name="connsiteY8" fmla="*/ 498 h 112928"/>
                  <a:gd name="connsiteX9" fmla="*/ 206531 w 430122"/>
                  <a:gd name="connsiteY9" fmla="*/ 35423 h 112928"/>
                  <a:gd name="connsiteX10" fmla="*/ 156 w 430122"/>
                  <a:gd name="connsiteY10" fmla="*/ 54473 h 11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0122" h="112928">
                    <a:moveTo>
                      <a:pt x="156" y="54473"/>
                    </a:moveTo>
                    <a:cubicBezTo>
                      <a:pt x="-5136" y="55002"/>
                      <a:pt x="125569" y="34365"/>
                      <a:pt x="174781" y="38598"/>
                    </a:cubicBezTo>
                    <a:cubicBezTo>
                      <a:pt x="223994" y="42831"/>
                      <a:pt x="278498" y="75640"/>
                      <a:pt x="295431" y="79873"/>
                    </a:cubicBezTo>
                    <a:cubicBezTo>
                      <a:pt x="312364" y="84106"/>
                      <a:pt x="261035" y="58706"/>
                      <a:pt x="276381" y="63998"/>
                    </a:cubicBezTo>
                    <a:cubicBezTo>
                      <a:pt x="291727" y="69290"/>
                      <a:pt x="387506" y="111623"/>
                      <a:pt x="387506" y="111623"/>
                    </a:cubicBezTo>
                    <a:cubicBezTo>
                      <a:pt x="403381" y="117444"/>
                      <a:pt x="364752" y="102098"/>
                      <a:pt x="371631" y="98923"/>
                    </a:cubicBezTo>
                    <a:cubicBezTo>
                      <a:pt x="378510" y="95748"/>
                      <a:pt x="439893" y="98394"/>
                      <a:pt x="428781" y="92573"/>
                    </a:cubicBezTo>
                    <a:cubicBezTo>
                      <a:pt x="417669" y="86752"/>
                      <a:pt x="351523" y="79344"/>
                      <a:pt x="304956" y="63998"/>
                    </a:cubicBezTo>
                    <a:cubicBezTo>
                      <a:pt x="258389" y="48652"/>
                      <a:pt x="165785" y="5261"/>
                      <a:pt x="149381" y="498"/>
                    </a:cubicBezTo>
                    <a:cubicBezTo>
                      <a:pt x="132977" y="-4265"/>
                      <a:pt x="228227" y="26427"/>
                      <a:pt x="206531" y="35423"/>
                    </a:cubicBezTo>
                    <a:cubicBezTo>
                      <a:pt x="184835" y="44419"/>
                      <a:pt x="5448" y="53944"/>
                      <a:pt x="156" y="5447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7" name="フリーフォーム 1186">
                <a:extLst>
                  <a:ext uri="{FF2B5EF4-FFF2-40B4-BE49-F238E27FC236}">
                    <a16:creationId xmlns:a16="http://schemas.microsoft.com/office/drawing/2014/main" id="{B9E78D4C-DAA2-2EFC-9B4D-DF2333D0385A}"/>
                  </a:ext>
                </a:extLst>
              </p:cNvPr>
              <p:cNvSpPr/>
              <p:nvPr/>
            </p:nvSpPr>
            <p:spPr>
              <a:xfrm>
                <a:off x="6489700" y="1777556"/>
                <a:ext cx="438393" cy="76644"/>
              </a:xfrm>
              <a:custGeom>
                <a:avLst/>
                <a:gdLst>
                  <a:gd name="connsiteX0" fmla="*/ 0 w 438393"/>
                  <a:gd name="connsiteY0" fmla="*/ 76644 h 76644"/>
                  <a:gd name="connsiteX1" fmla="*/ 190500 w 438393"/>
                  <a:gd name="connsiteY1" fmla="*/ 57594 h 76644"/>
                  <a:gd name="connsiteX2" fmla="*/ 149225 w 438393"/>
                  <a:gd name="connsiteY2" fmla="*/ 60769 h 76644"/>
                  <a:gd name="connsiteX3" fmla="*/ 330200 w 438393"/>
                  <a:gd name="connsiteY3" fmla="*/ 6794 h 76644"/>
                  <a:gd name="connsiteX4" fmla="*/ 269875 w 438393"/>
                  <a:gd name="connsiteY4" fmla="*/ 444 h 76644"/>
                  <a:gd name="connsiteX5" fmla="*/ 438150 w 438393"/>
                  <a:gd name="connsiteY5" fmla="*/ 3619 h 76644"/>
                  <a:gd name="connsiteX6" fmla="*/ 304800 w 438393"/>
                  <a:gd name="connsiteY6" fmla="*/ 6794 h 76644"/>
                  <a:gd name="connsiteX7" fmla="*/ 203200 w 438393"/>
                  <a:gd name="connsiteY7" fmla="*/ 32194 h 76644"/>
                  <a:gd name="connsiteX8" fmla="*/ 0 w 438393"/>
                  <a:gd name="connsiteY8" fmla="*/ 76644 h 7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8393" h="76644">
                    <a:moveTo>
                      <a:pt x="0" y="76644"/>
                    </a:moveTo>
                    <a:lnTo>
                      <a:pt x="190500" y="57594"/>
                    </a:lnTo>
                    <a:cubicBezTo>
                      <a:pt x="215371" y="54948"/>
                      <a:pt x="125942" y="69236"/>
                      <a:pt x="149225" y="60769"/>
                    </a:cubicBezTo>
                    <a:cubicBezTo>
                      <a:pt x="172508" y="52302"/>
                      <a:pt x="310092" y="16848"/>
                      <a:pt x="330200" y="6794"/>
                    </a:cubicBezTo>
                    <a:cubicBezTo>
                      <a:pt x="350308" y="-3260"/>
                      <a:pt x="251883" y="973"/>
                      <a:pt x="269875" y="444"/>
                    </a:cubicBezTo>
                    <a:cubicBezTo>
                      <a:pt x="287867" y="-85"/>
                      <a:pt x="432329" y="2561"/>
                      <a:pt x="438150" y="3619"/>
                    </a:cubicBezTo>
                    <a:cubicBezTo>
                      <a:pt x="443971" y="4677"/>
                      <a:pt x="343958" y="2031"/>
                      <a:pt x="304800" y="6794"/>
                    </a:cubicBezTo>
                    <a:cubicBezTo>
                      <a:pt x="265642" y="11556"/>
                      <a:pt x="203200" y="32194"/>
                      <a:pt x="203200" y="32194"/>
                    </a:cubicBezTo>
                    <a:lnTo>
                      <a:pt x="0" y="76644"/>
                    </a:ln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8" name="フリーフォーム 1187">
                <a:extLst>
                  <a:ext uri="{FF2B5EF4-FFF2-40B4-BE49-F238E27FC236}">
                    <a16:creationId xmlns:a16="http://schemas.microsoft.com/office/drawing/2014/main" id="{3E890E65-73D6-B2EE-3231-C6767AF43613}"/>
                  </a:ext>
                </a:extLst>
              </p:cNvPr>
              <p:cNvSpPr/>
              <p:nvPr/>
            </p:nvSpPr>
            <p:spPr>
              <a:xfrm>
                <a:off x="6479900" y="1688983"/>
                <a:ext cx="444793" cy="86188"/>
              </a:xfrm>
              <a:custGeom>
                <a:avLst/>
                <a:gdLst>
                  <a:gd name="connsiteX0" fmla="*/ 275 w 444793"/>
                  <a:gd name="connsiteY0" fmla="*/ 85842 h 86188"/>
                  <a:gd name="connsiteX1" fmla="*/ 228875 w 444793"/>
                  <a:gd name="connsiteY1" fmla="*/ 28692 h 86188"/>
                  <a:gd name="connsiteX2" fmla="*/ 359050 w 444793"/>
                  <a:gd name="connsiteY2" fmla="*/ 25517 h 86188"/>
                  <a:gd name="connsiteX3" fmla="*/ 292375 w 444793"/>
                  <a:gd name="connsiteY3" fmla="*/ 9642 h 86188"/>
                  <a:gd name="connsiteX4" fmla="*/ 444775 w 444793"/>
                  <a:gd name="connsiteY4" fmla="*/ 117 h 86188"/>
                  <a:gd name="connsiteX5" fmla="*/ 301900 w 444793"/>
                  <a:gd name="connsiteY5" fmla="*/ 15992 h 86188"/>
                  <a:gd name="connsiteX6" fmla="*/ 184425 w 444793"/>
                  <a:gd name="connsiteY6" fmla="*/ 50917 h 86188"/>
                  <a:gd name="connsiteX7" fmla="*/ 275 w 444793"/>
                  <a:gd name="connsiteY7" fmla="*/ 85842 h 86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793" h="86188">
                    <a:moveTo>
                      <a:pt x="275" y="85842"/>
                    </a:moveTo>
                    <a:cubicBezTo>
                      <a:pt x="7683" y="82138"/>
                      <a:pt x="169079" y="38746"/>
                      <a:pt x="228875" y="28692"/>
                    </a:cubicBezTo>
                    <a:cubicBezTo>
                      <a:pt x="288671" y="18638"/>
                      <a:pt x="348467" y="28692"/>
                      <a:pt x="359050" y="25517"/>
                    </a:cubicBezTo>
                    <a:cubicBezTo>
                      <a:pt x="369633" y="22342"/>
                      <a:pt x="278088" y="13875"/>
                      <a:pt x="292375" y="9642"/>
                    </a:cubicBezTo>
                    <a:cubicBezTo>
                      <a:pt x="306662" y="5409"/>
                      <a:pt x="443187" y="-941"/>
                      <a:pt x="444775" y="117"/>
                    </a:cubicBezTo>
                    <a:cubicBezTo>
                      <a:pt x="446363" y="1175"/>
                      <a:pt x="345292" y="7525"/>
                      <a:pt x="301900" y="15992"/>
                    </a:cubicBezTo>
                    <a:cubicBezTo>
                      <a:pt x="258508" y="24459"/>
                      <a:pt x="232050" y="39275"/>
                      <a:pt x="184425" y="50917"/>
                    </a:cubicBezTo>
                    <a:cubicBezTo>
                      <a:pt x="136800" y="62559"/>
                      <a:pt x="-7133" y="89546"/>
                      <a:pt x="275" y="8584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9" name="フリーフォーム 1188">
                <a:extLst>
                  <a:ext uri="{FF2B5EF4-FFF2-40B4-BE49-F238E27FC236}">
                    <a16:creationId xmlns:a16="http://schemas.microsoft.com/office/drawing/2014/main" id="{E5A665D4-4F01-EBA8-BFDA-BADECF166E8E}"/>
                  </a:ext>
                </a:extLst>
              </p:cNvPr>
              <p:cNvSpPr/>
              <p:nvPr/>
            </p:nvSpPr>
            <p:spPr>
              <a:xfrm>
                <a:off x="5545987" y="2103150"/>
                <a:ext cx="484256" cy="73347"/>
              </a:xfrm>
              <a:custGeom>
                <a:avLst/>
                <a:gdLst>
                  <a:gd name="connsiteX0" fmla="*/ 738 w 484256"/>
                  <a:gd name="connsiteY0" fmla="*/ 1875 h 73347"/>
                  <a:gd name="connsiteX1" fmla="*/ 311888 w 484256"/>
                  <a:gd name="connsiteY1" fmla="*/ 11400 h 73347"/>
                  <a:gd name="connsiteX2" fmla="*/ 207113 w 484256"/>
                  <a:gd name="connsiteY2" fmla="*/ 8225 h 73347"/>
                  <a:gd name="connsiteX3" fmla="*/ 476988 w 484256"/>
                  <a:gd name="connsiteY3" fmla="*/ 1875 h 73347"/>
                  <a:gd name="connsiteX4" fmla="*/ 388088 w 484256"/>
                  <a:gd name="connsiteY4" fmla="*/ 17750 h 73347"/>
                  <a:gd name="connsiteX5" fmla="*/ 184888 w 484256"/>
                  <a:gd name="connsiteY5" fmla="*/ 71725 h 73347"/>
                  <a:gd name="connsiteX6" fmla="*/ 222988 w 484256"/>
                  <a:gd name="connsiteY6" fmla="*/ 55850 h 73347"/>
                  <a:gd name="connsiteX7" fmla="*/ 738 w 484256"/>
                  <a:gd name="connsiteY7" fmla="*/ 1875 h 7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4256" h="73347">
                    <a:moveTo>
                      <a:pt x="738" y="1875"/>
                    </a:moveTo>
                    <a:cubicBezTo>
                      <a:pt x="15555" y="-5533"/>
                      <a:pt x="311888" y="11400"/>
                      <a:pt x="311888" y="11400"/>
                    </a:cubicBezTo>
                    <a:cubicBezTo>
                      <a:pt x="346284" y="12458"/>
                      <a:pt x="179596" y="9812"/>
                      <a:pt x="207113" y="8225"/>
                    </a:cubicBezTo>
                    <a:cubicBezTo>
                      <a:pt x="234630" y="6638"/>
                      <a:pt x="446826" y="288"/>
                      <a:pt x="476988" y="1875"/>
                    </a:cubicBezTo>
                    <a:cubicBezTo>
                      <a:pt x="507150" y="3462"/>
                      <a:pt x="436771" y="6108"/>
                      <a:pt x="388088" y="17750"/>
                    </a:cubicBezTo>
                    <a:cubicBezTo>
                      <a:pt x="339405" y="29392"/>
                      <a:pt x="212405" y="65375"/>
                      <a:pt x="184888" y="71725"/>
                    </a:cubicBezTo>
                    <a:cubicBezTo>
                      <a:pt x="157371" y="78075"/>
                      <a:pt x="247330" y="64317"/>
                      <a:pt x="222988" y="55850"/>
                    </a:cubicBezTo>
                    <a:cubicBezTo>
                      <a:pt x="198646" y="47383"/>
                      <a:pt x="-14079" y="9283"/>
                      <a:pt x="738" y="1875"/>
                    </a:cubicBezTo>
                    <a:close/>
                  </a:path>
                </a:pathLst>
              </a:custGeom>
              <a:solidFill>
                <a:srgbClr val="FF8AD8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0" name="フリーフォーム 1189">
                <a:extLst>
                  <a:ext uri="{FF2B5EF4-FFF2-40B4-BE49-F238E27FC236}">
                    <a16:creationId xmlns:a16="http://schemas.microsoft.com/office/drawing/2014/main" id="{CF18A681-2E4E-6EB4-C8BF-60B778097D37}"/>
                  </a:ext>
                </a:extLst>
              </p:cNvPr>
              <p:cNvSpPr/>
              <p:nvPr/>
            </p:nvSpPr>
            <p:spPr>
              <a:xfrm>
                <a:off x="6479574" y="2068939"/>
                <a:ext cx="518732" cy="99676"/>
              </a:xfrm>
              <a:custGeom>
                <a:avLst/>
                <a:gdLst>
                  <a:gd name="connsiteX0" fmla="*/ 601 w 518732"/>
                  <a:gd name="connsiteY0" fmla="*/ 26561 h 99676"/>
                  <a:gd name="connsiteX1" fmla="*/ 187926 w 518732"/>
                  <a:gd name="connsiteY1" fmla="*/ 1161 h 99676"/>
                  <a:gd name="connsiteX2" fmla="*/ 397476 w 518732"/>
                  <a:gd name="connsiteY2" fmla="*/ 20211 h 99676"/>
                  <a:gd name="connsiteX3" fmla="*/ 305401 w 518732"/>
                  <a:gd name="connsiteY3" fmla="*/ 1161 h 99676"/>
                  <a:gd name="connsiteX4" fmla="*/ 514951 w 518732"/>
                  <a:gd name="connsiteY4" fmla="*/ 61486 h 99676"/>
                  <a:gd name="connsiteX5" fmla="*/ 422876 w 518732"/>
                  <a:gd name="connsiteY5" fmla="*/ 61486 h 99676"/>
                  <a:gd name="connsiteX6" fmla="*/ 206976 w 518732"/>
                  <a:gd name="connsiteY6" fmla="*/ 99586 h 99676"/>
                  <a:gd name="connsiteX7" fmla="*/ 353026 w 518732"/>
                  <a:gd name="connsiteY7" fmla="*/ 71011 h 99676"/>
                  <a:gd name="connsiteX8" fmla="*/ 251426 w 518732"/>
                  <a:gd name="connsiteY8" fmla="*/ 36086 h 99676"/>
                  <a:gd name="connsiteX9" fmla="*/ 601 w 518732"/>
                  <a:gd name="connsiteY9" fmla="*/ 26561 h 99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8732" h="99676">
                    <a:moveTo>
                      <a:pt x="601" y="26561"/>
                    </a:moveTo>
                    <a:cubicBezTo>
                      <a:pt x="-9982" y="20740"/>
                      <a:pt x="121780" y="2219"/>
                      <a:pt x="187926" y="1161"/>
                    </a:cubicBezTo>
                    <a:cubicBezTo>
                      <a:pt x="254072" y="103"/>
                      <a:pt x="377897" y="20211"/>
                      <a:pt x="397476" y="20211"/>
                    </a:cubicBezTo>
                    <a:cubicBezTo>
                      <a:pt x="417055" y="20211"/>
                      <a:pt x="285822" y="-5718"/>
                      <a:pt x="305401" y="1161"/>
                    </a:cubicBezTo>
                    <a:cubicBezTo>
                      <a:pt x="324980" y="8040"/>
                      <a:pt x="495372" y="51432"/>
                      <a:pt x="514951" y="61486"/>
                    </a:cubicBezTo>
                    <a:cubicBezTo>
                      <a:pt x="534530" y="71540"/>
                      <a:pt x="474205" y="55136"/>
                      <a:pt x="422876" y="61486"/>
                    </a:cubicBezTo>
                    <a:cubicBezTo>
                      <a:pt x="371547" y="67836"/>
                      <a:pt x="218618" y="97999"/>
                      <a:pt x="206976" y="99586"/>
                    </a:cubicBezTo>
                    <a:cubicBezTo>
                      <a:pt x="195334" y="101173"/>
                      <a:pt x="345618" y="81594"/>
                      <a:pt x="353026" y="71011"/>
                    </a:cubicBezTo>
                    <a:cubicBezTo>
                      <a:pt x="360434" y="60428"/>
                      <a:pt x="303814" y="42965"/>
                      <a:pt x="251426" y="36086"/>
                    </a:cubicBezTo>
                    <a:cubicBezTo>
                      <a:pt x="199039" y="29207"/>
                      <a:pt x="11184" y="32382"/>
                      <a:pt x="601" y="26561"/>
                    </a:cubicBezTo>
                    <a:close/>
                  </a:path>
                </a:pathLst>
              </a:custGeom>
              <a:solidFill>
                <a:srgbClr val="FF8AD8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1" name="フリーフォーム 1190">
                <a:extLst>
                  <a:ext uri="{FF2B5EF4-FFF2-40B4-BE49-F238E27FC236}">
                    <a16:creationId xmlns:a16="http://schemas.microsoft.com/office/drawing/2014/main" id="{0B666CDA-0B31-E913-75FA-41E36BC30EED}"/>
                  </a:ext>
                </a:extLst>
              </p:cNvPr>
              <p:cNvSpPr/>
              <p:nvPr/>
            </p:nvSpPr>
            <p:spPr>
              <a:xfrm>
                <a:off x="5937423" y="2222313"/>
                <a:ext cx="222183" cy="260957"/>
              </a:xfrm>
              <a:custGeom>
                <a:avLst/>
                <a:gdLst>
                  <a:gd name="connsiteX0" fmla="*/ 222077 w 222183"/>
                  <a:gd name="connsiteY0" fmla="*/ 25587 h 260957"/>
                  <a:gd name="connsiteX1" fmla="*/ 120477 w 222183"/>
                  <a:gd name="connsiteY1" fmla="*/ 101787 h 260957"/>
                  <a:gd name="connsiteX2" fmla="*/ 6177 w 222183"/>
                  <a:gd name="connsiteY2" fmla="*/ 257362 h 260957"/>
                  <a:gd name="connsiteX3" fmla="*/ 22052 w 222183"/>
                  <a:gd name="connsiteY3" fmla="*/ 197037 h 260957"/>
                  <a:gd name="connsiteX4" fmla="*/ 79202 w 222183"/>
                  <a:gd name="connsiteY4" fmla="*/ 38287 h 260957"/>
                  <a:gd name="connsiteX5" fmla="*/ 79202 w 222183"/>
                  <a:gd name="connsiteY5" fmla="*/ 117662 h 260957"/>
                  <a:gd name="connsiteX6" fmla="*/ 117302 w 222183"/>
                  <a:gd name="connsiteY6" fmla="*/ 187 h 260957"/>
                  <a:gd name="connsiteX7" fmla="*/ 101427 w 222183"/>
                  <a:gd name="connsiteY7" fmla="*/ 89087 h 260957"/>
                  <a:gd name="connsiteX8" fmla="*/ 222077 w 222183"/>
                  <a:gd name="connsiteY8" fmla="*/ 25587 h 26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183" h="260957">
                    <a:moveTo>
                      <a:pt x="222077" y="25587"/>
                    </a:moveTo>
                    <a:cubicBezTo>
                      <a:pt x="225252" y="27704"/>
                      <a:pt x="156460" y="63158"/>
                      <a:pt x="120477" y="101787"/>
                    </a:cubicBezTo>
                    <a:cubicBezTo>
                      <a:pt x="84494" y="140416"/>
                      <a:pt x="22581" y="241487"/>
                      <a:pt x="6177" y="257362"/>
                    </a:cubicBezTo>
                    <a:cubicBezTo>
                      <a:pt x="-10227" y="273237"/>
                      <a:pt x="9881" y="233549"/>
                      <a:pt x="22052" y="197037"/>
                    </a:cubicBezTo>
                    <a:cubicBezTo>
                      <a:pt x="34223" y="160525"/>
                      <a:pt x="69677" y="51516"/>
                      <a:pt x="79202" y="38287"/>
                    </a:cubicBezTo>
                    <a:cubicBezTo>
                      <a:pt x="88727" y="25058"/>
                      <a:pt x="72852" y="124012"/>
                      <a:pt x="79202" y="117662"/>
                    </a:cubicBezTo>
                    <a:cubicBezTo>
                      <a:pt x="85552" y="111312"/>
                      <a:pt x="113598" y="4949"/>
                      <a:pt x="117302" y="187"/>
                    </a:cubicBezTo>
                    <a:cubicBezTo>
                      <a:pt x="121006" y="-4575"/>
                      <a:pt x="90315" y="82737"/>
                      <a:pt x="101427" y="89087"/>
                    </a:cubicBezTo>
                    <a:cubicBezTo>
                      <a:pt x="112539" y="95437"/>
                      <a:pt x="218902" y="23470"/>
                      <a:pt x="222077" y="25587"/>
                    </a:cubicBezTo>
                    <a:close/>
                  </a:path>
                </a:pathLst>
              </a:custGeom>
              <a:solidFill>
                <a:srgbClr val="FF8AD8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2" name="フリーフォーム 1191">
                <a:extLst>
                  <a:ext uri="{FF2B5EF4-FFF2-40B4-BE49-F238E27FC236}">
                    <a16:creationId xmlns:a16="http://schemas.microsoft.com/office/drawing/2014/main" id="{292834C7-9B65-5ED1-7AF2-6AA03A88444E}"/>
                  </a:ext>
                </a:extLst>
              </p:cNvPr>
              <p:cNvSpPr/>
              <p:nvPr/>
            </p:nvSpPr>
            <p:spPr>
              <a:xfrm>
                <a:off x="6420853" y="2175968"/>
                <a:ext cx="203567" cy="428769"/>
              </a:xfrm>
              <a:custGeom>
                <a:avLst/>
                <a:gdLst>
                  <a:gd name="connsiteX0" fmla="*/ 65672 w 203567"/>
                  <a:gd name="connsiteY0" fmla="*/ 2082 h 428769"/>
                  <a:gd name="connsiteX1" fmla="*/ 84722 w 203567"/>
                  <a:gd name="connsiteY1" fmla="*/ 110032 h 428769"/>
                  <a:gd name="connsiteX2" fmla="*/ 192672 w 203567"/>
                  <a:gd name="connsiteY2" fmla="*/ 335457 h 428769"/>
                  <a:gd name="connsiteX3" fmla="*/ 97422 w 203567"/>
                  <a:gd name="connsiteY3" fmla="*/ 224332 h 428769"/>
                  <a:gd name="connsiteX4" fmla="*/ 202197 w 203567"/>
                  <a:gd name="connsiteY4" fmla="*/ 427532 h 428769"/>
                  <a:gd name="connsiteX5" fmla="*/ 5347 w 203567"/>
                  <a:gd name="connsiteY5" fmla="*/ 110032 h 428769"/>
                  <a:gd name="connsiteX6" fmla="*/ 56147 w 203567"/>
                  <a:gd name="connsiteY6" fmla="*/ 198932 h 428769"/>
                  <a:gd name="connsiteX7" fmla="*/ 65672 w 203567"/>
                  <a:gd name="connsiteY7" fmla="*/ 2082 h 42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3567" h="428769">
                    <a:moveTo>
                      <a:pt x="65672" y="2082"/>
                    </a:moveTo>
                    <a:cubicBezTo>
                      <a:pt x="70435" y="-12735"/>
                      <a:pt x="63555" y="54470"/>
                      <a:pt x="84722" y="110032"/>
                    </a:cubicBezTo>
                    <a:cubicBezTo>
                      <a:pt x="105889" y="165595"/>
                      <a:pt x="190555" y="316407"/>
                      <a:pt x="192672" y="335457"/>
                    </a:cubicBezTo>
                    <a:cubicBezTo>
                      <a:pt x="194789" y="354507"/>
                      <a:pt x="95835" y="208986"/>
                      <a:pt x="97422" y="224332"/>
                    </a:cubicBezTo>
                    <a:cubicBezTo>
                      <a:pt x="99010" y="239678"/>
                      <a:pt x="217543" y="446582"/>
                      <a:pt x="202197" y="427532"/>
                    </a:cubicBezTo>
                    <a:cubicBezTo>
                      <a:pt x="186851" y="408482"/>
                      <a:pt x="29689" y="148132"/>
                      <a:pt x="5347" y="110032"/>
                    </a:cubicBezTo>
                    <a:cubicBezTo>
                      <a:pt x="-18995" y="71932"/>
                      <a:pt x="47151" y="211632"/>
                      <a:pt x="56147" y="198932"/>
                    </a:cubicBezTo>
                    <a:cubicBezTo>
                      <a:pt x="65143" y="186232"/>
                      <a:pt x="60909" y="16899"/>
                      <a:pt x="65672" y="2082"/>
                    </a:cubicBezTo>
                    <a:close/>
                  </a:path>
                </a:pathLst>
              </a:custGeom>
              <a:solidFill>
                <a:srgbClr val="FF8AD8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3" name="フリーフォーム 1192">
                <a:extLst>
                  <a:ext uri="{FF2B5EF4-FFF2-40B4-BE49-F238E27FC236}">
                    <a16:creationId xmlns:a16="http://schemas.microsoft.com/office/drawing/2014/main" id="{74FFF184-C46C-D9F7-AD1E-724CCDBC501A}"/>
                  </a:ext>
                </a:extLst>
              </p:cNvPr>
              <p:cNvSpPr/>
              <p:nvPr/>
            </p:nvSpPr>
            <p:spPr>
              <a:xfrm>
                <a:off x="5791764" y="2466213"/>
                <a:ext cx="134586" cy="593489"/>
              </a:xfrm>
              <a:custGeom>
                <a:avLst/>
                <a:gdLst>
                  <a:gd name="connsiteX0" fmla="*/ 132786 w 134586"/>
                  <a:gd name="connsiteY0" fmla="*/ 762 h 593489"/>
                  <a:gd name="connsiteX1" fmla="*/ 75636 w 134586"/>
                  <a:gd name="connsiteY1" fmla="*/ 194437 h 593489"/>
                  <a:gd name="connsiteX2" fmla="*/ 34361 w 134586"/>
                  <a:gd name="connsiteY2" fmla="*/ 486537 h 593489"/>
                  <a:gd name="connsiteX3" fmla="*/ 40711 w 134586"/>
                  <a:gd name="connsiteY3" fmla="*/ 330962 h 593489"/>
                  <a:gd name="connsiteX4" fmla="*/ 21661 w 134586"/>
                  <a:gd name="connsiteY4" fmla="*/ 591312 h 593489"/>
                  <a:gd name="connsiteX5" fmla="*/ 43886 w 134586"/>
                  <a:gd name="connsiteY5" fmla="*/ 156337 h 593489"/>
                  <a:gd name="connsiteX6" fmla="*/ 2611 w 134586"/>
                  <a:gd name="connsiteY6" fmla="*/ 264287 h 593489"/>
                  <a:gd name="connsiteX7" fmla="*/ 132786 w 134586"/>
                  <a:gd name="connsiteY7" fmla="*/ 762 h 593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86" h="593489">
                    <a:moveTo>
                      <a:pt x="132786" y="762"/>
                    </a:moveTo>
                    <a:cubicBezTo>
                      <a:pt x="144957" y="-10880"/>
                      <a:pt x="92040" y="113475"/>
                      <a:pt x="75636" y="194437"/>
                    </a:cubicBezTo>
                    <a:cubicBezTo>
                      <a:pt x="59232" y="275399"/>
                      <a:pt x="40182" y="463783"/>
                      <a:pt x="34361" y="486537"/>
                    </a:cubicBezTo>
                    <a:cubicBezTo>
                      <a:pt x="28540" y="509291"/>
                      <a:pt x="42828" y="313500"/>
                      <a:pt x="40711" y="330962"/>
                    </a:cubicBezTo>
                    <a:cubicBezTo>
                      <a:pt x="38594" y="348424"/>
                      <a:pt x="21132" y="620416"/>
                      <a:pt x="21661" y="591312"/>
                    </a:cubicBezTo>
                    <a:cubicBezTo>
                      <a:pt x="22190" y="562208"/>
                      <a:pt x="47061" y="210841"/>
                      <a:pt x="43886" y="156337"/>
                    </a:cubicBezTo>
                    <a:cubicBezTo>
                      <a:pt x="40711" y="101833"/>
                      <a:pt x="-12206" y="284395"/>
                      <a:pt x="2611" y="264287"/>
                    </a:cubicBezTo>
                    <a:cubicBezTo>
                      <a:pt x="17428" y="244179"/>
                      <a:pt x="120615" y="12404"/>
                      <a:pt x="132786" y="762"/>
                    </a:cubicBezTo>
                    <a:close/>
                  </a:path>
                </a:pathLst>
              </a:custGeom>
              <a:solidFill>
                <a:srgbClr val="FF8AD8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4" name="フリーフォーム 1193">
                <a:extLst>
                  <a:ext uri="{FF2B5EF4-FFF2-40B4-BE49-F238E27FC236}">
                    <a16:creationId xmlns:a16="http://schemas.microsoft.com/office/drawing/2014/main" id="{3189B051-BE20-56AA-DA85-CC4ECBD47710}"/>
                  </a:ext>
                </a:extLst>
              </p:cNvPr>
              <p:cNvSpPr/>
              <p:nvPr/>
            </p:nvSpPr>
            <p:spPr>
              <a:xfrm>
                <a:off x="6216636" y="3538183"/>
                <a:ext cx="436229" cy="411593"/>
              </a:xfrm>
              <a:custGeom>
                <a:avLst/>
                <a:gdLst>
                  <a:gd name="connsiteX0" fmla="*/ 14 w 436229"/>
                  <a:gd name="connsiteY0" fmla="*/ 411517 h 411593"/>
                  <a:gd name="connsiteX1" fmla="*/ 260364 w 436229"/>
                  <a:gd name="connsiteY1" fmla="*/ 303567 h 411593"/>
                  <a:gd name="connsiteX2" fmla="*/ 434989 w 436229"/>
                  <a:gd name="connsiteY2" fmla="*/ 1942 h 411593"/>
                  <a:gd name="connsiteX3" fmla="*/ 330214 w 436229"/>
                  <a:gd name="connsiteY3" fmla="*/ 182917 h 411593"/>
                  <a:gd name="connsiteX4" fmla="*/ 174639 w 436229"/>
                  <a:gd name="connsiteY4" fmla="*/ 360717 h 411593"/>
                  <a:gd name="connsiteX5" fmla="*/ 247664 w 436229"/>
                  <a:gd name="connsiteY5" fmla="*/ 290867 h 411593"/>
                  <a:gd name="connsiteX6" fmla="*/ 14 w 436229"/>
                  <a:gd name="connsiteY6" fmla="*/ 411517 h 411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6229" h="411593">
                    <a:moveTo>
                      <a:pt x="14" y="411517"/>
                    </a:moveTo>
                    <a:cubicBezTo>
                      <a:pt x="2131" y="413634"/>
                      <a:pt x="187868" y="371829"/>
                      <a:pt x="260364" y="303567"/>
                    </a:cubicBezTo>
                    <a:cubicBezTo>
                      <a:pt x="332860" y="235305"/>
                      <a:pt x="434989" y="1942"/>
                      <a:pt x="434989" y="1942"/>
                    </a:cubicBezTo>
                    <a:cubicBezTo>
                      <a:pt x="446631" y="-18166"/>
                      <a:pt x="373606" y="123121"/>
                      <a:pt x="330214" y="182917"/>
                    </a:cubicBezTo>
                    <a:cubicBezTo>
                      <a:pt x="286822" y="242713"/>
                      <a:pt x="188397" y="342725"/>
                      <a:pt x="174639" y="360717"/>
                    </a:cubicBezTo>
                    <a:cubicBezTo>
                      <a:pt x="160881" y="378709"/>
                      <a:pt x="273593" y="283459"/>
                      <a:pt x="247664" y="290867"/>
                    </a:cubicBezTo>
                    <a:cubicBezTo>
                      <a:pt x="221735" y="298275"/>
                      <a:pt x="-2103" y="409400"/>
                      <a:pt x="14" y="41151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5" name="フリーフォーム 1194">
                <a:extLst>
                  <a:ext uri="{FF2B5EF4-FFF2-40B4-BE49-F238E27FC236}">
                    <a16:creationId xmlns:a16="http://schemas.microsoft.com/office/drawing/2014/main" id="{ADE4321F-716B-7177-2077-75B70307F8F0}"/>
                  </a:ext>
                </a:extLst>
              </p:cNvPr>
              <p:cNvSpPr/>
              <p:nvPr/>
            </p:nvSpPr>
            <p:spPr>
              <a:xfrm>
                <a:off x="6914815" y="2423781"/>
                <a:ext cx="144317" cy="589140"/>
              </a:xfrm>
              <a:custGeom>
                <a:avLst/>
                <a:gdLst>
                  <a:gd name="connsiteX0" fmla="*/ 63740 w 144317"/>
                  <a:gd name="connsiteY0" fmla="*/ 971 h 589140"/>
                  <a:gd name="connsiteX1" fmla="*/ 118331 w 144317"/>
                  <a:gd name="connsiteY1" fmla="*/ 278476 h 589140"/>
                  <a:gd name="connsiteX2" fmla="*/ 141078 w 144317"/>
                  <a:gd name="connsiteY2" fmla="*/ 192040 h 589140"/>
                  <a:gd name="connsiteX3" fmla="*/ 50092 w 144317"/>
                  <a:gd name="connsiteY3" fmla="*/ 578726 h 589140"/>
                  <a:gd name="connsiteX4" fmla="*/ 50092 w 144317"/>
                  <a:gd name="connsiteY4" fmla="*/ 451347 h 589140"/>
                  <a:gd name="connsiteX5" fmla="*/ 51 w 144317"/>
                  <a:gd name="connsiteY5" fmla="*/ 160195 h 589140"/>
                  <a:gd name="connsiteX6" fmla="*/ 40994 w 144317"/>
                  <a:gd name="connsiteY6" fmla="*/ 355813 h 589140"/>
                  <a:gd name="connsiteX7" fmla="*/ 59191 w 144317"/>
                  <a:gd name="connsiteY7" fmla="*/ 237532 h 589140"/>
                  <a:gd name="connsiteX8" fmla="*/ 63740 w 144317"/>
                  <a:gd name="connsiteY8" fmla="*/ 187491 h 589140"/>
                  <a:gd name="connsiteX9" fmla="*/ 63740 w 144317"/>
                  <a:gd name="connsiteY9" fmla="*/ 971 h 58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4317" h="589140">
                    <a:moveTo>
                      <a:pt x="63740" y="971"/>
                    </a:moveTo>
                    <a:cubicBezTo>
                      <a:pt x="72838" y="16135"/>
                      <a:pt x="105441" y="246631"/>
                      <a:pt x="118331" y="278476"/>
                    </a:cubicBezTo>
                    <a:cubicBezTo>
                      <a:pt x="131221" y="310321"/>
                      <a:pt x="152451" y="141998"/>
                      <a:pt x="141078" y="192040"/>
                    </a:cubicBezTo>
                    <a:cubicBezTo>
                      <a:pt x="129705" y="242082"/>
                      <a:pt x="65256" y="535508"/>
                      <a:pt x="50092" y="578726"/>
                    </a:cubicBezTo>
                    <a:cubicBezTo>
                      <a:pt x="34928" y="621944"/>
                      <a:pt x="58432" y="521102"/>
                      <a:pt x="50092" y="451347"/>
                    </a:cubicBezTo>
                    <a:cubicBezTo>
                      <a:pt x="41752" y="381592"/>
                      <a:pt x="1567" y="176117"/>
                      <a:pt x="51" y="160195"/>
                    </a:cubicBezTo>
                    <a:cubicBezTo>
                      <a:pt x="-1465" y="144273"/>
                      <a:pt x="31137" y="342924"/>
                      <a:pt x="40994" y="355813"/>
                    </a:cubicBezTo>
                    <a:cubicBezTo>
                      <a:pt x="50851" y="368703"/>
                      <a:pt x="55400" y="265586"/>
                      <a:pt x="59191" y="237532"/>
                    </a:cubicBezTo>
                    <a:cubicBezTo>
                      <a:pt x="62982" y="209478"/>
                      <a:pt x="62982" y="222368"/>
                      <a:pt x="63740" y="187491"/>
                    </a:cubicBezTo>
                    <a:cubicBezTo>
                      <a:pt x="64498" y="152614"/>
                      <a:pt x="54642" y="-14193"/>
                      <a:pt x="63740" y="971"/>
                    </a:cubicBezTo>
                    <a:close/>
                  </a:path>
                </a:pathLst>
              </a:custGeom>
              <a:solidFill>
                <a:srgbClr val="FF8AD8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6" name="フリーフォーム 1195">
                <a:extLst>
                  <a:ext uri="{FF2B5EF4-FFF2-40B4-BE49-F238E27FC236}">
                    <a16:creationId xmlns:a16="http://schemas.microsoft.com/office/drawing/2014/main" id="{B0E1D139-35E6-FFFE-53D6-24E0A541D20F}"/>
                  </a:ext>
                </a:extLst>
              </p:cNvPr>
              <p:cNvSpPr/>
              <p:nvPr/>
            </p:nvSpPr>
            <p:spPr>
              <a:xfrm>
                <a:off x="5684943" y="2388325"/>
                <a:ext cx="222545" cy="343346"/>
              </a:xfrm>
              <a:custGeom>
                <a:avLst/>
                <a:gdLst>
                  <a:gd name="connsiteX0" fmla="*/ 219988 w 222545"/>
                  <a:gd name="connsiteY0" fmla="*/ 33 h 343346"/>
                  <a:gd name="connsiteX1" fmla="*/ 133553 w 222545"/>
                  <a:gd name="connsiteY1" fmla="*/ 131962 h 343346"/>
                  <a:gd name="connsiteX2" fmla="*/ 97158 w 222545"/>
                  <a:gd name="connsiteY2" fmla="*/ 341227 h 343346"/>
                  <a:gd name="connsiteX3" fmla="*/ 83511 w 222545"/>
                  <a:gd name="connsiteY3" fmla="*/ 227496 h 343346"/>
                  <a:gd name="connsiteX4" fmla="*/ 1624 w 222545"/>
                  <a:gd name="connsiteY4" fmla="*/ 27329 h 343346"/>
                  <a:gd name="connsiteX5" fmla="*/ 33469 w 222545"/>
                  <a:gd name="connsiteY5" fmla="*/ 122863 h 343346"/>
                  <a:gd name="connsiteX6" fmla="*/ 88060 w 222545"/>
                  <a:gd name="connsiteY6" fmla="*/ 50075 h 343346"/>
                  <a:gd name="connsiteX7" fmla="*/ 24370 w 222545"/>
                  <a:gd name="connsiteY7" fmla="*/ 118314 h 343346"/>
                  <a:gd name="connsiteX8" fmla="*/ 219988 w 222545"/>
                  <a:gd name="connsiteY8" fmla="*/ 33 h 343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545" h="343346">
                    <a:moveTo>
                      <a:pt x="219988" y="33"/>
                    </a:moveTo>
                    <a:cubicBezTo>
                      <a:pt x="238185" y="2308"/>
                      <a:pt x="154025" y="75096"/>
                      <a:pt x="133553" y="131962"/>
                    </a:cubicBezTo>
                    <a:cubicBezTo>
                      <a:pt x="113081" y="188828"/>
                      <a:pt x="105498" y="325305"/>
                      <a:pt x="97158" y="341227"/>
                    </a:cubicBezTo>
                    <a:cubicBezTo>
                      <a:pt x="88818" y="357149"/>
                      <a:pt x="99433" y="279812"/>
                      <a:pt x="83511" y="227496"/>
                    </a:cubicBezTo>
                    <a:cubicBezTo>
                      <a:pt x="67589" y="175180"/>
                      <a:pt x="9964" y="44768"/>
                      <a:pt x="1624" y="27329"/>
                    </a:cubicBezTo>
                    <a:cubicBezTo>
                      <a:pt x="-6716" y="9890"/>
                      <a:pt x="19063" y="119072"/>
                      <a:pt x="33469" y="122863"/>
                    </a:cubicBezTo>
                    <a:cubicBezTo>
                      <a:pt x="47875" y="126654"/>
                      <a:pt x="89576" y="50833"/>
                      <a:pt x="88060" y="50075"/>
                    </a:cubicBezTo>
                    <a:cubicBezTo>
                      <a:pt x="86544" y="49317"/>
                      <a:pt x="3898" y="125896"/>
                      <a:pt x="24370" y="118314"/>
                    </a:cubicBezTo>
                    <a:cubicBezTo>
                      <a:pt x="44842" y="110732"/>
                      <a:pt x="201791" y="-2242"/>
                      <a:pt x="219988" y="33"/>
                    </a:cubicBezTo>
                    <a:close/>
                  </a:path>
                </a:pathLst>
              </a:custGeom>
              <a:solidFill>
                <a:srgbClr val="FF8AD8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7" name="フリーフォーム 1196">
                <a:extLst>
                  <a:ext uri="{FF2B5EF4-FFF2-40B4-BE49-F238E27FC236}">
                    <a16:creationId xmlns:a16="http://schemas.microsoft.com/office/drawing/2014/main" id="{537EC543-9051-6694-F2AB-891EBDED90AC}"/>
                  </a:ext>
                </a:extLst>
              </p:cNvPr>
              <p:cNvSpPr/>
              <p:nvPr/>
            </p:nvSpPr>
            <p:spPr>
              <a:xfrm>
                <a:off x="5447550" y="2418749"/>
                <a:ext cx="152880" cy="497504"/>
              </a:xfrm>
              <a:custGeom>
                <a:avLst/>
                <a:gdLst>
                  <a:gd name="connsiteX0" fmla="*/ 84343 w 152880"/>
                  <a:gd name="connsiteY0" fmla="*/ 1454 h 497504"/>
                  <a:gd name="connsiteX1" fmla="*/ 129835 w 152880"/>
                  <a:gd name="connsiteY1" fmla="*/ 187973 h 497504"/>
                  <a:gd name="connsiteX2" fmla="*/ 111638 w 152880"/>
                  <a:gd name="connsiteY2" fmla="*/ 379042 h 497504"/>
                  <a:gd name="connsiteX3" fmla="*/ 116187 w 152880"/>
                  <a:gd name="connsiteY3" fmla="*/ 297155 h 497504"/>
                  <a:gd name="connsiteX4" fmla="*/ 152581 w 152880"/>
                  <a:gd name="connsiteY4" fmla="*/ 497323 h 497504"/>
                  <a:gd name="connsiteX5" fmla="*/ 93441 w 152880"/>
                  <a:gd name="connsiteY5" fmla="*/ 256212 h 497504"/>
                  <a:gd name="connsiteX6" fmla="*/ 2456 w 152880"/>
                  <a:gd name="connsiteY6" fmla="*/ 1454 h 497504"/>
                  <a:gd name="connsiteX7" fmla="*/ 29751 w 152880"/>
                  <a:gd name="connsiteY7" fmla="*/ 147030 h 497504"/>
                  <a:gd name="connsiteX8" fmla="*/ 84343 w 152880"/>
                  <a:gd name="connsiteY8" fmla="*/ 1454 h 49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880" h="497504">
                    <a:moveTo>
                      <a:pt x="84343" y="1454"/>
                    </a:moveTo>
                    <a:cubicBezTo>
                      <a:pt x="101024" y="8278"/>
                      <a:pt x="125286" y="125042"/>
                      <a:pt x="129835" y="187973"/>
                    </a:cubicBezTo>
                    <a:cubicBezTo>
                      <a:pt x="134384" y="250904"/>
                      <a:pt x="113913" y="360845"/>
                      <a:pt x="111638" y="379042"/>
                    </a:cubicBezTo>
                    <a:cubicBezTo>
                      <a:pt x="109363" y="397239"/>
                      <a:pt x="109363" y="277442"/>
                      <a:pt x="116187" y="297155"/>
                    </a:cubicBezTo>
                    <a:cubicBezTo>
                      <a:pt x="123011" y="316868"/>
                      <a:pt x="156372" y="504147"/>
                      <a:pt x="152581" y="497323"/>
                    </a:cubicBezTo>
                    <a:cubicBezTo>
                      <a:pt x="148790" y="490499"/>
                      <a:pt x="118462" y="338857"/>
                      <a:pt x="93441" y="256212"/>
                    </a:cubicBezTo>
                    <a:cubicBezTo>
                      <a:pt x="68420" y="173567"/>
                      <a:pt x="13071" y="19651"/>
                      <a:pt x="2456" y="1454"/>
                    </a:cubicBezTo>
                    <a:cubicBezTo>
                      <a:pt x="-8159" y="-16743"/>
                      <a:pt x="18378" y="141723"/>
                      <a:pt x="29751" y="147030"/>
                    </a:cubicBezTo>
                    <a:cubicBezTo>
                      <a:pt x="41124" y="152337"/>
                      <a:pt x="67662" y="-5370"/>
                      <a:pt x="84343" y="1454"/>
                    </a:cubicBezTo>
                    <a:close/>
                  </a:path>
                </a:pathLst>
              </a:custGeom>
              <a:solidFill>
                <a:srgbClr val="FF8AD8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8" name="フリーフォーム 1197">
                <a:extLst>
                  <a:ext uri="{FF2B5EF4-FFF2-40B4-BE49-F238E27FC236}">
                    <a16:creationId xmlns:a16="http://schemas.microsoft.com/office/drawing/2014/main" id="{C8B940F4-478E-CF7E-3567-F1ECFDE875A1}"/>
                  </a:ext>
                </a:extLst>
              </p:cNvPr>
              <p:cNvSpPr/>
              <p:nvPr/>
            </p:nvSpPr>
            <p:spPr>
              <a:xfrm>
                <a:off x="6817170" y="3148037"/>
                <a:ext cx="184500" cy="491854"/>
              </a:xfrm>
              <a:custGeom>
                <a:avLst/>
                <a:gdLst>
                  <a:gd name="connsiteX0" fmla="*/ 184131 w 184500"/>
                  <a:gd name="connsiteY0" fmla="*/ 47 h 491854"/>
                  <a:gd name="connsiteX1" fmla="*/ 15809 w 184500"/>
                  <a:gd name="connsiteY1" fmla="*/ 277551 h 491854"/>
                  <a:gd name="connsiteX2" fmla="*/ 11260 w 184500"/>
                  <a:gd name="connsiteY2" fmla="*/ 491366 h 491854"/>
                  <a:gd name="connsiteX3" fmla="*/ 52203 w 184500"/>
                  <a:gd name="connsiteY3" fmla="*/ 218411 h 491854"/>
                  <a:gd name="connsiteX4" fmla="*/ 61302 w 184500"/>
                  <a:gd name="connsiteY4" fmla="*/ 254805 h 491854"/>
                  <a:gd name="connsiteX5" fmla="*/ 184131 w 184500"/>
                  <a:gd name="connsiteY5" fmla="*/ 47 h 491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500" h="491854">
                    <a:moveTo>
                      <a:pt x="184131" y="47"/>
                    </a:moveTo>
                    <a:cubicBezTo>
                      <a:pt x="176549" y="3838"/>
                      <a:pt x="44621" y="195665"/>
                      <a:pt x="15809" y="277551"/>
                    </a:cubicBezTo>
                    <a:cubicBezTo>
                      <a:pt x="-13003" y="359437"/>
                      <a:pt x="5194" y="501223"/>
                      <a:pt x="11260" y="491366"/>
                    </a:cubicBezTo>
                    <a:cubicBezTo>
                      <a:pt x="17326" y="481509"/>
                      <a:pt x="43863" y="257838"/>
                      <a:pt x="52203" y="218411"/>
                    </a:cubicBezTo>
                    <a:cubicBezTo>
                      <a:pt x="60543" y="178984"/>
                      <a:pt x="42347" y="286650"/>
                      <a:pt x="61302" y="254805"/>
                    </a:cubicBezTo>
                    <a:cubicBezTo>
                      <a:pt x="80257" y="222960"/>
                      <a:pt x="191713" y="-3744"/>
                      <a:pt x="184131" y="4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9" name="フリーフォーム 1198">
                <a:extLst>
                  <a:ext uri="{FF2B5EF4-FFF2-40B4-BE49-F238E27FC236}">
                    <a16:creationId xmlns:a16="http://schemas.microsoft.com/office/drawing/2014/main" id="{FA7082AC-89A0-4494-AA9D-FECA66776DE6}"/>
                  </a:ext>
                </a:extLst>
              </p:cNvPr>
              <p:cNvSpPr/>
              <p:nvPr/>
            </p:nvSpPr>
            <p:spPr>
              <a:xfrm>
                <a:off x="7124131" y="2251859"/>
                <a:ext cx="139600" cy="684071"/>
              </a:xfrm>
              <a:custGeom>
                <a:avLst/>
                <a:gdLst>
                  <a:gd name="connsiteX0" fmla="*/ 40944 w 139600"/>
                  <a:gd name="connsiteY0" fmla="*/ 22 h 684071"/>
                  <a:gd name="connsiteX1" fmla="*/ 77338 w 139600"/>
                  <a:gd name="connsiteY1" fmla="*/ 263878 h 684071"/>
                  <a:gd name="connsiteX2" fmla="*/ 0 w 139600"/>
                  <a:gd name="connsiteY2" fmla="*/ 586875 h 684071"/>
                  <a:gd name="connsiteX3" fmla="*/ 77338 w 139600"/>
                  <a:gd name="connsiteY3" fmla="*/ 482242 h 684071"/>
                  <a:gd name="connsiteX4" fmla="*/ 22747 w 139600"/>
                  <a:gd name="connsiteY4" fmla="*/ 677860 h 684071"/>
                  <a:gd name="connsiteX5" fmla="*/ 136478 w 139600"/>
                  <a:gd name="connsiteY5" fmla="*/ 204738 h 684071"/>
                  <a:gd name="connsiteX6" fmla="*/ 104633 w 139600"/>
                  <a:gd name="connsiteY6" fmla="*/ 277526 h 684071"/>
                  <a:gd name="connsiteX7" fmla="*/ 40944 w 139600"/>
                  <a:gd name="connsiteY7" fmla="*/ 22 h 684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600" h="684071">
                    <a:moveTo>
                      <a:pt x="40944" y="22"/>
                    </a:moveTo>
                    <a:cubicBezTo>
                      <a:pt x="36395" y="-2253"/>
                      <a:pt x="84162" y="166069"/>
                      <a:pt x="77338" y="263878"/>
                    </a:cubicBezTo>
                    <a:cubicBezTo>
                      <a:pt x="70514" y="361687"/>
                      <a:pt x="0" y="550481"/>
                      <a:pt x="0" y="586875"/>
                    </a:cubicBezTo>
                    <a:cubicBezTo>
                      <a:pt x="0" y="623269"/>
                      <a:pt x="73547" y="467078"/>
                      <a:pt x="77338" y="482242"/>
                    </a:cubicBezTo>
                    <a:cubicBezTo>
                      <a:pt x="81129" y="497406"/>
                      <a:pt x="12890" y="724111"/>
                      <a:pt x="22747" y="677860"/>
                    </a:cubicBezTo>
                    <a:cubicBezTo>
                      <a:pt x="32604" y="631609"/>
                      <a:pt x="122830" y="271460"/>
                      <a:pt x="136478" y="204738"/>
                    </a:cubicBezTo>
                    <a:cubicBezTo>
                      <a:pt x="150126" y="138016"/>
                      <a:pt x="115248" y="309371"/>
                      <a:pt x="104633" y="277526"/>
                    </a:cubicBezTo>
                    <a:cubicBezTo>
                      <a:pt x="94018" y="245681"/>
                      <a:pt x="45493" y="2297"/>
                      <a:pt x="40944" y="2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0" name="フリーフォーム 1199">
                <a:extLst>
                  <a:ext uri="{FF2B5EF4-FFF2-40B4-BE49-F238E27FC236}">
                    <a16:creationId xmlns:a16="http://schemas.microsoft.com/office/drawing/2014/main" id="{F8C52956-E5CF-F3DD-9049-72A28E70DFE7}"/>
                  </a:ext>
                </a:extLst>
              </p:cNvPr>
              <p:cNvSpPr/>
              <p:nvPr/>
            </p:nvSpPr>
            <p:spPr>
              <a:xfrm>
                <a:off x="5498939" y="2233629"/>
                <a:ext cx="449545" cy="103077"/>
              </a:xfrm>
              <a:custGeom>
                <a:avLst/>
                <a:gdLst>
                  <a:gd name="connsiteX0" fmla="*/ 1109 w 449545"/>
                  <a:gd name="connsiteY0" fmla="*/ 13702 h 103077"/>
                  <a:gd name="connsiteX1" fmla="*/ 142136 w 449545"/>
                  <a:gd name="connsiteY1" fmla="*/ 68293 h 103077"/>
                  <a:gd name="connsiteX2" fmla="*/ 446936 w 449545"/>
                  <a:gd name="connsiteY2" fmla="*/ 55 h 103077"/>
                  <a:gd name="connsiteX3" fmla="*/ 296810 w 449545"/>
                  <a:gd name="connsiteY3" fmla="*/ 81941 h 103077"/>
                  <a:gd name="connsiteX4" fmla="*/ 433288 w 449545"/>
                  <a:gd name="connsiteY4" fmla="*/ 50096 h 103077"/>
                  <a:gd name="connsiteX5" fmla="*/ 283162 w 449545"/>
                  <a:gd name="connsiteY5" fmla="*/ 95589 h 103077"/>
                  <a:gd name="connsiteX6" fmla="*/ 210374 w 449545"/>
                  <a:gd name="connsiteY6" fmla="*/ 95589 h 103077"/>
                  <a:gd name="connsiteX7" fmla="*/ 1109 w 449545"/>
                  <a:gd name="connsiteY7" fmla="*/ 13702 h 103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545" h="103077">
                    <a:moveTo>
                      <a:pt x="1109" y="13702"/>
                    </a:moveTo>
                    <a:cubicBezTo>
                      <a:pt x="-10264" y="9153"/>
                      <a:pt x="67832" y="70568"/>
                      <a:pt x="142136" y="68293"/>
                    </a:cubicBezTo>
                    <a:cubicBezTo>
                      <a:pt x="216441" y="66019"/>
                      <a:pt x="421157" y="-2220"/>
                      <a:pt x="446936" y="55"/>
                    </a:cubicBezTo>
                    <a:cubicBezTo>
                      <a:pt x="472715" y="2330"/>
                      <a:pt x="299085" y="73601"/>
                      <a:pt x="296810" y="81941"/>
                    </a:cubicBezTo>
                    <a:cubicBezTo>
                      <a:pt x="294535" y="90281"/>
                      <a:pt x="435563" y="47821"/>
                      <a:pt x="433288" y="50096"/>
                    </a:cubicBezTo>
                    <a:cubicBezTo>
                      <a:pt x="431013" y="52371"/>
                      <a:pt x="320314" y="88007"/>
                      <a:pt x="283162" y="95589"/>
                    </a:cubicBezTo>
                    <a:cubicBezTo>
                      <a:pt x="246010" y="103171"/>
                      <a:pt x="256625" y="107720"/>
                      <a:pt x="210374" y="95589"/>
                    </a:cubicBezTo>
                    <a:cubicBezTo>
                      <a:pt x="164123" y="83458"/>
                      <a:pt x="12482" y="18251"/>
                      <a:pt x="1109" y="13702"/>
                    </a:cubicBezTo>
                    <a:close/>
                  </a:path>
                </a:pathLst>
              </a:custGeom>
              <a:solidFill>
                <a:srgbClr val="FF8AD8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1" name="フリーフォーム 1200">
                <a:extLst>
                  <a:ext uri="{FF2B5EF4-FFF2-40B4-BE49-F238E27FC236}">
                    <a16:creationId xmlns:a16="http://schemas.microsoft.com/office/drawing/2014/main" id="{4C8E3D2C-76AC-0A59-814B-341F0645CE40}"/>
                  </a:ext>
                </a:extLst>
              </p:cNvPr>
              <p:cNvSpPr/>
              <p:nvPr/>
            </p:nvSpPr>
            <p:spPr>
              <a:xfrm>
                <a:off x="6471632" y="2124142"/>
                <a:ext cx="511782" cy="192820"/>
              </a:xfrm>
              <a:custGeom>
                <a:avLst/>
                <a:gdLst>
                  <a:gd name="connsiteX0" fmla="*/ 1956 w 511782"/>
                  <a:gd name="connsiteY0" fmla="*/ 359 h 192820"/>
                  <a:gd name="connsiteX1" fmla="*/ 124786 w 511782"/>
                  <a:gd name="connsiteY1" fmla="*/ 132288 h 192820"/>
                  <a:gd name="connsiteX2" fmla="*/ 324953 w 511782"/>
                  <a:gd name="connsiteY2" fmla="*/ 150485 h 192820"/>
                  <a:gd name="connsiteX3" fmla="*/ 343150 w 511782"/>
                  <a:gd name="connsiteY3" fmla="*/ 168682 h 192820"/>
                  <a:gd name="connsiteX4" fmla="*/ 511472 w 511782"/>
                  <a:gd name="connsiteY4" fmla="*/ 145936 h 192820"/>
                  <a:gd name="connsiteX5" fmla="*/ 379544 w 511782"/>
                  <a:gd name="connsiteY5" fmla="*/ 177780 h 192820"/>
                  <a:gd name="connsiteX6" fmla="*/ 188475 w 511782"/>
                  <a:gd name="connsiteY6" fmla="*/ 186879 h 192820"/>
                  <a:gd name="connsiteX7" fmla="*/ 220320 w 511782"/>
                  <a:gd name="connsiteY7" fmla="*/ 177780 h 192820"/>
                  <a:gd name="connsiteX8" fmla="*/ 1956 w 511782"/>
                  <a:gd name="connsiteY8" fmla="*/ 359 h 19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1782" h="192820">
                    <a:moveTo>
                      <a:pt x="1956" y="359"/>
                    </a:moveTo>
                    <a:cubicBezTo>
                      <a:pt x="-13966" y="-7223"/>
                      <a:pt x="70953" y="107267"/>
                      <a:pt x="124786" y="132288"/>
                    </a:cubicBezTo>
                    <a:cubicBezTo>
                      <a:pt x="178619" y="157309"/>
                      <a:pt x="288559" y="144419"/>
                      <a:pt x="324953" y="150485"/>
                    </a:cubicBezTo>
                    <a:cubicBezTo>
                      <a:pt x="361347" y="156551"/>
                      <a:pt x="312064" y="169440"/>
                      <a:pt x="343150" y="168682"/>
                    </a:cubicBezTo>
                    <a:cubicBezTo>
                      <a:pt x="374236" y="167924"/>
                      <a:pt x="505407" y="144420"/>
                      <a:pt x="511472" y="145936"/>
                    </a:cubicBezTo>
                    <a:cubicBezTo>
                      <a:pt x="517537" y="147452"/>
                      <a:pt x="433377" y="170956"/>
                      <a:pt x="379544" y="177780"/>
                    </a:cubicBezTo>
                    <a:cubicBezTo>
                      <a:pt x="325711" y="184604"/>
                      <a:pt x="215012" y="186879"/>
                      <a:pt x="188475" y="186879"/>
                    </a:cubicBezTo>
                    <a:cubicBezTo>
                      <a:pt x="161938" y="186879"/>
                      <a:pt x="247615" y="205075"/>
                      <a:pt x="220320" y="177780"/>
                    </a:cubicBezTo>
                    <a:cubicBezTo>
                      <a:pt x="193025" y="150485"/>
                      <a:pt x="17878" y="7941"/>
                      <a:pt x="1956" y="359"/>
                    </a:cubicBezTo>
                    <a:close/>
                  </a:path>
                </a:pathLst>
              </a:custGeom>
              <a:solidFill>
                <a:srgbClr val="FF8AD8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2" name="フリーフォーム 1201">
                <a:extLst>
                  <a:ext uri="{FF2B5EF4-FFF2-40B4-BE49-F238E27FC236}">
                    <a16:creationId xmlns:a16="http://schemas.microsoft.com/office/drawing/2014/main" id="{D426D41A-41C3-821F-D69A-3DC214477973}"/>
                  </a:ext>
                </a:extLst>
              </p:cNvPr>
              <p:cNvSpPr/>
              <p:nvPr/>
            </p:nvSpPr>
            <p:spPr>
              <a:xfrm>
                <a:off x="6001089" y="3223362"/>
                <a:ext cx="253682" cy="625001"/>
              </a:xfrm>
              <a:custGeom>
                <a:avLst/>
                <a:gdLst>
                  <a:gd name="connsiteX0" fmla="*/ 28106 w 253682"/>
                  <a:gd name="connsiteY0" fmla="*/ 2 h 625001"/>
                  <a:gd name="connsiteX1" fmla="*/ 23930 w 253682"/>
                  <a:gd name="connsiteY1" fmla="*/ 242172 h 625001"/>
                  <a:gd name="connsiteX2" fmla="*/ 132489 w 253682"/>
                  <a:gd name="connsiteY2" fmla="*/ 484342 h 625001"/>
                  <a:gd name="connsiteX3" fmla="*/ 90736 w 253682"/>
                  <a:gd name="connsiteY3" fmla="*/ 392485 h 625001"/>
                  <a:gd name="connsiteX4" fmla="*/ 249399 w 253682"/>
                  <a:gd name="connsiteY4" fmla="*/ 617953 h 625001"/>
                  <a:gd name="connsiteX5" fmla="*/ 190944 w 253682"/>
                  <a:gd name="connsiteY5" fmla="*/ 538622 h 625001"/>
                  <a:gd name="connsiteX6" fmla="*/ 7229 w 253682"/>
                  <a:gd name="connsiteY6" fmla="*/ 246348 h 625001"/>
                  <a:gd name="connsiteX7" fmla="*/ 28106 w 253682"/>
                  <a:gd name="connsiteY7" fmla="*/ 2 h 625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682" h="625001">
                    <a:moveTo>
                      <a:pt x="28106" y="2"/>
                    </a:moveTo>
                    <a:cubicBezTo>
                      <a:pt x="30890" y="-694"/>
                      <a:pt x="6533" y="161449"/>
                      <a:pt x="23930" y="242172"/>
                    </a:cubicBezTo>
                    <a:cubicBezTo>
                      <a:pt x="41327" y="322895"/>
                      <a:pt x="121355" y="459290"/>
                      <a:pt x="132489" y="484342"/>
                    </a:cubicBezTo>
                    <a:cubicBezTo>
                      <a:pt x="143623" y="509394"/>
                      <a:pt x="71251" y="370217"/>
                      <a:pt x="90736" y="392485"/>
                    </a:cubicBezTo>
                    <a:cubicBezTo>
                      <a:pt x="110221" y="414754"/>
                      <a:pt x="232698" y="593597"/>
                      <a:pt x="249399" y="617953"/>
                    </a:cubicBezTo>
                    <a:cubicBezTo>
                      <a:pt x="266100" y="642309"/>
                      <a:pt x="231306" y="600556"/>
                      <a:pt x="190944" y="538622"/>
                    </a:cubicBezTo>
                    <a:cubicBezTo>
                      <a:pt x="150582" y="476688"/>
                      <a:pt x="30889" y="331943"/>
                      <a:pt x="7229" y="246348"/>
                    </a:cubicBezTo>
                    <a:cubicBezTo>
                      <a:pt x="-16431" y="160753"/>
                      <a:pt x="25322" y="698"/>
                      <a:pt x="28106" y="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3" name="フリーフォーム 1202">
                <a:extLst>
                  <a:ext uri="{FF2B5EF4-FFF2-40B4-BE49-F238E27FC236}">
                    <a16:creationId xmlns:a16="http://schemas.microsoft.com/office/drawing/2014/main" id="{8D5FA803-859D-44BF-14C8-6E378D0DB412}"/>
                  </a:ext>
                </a:extLst>
              </p:cNvPr>
              <p:cNvSpPr/>
              <p:nvPr/>
            </p:nvSpPr>
            <p:spPr>
              <a:xfrm>
                <a:off x="6391837" y="3268642"/>
                <a:ext cx="221919" cy="568719"/>
              </a:xfrm>
              <a:custGeom>
                <a:avLst/>
                <a:gdLst>
                  <a:gd name="connsiteX0" fmla="*/ 221905 w 221919"/>
                  <a:gd name="connsiteY0" fmla="*/ 651 h 568719"/>
                  <a:gd name="connsiteX1" fmla="*/ 171801 w 221919"/>
                  <a:gd name="connsiteY1" fmla="*/ 201068 h 568719"/>
                  <a:gd name="connsiteX2" fmla="*/ 155100 w 221919"/>
                  <a:gd name="connsiteY2" fmla="*/ 359731 h 568719"/>
                  <a:gd name="connsiteX3" fmla="*/ 109171 w 221919"/>
                  <a:gd name="connsiteY3" fmla="*/ 484991 h 568719"/>
                  <a:gd name="connsiteX4" fmla="*/ 134223 w 221919"/>
                  <a:gd name="connsiteY4" fmla="*/ 418185 h 568719"/>
                  <a:gd name="connsiteX5" fmla="*/ 612 w 221919"/>
                  <a:gd name="connsiteY5" fmla="*/ 568498 h 568719"/>
                  <a:gd name="connsiteX6" fmla="*/ 88295 w 221919"/>
                  <a:gd name="connsiteY6" fmla="*/ 447413 h 568719"/>
                  <a:gd name="connsiteX7" fmla="*/ 175977 w 221919"/>
                  <a:gd name="connsiteY7" fmla="*/ 272048 h 568719"/>
                  <a:gd name="connsiteX8" fmla="*/ 221905 w 221919"/>
                  <a:gd name="connsiteY8" fmla="*/ 651 h 56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919" h="568719">
                    <a:moveTo>
                      <a:pt x="221905" y="651"/>
                    </a:moveTo>
                    <a:cubicBezTo>
                      <a:pt x="221209" y="-11179"/>
                      <a:pt x="182935" y="141221"/>
                      <a:pt x="171801" y="201068"/>
                    </a:cubicBezTo>
                    <a:cubicBezTo>
                      <a:pt x="160667" y="260915"/>
                      <a:pt x="165538" y="312411"/>
                      <a:pt x="155100" y="359731"/>
                    </a:cubicBezTo>
                    <a:cubicBezTo>
                      <a:pt x="144662" y="407051"/>
                      <a:pt x="112650" y="475249"/>
                      <a:pt x="109171" y="484991"/>
                    </a:cubicBezTo>
                    <a:cubicBezTo>
                      <a:pt x="105691" y="494733"/>
                      <a:pt x="152316" y="404267"/>
                      <a:pt x="134223" y="418185"/>
                    </a:cubicBezTo>
                    <a:cubicBezTo>
                      <a:pt x="116130" y="432103"/>
                      <a:pt x="8267" y="563627"/>
                      <a:pt x="612" y="568498"/>
                    </a:cubicBezTo>
                    <a:cubicBezTo>
                      <a:pt x="-7043" y="573369"/>
                      <a:pt x="59067" y="496821"/>
                      <a:pt x="88295" y="447413"/>
                    </a:cubicBezTo>
                    <a:cubicBezTo>
                      <a:pt x="117523" y="398005"/>
                      <a:pt x="153709" y="343029"/>
                      <a:pt x="175977" y="272048"/>
                    </a:cubicBezTo>
                    <a:cubicBezTo>
                      <a:pt x="198245" y="201067"/>
                      <a:pt x="222601" y="12481"/>
                      <a:pt x="221905" y="65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4" name="フリーフォーム 1203">
                <a:extLst>
                  <a:ext uri="{FF2B5EF4-FFF2-40B4-BE49-F238E27FC236}">
                    <a16:creationId xmlns:a16="http://schemas.microsoft.com/office/drawing/2014/main" id="{93D37550-615E-FF40-2CB5-16347A84BAC8}"/>
                  </a:ext>
                </a:extLst>
              </p:cNvPr>
              <p:cNvSpPr/>
              <p:nvPr/>
            </p:nvSpPr>
            <p:spPr>
              <a:xfrm>
                <a:off x="6200353" y="3185738"/>
                <a:ext cx="84306" cy="438921"/>
              </a:xfrm>
              <a:custGeom>
                <a:avLst/>
                <a:gdLst>
                  <a:gd name="connsiteX0" fmla="*/ 31 w 84306"/>
                  <a:gd name="connsiteY0" fmla="*/ 48 h 438921"/>
                  <a:gd name="connsiteX1" fmla="*/ 25083 w 84306"/>
                  <a:gd name="connsiteY1" fmla="*/ 187939 h 438921"/>
                  <a:gd name="connsiteX2" fmla="*/ 79362 w 84306"/>
                  <a:gd name="connsiteY2" fmla="*/ 434284 h 438921"/>
                  <a:gd name="connsiteX3" fmla="*/ 75187 w 84306"/>
                  <a:gd name="connsiteY3" fmla="*/ 338251 h 438921"/>
                  <a:gd name="connsiteX4" fmla="*/ 20907 w 84306"/>
                  <a:gd name="connsiteY4" fmla="*/ 204640 h 438921"/>
                  <a:gd name="connsiteX5" fmla="*/ 31 w 84306"/>
                  <a:gd name="connsiteY5" fmla="*/ 48 h 43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306" h="438921">
                    <a:moveTo>
                      <a:pt x="31" y="48"/>
                    </a:moveTo>
                    <a:cubicBezTo>
                      <a:pt x="727" y="-2736"/>
                      <a:pt x="11861" y="115566"/>
                      <a:pt x="25083" y="187939"/>
                    </a:cubicBezTo>
                    <a:cubicBezTo>
                      <a:pt x="38305" y="260312"/>
                      <a:pt x="71011" y="409232"/>
                      <a:pt x="79362" y="434284"/>
                    </a:cubicBezTo>
                    <a:cubicBezTo>
                      <a:pt x="87713" y="459336"/>
                      <a:pt x="84929" y="376525"/>
                      <a:pt x="75187" y="338251"/>
                    </a:cubicBezTo>
                    <a:cubicBezTo>
                      <a:pt x="65445" y="299977"/>
                      <a:pt x="31345" y="258224"/>
                      <a:pt x="20907" y="204640"/>
                    </a:cubicBezTo>
                    <a:cubicBezTo>
                      <a:pt x="10469" y="151057"/>
                      <a:pt x="-665" y="2832"/>
                      <a:pt x="31" y="4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5" name="フリーフォーム 1204">
                <a:extLst>
                  <a:ext uri="{FF2B5EF4-FFF2-40B4-BE49-F238E27FC236}">
                    <a16:creationId xmlns:a16="http://schemas.microsoft.com/office/drawing/2014/main" id="{426F03B3-4928-0A6B-6CD2-62F545FCD5F0}"/>
                  </a:ext>
                </a:extLst>
              </p:cNvPr>
              <p:cNvSpPr/>
              <p:nvPr/>
            </p:nvSpPr>
            <p:spPr>
              <a:xfrm>
                <a:off x="6112496" y="3607494"/>
                <a:ext cx="260652" cy="229666"/>
              </a:xfrm>
              <a:custGeom>
                <a:avLst/>
                <a:gdLst>
                  <a:gd name="connsiteX0" fmla="*/ 205 w 260652"/>
                  <a:gd name="connsiteY0" fmla="*/ 2 h 229666"/>
                  <a:gd name="connsiteX1" fmla="*/ 175570 w 260652"/>
                  <a:gd name="connsiteY1" fmla="*/ 175366 h 229666"/>
                  <a:gd name="connsiteX2" fmla="*/ 259077 w 260652"/>
                  <a:gd name="connsiteY2" fmla="*/ 229646 h 229666"/>
                  <a:gd name="connsiteX3" fmla="*/ 213148 w 260652"/>
                  <a:gd name="connsiteY3" fmla="*/ 179542 h 229666"/>
                  <a:gd name="connsiteX4" fmla="*/ 205 w 260652"/>
                  <a:gd name="connsiteY4" fmla="*/ 2 h 229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652" h="229666">
                    <a:moveTo>
                      <a:pt x="205" y="2"/>
                    </a:moveTo>
                    <a:cubicBezTo>
                      <a:pt x="-6058" y="-694"/>
                      <a:pt x="132425" y="137092"/>
                      <a:pt x="175570" y="175366"/>
                    </a:cubicBezTo>
                    <a:cubicBezTo>
                      <a:pt x="218715" y="213640"/>
                      <a:pt x="252814" y="228950"/>
                      <a:pt x="259077" y="229646"/>
                    </a:cubicBezTo>
                    <a:cubicBezTo>
                      <a:pt x="265340" y="230342"/>
                      <a:pt x="253510" y="213641"/>
                      <a:pt x="213148" y="179542"/>
                    </a:cubicBezTo>
                    <a:cubicBezTo>
                      <a:pt x="172786" y="145443"/>
                      <a:pt x="6468" y="698"/>
                      <a:pt x="205" y="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6" name="フリーフォーム 1205">
                <a:extLst>
                  <a:ext uri="{FF2B5EF4-FFF2-40B4-BE49-F238E27FC236}">
                    <a16:creationId xmlns:a16="http://schemas.microsoft.com/office/drawing/2014/main" id="{C1D0255B-2751-6164-9383-B499FF50F401}"/>
                  </a:ext>
                </a:extLst>
              </p:cNvPr>
              <p:cNvSpPr/>
              <p:nvPr/>
            </p:nvSpPr>
            <p:spPr>
              <a:xfrm>
                <a:off x="6521788" y="3214635"/>
                <a:ext cx="46804" cy="280220"/>
              </a:xfrm>
              <a:custGeom>
                <a:avLst/>
                <a:gdLst>
                  <a:gd name="connsiteX0" fmla="*/ 97 w 46804"/>
                  <a:gd name="connsiteY0" fmla="*/ 379 h 280220"/>
                  <a:gd name="connsiteX1" fmla="*/ 46026 w 46804"/>
                  <a:gd name="connsiteY1" fmla="*/ 100587 h 280220"/>
                  <a:gd name="connsiteX2" fmla="*/ 29324 w 46804"/>
                  <a:gd name="connsiteY2" fmla="*/ 280127 h 280220"/>
                  <a:gd name="connsiteX3" fmla="*/ 33500 w 46804"/>
                  <a:gd name="connsiteY3" fmla="*/ 75535 h 280220"/>
                  <a:gd name="connsiteX4" fmla="*/ 97 w 46804"/>
                  <a:gd name="connsiteY4" fmla="*/ 379 h 28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04" h="280220">
                    <a:moveTo>
                      <a:pt x="97" y="379"/>
                    </a:moveTo>
                    <a:cubicBezTo>
                      <a:pt x="2185" y="4554"/>
                      <a:pt x="41155" y="53963"/>
                      <a:pt x="46026" y="100587"/>
                    </a:cubicBezTo>
                    <a:cubicBezTo>
                      <a:pt x="50897" y="147211"/>
                      <a:pt x="31412" y="284302"/>
                      <a:pt x="29324" y="280127"/>
                    </a:cubicBezTo>
                    <a:cubicBezTo>
                      <a:pt x="27236" y="275952"/>
                      <a:pt x="36979" y="124247"/>
                      <a:pt x="33500" y="75535"/>
                    </a:cubicBezTo>
                    <a:cubicBezTo>
                      <a:pt x="30021" y="26823"/>
                      <a:pt x="-1991" y="-3796"/>
                      <a:pt x="97" y="37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7" name="フリーフォーム 1206">
                <a:extLst>
                  <a:ext uri="{FF2B5EF4-FFF2-40B4-BE49-F238E27FC236}">
                    <a16:creationId xmlns:a16="http://schemas.microsoft.com/office/drawing/2014/main" id="{54F488F6-B6A0-2D43-BF7E-5B1F1635F8BF}"/>
                  </a:ext>
                </a:extLst>
              </p:cNvPr>
              <p:cNvSpPr/>
              <p:nvPr/>
            </p:nvSpPr>
            <p:spPr>
              <a:xfrm>
                <a:off x="5506327" y="1882111"/>
                <a:ext cx="385132" cy="84631"/>
              </a:xfrm>
              <a:custGeom>
                <a:avLst/>
                <a:gdLst>
                  <a:gd name="connsiteX0" fmla="*/ 950 w 385132"/>
                  <a:gd name="connsiteY0" fmla="*/ 84475 h 84631"/>
                  <a:gd name="connsiteX1" fmla="*/ 193015 w 385132"/>
                  <a:gd name="connsiteY1" fmla="*/ 21845 h 84631"/>
                  <a:gd name="connsiteX2" fmla="*/ 293224 w 385132"/>
                  <a:gd name="connsiteY2" fmla="*/ 21845 h 84631"/>
                  <a:gd name="connsiteX3" fmla="*/ 385081 w 385132"/>
                  <a:gd name="connsiteY3" fmla="*/ 30196 h 84631"/>
                  <a:gd name="connsiteX4" fmla="*/ 280698 w 385132"/>
                  <a:gd name="connsiteY4" fmla="*/ 968 h 84631"/>
                  <a:gd name="connsiteX5" fmla="*/ 950 w 385132"/>
                  <a:gd name="connsiteY5" fmla="*/ 84475 h 8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5132" h="84631">
                    <a:moveTo>
                      <a:pt x="950" y="84475"/>
                    </a:moveTo>
                    <a:cubicBezTo>
                      <a:pt x="-13664" y="87954"/>
                      <a:pt x="144303" y="32283"/>
                      <a:pt x="193015" y="21845"/>
                    </a:cubicBezTo>
                    <a:cubicBezTo>
                      <a:pt x="241727" y="11407"/>
                      <a:pt x="261213" y="20453"/>
                      <a:pt x="293224" y="21845"/>
                    </a:cubicBezTo>
                    <a:cubicBezTo>
                      <a:pt x="325235" y="23237"/>
                      <a:pt x="387169" y="33676"/>
                      <a:pt x="385081" y="30196"/>
                    </a:cubicBezTo>
                    <a:cubicBezTo>
                      <a:pt x="382993" y="26716"/>
                      <a:pt x="344024" y="-5991"/>
                      <a:pt x="280698" y="968"/>
                    </a:cubicBezTo>
                    <a:cubicBezTo>
                      <a:pt x="217372" y="7927"/>
                      <a:pt x="15564" y="80996"/>
                      <a:pt x="950" y="8447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8" name="フリーフォーム 1207">
                <a:extLst>
                  <a:ext uri="{FF2B5EF4-FFF2-40B4-BE49-F238E27FC236}">
                    <a16:creationId xmlns:a16="http://schemas.microsoft.com/office/drawing/2014/main" id="{5BAD73C4-950F-FDF0-14B1-233430BB9891}"/>
                  </a:ext>
                </a:extLst>
              </p:cNvPr>
              <p:cNvSpPr/>
              <p:nvPr/>
            </p:nvSpPr>
            <p:spPr>
              <a:xfrm>
                <a:off x="6212666" y="1828778"/>
                <a:ext cx="204992" cy="398215"/>
              </a:xfrm>
              <a:custGeom>
                <a:avLst/>
                <a:gdLst>
                  <a:gd name="connsiteX0" fmla="*/ 244 w 204992"/>
                  <a:gd name="connsiteY0" fmla="*/ 22 h 398215"/>
                  <a:gd name="connsiteX1" fmla="*/ 100452 w 204992"/>
                  <a:gd name="connsiteY1" fmla="*/ 192088 h 398215"/>
                  <a:gd name="connsiteX2" fmla="*/ 87926 w 204992"/>
                  <a:gd name="connsiteY2" fmla="*/ 288121 h 398215"/>
                  <a:gd name="connsiteX3" fmla="*/ 96276 w 204992"/>
                  <a:gd name="connsiteY3" fmla="*/ 238017 h 398215"/>
                  <a:gd name="connsiteX4" fmla="*/ 204835 w 204992"/>
                  <a:gd name="connsiteY4" fmla="*/ 396680 h 398215"/>
                  <a:gd name="connsiteX5" fmla="*/ 121329 w 204992"/>
                  <a:gd name="connsiteY5" fmla="*/ 308997 h 398215"/>
                  <a:gd name="connsiteX6" fmla="*/ 158907 w 204992"/>
                  <a:gd name="connsiteY6" fmla="*/ 154510 h 398215"/>
                  <a:gd name="connsiteX7" fmla="*/ 133855 w 204992"/>
                  <a:gd name="connsiteY7" fmla="*/ 204614 h 398215"/>
                  <a:gd name="connsiteX8" fmla="*/ 244 w 204992"/>
                  <a:gd name="connsiteY8" fmla="*/ 22 h 398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992" h="398215">
                    <a:moveTo>
                      <a:pt x="244" y="22"/>
                    </a:moveTo>
                    <a:cubicBezTo>
                      <a:pt x="-5323" y="-2066"/>
                      <a:pt x="85838" y="144072"/>
                      <a:pt x="100452" y="192088"/>
                    </a:cubicBezTo>
                    <a:cubicBezTo>
                      <a:pt x="115066" y="240105"/>
                      <a:pt x="88622" y="280466"/>
                      <a:pt x="87926" y="288121"/>
                    </a:cubicBezTo>
                    <a:cubicBezTo>
                      <a:pt x="87230" y="295776"/>
                      <a:pt x="76791" y="219924"/>
                      <a:pt x="96276" y="238017"/>
                    </a:cubicBezTo>
                    <a:cubicBezTo>
                      <a:pt x="115761" y="256110"/>
                      <a:pt x="200660" y="384850"/>
                      <a:pt x="204835" y="396680"/>
                    </a:cubicBezTo>
                    <a:cubicBezTo>
                      <a:pt x="209010" y="408510"/>
                      <a:pt x="128984" y="349359"/>
                      <a:pt x="121329" y="308997"/>
                    </a:cubicBezTo>
                    <a:cubicBezTo>
                      <a:pt x="113674" y="268635"/>
                      <a:pt x="156819" y="171907"/>
                      <a:pt x="158907" y="154510"/>
                    </a:cubicBezTo>
                    <a:cubicBezTo>
                      <a:pt x="160995" y="137113"/>
                      <a:pt x="154732" y="229666"/>
                      <a:pt x="133855" y="204614"/>
                    </a:cubicBezTo>
                    <a:cubicBezTo>
                      <a:pt x="112978" y="179562"/>
                      <a:pt x="5811" y="2110"/>
                      <a:pt x="244" y="22"/>
                    </a:cubicBezTo>
                    <a:close/>
                  </a:path>
                </a:pathLst>
              </a:custGeom>
              <a:solidFill>
                <a:srgbClr val="FF8AD8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9" name="フリーフォーム 1208">
                <a:extLst>
                  <a:ext uri="{FF2B5EF4-FFF2-40B4-BE49-F238E27FC236}">
                    <a16:creationId xmlns:a16="http://schemas.microsoft.com/office/drawing/2014/main" id="{4B4DD6B1-DB86-4461-0CD4-C99537894062}"/>
                  </a:ext>
                </a:extLst>
              </p:cNvPr>
              <p:cNvSpPr/>
              <p:nvPr/>
            </p:nvSpPr>
            <p:spPr>
              <a:xfrm>
                <a:off x="5111890" y="591302"/>
                <a:ext cx="896084" cy="3496408"/>
              </a:xfrm>
              <a:custGeom>
                <a:avLst/>
                <a:gdLst>
                  <a:gd name="connsiteX0" fmla="*/ 896004 w 896084"/>
                  <a:gd name="connsiteY0" fmla="*/ 1629 h 3496408"/>
                  <a:gd name="connsiteX1" fmla="*/ 274498 w 896084"/>
                  <a:gd name="connsiteY1" fmla="*/ 1208923 h 3496408"/>
                  <a:gd name="connsiteX2" fmla="*/ 395941 w 896084"/>
                  <a:gd name="connsiteY2" fmla="*/ 1001754 h 3496408"/>
                  <a:gd name="connsiteX3" fmla="*/ 3035 w 896084"/>
                  <a:gd name="connsiteY3" fmla="*/ 1601829 h 3496408"/>
                  <a:gd name="connsiteX4" fmla="*/ 210204 w 896084"/>
                  <a:gd name="connsiteY4" fmla="*/ 1444667 h 3496408"/>
                  <a:gd name="connsiteX5" fmla="*/ 138766 w 896084"/>
                  <a:gd name="connsiteY5" fmla="*/ 1909011 h 3496408"/>
                  <a:gd name="connsiteX6" fmla="*/ 174485 w 896084"/>
                  <a:gd name="connsiteY6" fmla="*/ 2916279 h 3496408"/>
                  <a:gd name="connsiteX7" fmla="*/ 217348 w 896084"/>
                  <a:gd name="connsiteY7" fmla="*/ 2694823 h 3496408"/>
                  <a:gd name="connsiteX8" fmla="*/ 174485 w 896084"/>
                  <a:gd name="connsiteY8" fmla="*/ 3494923 h 3496408"/>
                  <a:gd name="connsiteX9" fmla="*/ 224491 w 896084"/>
                  <a:gd name="connsiteY9" fmla="*/ 2837698 h 3496408"/>
                  <a:gd name="connsiteX10" fmla="*/ 317360 w 896084"/>
                  <a:gd name="connsiteY10" fmla="*/ 994611 h 3496408"/>
                  <a:gd name="connsiteX11" fmla="*/ 896004 w 896084"/>
                  <a:gd name="connsiteY11" fmla="*/ 1629 h 3496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6084" h="3496408">
                    <a:moveTo>
                      <a:pt x="896004" y="1629"/>
                    </a:moveTo>
                    <a:cubicBezTo>
                      <a:pt x="888860" y="37348"/>
                      <a:pt x="357842" y="1042236"/>
                      <a:pt x="274498" y="1208923"/>
                    </a:cubicBezTo>
                    <a:cubicBezTo>
                      <a:pt x="191154" y="1375611"/>
                      <a:pt x="441185" y="936270"/>
                      <a:pt x="395941" y="1001754"/>
                    </a:cubicBezTo>
                    <a:cubicBezTo>
                      <a:pt x="350697" y="1067238"/>
                      <a:pt x="33991" y="1528010"/>
                      <a:pt x="3035" y="1601829"/>
                    </a:cubicBezTo>
                    <a:cubicBezTo>
                      <a:pt x="-27921" y="1675648"/>
                      <a:pt x="187582" y="1393470"/>
                      <a:pt x="210204" y="1444667"/>
                    </a:cubicBezTo>
                    <a:cubicBezTo>
                      <a:pt x="232826" y="1495864"/>
                      <a:pt x="144719" y="1663742"/>
                      <a:pt x="138766" y="1909011"/>
                    </a:cubicBezTo>
                    <a:cubicBezTo>
                      <a:pt x="132813" y="2154280"/>
                      <a:pt x="161388" y="2785310"/>
                      <a:pt x="174485" y="2916279"/>
                    </a:cubicBezTo>
                    <a:cubicBezTo>
                      <a:pt x="187582" y="3047248"/>
                      <a:pt x="217348" y="2598382"/>
                      <a:pt x="217348" y="2694823"/>
                    </a:cubicBezTo>
                    <a:cubicBezTo>
                      <a:pt x="217348" y="2791264"/>
                      <a:pt x="173295" y="3471111"/>
                      <a:pt x="174485" y="3494923"/>
                    </a:cubicBezTo>
                    <a:cubicBezTo>
                      <a:pt x="175675" y="3518735"/>
                      <a:pt x="200679" y="3254417"/>
                      <a:pt x="224491" y="2837698"/>
                    </a:cubicBezTo>
                    <a:cubicBezTo>
                      <a:pt x="248303" y="2420979"/>
                      <a:pt x="204250" y="1464908"/>
                      <a:pt x="317360" y="994611"/>
                    </a:cubicBezTo>
                    <a:cubicBezTo>
                      <a:pt x="430470" y="524314"/>
                      <a:pt x="903148" y="-34090"/>
                      <a:pt x="896004" y="1629"/>
                    </a:cubicBezTo>
                    <a:close/>
                  </a:path>
                </a:pathLst>
              </a:custGeom>
              <a:solidFill>
                <a:srgbClr val="FF8AD8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4" name="フリーフォーム 1213">
                <a:extLst>
                  <a:ext uri="{FF2B5EF4-FFF2-40B4-BE49-F238E27FC236}">
                    <a16:creationId xmlns:a16="http://schemas.microsoft.com/office/drawing/2014/main" id="{7440357E-3E40-C0A0-D77B-04C78BD54301}"/>
                  </a:ext>
                </a:extLst>
              </p:cNvPr>
              <p:cNvSpPr/>
              <p:nvPr/>
            </p:nvSpPr>
            <p:spPr>
              <a:xfrm>
                <a:off x="4770828" y="219949"/>
                <a:ext cx="1738853" cy="1332628"/>
              </a:xfrm>
              <a:custGeom>
                <a:avLst/>
                <a:gdLst>
                  <a:gd name="connsiteX0" fmla="*/ 1715697 w 1738853"/>
                  <a:gd name="connsiteY0" fmla="*/ 1507 h 1332628"/>
                  <a:gd name="connsiteX1" fmla="*/ 1294216 w 1738853"/>
                  <a:gd name="connsiteY1" fmla="*/ 230107 h 1332628"/>
                  <a:gd name="connsiteX2" fmla="*/ 301235 w 1738853"/>
                  <a:gd name="connsiteY2" fmla="*/ 1244520 h 1332628"/>
                  <a:gd name="connsiteX3" fmla="*/ 529835 w 1738853"/>
                  <a:gd name="connsiteY3" fmla="*/ 923051 h 1332628"/>
                  <a:gd name="connsiteX4" fmla="*/ 1197 w 1738853"/>
                  <a:gd name="connsiteY4" fmla="*/ 1330245 h 1332628"/>
                  <a:gd name="connsiteX5" fmla="*/ 401247 w 1738853"/>
                  <a:gd name="connsiteY5" fmla="*/ 694451 h 1332628"/>
                  <a:gd name="connsiteX6" fmla="*/ 901310 w 1738853"/>
                  <a:gd name="connsiteY6" fmla="*/ 130095 h 1332628"/>
                  <a:gd name="connsiteX7" fmla="*/ 644135 w 1738853"/>
                  <a:gd name="connsiteY7" fmla="*/ 287257 h 1332628"/>
                  <a:gd name="connsiteX8" fmla="*/ 1715697 w 1738853"/>
                  <a:gd name="connsiteY8" fmla="*/ 1507 h 133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38853" h="1332628">
                    <a:moveTo>
                      <a:pt x="1715697" y="1507"/>
                    </a:moveTo>
                    <a:cubicBezTo>
                      <a:pt x="1824044" y="-8018"/>
                      <a:pt x="1529960" y="22938"/>
                      <a:pt x="1294216" y="230107"/>
                    </a:cubicBezTo>
                    <a:cubicBezTo>
                      <a:pt x="1058472" y="437276"/>
                      <a:pt x="428632" y="1129030"/>
                      <a:pt x="301235" y="1244520"/>
                    </a:cubicBezTo>
                    <a:cubicBezTo>
                      <a:pt x="173838" y="1360010"/>
                      <a:pt x="579841" y="908764"/>
                      <a:pt x="529835" y="923051"/>
                    </a:cubicBezTo>
                    <a:cubicBezTo>
                      <a:pt x="479829" y="937339"/>
                      <a:pt x="22628" y="1368345"/>
                      <a:pt x="1197" y="1330245"/>
                    </a:cubicBezTo>
                    <a:cubicBezTo>
                      <a:pt x="-20234" y="1292145"/>
                      <a:pt x="251228" y="894476"/>
                      <a:pt x="401247" y="694451"/>
                    </a:cubicBezTo>
                    <a:cubicBezTo>
                      <a:pt x="551266" y="494426"/>
                      <a:pt x="860829" y="197961"/>
                      <a:pt x="901310" y="130095"/>
                    </a:cubicBezTo>
                    <a:cubicBezTo>
                      <a:pt x="941791" y="62229"/>
                      <a:pt x="511976" y="308688"/>
                      <a:pt x="644135" y="287257"/>
                    </a:cubicBezTo>
                    <a:cubicBezTo>
                      <a:pt x="776294" y="265826"/>
                      <a:pt x="1607350" y="11032"/>
                      <a:pt x="1715697" y="1507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5" name="フリーフォーム 1214">
                <a:extLst>
                  <a:ext uri="{FF2B5EF4-FFF2-40B4-BE49-F238E27FC236}">
                    <a16:creationId xmlns:a16="http://schemas.microsoft.com/office/drawing/2014/main" id="{52045C32-5440-074C-318C-E0E14C6337CD}"/>
                  </a:ext>
                </a:extLst>
              </p:cNvPr>
              <p:cNvSpPr/>
              <p:nvPr/>
            </p:nvSpPr>
            <p:spPr>
              <a:xfrm>
                <a:off x="4613341" y="1198489"/>
                <a:ext cx="839169" cy="3205689"/>
              </a:xfrm>
              <a:custGeom>
                <a:avLst/>
                <a:gdLst>
                  <a:gd name="connsiteX0" fmla="*/ 623028 w 839169"/>
                  <a:gd name="connsiteY0" fmla="*/ 1661 h 3205689"/>
                  <a:gd name="connsiteX1" fmla="*/ 465865 w 839169"/>
                  <a:gd name="connsiteY1" fmla="*/ 880342 h 3205689"/>
                  <a:gd name="connsiteX2" fmla="*/ 658747 w 839169"/>
                  <a:gd name="connsiteY2" fmla="*/ 2044774 h 3205689"/>
                  <a:gd name="connsiteX3" fmla="*/ 601597 w 839169"/>
                  <a:gd name="connsiteY3" fmla="*/ 1923330 h 3205689"/>
                  <a:gd name="connsiteX4" fmla="*/ 837340 w 839169"/>
                  <a:gd name="connsiteY4" fmla="*/ 3152055 h 3205689"/>
                  <a:gd name="connsiteX5" fmla="*/ 673034 w 839169"/>
                  <a:gd name="connsiteY5" fmla="*/ 2802011 h 3205689"/>
                  <a:gd name="connsiteX6" fmla="*/ 51528 w 839169"/>
                  <a:gd name="connsiteY6" fmla="*/ 1166092 h 3205689"/>
                  <a:gd name="connsiteX7" fmla="*/ 58672 w 839169"/>
                  <a:gd name="connsiteY7" fmla="*/ 1366117 h 3205689"/>
                  <a:gd name="connsiteX8" fmla="*/ 251553 w 839169"/>
                  <a:gd name="connsiteY8" fmla="*/ 37380 h 3205689"/>
                  <a:gd name="connsiteX9" fmla="*/ 94390 w 839169"/>
                  <a:gd name="connsiteY9" fmla="*/ 644599 h 3205689"/>
                  <a:gd name="connsiteX10" fmla="*/ 623028 w 839169"/>
                  <a:gd name="connsiteY10" fmla="*/ 1661 h 320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9169" h="3205689">
                    <a:moveTo>
                      <a:pt x="623028" y="1661"/>
                    </a:moveTo>
                    <a:cubicBezTo>
                      <a:pt x="684941" y="40952"/>
                      <a:pt x="459912" y="539823"/>
                      <a:pt x="465865" y="880342"/>
                    </a:cubicBezTo>
                    <a:cubicBezTo>
                      <a:pt x="471818" y="1220861"/>
                      <a:pt x="636125" y="1870943"/>
                      <a:pt x="658747" y="2044774"/>
                    </a:cubicBezTo>
                    <a:cubicBezTo>
                      <a:pt x="681369" y="2218605"/>
                      <a:pt x="571832" y="1738783"/>
                      <a:pt x="601597" y="1923330"/>
                    </a:cubicBezTo>
                    <a:cubicBezTo>
                      <a:pt x="631362" y="2107877"/>
                      <a:pt x="825434" y="3005608"/>
                      <a:pt x="837340" y="3152055"/>
                    </a:cubicBezTo>
                    <a:cubicBezTo>
                      <a:pt x="849246" y="3298502"/>
                      <a:pt x="804003" y="3133005"/>
                      <a:pt x="673034" y="2802011"/>
                    </a:cubicBezTo>
                    <a:cubicBezTo>
                      <a:pt x="542065" y="2471017"/>
                      <a:pt x="153922" y="1405408"/>
                      <a:pt x="51528" y="1166092"/>
                    </a:cubicBezTo>
                    <a:cubicBezTo>
                      <a:pt x="-50866" y="926776"/>
                      <a:pt x="25335" y="1554236"/>
                      <a:pt x="58672" y="1366117"/>
                    </a:cubicBezTo>
                    <a:cubicBezTo>
                      <a:pt x="92009" y="1177998"/>
                      <a:pt x="245600" y="157633"/>
                      <a:pt x="251553" y="37380"/>
                    </a:cubicBezTo>
                    <a:cubicBezTo>
                      <a:pt x="257506" y="-82873"/>
                      <a:pt x="36049" y="656505"/>
                      <a:pt x="94390" y="644599"/>
                    </a:cubicBezTo>
                    <a:cubicBezTo>
                      <a:pt x="152731" y="632693"/>
                      <a:pt x="561115" y="-37630"/>
                      <a:pt x="623028" y="1661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6" name="フリーフォーム 1215">
                <a:extLst>
                  <a:ext uri="{FF2B5EF4-FFF2-40B4-BE49-F238E27FC236}">
                    <a16:creationId xmlns:a16="http://schemas.microsoft.com/office/drawing/2014/main" id="{D59E38B2-1615-9951-CF52-5BB8B53986D2}"/>
                  </a:ext>
                </a:extLst>
              </p:cNvPr>
              <p:cNvSpPr/>
              <p:nvPr/>
            </p:nvSpPr>
            <p:spPr>
              <a:xfrm>
                <a:off x="4558752" y="1804106"/>
                <a:ext cx="885202" cy="2606500"/>
              </a:xfrm>
              <a:custGeom>
                <a:avLst/>
                <a:gdLst>
                  <a:gd name="connsiteX0" fmla="*/ 356148 w 885202"/>
                  <a:gd name="connsiteY0" fmla="*/ 3263 h 2606500"/>
                  <a:gd name="connsiteX1" fmla="*/ 6104 w 885202"/>
                  <a:gd name="connsiteY1" fmla="*/ 1303425 h 2606500"/>
                  <a:gd name="connsiteX2" fmla="*/ 141836 w 885202"/>
                  <a:gd name="connsiteY2" fmla="*/ 1060538 h 2606500"/>
                  <a:gd name="connsiteX3" fmla="*/ 248992 w 885202"/>
                  <a:gd name="connsiteY3" fmla="*/ 1967794 h 2606500"/>
                  <a:gd name="connsiteX4" fmla="*/ 270423 w 885202"/>
                  <a:gd name="connsiteY4" fmla="*/ 1753482 h 2606500"/>
                  <a:gd name="connsiteX5" fmla="*/ 656186 w 885202"/>
                  <a:gd name="connsiteY5" fmla="*/ 2560725 h 2606500"/>
                  <a:gd name="connsiteX6" fmla="*/ 756198 w 885202"/>
                  <a:gd name="connsiteY6" fmla="*/ 2332125 h 2606500"/>
                  <a:gd name="connsiteX7" fmla="*/ 870498 w 885202"/>
                  <a:gd name="connsiteY7" fmla="*/ 2517863 h 2606500"/>
                  <a:gd name="connsiteX8" fmla="*/ 399011 w 885202"/>
                  <a:gd name="connsiteY8" fmla="*/ 653344 h 2606500"/>
                  <a:gd name="connsiteX9" fmla="*/ 399011 w 885202"/>
                  <a:gd name="connsiteY9" fmla="*/ 924807 h 2606500"/>
                  <a:gd name="connsiteX10" fmla="*/ 356148 w 885202"/>
                  <a:gd name="connsiteY10" fmla="*/ 3263 h 2606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5202" h="2606500">
                    <a:moveTo>
                      <a:pt x="356148" y="3263"/>
                    </a:moveTo>
                    <a:cubicBezTo>
                      <a:pt x="290663" y="66366"/>
                      <a:pt x="41823" y="1127213"/>
                      <a:pt x="6104" y="1303425"/>
                    </a:cubicBezTo>
                    <a:cubicBezTo>
                      <a:pt x="-29615" y="1479637"/>
                      <a:pt x="101355" y="949810"/>
                      <a:pt x="141836" y="1060538"/>
                    </a:cubicBezTo>
                    <a:cubicBezTo>
                      <a:pt x="182317" y="1171266"/>
                      <a:pt x="227561" y="1852303"/>
                      <a:pt x="248992" y="1967794"/>
                    </a:cubicBezTo>
                    <a:cubicBezTo>
                      <a:pt x="270423" y="2083285"/>
                      <a:pt x="202557" y="1654660"/>
                      <a:pt x="270423" y="1753482"/>
                    </a:cubicBezTo>
                    <a:cubicBezTo>
                      <a:pt x="338289" y="1852304"/>
                      <a:pt x="575224" y="2464285"/>
                      <a:pt x="656186" y="2560725"/>
                    </a:cubicBezTo>
                    <a:cubicBezTo>
                      <a:pt x="737149" y="2657166"/>
                      <a:pt x="720479" y="2339269"/>
                      <a:pt x="756198" y="2332125"/>
                    </a:cubicBezTo>
                    <a:cubicBezTo>
                      <a:pt x="791917" y="2324981"/>
                      <a:pt x="930029" y="2797660"/>
                      <a:pt x="870498" y="2517863"/>
                    </a:cubicBezTo>
                    <a:cubicBezTo>
                      <a:pt x="810967" y="2238066"/>
                      <a:pt x="477592" y="918853"/>
                      <a:pt x="399011" y="653344"/>
                    </a:cubicBezTo>
                    <a:cubicBezTo>
                      <a:pt x="320430" y="387835"/>
                      <a:pt x="408536" y="1037916"/>
                      <a:pt x="399011" y="924807"/>
                    </a:cubicBezTo>
                    <a:cubicBezTo>
                      <a:pt x="389486" y="811698"/>
                      <a:pt x="421633" y="-59840"/>
                      <a:pt x="356148" y="3263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7" name="フリーフォーム 1216">
                <a:extLst>
                  <a:ext uri="{FF2B5EF4-FFF2-40B4-BE49-F238E27FC236}">
                    <a16:creationId xmlns:a16="http://schemas.microsoft.com/office/drawing/2014/main" id="{CCA37F91-8C1D-9154-A330-2D5A2B281147}"/>
                  </a:ext>
                </a:extLst>
              </p:cNvPr>
              <p:cNvSpPr/>
              <p:nvPr/>
            </p:nvSpPr>
            <p:spPr>
              <a:xfrm>
                <a:off x="5670733" y="313184"/>
                <a:ext cx="825452" cy="1762312"/>
              </a:xfrm>
              <a:custGeom>
                <a:avLst/>
                <a:gdLst>
                  <a:gd name="connsiteX0" fmla="*/ 822936 w 825452"/>
                  <a:gd name="connsiteY0" fmla="*/ 72579 h 1762312"/>
                  <a:gd name="connsiteX1" fmla="*/ 551473 w 825452"/>
                  <a:gd name="connsiteY1" fmla="*/ 851247 h 1762312"/>
                  <a:gd name="connsiteX2" fmla="*/ 358592 w 825452"/>
                  <a:gd name="connsiteY2" fmla="*/ 1737072 h 1762312"/>
                  <a:gd name="connsiteX3" fmla="*/ 415742 w 825452"/>
                  <a:gd name="connsiteY3" fmla="*/ 1537047 h 1762312"/>
                  <a:gd name="connsiteX4" fmla="*/ 308586 w 825452"/>
                  <a:gd name="connsiteY4" fmla="*/ 1715641 h 1762312"/>
                  <a:gd name="connsiteX5" fmla="*/ 37123 w 825452"/>
                  <a:gd name="connsiteY5" fmla="*/ 751235 h 1762312"/>
                  <a:gd name="connsiteX6" fmla="*/ 37123 w 825452"/>
                  <a:gd name="connsiteY6" fmla="*/ 915541 h 1762312"/>
                  <a:gd name="connsiteX7" fmla="*/ 358592 w 825452"/>
                  <a:gd name="connsiteY7" fmla="*/ 8285 h 1762312"/>
                  <a:gd name="connsiteX8" fmla="*/ 230005 w 825452"/>
                  <a:gd name="connsiteY8" fmla="*/ 444054 h 1762312"/>
                  <a:gd name="connsiteX9" fmla="*/ 530042 w 825452"/>
                  <a:gd name="connsiteY9" fmla="*/ 58291 h 1762312"/>
                  <a:gd name="connsiteX10" fmla="*/ 380023 w 825452"/>
                  <a:gd name="connsiteY10" fmla="*/ 294035 h 1762312"/>
                  <a:gd name="connsiteX11" fmla="*/ 822936 w 825452"/>
                  <a:gd name="connsiteY11" fmla="*/ 72579 h 176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25452" h="1762312">
                    <a:moveTo>
                      <a:pt x="822936" y="72579"/>
                    </a:moveTo>
                    <a:cubicBezTo>
                      <a:pt x="851511" y="165448"/>
                      <a:pt x="628864" y="573832"/>
                      <a:pt x="551473" y="851247"/>
                    </a:cubicBezTo>
                    <a:cubicBezTo>
                      <a:pt x="474082" y="1128662"/>
                      <a:pt x="381214" y="1622772"/>
                      <a:pt x="358592" y="1737072"/>
                    </a:cubicBezTo>
                    <a:cubicBezTo>
                      <a:pt x="335970" y="1851372"/>
                      <a:pt x="424076" y="1540619"/>
                      <a:pt x="415742" y="1537047"/>
                    </a:cubicBezTo>
                    <a:cubicBezTo>
                      <a:pt x="407408" y="1533475"/>
                      <a:pt x="371689" y="1846609"/>
                      <a:pt x="308586" y="1715641"/>
                    </a:cubicBezTo>
                    <a:cubicBezTo>
                      <a:pt x="245483" y="1584673"/>
                      <a:pt x="82367" y="884585"/>
                      <a:pt x="37123" y="751235"/>
                    </a:cubicBezTo>
                    <a:cubicBezTo>
                      <a:pt x="-8121" y="617885"/>
                      <a:pt x="-16455" y="1039366"/>
                      <a:pt x="37123" y="915541"/>
                    </a:cubicBezTo>
                    <a:cubicBezTo>
                      <a:pt x="90701" y="791716"/>
                      <a:pt x="326445" y="86866"/>
                      <a:pt x="358592" y="8285"/>
                    </a:cubicBezTo>
                    <a:cubicBezTo>
                      <a:pt x="390739" y="-70296"/>
                      <a:pt x="201430" y="435720"/>
                      <a:pt x="230005" y="444054"/>
                    </a:cubicBezTo>
                    <a:cubicBezTo>
                      <a:pt x="258580" y="452388"/>
                      <a:pt x="505039" y="83294"/>
                      <a:pt x="530042" y="58291"/>
                    </a:cubicBezTo>
                    <a:cubicBezTo>
                      <a:pt x="555045" y="33288"/>
                      <a:pt x="335970" y="290463"/>
                      <a:pt x="380023" y="294035"/>
                    </a:cubicBezTo>
                    <a:cubicBezTo>
                      <a:pt x="424076" y="297607"/>
                      <a:pt x="794361" y="-20290"/>
                      <a:pt x="822936" y="72579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9" name="フリーフォーム 1218">
                <a:extLst>
                  <a:ext uri="{FF2B5EF4-FFF2-40B4-BE49-F238E27FC236}">
                    <a16:creationId xmlns:a16="http://schemas.microsoft.com/office/drawing/2014/main" id="{E1C5CA97-491F-98AB-05DE-5E08367DCDFA}"/>
                  </a:ext>
                </a:extLst>
              </p:cNvPr>
              <p:cNvSpPr/>
              <p:nvPr/>
            </p:nvSpPr>
            <p:spPr>
              <a:xfrm>
                <a:off x="6604840" y="175404"/>
                <a:ext cx="1285088" cy="2940374"/>
              </a:xfrm>
              <a:custGeom>
                <a:avLst/>
                <a:gdLst>
                  <a:gd name="connsiteX0" fmla="*/ 3129 w 1285088"/>
                  <a:gd name="connsiteY0" fmla="*/ 3190 h 2940374"/>
                  <a:gd name="connsiteX1" fmla="*/ 924673 w 1285088"/>
                  <a:gd name="connsiteY1" fmla="*/ 824721 h 2940374"/>
                  <a:gd name="connsiteX2" fmla="*/ 796085 w 1285088"/>
                  <a:gd name="connsiteY2" fmla="*/ 724709 h 2940374"/>
                  <a:gd name="connsiteX3" fmla="*/ 1253285 w 1285088"/>
                  <a:gd name="connsiteY3" fmla="*/ 1760552 h 2940374"/>
                  <a:gd name="connsiteX4" fmla="*/ 1238998 w 1285088"/>
                  <a:gd name="connsiteY4" fmla="*/ 1667684 h 2940374"/>
                  <a:gd name="connsiteX5" fmla="*/ 1181848 w 1285088"/>
                  <a:gd name="connsiteY5" fmla="*/ 2824971 h 2940374"/>
                  <a:gd name="connsiteX6" fmla="*/ 1160416 w 1285088"/>
                  <a:gd name="connsiteY6" fmla="*/ 2660665 h 2940374"/>
                  <a:gd name="connsiteX7" fmla="*/ 431754 w 1285088"/>
                  <a:gd name="connsiteY7" fmla="*/ 717565 h 2940374"/>
                  <a:gd name="connsiteX8" fmla="*/ 617491 w 1285088"/>
                  <a:gd name="connsiteY8" fmla="*/ 1174765 h 2940374"/>
                  <a:gd name="connsiteX9" fmla="*/ 3129 w 1285088"/>
                  <a:gd name="connsiteY9" fmla="*/ 3190 h 2940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5088" h="2940374">
                    <a:moveTo>
                      <a:pt x="3129" y="3190"/>
                    </a:moveTo>
                    <a:cubicBezTo>
                      <a:pt x="54326" y="-55151"/>
                      <a:pt x="792514" y="704468"/>
                      <a:pt x="924673" y="824721"/>
                    </a:cubicBezTo>
                    <a:cubicBezTo>
                      <a:pt x="1056832" y="944974"/>
                      <a:pt x="741316" y="568737"/>
                      <a:pt x="796085" y="724709"/>
                    </a:cubicBezTo>
                    <a:cubicBezTo>
                      <a:pt x="850854" y="880681"/>
                      <a:pt x="1179466" y="1603390"/>
                      <a:pt x="1253285" y="1760552"/>
                    </a:cubicBezTo>
                    <a:cubicBezTo>
                      <a:pt x="1327104" y="1917714"/>
                      <a:pt x="1250904" y="1490281"/>
                      <a:pt x="1238998" y="1667684"/>
                    </a:cubicBezTo>
                    <a:cubicBezTo>
                      <a:pt x="1227092" y="1845087"/>
                      <a:pt x="1194945" y="2659474"/>
                      <a:pt x="1181848" y="2824971"/>
                    </a:cubicBezTo>
                    <a:cubicBezTo>
                      <a:pt x="1168751" y="2990468"/>
                      <a:pt x="1285432" y="3011899"/>
                      <a:pt x="1160416" y="2660665"/>
                    </a:cubicBezTo>
                    <a:cubicBezTo>
                      <a:pt x="1035400" y="2309431"/>
                      <a:pt x="522241" y="965215"/>
                      <a:pt x="431754" y="717565"/>
                    </a:cubicBezTo>
                    <a:cubicBezTo>
                      <a:pt x="341267" y="469915"/>
                      <a:pt x="690119" y="1293827"/>
                      <a:pt x="617491" y="1174765"/>
                    </a:cubicBezTo>
                    <a:cubicBezTo>
                      <a:pt x="544863" y="1055703"/>
                      <a:pt x="-48068" y="61531"/>
                      <a:pt x="3129" y="3190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1" name="フリーフォーム 1220">
                <a:extLst>
                  <a:ext uri="{FF2B5EF4-FFF2-40B4-BE49-F238E27FC236}">
                    <a16:creationId xmlns:a16="http://schemas.microsoft.com/office/drawing/2014/main" id="{9894CB2A-7188-4473-CECB-8AEAE0CC9A9F}"/>
                  </a:ext>
                </a:extLst>
              </p:cNvPr>
              <p:cNvSpPr/>
              <p:nvPr/>
            </p:nvSpPr>
            <p:spPr>
              <a:xfrm>
                <a:off x="6650824" y="1888864"/>
                <a:ext cx="1197861" cy="2447500"/>
              </a:xfrm>
              <a:custGeom>
                <a:avLst/>
                <a:gdLst>
                  <a:gd name="connsiteX0" fmla="*/ 1021564 w 1197861"/>
                  <a:gd name="connsiteY0" fmla="*/ 518580 h 2447500"/>
                  <a:gd name="connsiteX1" fmla="*/ 1193014 w 1197861"/>
                  <a:gd name="connsiteY1" fmla="*/ 1111511 h 2447500"/>
                  <a:gd name="connsiteX2" fmla="*/ 828682 w 1197861"/>
                  <a:gd name="connsiteY2" fmla="*/ 1840174 h 2447500"/>
                  <a:gd name="connsiteX3" fmla="*/ 1035851 w 1197861"/>
                  <a:gd name="connsiteY3" fmla="*/ 1611574 h 2447500"/>
                  <a:gd name="connsiteX4" fmla="*/ 271470 w 1197861"/>
                  <a:gd name="connsiteY4" fmla="*/ 2440249 h 2447500"/>
                  <a:gd name="connsiteX5" fmla="*/ 421489 w 1197861"/>
                  <a:gd name="connsiteY5" fmla="*/ 1954474 h 2447500"/>
                  <a:gd name="connsiteX6" fmla="*/ 621514 w 1197861"/>
                  <a:gd name="connsiteY6" fmla="*/ 932917 h 2447500"/>
                  <a:gd name="connsiteX7" fmla="*/ 7 w 1197861"/>
                  <a:gd name="connsiteY7" fmla="*/ 2204505 h 2447500"/>
                  <a:gd name="connsiteX8" fmla="*/ 635801 w 1197861"/>
                  <a:gd name="connsiteY8" fmla="*/ 1025786 h 2447500"/>
                  <a:gd name="connsiteX9" fmla="*/ 785820 w 1197861"/>
                  <a:gd name="connsiteY9" fmla="*/ 11374 h 2447500"/>
                  <a:gd name="connsiteX10" fmla="*/ 1021564 w 1197861"/>
                  <a:gd name="connsiteY10" fmla="*/ 518580 h 244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7861" h="2447500">
                    <a:moveTo>
                      <a:pt x="1021564" y="518580"/>
                    </a:moveTo>
                    <a:cubicBezTo>
                      <a:pt x="1089430" y="701936"/>
                      <a:pt x="1225161" y="891245"/>
                      <a:pt x="1193014" y="1111511"/>
                    </a:cubicBezTo>
                    <a:cubicBezTo>
                      <a:pt x="1160867" y="1331777"/>
                      <a:pt x="854876" y="1756830"/>
                      <a:pt x="828682" y="1840174"/>
                    </a:cubicBezTo>
                    <a:cubicBezTo>
                      <a:pt x="802488" y="1923518"/>
                      <a:pt x="1035851" y="1611574"/>
                      <a:pt x="1035851" y="1611574"/>
                    </a:cubicBezTo>
                    <a:cubicBezTo>
                      <a:pt x="942982" y="1711586"/>
                      <a:pt x="373863" y="2383099"/>
                      <a:pt x="271470" y="2440249"/>
                    </a:cubicBezTo>
                    <a:cubicBezTo>
                      <a:pt x="169077" y="2497399"/>
                      <a:pt x="363148" y="2205696"/>
                      <a:pt x="421489" y="1954474"/>
                    </a:cubicBezTo>
                    <a:cubicBezTo>
                      <a:pt x="479830" y="1703252"/>
                      <a:pt x="691761" y="891245"/>
                      <a:pt x="621514" y="932917"/>
                    </a:cubicBezTo>
                    <a:cubicBezTo>
                      <a:pt x="551267" y="974589"/>
                      <a:pt x="-2374" y="2189027"/>
                      <a:pt x="7" y="2204505"/>
                    </a:cubicBezTo>
                    <a:cubicBezTo>
                      <a:pt x="2388" y="2219983"/>
                      <a:pt x="504832" y="1391308"/>
                      <a:pt x="635801" y="1025786"/>
                    </a:cubicBezTo>
                    <a:cubicBezTo>
                      <a:pt x="766770" y="660264"/>
                      <a:pt x="727479" y="95908"/>
                      <a:pt x="785820" y="11374"/>
                    </a:cubicBezTo>
                    <a:cubicBezTo>
                      <a:pt x="844161" y="-73160"/>
                      <a:pt x="953698" y="335224"/>
                      <a:pt x="1021564" y="518580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2" name="フリーフォーム 1221">
                <a:extLst>
                  <a:ext uri="{FF2B5EF4-FFF2-40B4-BE49-F238E27FC236}">
                    <a16:creationId xmlns:a16="http://schemas.microsoft.com/office/drawing/2014/main" id="{25232F55-BAE7-6F00-E2E5-6DD97205AC60}"/>
                  </a:ext>
                </a:extLst>
              </p:cNvPr>
              <p:cNvSpPr/>
              <p:nvPr/>
            </p:nvSpPr>
            <p:spPr>
              <a:xfrm>
                <a:off x="5598459" y="1963768"/>
                <a:ext cx="152906" cy="62664"/>
              </a:xfrm>
              <a:custGeom>
                <a:avLst/>
                <a:gdLst>
                  <a:gd name="connsiteX0" fmla="*/ 178 w 152906"/>
                  <a:gd name="connsiteY0" fmla="*/ 10280 h 62664"/>
                  <a:gd name="connsiteX1" fmla="*/ 99210 w 152906"/>
                  <a:gd name="connsiteY1" fmla="*/ 49893 h 62664"/>
                  <a:gd name="connsiteX2" fmla="*/ 152028 w 152906"/>
                  <a:gd name="connsiteY2" fmla="*/ 59796 h 62664"/>
                  <a:gd name="connsiteX3" fmla="*/ 125619 w 152906"/>
                  <a:gd name="connsiteY3" fmla="*/ 3677 h 62664"/>
                  <a:gd name="connsiteX4" fmla="*/ 178 w 152906"/>
                  <a:gd name="connsiteY4" fmla="*/ 10280 h 62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906" h="62664">
                    <a:moveTo>
                      <a:pt x="178" y="10280"/>
                    </a:moveTo>
                    <a:cubicBezTo>
                      <a:pt x="-4223" y="17983"/>
                      <a:pt x="73902" y="41640"/>
                      <a:pt x="99210" y="49893"/>
                    </a:cubicBezTo>
                    <a:cubicBezTo>
                      <a:pt x="124518" y="58146"/>
                      <a:pt x="147627" y="67499"/>
                      <a:pt x="152028" y="59796"/>
                    </a:cubicBezTo>
                    <a:cubicBezTo>
                      <a:pt x="156429" y="52093"/>
                      <a:pt x="143775" y="11930"/>
                      <a:pt x="125619" y="3677"/>
                    </a:cubicBezTo>
                    <a:cubicBezTo>
                      <a:pt x="107463" y="-4576"/>
                      <a:pt x="4579" y="2577"/>
                      <a:pt x="178" y="1028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3" name="フリーフォーム 1222">
                <a:extLst>
                  <a:ext uri="{FF2B5EF4-FFF2-40B4-BE49-F238E27FC236}">
                    <a16:creationId xmlns:a16="http://schemas.microsoft.com/office/drawing/2014/main" id="{260047BC-9990-0E1A-83CE-917E7DDFB586}"/>
                  </a:ext>
                </a:extLst>
              </p:cNvPr>
              <p:cNvSpPr/>
              <p:nvPr/>
            </p:nvSpPr>
            <p:spPr>
              <a:xfrm>
                <a:off x="6791867" y="1946897"/>
                <a:ext cx="83992" cy="74034"/>
              </a:xfrm>
              <a:custGeom>
                <a:avLst/>
                <a:gdLst>
                  <a:gd name="connsiteX0" fmla="*/ 31472 w 83992"/>
                  <a:gd name="connsiteY0" fmla="*/ 742 h 74034"/>
                  <a:gd name="connsiteX1" fmla="*/ 74386 w 83992"/>
                  <a:gd name="connsiteY1" fmla="*/ 33753 h 74034"/>
                  <a:gd name="connsiteX2" fmla="*/ 77687 w 83992"/>
                  <a:gd name="connsiteY2" fmla="*/ 56860 h 74034"/>
                  <a:gd name="connsiteX3" fmla="*/ 1762 w 83992"/>
                  <a:gd name="connsiteY3" fmla="*/ 73366 h 74034"/>
                  <a:gd name="connsiteX4" fmla="*/ 31472 w 83992"/>
                  <a:gd name="connsiteY4" fmla="*/ 742 h 7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992" h="74034">
                    <a:moveTo>
                      <a:pt x="31472" y="742"/>
                    </a:moveTo>
                    <a:cubicBezTo>
                      <a:pt x="43576" y="-5860"/>
                      <a:pt x="74386" y="33753"/>
                      <a:pt x="74386" y="33753"/>
                    </a:cubicBezTo>
                    <a:cubicBezTo>
                      <a:pt x="82089" y="43106"/>
                      <a:pt x="89791" y="50258"/>
                      <a:pt x="77687" y="56860"/>
                    </a:cubicBezTo>
                    <a:cubicBezTo>
                      <a:pt x="65583" y="63462"/>
                      <a:pt x="10565" y="77217"/>
                      <a:pt x="1762" y="73366"/>
                    </a:cubicBezTo>
                    <a:cubicBezTo>
                      <a:pt x="-7041" y="69515"/>
                      <a:pt x="19368" y="7344"/>
                      <a:pt x="31472" y="74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5" name="フリーフォーム 1224">
                <a:extLst>
                  <a:ext uri="{FF2B5EF4-FFF2-40B4-BE49-F238E27FC236}">
                    <a16:creationId xmlns:a16="http://schemas.microsoft.com/office/drawing/2014/main" id="{FB7DEC67-BA53-D203-EC74-F4822104AC7D}"/>
                  </a:ext>
                </a:extLst>
              </p:cNvPr>
              <p:cNvSpPr/>
              <p:nvPr/>
            </p:nvSpPr>
            <p:spPr>
              <a:xfrm>
                <a:off x="5399078" y="1666309"/>
                <a:ext cx="672711" cy="244844"/>
              </a:xfrm>
              <a:custGeom>
                <a:avLst/>
                <a:gdLst>
                  <a:gd name="connsiteX0" fmla="*/ 454 w 672711"/>
                  <a:gd name="connsiteY0" fmla="*/ 75623 h 244844"/>
                  <a:gd name="connsiteX1" fmla="*/ 297634 w 672711"/>
                  <a:gd name="connsiteY1" fmla="*/ 34475 h 244844"/>
                  <a:gd name="connsiteX2" fmla="*/ 251914 w 672711"/>
                  <a:gd name="connsiteY2" fmla="*/ 2471 h 244844"/>
                  <a:gd name="connsiteX3" fmla="*/ 571954 w 672711"/>
                  <a:gd name="connsiteY3" fmla="*/ 103055 h 244844"/>
                  <a:gd name="connsiteX4" fmla="*/ 521662 w 672711"/>
                  <a:gd name="connsiteY4" fmla="*/ 112199 h 244844"/>
                  <a:gd name="connsiteX5" fmla="*/ 672538 w 672711"/>
                  <a:gd name="connsiteY5" fmla="*/ 167063 h 244844"/>
                  <a:gd name="connsiteX6" fmla="*/ 553666 w 672711"/>
                  <a:gd name="connsiteY6" fmla="*/ 167063 h 244844"/>
                  <a:gd name="connsiteX7" fmla="*/ 645106 w 672711"/>
                  <a:gd name="connsiteY7" fmla="*/ 244787 h 244844"/>
                  <a:gd name="connsiteX8" fmla="*/ 338782 w 672711"/>
                  <a:gd name="connsiteY8" fmla="*/ 153347 h 244844"/>
                  <a:gd name="connsiteX9" fmla="*/ 23314 w 672711"/>
                  <a:gd name="connsiteY9" fmla="*/ 185351 h 244844"/>
                  <a:gd name="connsiteX10" fmla="*/ 224482 w 672711"/>
                  <a:gd name="connsiteY10" fmla="*/ 125915 h 244844"/>
                  <a:gd name="connsiteX11" fmla="*/ 454 w 672711"/>
                  <a:gd name="connsiteY11" fmla="*/ 75623 h 24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2711" h="244844">
                    <a:moveTo>
                      <a:pt x="454" y="75623"/>
                    </a:moveTo>
                    <a:cubicBezTo>
                      <a:pt x="12646" y="60383"/>
                      <a:pt x="255724" y="46667"/>
                      <a:pt x="297634" y="34475"/>
                    </a:cubicBezTo>
                    <a:cubicBezTo>
                      <a:pt x="339544" y="22283"/>
                      <a:pt x="206194" y="-8959"/>
                      <a:pt x="251914" y="2471"/>
                    </a:cubicBezTo>
                    <a:cubicBezTo>
                      <a:pt x="297634" y="13901"/>
                      <a:pt x="526996" y="84767"/>
                      <a:pt x="571954" y="103055"/>
                    </a:cubicBezTo>
                    <a:cubicBezTo>
                      <a:pt x="616912" y="121343"/>
                      <a:pt x="504898" y="101531"/>
                      <a:pt x="521662" y="112199"/>
                    </a:cubicBezTo>
                    <a:cubicBezTo>
                      <a:pt x="538426" y="122867"/>
                      <a:pt x="667204" y="157919"/>
                      <a:pt x="672538" y="167063"/>
                    </a:cubicBezTo>
                    <a:cubicBezTo>
                      <a:pt x="677872" y="176207"/>
                      <a:pt x="558238" y="154109"/>
                      <a:pt x="553666" y="167063"/>
                    </a:cubicBezTo>
                    <a:cubicBezTo>
                      <a:pt x="549094" y="180017"/>
                      <a:pt x="680920" y="247073"/>
                      <a:pt x="645106" y="244787"/>
                    </a:cubicBezTo>
                    <a:cubicBezTo>
                      <a:pt x="609292" y="242501"/>
                      <a:pt x="442414" y="163253"/>
                      <a:pt x="338782" y="153347"/>
                    </a:cubicBezTo>
                    <a:cubicBezTo>
                      <a:pt x="235150" y="143441"/>
                      <a:pt x="42364" y="189923"/>
                      <a:pt x="23314" y="185351"/>
                    </a:cubicBezTo>
                    <a:cubicBezTo>
                      <a:pt x="4264" y="180779"/>
                      <a:pt x="223720" y="141155"/>
                      <a:pt x="224482" y="125915"/>
                    </a:cubicBezTo>
                    <a:cubicBezTo>
                      <a:pt x="225244" y="110675"/>
                      <a:pt x="-11738" y="90863"/>
                      <a:pt x="454" y="75623"/>
                    </a:cubicBez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6" name="フリーフォーム 1225">
                <a:extLst>
                  <a:ext uri="{FF2B5EF4-FFF2-40B4-BE49-F238E27FC236}">
                    <a16:creationId xmlns:a16="http://schemas.microsoft.com/office/drawing/2014/main" id="{DCB9D2F3-12AF-8E47-4640-1016F974A589}"/>
                  </a:ext>
                </a:extLst>
              </p:cNvPr>
              <p:cNvSpPr/>
              <p:nvPr/>
            </p:nvSpPr>
            <p:spPr>
              <a:xfrm>
                <a:off x="6419533" y="1614669"/>
                <a:ext cx="584027" cy="255279"/>
              </a:xfrm>
              <a:custGeom>
                <a:avLst/>
                <a:gdLst>
                  <a:gd name="connsiteX0" fmla="*/ 8699 w 584027"/>
                  <a:gd name="connsiteY0" fmla="*/ 246135 h 255279"/>
                  <a:gd name="connsiteX1" fmla="*/ 315023 w 584027"/>
                  <a:gd name="connsiteY1" fmla="*/ 204987 h 255279"/>
                  <a:gd name="connsiteX2" fmla="*/ 159575 w 584027"/>
                  <a:gd name="connsiteY2" fmla="*/ 255279 h 255279"/>
                  <a:gd name="connsiteX3" fmla="*/ 479615 w 584027"/>
                  <a:gd name="connsiteY3" fmla="*/ 150123 h 255279"/>
                  <a:gd name="connsiteX4" fmla="*/ 575627 w 584027"/>
                  <a:gd name="connsiteY4" fmla="*/ 150123 h 255279"/>
                  <a:gd name="connsiteX5" fmla="*/ 296735 w 584027"/>
                  <a:gd name="connsiteY5" fmla="*/ 3819 h 255279"/>
                  <a:gd name="connsiteX6" fmla="*/ 351599 w 584027"/>
                  <a:gd name="connsiteY6" fmla="*/ 49539 h 255279"/>
                  <a:gd name="connsiteX7" fmla="*/ 164147 w 584027"/>
                  <a:gd name="connsiteY7" fmla="*/ 122691 h 255279"/>
                  <a:gd name="connsiteX8" fmla="*/ 205295 w 584027"/>
                  <a:gd name="connsiteY8" fmla="*/ 122691 h 255279"/>
                  <a:gd name="connsiteX9" fmla="*/ 95567 w 584027"/>
                  <a:gd name="connsiteY9" fmla="*/ 154695 h 255279"/>
                  <a:gd name="connsiteX10" fmla="*/ 8699 w 584027"/>
                  <a:gd name="connsiteY10" fmla="*/ 246135 h 255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4027" h="255279">
                    <a:moveTo>
                      <a:pt x="8699" y="246135"/>
                    </a:moveTo>
                    <a:cubicBezTo>
                      <a:pt x="45275" y="254517"/>
                      <a:pt x="289877" y="203463"/>
                      <a:pt x="315023" y="204987"/>
                    </a:cubicBezTo>
                    <a:cubicBezTo>
                      <a:pt x="340169" y="206511"/>
                      <a:pt x="159575" y="255279"/>
                      <a:pt x="159575" y="255279"/>
                    </a:cubicBezTo>
                    <a:cubicBezTo>
                      <a:pt x="187007" y="246135"/>
                      <a:pt x="410273" y="167649"/>
                      <a:pt x="479615" y="150123"/>
                    </a:cubicBezTo>
                    <a:cubicBezTo>
                      <a:pt x="548957" y="132597"/>
                      <a:pt x="606107" y="174507"/>
                      <a:pt x="575627" y="150123"/>
                    </a:cubicBezTo>
                    <a:cubicBezTo>
                      <a:pt x="545147" y="125739"/>
                      <a:pt x="334073" y="20583"/>
                      <a:pt x="296735" y="3819"/>
                    </a:cubicBezTo>
                    <a:cubicBezTo>
                      <a:pt x="259397" y="-12945"/>
                      <a:pt x="373697" y="29727"/>
                      <a:pt x="351599" y="49539"/>
                    </a:cubicBezTo>
                    <a:cubicBezTo>
                      <a:pt x="329501" y="69351"/>
                      <a:pt x="188531" y="110499"/>
                      <a:pt x="164147" y="122691"/>
                    </a:cubicBezTo>
                    <a:cubicBezTo>
                      <a:pt x="139763" y="134883"/>
                      <a:pt x="216725" y="117357"/>
                      <a:pt x="205295" y="122691"/>
                    </a:cubicBezTo>
                    <a:cubicBezTo>
                      <a:pt x="193865" y="128025"/>
                      <a:pt x="130619" y="131835"/>
                      <a:pt x="95567" y="154695"/>
                    </a:cubicBezTo>
                    <a:cubicBezTo>
                      <a:pt x="60515" y="177555"/>
                      <a:pt x="-27877" y="237753"/>
                      <a:pt x="8699" y="246135"/>
                    </a:cubicBez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8" name="フリーフォーム 1227">
                <a:extLst>
                  <a:ext uri="{FF2B5EF4-FFF2-40B4-BE49-F238E27FC236}">
                    <a16:creationId xmlns:a16="http://schemas.microsoft.com/office/drawing/2014/main" id="{4342769B-E72E-1E80-A27D-6C840C4CE346}"/>
                  </a:ext>
                </a:extLst>
              </p:cNvPr>
              <p:cNvSpPr/>
              <p:nvPr/>
            </p:nvSpPr>
            <p:spPr>
              <a:xfrm>
                <a:off x="4165161" y="1091645"/>
                <a:ext cx="351498" cy="127555"/>
              </a:xfrm>
              <a:custGeom>
                <a:avLst/>
                <a:gdLst>
                  <a:gd name="connsiteX0" fmla="*/ 439 w 351498"/>
                  <a:gd name="connsiteY0" fmla="*/ 555 h 127555"/>
                  <a:gd name="connsiteX1" fmla="*/ 133789 w 351498"/>
                  <a:gd name="connsiteY1" fmla="*/ 67230 h 127555"/>
                  <a:gd name="connsiteX2" fmla="*/ 343339 w 351498"/>
                  <a:gd name="connsiteY2" fmla="*/ 121205 h 127555"/>
                  <a:gd name="connsiteX3" fmla="*/ 302064 w 351498"/>
                  <a:gd name="connsiteY3" fmla="*/ 124380 h 127555"/>
                  <a:gd name="connsiteX4" fmla="*/ 238564 w 351498"/>
                  <a:gd name="connsiteY4" fmla="*/ 102155 h 127555"/>
                  <a:gd name="connsiteX5" fmla="*/ 95689 w 351498"/>
                  <a:gd name="connsiteY5" fmla="*/ 38655 h 127555"/>
                  <a:gd name="connsiteX6" fmla="*/ 439 w 351498"/>
                  <a:gd name="connsiteY6" fmla="*/ 555 h 12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1498" h="127555">
                    <a:moveTo>
                      <a:pt x="439" y="555"/>
                    </a:moveTo>
                    <a:cubicBezTo>
                      <a:pt x="6789" y="5317"/>
                      <a:pt x="76639" y="47122"/>
                      <a:pt x="133789" y="67230"/>
                    </a:cubicBezTo>
                    <a:cubicBezTo>
                      <a:pt x="190939" y="87338"/>
                      <a:pt x="315293" y="111680"/>
                      <a:pt x="343339" y="121205"/>
                    </a:cubicBezTo>
                    <a:cubicBezTo>
                      <a:pt x="371385" y="130730"/>
                      <a:pt x="319527" y="127555"/>
                      <a:pt x="302064" y="124380"/>
                    </a:cubicBezTo>
                    <a:cubicBezTo>
                      <a:pt x="284602" y="121205"/>
                      <a:pt x="272960" y="116443"/>
                      <a:pt x="238564" y="102155"/>
                    </a:cubicBezTo>
                    <a:cubicBezTo>
                      <a:pt x="204168" y="87868"/>
                      <a:pt x="133260" y="54530"/>
                      <a:pt x="95689" y="38655"/>
                    </a:cubicBezTo>
                    <a:cubicBezTo>
                      <a:pt x="58118" y="22780"/>
                      <a:pt x="-5911" y="-4207"/>
                      <a:pt x="439" y="55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9" name="フリーフォーム 1228">
                <a:extLst>
                  <a:ext uri="{FF2B5EF4-FFF2-40B4-BE49-F238E27FC236}">
                    <a16:creationId xmlns:a16="http://schemas.microsoft.com/office/drawing/2014/main" id="{F4AED3EC-047E-50AA-9894-D8820C054775}"/>
                  </a:ext>
                </a:extLst>
              </p:cNvPr>
              <p:cNvSpPr/>
              <p:nvPr/>
            </p:nvSpPr>
            <p:spPr>
              <a:xfrm>
                <a:off x="4403625" y="1212520"/>
                <a:ext cx="374778" cy="100754"/>
              </a:xfrm>
              <a:custGeom>
                <a:avLst/>
                <a:gdLst>
                  <a:gd name="connsiteX0" fmla="*/ 100 w 374778"/>
                  <a:gd name="connsiteY0" fmla="*/ 38430 h 100754"/>
                  <a:gd name="connsiteX1" fmla="*/ 127100 w 374778"/>
                  <a:gd name="connsiteY1" fmla="*/ 28905 h 100754"/>
                  <a:gd name="connsiteX2" fmla="*/ 187425 w 374778"/>
                  <a:gd name="connsiteY2" fmla="*/ 35255 h 100754"/>
                  <a:gd name="connsiteX3" fmla="*/ 301725 w 374778"/>
                  <a:gd name="connsiteY3" fmla="*/ 98755 h 100754"/>
                  <a:gd name="connsiteX4" fmla="*/ 247750 w 374778"/>
                  <a:gd name="connsiteY4" fmla="*/ 86055 h 100754"/>
                  <a:gd name="connsiteX5" fmla="*/ 374750 w 374778"/>
                  <a:gd name="connsiteY5" fmla="*/ 98755 h 100754"/>
                  <a:gd name="connsiteX6" fmla="*/ 235050 w 374778"/>
                  <a:gd name="connsiteY6" fmla="*/ 38430 h 100754"/>
                  <a:gd name="connsiteX7" fmla="*/ 123925 w 374778"/>
                  <a:gd name="connsiteY7" fmla="*/ 330 h 100754"/>
                  <a:gd name="connsiteX8" fmla="*/ 149325 w 374778"/>
                  <a:gd name="connsiteY8" fmla="*/ 22555 h 100754"/>
                  <a:gd name="connsiteX9" fmla="*/ 100 w 374778"/>
                  <a:gd name="connsiteY9" fmla="*/ 38430 h 100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4778" h="100754">
                    <a:moveTo>
                      <a:pt x="100" y="38430"/>
                    </a:moveTo>
                    <a:cubicBezTo>
                      <a:pt x="-3604" y="39488"/>
                      <a:pt x="95879" y="29434"/>
                      <a:pt x="127100" y="28905"/>
                    </a:cubicBezTo>
                    <a:cubicBezTo>
                      <a:pt x="158321" y="28376"/>
                      <a:pt x="158321" y="23613"/>
                      <a:pt x="187425" y="35255"/>
                    </a:cubicBezTo>
                    <a:cubicBezTo>
                      <a:pt x="216529" y="46897"/>
                      <a:pt x="291671" y="90288"/>
                      <a:pt x="301725" y="98755"/>
                    </a:cubicBezTo>
                    <a:cubicBezTo>
                      <a:pt x="311779" y="107222"/>
                      <a:pt x="235579" y="86055"/>
                      <a:pt x="247750" y="86055"/>
                    </a:cubicBezTo>
                    <a:cubicBezTo>
                      <a:pt x="259921" y="86055"/>
                      <a:pt x="376867" y="106692"/>
                      <a:pt x="374750" y="98755"/>
                    </a:cubicBezTo>
                    <a:cubicBezTo>
                      <a:pt x="372633" y="90818"/>
                      <a:pt x="276854" y="54834"/>
                      <a:pt x="235050" y="38430"/>
                    </a:cubicBezTo>
                    <a:cubicBezTo>
                      <a:pt x="193246" y="22026"/>
                      <a:pt x="138212" y="2976"/>
                      <a:pt x="123925" y="330"/>
                    </a:cubicBezTo>
                    <a:cubicBezTo>
                      <a:pt x="109638" y="-2316"/>
                      <a:pt x="166258" y="11443"/>
                      <a:pt x="149325" y="22555"/>
                    </a:cubicBezTo>
                    <a:cubicBezTo>
                      <a:pt x="132392" y="33667"/>
                      <a:pt x="3804" y="37372"/>
                      <a:pt x="100" y="3843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0" name="フリーフォーム 1229">
                <a:extLst>
                  <a:ext uri="{FF2B5EF4-FFF2-40B4-BE49-F238E27FC236}">
                    <a16:creationId xmlns:a16="http://schemas.microsoft.com/office/drawing/2014/main" id="{21744B2F-AC04-D32F-EAD9-A29D819A9C76}"/>
                  </a:ext>
                </a:extLst>
              </p:cNvPr>
              <p:cNvSpPr/>
              <p:nvPr/>
            </p:nvSpPr>
            <p:spPr>
              <a:xfrm>
                <a:off x="4885611" y="1335870"/>
                <a:ext cx="205492" cy="200928"/>
              </a:xfrm>
              <a:custGeom>
                <a:avLst/>
                <a:gdLst>
                  <a:gd name="connsiteX0" fmla="*/ 203914 w 205492"/>
                  <a:gd name="connsiteY0" fmla="*/ 805 h 200928"/>
                  <a:gd name="connsiteX1" fmla="*/ 118189 w 205492"/>
                  <a:gd name="connsiteY1" fmla="*/ 86530 h 200928"/>
                  <a:gd name="connsiteX2" fmla="*/ 51514 w 205492"/>
                  <a:gd name="connsiteY2" fmla="*/ 156380 h 200928"/>
                  <a:gd name="connsiteX3" fmla="*/ 64214 w 205492"/>
                  <a:gd name="connsiteY3" fmla="*/ 127805 h 200928"/>
                  <a:gd name="connsiteX4" fmla="*/ 714 w 205492"/>
                  <a:gd name="connsiteY4" fmla="*/ 200830 h 200928"/>
                  <a:gd name="connsiteX5" fmla="*/ 38814 w 205492"/>
                  <a:gd name="connsiteY5" fmla="*/ 140505 h 200928"/>
                  <a:gd name="connsiteX6" fmla="*/ 203914 w 205492"/>
                  <a:gd name="connsiteY6" fmla="*/ 805 h 200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492" h="200928">
                    <a:moveTo>
                      <a:pt x="203914" y="805"/>
                    </a:moveTo>
                    <a:cubicBezTo>
                      <a:pt x="217143" y="-8191"/>
                      <a:pt x="143589" y="60601"/>
                      <a:pt x="118189" y="86530"/>
                    </a:cubicBezTo>
                    <a:cubicBezTo>
                      <a:pt x="92789" y="112459"/>
                      <a:pt x="60510" y="149501"/>
                      <a:pt x="51514" y="156380"/>
                    </a:cubicBezTo>
                    <a:cubicBezTo>
                      <a:pt x="42518" y="163259"/>
                      <a:pt x="72681" y="120397"/>
                      <a:pt x="64214" y="127805"/>
                    </a:cubicBezTo>
                    <a:cubicBezTo>
                      <a:pt x="55747" y="135213"/>
                      <a:pt x="4947" y="198713"/>
                      <a:pt x="714" y="200830"/>
                    </a:cubicBezTo>
                    <a:cubicBezTo>
                      <a:pt x="-3519" y="202947"/>
                      <a:pt x="11297" y="170667"/>
                      <a:pt x="38814" y="140505"/>
                    </a:cubicBezTo>
                    <a:cubicBezTo>
                      <a:pt x="66331" y="110343"/>
                      <a:pt x="190685" y="9801"/>
                      <a:pt x="203914" y="80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1" name="フリーフォーム 1230">
                <a:extLst>
                  <a:ext uri="{FF2B5EF4-FFF2-40B4-BE49-F238E27FC236}">
                    <a16:creationId xmlns:a16="http://schemas.microsoft.com/office/drawing/2014/main" id="{76B46964-794D-B02D-72E4-51DC2A113F99}"/>
                  </a:ext>
                </a:extLst>
              </p:cNvPr>
              <p:cNvSpPr/>
              <p:nvPr/>
            </p:nvSpPr>
            <p:spPr>
              <a:xfrm>
                <a:off x="4501535" y="1444621"/>
                <a:ext cx="392189" cy="70286"/>
              </a:xfrm>
              <a:custGeom>
                <a:avLst/>
                <a:gdLst>
                  <a:gd name="connsiteX0" fmla="*/ 615 w 392189"/>
                  <a:gd name="connsiteY0" fmla="*/ 4 h 70286"/>
                  <a:gd name="connsiteX1" fmla="*/ 102215 w 392189"/>
                  <a:gd name="connsiteY1" fmla="*/ 60329 h 70286"/>
                  <a:gd name="connsiteX2" fmla="*/ 387965 w 392189"/>
                  <a:gd name="connsiteY2" fmla="*/ 66679 h 70286"/>
                  <a:gd name="connsiteX3" fmla="*/ 264140 w 392189"/>
                  <a:gd name="connsiteY3" fmla="*/ 69854 h 70286"/>
                  <a:gd name="connsiteX4" fmla="*/ 140315 w 392189"/>
                  <a:gd name="connsiteY4" fmla="*/ 57154 h 70286"/>
                  <a:gd name="connsiteX5" fmla="*/ 615 w 392189"/>
                  <a:gd name="connsiteY5" fmla="*/ 4 h 70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2189" h="70286">
                    <a:moveTo>
                      <a:pt x="615" y="4"/>
                    </a:moveTo>
                    <a:cubicBezTo>
                      <a:pt x="-5735" y="533"/>
                      <a:pt x="37657" y="49217"/>
                      <a:pt x="102215" y="60329"/>
                    </a:cubicBezTo>
                    <a:cubicBezTo>
                      <a:pt x="166773" y="71442"/>
                      <a:pt x="360978" y="65092"/>
                      <a:pt x="387965" y="66679"/>
                    </a:cubicBezTo>
                    <a:cubicBezTo>
                      <a:pt x="414952" y="68266"/>
                      <a:pt x="305415" y="71441"/>
                      <a:pt x="264140" y="69854"/>
                    </a:cubicBezTo>
                    <a:cubicBezTo>
                      <a:pt x="222865" y="68267"/>
                      <a:pt x="181590" y="67737"/>
                      <a:pt x="140315" y="57154"/>
                    </a:cubicBezTo>
                    <a:cubicBezTo>
                      <a:pt x="99040" y="46571"/>
                      <a:pt x="6965" y="-525"/>
                      <a:pt x="615" y="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2" name="フリーフォーム 1231">
                <a:extLst>
                  <a:ext uri="{FF2B5EF4-FFF2-40B4-BE49-F238E27FC236}">
                    <a16:creationId xmlns:a16="http://schemas.microsoft.com/office/drawing/2014/main" id="{D06DA9B9-BC67-A678-2E54-CC198CE4217A}"/>
                  </a:ext>
                </a:extLst>
              </p:cNvPr>
              <p:cNvSpPr/>
              <p:nvPr/>
            </p:nvSpPr>
            <p:spPr>
              <a:xfrm>
                <a:off x="4231953" y="1408487"/>
                <a:ext cx="309450" cy="55234"/>
              </a:xfrm>
              <a:custGeom>
                <a:avLst/>
                <a:gdLst>
                  <a:gd name="connsiteX0" fmla="*/ 322 w 309450"/>
                  <a:gd name="connsiteY0" fmla="*/ 13913 h 55234"/>
                  <a:gd name="connsiteX1" fmla="*/ 184472 w 309450"/>
                  <a:gd name="connsiteY1" fmla="*/ 10738 h 55234"/>
                  <a:gd name="connsiteX2" fmla="*/ 308297 w 309450"/>
                  <a:gd name="connsiteY2" fmla="*/ 55188 h 55234"/>
                  <a:gd name="connsiteX3" fmla="*/ 232097 w 309450"/>
                  <a:gd name="connsiteY3" fmla="*/ 1213 h 55234"/>
                  <a:gd name="connsiteX4" fmla="*/ 322 w 309450"/>
                  <a:gd name="connsiteY4" fmla="*/ 13913 h 5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450" h="55234">
                    <a:moveTo>
                      <a:pt x="322" y="13913"/>
                    </a:moveTo>
                    <a:cubicBezTo>
                      <a:pt x="-7616" y="15501"/>
                      <a:pt x="133143" y="3859"/>
                      <a:pt x="184472" y="10738"/>
                    </a:cubicBezTo>
                    <a:cubicBezTo>
                      <a:pt x="235801" y="17617"/>
                      <a:pt x="300359" y="56776"/>
                      <a:pt x="308297" y="55188"/>
                    </a:cubicBezTo>
                    <a:cubicBezTo>
                      <a:pt x="316235" y="53600"/>
                      <a:pt x="282368" y="7034"/>
                      <a:pt x="232097" y="1213"/>
                    </a:cubicBezTo>
                    <a:cubicBezTo>
                      <a:pt x="181826" y="-4608"/>
                      <a:pt x="8260" y="12325"/>
                      <a:pt x="322" y="1391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3" name="フリーフォーム 1232">
                <a:extLst>
                  <a:ext uri="{FF2B5EF4-FFF2-40B4-BE49-F238E27FC236}">
                    <a16:creationId xmlns:a16="http://schemas.microsoft.com/office/drawing/2014/main" id="{929456BD-509C-4309-2F57-034E519A49EE}"/>
                  </a:ext>
                </a:extLst>
              </p:cNvPr>
              <p:cNvSpPr/>
              <p:nvPr/>
            </p:nvSpPr>
            <p:spPr>
              <a:xfrm>
                <a:off x="4735571" y="1313854"/>
                <a:ext cx="350312" cy="127766"/>
              </a:xfrm>
              <a:custGeom>
                <a:avLst/>
                <a:gdLst>
                  <a:gd name="connsiteX0" fmla="*/ 1529 w 350312"/>
                  <a:gd name="connsiteY0" fmla="*/ 10121 h 127766"/>
                  <a:gd name="connsiteX1" fmla="*/ 119004 w 350312"/>
                  <a:gd name="connsiteY1" fmla="*/ 22821 h 127766"/>
                  <a:gd name="connsiteX2" fmla="*/ 214254 w 350312"/>
                  <a:gd name="connsiteY2" fmla="*/ 25996 h 127766"/>
                  <a:gd name="connsiteX3" fmla="*/ 341254 w 350312"/>
                  <a:gd name="connsiteY3" fmla="*/ 3771 h 127766"/>
                  <a:gd name="connsiteX4" fmla="*/ 325379 w 350312"/>
                  <a:gd name="connsiteY4" fmla="*/ 13296 h 127766"/>
                  <a:gd name="connsiteX5" fmla="*/ 207904 w 350312"/>
                  <a:gd name="connsiteY5" fmla="*/ 127596 h 127766"/>
                  <a:gd name="connsiteX6" fmla="*/ 274579 w 350312"/>
                  <a:gd name="connsiteY6" fmla="*/ 38696 h 127766"/>
                  <a:gd name="connsiteX7" fmla="*/ 207904 w 350312"/>
                  <a:gd name="connsiteY7" fmla="*/ 22821 h 127766"/>
                  <a:gd name="connsiteX8" fmla="*/ 1529 w 350312"/>
                  <a:gd name="connsiteY8" fmla="*/ 10121 h 127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0312" h="127766">
                    <a:moveTo>
                      <a:pt x="1529" y="10121"/>
                    </a:moveTo>
                    <a:cubicBezTo>
                      <a:pt x="-13288" y="10121"/>
                      <a:pt x="83550" y="20175"/>
                      <a:pt x="119004" y="22821"/>
                    </a:cubicBezTo>
                    <a:cubicBezTo>
                      <a:pt x="154458" y="25467"/>
                      <a:pt x="177212" y="29171"/>
                      <a:pt x="214254" y="25996"/>
                    </a:cubicBezTo>
                    <a:cubicBezTo>
                      <a:pt x="251296" y="22821"/>
                      <a:pt x="341254" y="3771"/>
                      <a:pt x="341254" y="3771"/>
                    </a:cubicBezTo>
                    <a:cubicBezTo>
                      <a:pt x="359775" y="1654"/>
                      <a:pt x="347604" y="-7341"/>
                      <a:pt x="325379" y="13296"/>
                    </a:cubicBezTo>
                    <a:cubicBezTo>
                      <a:pt x="303154" y="33933"/>
                      <a:pt x="216371" y="123363"/>
                      <a:pt x="207904" y="127596"/>
                    </a:cubicBezTo>
                    <a:cubicBezTo>
                      <a:pt x="199437" y="131829"/>
                      <a:pt x="274579" y="56158"/>
                      <a:pt x="274579" y="38696"/>
                    </a:cubicBezTo>
                    <a:cubicBezTo>
                      <a:pt x="274579" y="21234"/>
                      <a:pt x="251825" y="26525"/>
                      <a:pt x="207904" y="22821"/>
                    </a:cubicBezTo>
                    <a:cubicBezTo>
                      <a:pt x="163983" y="19117"/>
                      <a:pt x="16346" y="10121"/>
                      <a:pt x="1529" y="1012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4" name="フリーフォーム 1233">
                <a:extLst>
                  <a:ext uri="{FF2B5EF4-FFF2-40B4-BE49-F238E27FC236}">
                    <a16:creationId xmlns:a16="http://schemas.microsoft.com/office/drawing/2014/main" id="{370E4929-ECA5-2DBA-4C8F-C4D5DCC05819}"/>
                  </a:ext>
                </a:extLst>
              </p:cNvPr>
              <p:cNvSpPr/>
              <p:nvPr/>
            </p:nvSpPr>
            <p:spPr>
              <a:xfrm>
                <a:off x="4676654" y="1311085"/>
                <a:ext cx="317621" cy="104972"/>
              </a:xfrm>
              <a:custGeom>
                <a:avLst/>
                <a:gdLst>
                  <a:gd name="connsiteX0" fmla="*/ 121 w 317621"/>
                  <a:gd name="connsiteY0" fmla="*/ 190 h 104972"/>
                  <a:gd name="connsiteX1" fmla="*/ 117596 w 317621"/>
                  <a:gd name="connsiteY1" fmla="*/ 63690 h 104972"/>
                  <a:gd name="connsiteX2" fmla="*/ 235071 w 317621"/>
                  <a:gd name="connsiteY2" fmla="*/ 95440 h 104972"/>
                  <a:gd name="connsiteX3" fmla="*/ 98546 w 317621"/>
                  <a:gd name="connsiteY3" fmla="*/ 73215 h 104972"/>
                  <a:gd name="connsiteX4" fmla="*/ 257296 w 317621"/>
                  <a:gd name="connsiteY4" fmla="*/ 104965 h 104972"/>
                  <a:gd name="connsiteX5" fmla="*/ 317621 w 317621"/>
                  <a:gd name="connsiteY5" fmla="*/ 76390 h 104972"/>
                  <a:gd name="connsiteX6" fmla="*/ 257296 w 317621"/>
                  <a:gd name="connsiteY6" fmla="*/ 92265 h 104972"/>
                  <a:gd name="connsiteX7" fmla="*/ 136646 w 317621"/>
                  <a:gd name="connsiteY7" fmla="*/ 92265 h 104972"/>
                  <a:gd name="connsiteX8" fmla="*/ 139821 w 317621"/>
                  <a:gd name="connsiteY8" fmla="*/ 85915 h 104972"/>
                  <a:gd name="connsiteX9" fmla="*/ 121 w 317621"/>
                  <a:gd name="connsiteY9" fmla="*/ 190 h 104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7621" h="104972">
                    <a:moveTo>
                      <a:pt x="121" y="190"/>
                    </a:moveTo>
                    <a:cubicBezTo>
                      <a:pt x="-3583" y="-3514"/>
                      <a:pt x="78438" y="47815"/>
                      <a:pt x="117596" y="63690"/>
                    </a:cubicBezTo>
                    <a:cubicBezTo>
                      <a:pt x="156754" y="79565"/>
                      <a:pt x="238246" y="93853"/>
                      <a:pt x="235071" y="95440"/>
                    </a:cubicBezTo>
                    <a:cubicBezTo>
                      <a:pt x="231896" y="97027"/>
                      <a:pt x="94842" y="71628"/>
                      <a:pt x="98546" y="73215"/>
                    </a:cubicBezTo>
                    <a:cubicBezTo>
                      <a:pt x="102250" y="74802"/>
                      <a:pt x="220784" y="104436"/>
                      <a:pt x="257296" y="104965"/>
                    </a:cubicBezTo>
                    <a:cubicBezTo>
                      <a:pt x="293808" y="105494"/>
                      <a:pt x="317621" y="78507"/>
                      <a:pt x="317621" y="76390"/>
                    </a:cubicBezTo>
                    <a:cubicBezTo>
                      <a:pt x="317621" y="74273"/>
                      <a:pt x="287458" y="89619"/>
                      <a:pt x="257296" y="92265"/>
                    </a:cubicBezTo>
                    <a:cubicBezTo>
                      <a:pt x="227134" y="94911"/>
                      <a:pt x="156225" y="93323"/>
                      <a:pt x="136646" y="92265"/>
                    </a:cubicBezTo>
                    <a:cubicBezTo>
                      <a:pt x="117067" y="91207"/>
                      <a:pt x="160459" y="99673"/>
                      <a:pt x="139821" y="85915"/>
                    </a:cubicBezTo>
                    <a:cubicBezTo>
                      <a:pt x="119183" y="72157"/>
                      <a:pt x="3825" y="3894"/>
                      <a:pt x="121" y="19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5" name="フリーフォーム 1234">
                <a:extLst>
                  <a:ext uri="{FF2B5EF4-FFF2-40B4-BE49-F238E27FC236}">
                    <a16:creationId xmlns:a16="http://schemas.microsoft.com/office/drawing/2014/main" id="{70C38457-A964-CD95-DAAF-1469CB3F9398}"/>
                  </a:ext>
                </a:extLst>
              </p:cNvPr>
              <p:cNvSpPr/>
              <p:nvPr/>
            </p:nvSpPr>
            <p:spPr>
              <a:xfrm>
                <a:off x="4212880" y="1183600"/>
                <a:ext cx="180970" cy="55140"/>
              </a:xfrm>
              <a:custGeom>
                <a:avLst/>
                <a:gdLst>
                  <a:gd name="connsiteX0" fmla="*/ 345 w 180970"/>
                  <a:gd name="connsiteY0" fmla="*/ 675 h 55140"/>
                  <a:gd name="connsiteX1" fmla="*/ 174970 w 180970"/>
                  <a:gd name="connsiteY1" fmla="*/ 54650 h 55140"/>
                  <a:gd name="connsiteX2" fmla="*/ 130520 w 180970"/>
                  <a:gd name="connsiteY2" fmla="*/ 26075 h 55140"/>
                  <a:gd name="connsiteX3" fmla="*/ 345 w 180970"/>
                  <a:gd name="connsiteY3" fmla="*/ 675 h 55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70" h="55140">
                    <a:moveTo>
                      <a:pt x="345" y="675"/>
                    </a:moveTo>
                    <a:cubicBezTo>
                      <a:pt x="7753" y="5438"/>
                      <a:pt x="153274" y="50417"/>
                      <a:pt x="174970" y="54650"/>
                    </a:cubicBezTo>
                    <a:cubicBezTo>
                      <a:pt x="196666" y="58883"/>
                      <a:pt x="154332" y="34542"/>
                      <a:pt x="130520" y="26075"/>
                    </a:cubicBezTo>
                    <a:cubicBezTo>
                      <a:pt x="106708" y="17608"/>
                      <a:pt x="-7063" y="-4088"/>
                      <a:pt x="345" y="67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6" name="フリーフォーム 1235">
                <a:extLst>
                  <a:ext uri="{FF2B5EF4-FFF2-40B4-BE49-F238E27FC236}">
                    <a16:creationId xmlns:a16="http://schemas.microsoft.com/office/drawing/2014/main" id="{EA3DC445-40DD-FF0B-358B-7CB482E83FC2}"/>
                  </a:ext>
                </a:extLst>
              </p:cNvPr>
              <p:cNvSpPr/>
              <p:nvPr/>
            </p:nvSpPr>
            <p:spPr>
              <a:xfrm>
                <a:off x="4346574" y="1348757"/>
                <a:ext cx="317565" cy="35550"/>
              </a:xfrm>
              <a:custGeom>
                <a:avLst/>
                <a:gdLst>
                  <a:gd name="connsiteX0" fmla="*/ 1 w 317565"/>
                  <a:gd name="connsiteY0" fmla="*/ 16493 h 35550"/>
                  <a:gd name="connsiteX1" fmla="*/ 187326 w 317565"/>
                  <a:gd name="connsiteY1" fmla="*/ 6968 h 35550"/>
                  <a:gd name="connsiteX2" fmla="*/ 317501 w 317565"/>
                  <a:gd name="connsiteY2" fmla="*/ 35543 h 35550"/>
                  <a:gd name="connsiteX3" fmla="*/ 206376 w 317565"/>
                  <a:gd name="connsiteY3" fmla="*/ 10143 h 35550"/>
                  <a:gd name="connsiteX4" fmla="*/ 190501 w 317565"/>
                  <a:gd name="connsiteY4" fmla="*/ 618 h 35550"/>
                  <a:gd name="connsiteX5" fmla="*/ 1 w 317565"/>
                  <a:gd name="connsiteY5" fmla="*/ 16493 h 3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565" h="35550">
                    <a:moveTo>
                      <a:pt x="1" y="16493"/>
                    </a:moveTo>
                    <a:cubicBezTo>
                      <a:pt x="-528" y="17551"/>
                      <a:pt x="134409" y="3793"/>
                      <a:pt x="187326" y="6968"/>
                    </a:cubicBezTo>
                    <a:cubicBezTo>
                      <a:pt x="240243" y="10143"/>
                      <a:pt x="314326" y="35014"/>
                      <a:pt x="317501" y="35543"/>
                    </a:cubicBezTo>
                    <a:cubicBezTo>
                      <a:pt x="320676" y="36072"/>
                      <a:pt x="206376" y="10143"/>
                      <a:pt x="206376" y="10143"/>
                    </a:cubicBezTo>
                    <a:cubicBezTo>
                      <a:pt x="185209" y="4322"/>
                      <a:pt x="225955" y="-2028"/>
                      <a:pt x="190501" y="618"/>
                    </a:cubicBezTo>
                    <a:lnTo>
                      <a:pt x="1" y="16493"/>
                    </a:ln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7" name="フリーフォーム 1236">
                <a:extLst>
                  <a:ext uri="{FF2B5EF4-FFF2-40B4-BE49-F238E27FC236}">
                    <a16:creationId xmlns:a16="http://schemas.microsoft.com/office/drawing/2014/main" id="{B272B2D0-EE36-BCDF-3923-FCB6AB9E652D}"/>
                  </a:ext>
                </a:extLst>
              </p:cNvPr>
              <p:cNvSpPr/>
              <p:nvPr/>
            </p:nvSpPr>
            <p:spPr>
              <a:xfrm>
                <a:off x="4727434" y="1399917"/>
                <a:ext cx="171754" cy="42271"/>
              </a:xfrm>
              <a:custGeom>
                <a:avLst/>
                <a:gdLst>
                  <a:gd name="connsiteX0" fmla="*/ 141 w 171754"/>
                  <a:gd name="connsiteY0" fmla="*/ 258 h 42271"/>
                  <a:gd name="connsiteX1" fmla="*/ 66816 w 171754"/>
                  <a:gd name="connsiteY1" fmla="*/ 16133 h 42271"/>
                  <a:gd name="connsiteX2" fmla="*/ 171591 w 171754"/>
                  <a:gd name="connsiteY2" fmla="*/ 41533 h 42271"/>
                  <a:gd name="connsiteX3" fmla="*/ 89041 w 171754"/>
                  <a:gd name="connsiteY3" fmla="*/ 32008 h 42271"/>
                  <a:gd name="connsiteX4" fmla="*/ 141 w 171754"/>
                  <a:gd name="connsiteY4" fmla="*/ 258 h 4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754" h="42271">
                    <a:moveTo>
                      <a:pt x="141" y="258"/>
                    </a:moveTo>
                    <a:cubicBezTo>
                      <a:pt x="-3563" y="-2388"/>
                      <a:pt x="66816" y="16133"/>
                      <a:pt x="66816" y="16133"/>
                    </a:cubicBezTo>
                    <a:cubicBezTo>
                      <a:pt x="95391" y="23012"/>
                      <a:pt x="167887" y="38887"/>
                      <a:pt x="171591" y="41533"/>
                    </a:cubicBezTo>
                    <a:cubicBezTo>
                      <a:pt x="175295" y="44179"/>
                      <a:pt x="114970" y="39416"/>
                      <a:pt x="89041" y="32008"/>
                    </a:cubicBezTo>
                    <a:cubicBezTo>
                      <a:pt x="63112" y="24600"/>
                      <a:pt x="3845" y="2904"/>
                      <a:pt x="141" y="25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8" name="フリーフォーム 1237">
                <a:extLst>
                  <a:ext uri="{FF2B5EF4-FFF2-40B4-BE49-F238E27FC236}">
                    <a16:creationId xmlns:a16="http://schemas.microsoft.com/office/drawing/2014/main" id="{2C0A52A6-3F66-1188-4FC7-B46FCA67AFE7}"/>
                  </a:ext>
                </a:extLst>
              </p:cNvPr>
              <p:cNvSpPr/>
              <p:nvPr/>
            </p:nvSpPr>
            <p:spPr>
              <a:xfrm>
                <a:off x="4330675" y="1268176"/>
                <a:ext cx="339964" cy="68796"/>
              </a:xfrm>
              <a:custGeom>
                <a:avLst/>
                <a:gdLst>
                  <a:gd name="connsiteX0" fmla="*/ 25 w 339964"/>
                  <a:gd name="connsiteY0" fmla="*/ 49449 h 68796"/>
                  <a:gd name="connsiteX1" fmla="*/ 254025 w 339964"/>
                  <a:gd name="connsiteY1" fmla="*/ 27224 h 68796"/>
                  <a:gd name="connsiteX2" fmla="*/ 339750 w 339964"/>
                  <a:gd name="connsiteY2" fmla="*/ 68499 h 68796"/>
                  <a:gd name="connsiteX3" fmla="*/ 234975 w 339964"/>
                  <a:gd name="connsiteY3" fmla="*/ 1824 h 68796"/>
                  <a:gd name="connsiteX4" fmla="*/ 238150 w 339964"/>
                  <a:gd name="connsiteY4" fmla="*/ 20874 h 68796"/>
                  <a:gd name="connsiteX5" fmla="*/ 25 w 339964"/>
                  <a:gd name="connsiteY5" fmla="*/ 49449 h 6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9964" h="68796">
                    <a:moveTo>
                      <a:pt x="25" y="49449"/>
                    </a:moveTo>
                    <a:cubicBezTo>
                      <a:pt x="2671" y="50507"/>
                      <a:pt x="197404" y="24049"/>
                      <a:pt x="254025" y="27224"/>
                    </a:cubicBezTo>
                    <a:cubicBezTo>
                      <a:pt x="310646" y="30399"/>
                      <a:pt x="342925" y="72732"/>
                      <a:pt x="339750" y="68499"/>
                    </a:cubicBezTo>
                    <a:cubicBezTo>
                      <a:pt x="336575" y="64266"/>
                      <a:pt x="234975" y="1824"/>
                      <a:pt x="234975" y="1824"/>
                    </a:cubicBezTo>
                    <a:cubicBezTo>
                      <a:pt x="218042" y="-6113"/>
                      <a:pt x="276779" y="13995"/>
                      <a:pt x="238150" y="20874"/>
                    </a:cubicBezTo>
                    <a:cubicBezTo>
                      <a:pt x="199521" y="27753"/>
                      <a:pt x="-2621" y="48391"/>
                      <a:pt x="25" y="4944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9" name="フリーフォーム 1238">
                <a:extLst>
                  <a:ext uri="{FF2B5EF4-FFF2-40B4-BE49-F238E27FC236}">
                    <a16:creationId xmlns:a16="http://schemas.microsoft.com/office/drawing/2014/main" id="{4C302416-A991-FDFB-030B-139063F498E3}"/>
                  </a:ext>
                </a:extLst>
              </p:cNvPr>
              <p:cNvSpPr/>
              <p:nvPr/>
            </p:nvSpPr>
            <p:spPr>
              <a:xfrm>
                <a:off x="4556086" y="1412734"/>
                <a:ext cx="384348" cy="74034"/>
              </a:xfrm>
              <a:custGeom>
                <a:avLst/>
                <a:gdLst>
                  <a:gd name="connsiteX0" fmla="*/ 39 w 384348"/>
                  <a:gd name="connsiteY0" fmla="*/ 141 h 74034"/>
                  <a:gd name="connsiteX1" fmla="*/ 269914 w 384348"/>
                  <a:gd name="connsiteY1" fmla="*/ 54116 h 74034"/>
                  <a:gd name="connsiteX2" fmla="*/ 384214 w 384348"/>
                  <a:gd name="connsiteY2" fmla="*/ 35066 h 74034"/>
                  <a:gd name="connsiteX3" fmla="*/ 250864 w 384348"/>
                  <a:gd name="connsiteY3" fmla="*/ 73166 h 74034"/>
                  <a:gd name="connsiteX4" fmla="*/ 39 w 384348"/>
                  <a:gd name="connsiteY4" fmla="*/ 141 h 7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348" h="74034">
                    <a:moveTo>
                      <a:pt x="39" y="141"/>
                    </a:moveTo>
                    <a:cubicBezTo>
                      <a:pt x="3214" y="-3034"/>
                      <a:pt x="205885" y="48295"/>
                      <a:pt x="269914" y="54116"/>
                    </a:cubicBezTo>
                    <a:cubicBezTo>
                      <a:pt x="333943" y="59937"/>
                      <a:pt x="387389" y="31891"/>
                      <a:pt x="384214" y="35066"/>
                    </a:cubicBezTo>
                    <a:cubicBezTo>
                      <a:pt x="381039" y="38241"/>
                      <a:pt x="317010" y="80574"/>
                      <a:pt x="250864" y="73166"/>
                    </a:cubicBezTo>
                    <a:cubicBezTo>
                      <a:pt x="184718" y="65758"/>
                      <a:pt x="-3136" y="3316"/>
                      <a:pt x="39" y="14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0" name="フリーフォーム 1239">
                <a:extLst>
                  <a:ext uri="{FF2B5EF4-FFF2-40B4-BE49-F238E27FC236}">
                    <a16:creationId xmlns:a16="http://schemas.microsoft.com/office/drawing/2014/main" id="{A3DEE1B8-3E8E-3943-E4F1-B920596EB49B}"/>
                  </a:ext>
                </a:extLst>
              </p:cNvPr>
              <p:cNvSpPr/>
              <p:nvPr/>
            </p:nvSpPr>
            <p:spPr>
              <a:xfrm>
                <a:off x="4063719" y="984034"/>
                <a:ext cx="131599" cy="244845"/>
              </a:xfrm>
              <a:custGeom>
                <a:avLst/>
                <a:gdLst>
                  <a:gd name="connsiteX0" fmla="*/ 281 w 131599"/>
                  <a:gd name="connsiteY0" fmla="*/ 216 h 244845"/>
                  <a:gd name="connsiteX1" fmla="*/ 86006 w 131599"/>
                  <a:gd name="connsiteY1" fmla="*/ 95466 h 244845"/>
                  <a:gd name="connsiteX2" fmla="*/ 120931 w 131599"/>
                  <a:gd name="connsiteY2" fmla="*/ 244691 h 244845"/>
                  <a:gd name="connsiteX3" fmla="*/ 117756 w 131599"/>
                  <a:gd name="connsiteY3" fmla="*/ 120866 h 244845"/>
                  <a:gd name="connsiteX4" fmla="*/ 281 w 131599"/>
                  <a:gd name="connsiteY4" fmla="*/ 216 h 24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599" h="244845">
                    <a:moveTo>
                      <a:pt x="281" y="216"/>
                    </a:moveTo>
                    <a:cubicBezTo>
                      <a:pt x="-5011" y="-4017"/>
                      <a:pt x="65898" y="54720"/>
                      <a:pt x="86006" y="95466"/>
                    </a:cubicBezTo>
                    <a:cubicBezTo>
                      <a:pt x="106114" y="136212"/>
                      <a:pt x="115639" y="240458"/>
                      <a:pt x="120931" y="244691"/>
                    </a:cubicBezTo>
                    <a:cubicBezTo>
                      <a:pt x="126223" y="248924"/>
                      <a:pt x="143685" y="165316"/>
                      <a:pt x="117756" y="120866"/>
                    </a:cubicBezTo>
                    <a:cubicBezTo>
                      <a:pt x="91827" y="76416"/>
                      <a:pt x="5573" y="4449"/>
                      <a:pt x="281" y="21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1" name="フリーフォーム 1240">
                <a:extLst>
                  <a:ext uri="{FF2B5EF4-FFF2-40B4-BE49-F238E27FC236}">
                    <a16:creationId xmlns:a16="http://schemas.microsoft.com/office/drawing/2014/main" id="{A1810AF6-F970-FDD3-CA4B-62BFCFB6415D}"/>
                  </a:ext>
                </a:extLst>
              </p:cNvPr>
              <p:cNvSpPr/>
              <p:nvPr/>
            </p:nvSpPr>
            <p:spPr>
              <a:xfrm>
                <a:off x="4145831" y="1282612"/>
                <a:ext cx="121391" cy="178287"/>
              </a:xfrm>
              <a:custGeom>
                <a:avLst/>
                <a:gdLst>
                  <a:gd name="connsiteX0" fmla="*/ 121369 w 121391"/>
                  <a:gd name="connsiteY0" fmla="*/ 88 h 178287"/>
                  <a:gd name="connsiteX1" fmla="*/ 26119 w 121391"/>
                  <a:gd name="connsiteY1" fmla="*/ 98513 h 178287"/>
                  <a:gd name="connsiteX2" fmla="*/ 35644 w 121391"/>
                  <a:gd name="connsiteY2" fmla="*/ 177888 h 178287"/>
                  <a:gd name="connsiteX3" fmla="*/ 26119 w 121391"/>
                  <a:gd name="connsiteY3" fmla="*/ 123913 h 178287"/>
                  <a:gd name="connsiteX4" fmla="*/ 719 w 121391"/>
                  <a:gd name="connsiteY4" fmla="*/ 9613 h 178287"/>
                  <a:gd name="connsiteX5" fmla="*/ 16594 w 121391"/>
                  <a:gd name="connsiteY5" fmla="*/ 79463 h 178287"/>
                  <a:gd name="connsiteX6" fmla="*/ 121369 w 121391"/>
                  <a:gd name="connsiteY6" fmla="*/ 88 h 178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391" h="178287">
                    <a:moveTo>
                      <a:pt x="121369" y="88"/>
                    </a:moveTo>
                    <a:cubicBezTo>
                      <a:pt x="122956" y="3263"/>
                      <a:pt x="40407" y="68880"/>
                      <a:pt x="26119" y="98513"/>
                    </a:cubicBezTo>
                    <a:cubicBezTo>
                      <a:pt x="11831" y="128146"/>
                      <a:pt x="35644" y="173655"/>
                      <a:pt x="35644" y="177888"/>
                    </a:cubicBezTo>
                    <a:cubicBezTo>
                      <a:pt x="35644" y="182121"/>
                      <a:pt x="31940" y="151959"/>
                      <a:pt x="26119" y="123913"/>
                    </a:cubicBezTo>
                    <a:cubicBezTo>
                      <a:pt x="20298" y="95867"/>
                      <a:pt x="2306" y="17021"/>
                      <a:pt x="719" y="9613"/>
                    </a:cubicBezTo>
                    <a:cubicBezTo>
                      <a:pt x="-868" y="2205"/>
                      <a:pt x="-1397" y="78405"/>
                      <a:pt x="16594" y="79463"/>
                    </a:cubicBezTo>
                    <a:cubicBezTo>
                      <a:pt x="34585" y="80521"/>
                      <a:pt x="119782" y="-3087"/>
                      <a:pt x="121369" y="8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2" name="フリーフォーム 1241">
                <a:extLst>
                  <a:ext uri="{FF2B5EF4-FFF2-40B4-BE49-F238E27FC236}">
                    <a16:creationId xmlns:a16="http://schemas.microsoft.com/office/drawing/2014/main" id="{0AB1B742-384F-6466-2A7C-6B27835A159B}"/>
                  </a:ext>
                </a:extLst>
              </p:cNvPr>
              <p:cNvSpPr/>
              <p:nvPr/>
            </p:nvSpPr>
            <p:spPr>
              <a:xfrm>
                <a:off x="4178220" y="1482941"/>
                <a:ext cx="65382" cy="248426"/>
              </a:xfrm>
              <a:custGeom>
                <a:avLst/>
                <a:gdLst>
                  <a:gd name="connsiteX0" fmla="*/ 80 w 65382"/>
                  <a:gd name="connsiteY0" fmla="*/ 2959 h 248426"/>
                  <a:gd name="connsiteX1" fmla="*/ 60405 w 65382"/>
                  <a:gd name="connsiteY1" fmla="*/ 222034 h 248426"/>
                  <a:gd name="connsiteX2" fmla="*/ 60405 w 65382"/>
                  <a:gd name="connsiteY2" fmla="*/ 231559 h 248426"/>
                  <a:gd name="connsiteX3" fmla="*/ 47705 w 65382"/>
                  <a:gd name="connsiteY3" fmla="*/ 104559 h 248426"/>
                  <a:gd name="connsiteX4" fmla="*/ 80 w 65382"/>
                  <a:gd name="connsiteY4" fmla="*/ 2959 h 248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382" h="248426">
                    <a:moveTo>
                      <a:pt x="80" y="2959"/>
                    </a:moveTo>
                    <a:cubicBezTo>
                      <a:pt x="2197" y="22538"/>
                      <a:pt x="60405" y="222034"/>
                      <a:pt x="60405" y="222034"/>
                    </a:cubicBezTo>
                    <a:cubicBezTo>
                      <a:pt x="70459" y="260134"/>
                      <a:pt x="62522" y="251138"/>
                      <a:pt x="60405" y="231559"/>
                    </a:cubicBezTo>
                    <a:cubicBezTo>
                      <a:pt x="58288" y="211980"/>
                      <a:pt x="57230" y="143188"/>
                      <a:pt x="47705" y="104559"/>
                    </a:cubicBezTo>
                    <a:cubicBezTo>
                      <a:pt x="38180" y="65930"/>
                      <a:pt x="-2037" y="-16620"/>
                      <a:pt x="80" y="295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3" name="フリーフォーム 1242">
                <a:extLst>
                  <a:ext uri="{FF2B5EF4-FFF2-40B4-BE49-F238E27FC236}">
                    <a16:creationId xmlns:a16="http://schemas.microsoft.com/office/drawing/2014/main" id="{E69FC7D4-291C-B6E5-F43C-983644CDE652}"/>
                  </a:ext>
                </a:extLst>
              </p:cNvPr>
              <p:cNvSpPr/>
              <p:nvPr/>
            </p:nvSpPr>
            <p:spPr>
              <a:xfrm>
                <a:off x="4216400" y="1679472"/>
                <a:ext cx="31397" cy="165437"/>
              </a:xfrm>
              <a:custGeom>
                <a:avLst/>
                <a:gdLst>
                  <a:gd name="connsiteX0" fmla="*/ 0 w 31397"/>
                  <a:gd name="connsiteY0" fmla="*/ 103 h 165437"/>
                  <a:gd name="connsiteX1" fmla="*/ 28575 w 31397"/>
                  <a:gd name="connsiteY1" fmla="*/ 95353 h 165437"/>
                  <a:gd name="connsiteX2" fmla="*/ 28575 w 31397"/>
                  <a:gd name="connsiteY2" fmla="*/ 165203 h 165437"/>
                  <a:gd name="connsiteX3" fmla="*/ 28575 w 31397"/>
                  <a:gd name="connsiteY3" fmla="*/ 114403 h 165437"/>
                  <a:gd name="connsiteX4" fmla="*/ 0 w 31397"/>
                  <a:gd name="connsiteY4" fmla="*/ 103 h 165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97" h="165437">
                    <a:moveTo>
                      <a:pt x="0" y="103"/>
                    </a:moveTo>
                    <a:cubicBezTo>
                      <a:pt x="0" y="-3072"/>
                      <a:pt x="23813" y="67836"/>
                      <a:pt x="28575" y="95353"/>
                    </a:cubicBezTo>
                    <a:cubicBezTo>
                      <a:pt x="33337" y="122870"/>
                      <a:pt x="28575" y="165203"/>
                      <a:pt x="28575" y="165203"/>
                    </a:cubicBezTo>
                    <a:cubicBezTo>
                      <a:pt x="28575" y="168378"/>
                      <a:pt x="34925" y="138745"/>
                      <a:pt x="28575" y="114403"/>
                    </a:cubicBezTo>
                    <a:cubicBezTo>
                      <a:pt x="22225" y="90061"/>
                      <a:pt x="0" y="3278"/>
                      <a:pt x="0" y="10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4" name="フリーフォーム 1243">
                <a:extLst>
                  <a:ext uri="{FF2B5EF4-FFF2-40B4-BE49-F238E27FC236}">
                    <a16:creationId xmlns:a16="http://schemas.microsoft.com/office/drawing/2014/main" id="{DD6040D8-D3EF-8D52-ED2C-4166B8B76BE5}"/>
                  </a:ext>
                </a:extLst>
              </p:cNvPr>
              <p:cNvSpPr/>
              <p:nvPr/>
            </p:nvSpPr>
            <p:spPr>
              <a:xfrm>
                <a:off x="4079266" y="1733507"/>
                <a:ext cx="190490" cy="228689"/>
              </a:xfrm>
              <a:custGeom>
                <a:avLst/>
                <a:gdLst>
                  <a:gd name="connsiteX0" fmla="*/ 165709 w 190490"/>
                  <a:gd name="connsiteY0" fmla="*/ 43 h 228689"/>
                  <a:gd name="connsiteX1" fmla="*/ 187934 w 190490"/>
                  <a:gd name="connsiteY1" fmla="*/ 95293 h 228689"/>
                  <a:gd name="connsiteX2" fmla="*/ 168884 w 190490"/>
                  <a:gd name="connsiteY2" fmla="*/ 127043 h 228689"/>
                  <a:gd name="connsiteX3" fmla="*/ 609 w 190490"/>
                  <a:gd name="connsiteY3" fmla="*/ 228643 h 228689"/>
                  <a:gd name="connsiteX4" fmla="*/ 114909 w 190490"/>
                  <a:gd name="connsiteY4" fmla="*/ 139743 h 228689"/>
                  <a:gd name="connsiteX5" fmla="*/ 181584 w 190490"/>
                  <a:gd name="connsiteY5" fmla="*/ 107993 h 228689"/>
                  <a:gd name="connsiteX6" fmla="*/ 165709 w 190490"/>
                  <a:gd name="connsiteY6" fmla="*/ 43 h 228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490" h="228689">
                    <a:moveTo>
                      <a:pt x="165709" y="43"/>
                    </a:moveTo>
                    <a:cubicBezTo>
                      <a:pt x="166767" y="-2074"/>
                      <a:pt x="187405" y="74126"/>
                      <a:pt x="187934" y="95293"/>
                    </a:cubicBezTo>
                    <a:cubicBezTo>
                      <a:pt x="188463" y="116460"/>
                      <a:pt x="200105" y="104818"/>
                      <a:pt x="168884" y="127043"/>
                    </a:cubicBezTo>
                    <a:cubicBezTo>
                      <a:pt x="137663" y="149268"/>
                      <a:pt x="9605" y="226526"/>
                      <a:pt x="609" y="228643"/>
                    </a:cubicBezTo>
                    <a:cubicBezTo>
                      <a:pt x="-8387" y="230760"/>
                      <a:pt x="84746" y="159851"/>
                      <a:pt x="114909" y="139743"/>
                    </a:cubicBezTo>
                    <a:cubicBezTo>
                      <a:pt x="145072" y="119635"/>
                      <a:pt x="171001" y="127043"/>
                      <a:pt x="181584" y="107993"/>
                    </a:cubicBezTo>
                    <a:cubicBezTo>
                      <a:pt x="192167" y="88943"/>
                      <a:pt x="164651" y="2160"/>
                      <a:pt x="165709" y="4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5" name="フリーフォーム 1244">
                <a:extLst>
                  <a:ext uri="{FF2B5EF4-FFF2-40B4-BE49-F238E27FC236}">
                    <a16:creationId xmlns:a16="http://schemas.microsoft.com/office/drawing/2014/main" id="{FC777C35-6D8B-FB1C-9B20-2A5D22936892}"/>
                  </a:ext>
                </a:extLst>
              </p:cNvPr>
              <p:cNvSpPr/>
              <p:nvPr/>
            </p:nvSpPr>
            <p:spPr>
              <a:xfrm>
                <a:off x="4108147" y="1375556"/>
                <a:ext cx="74975" cy="301725"/>
              </a:xfrm>
              <a:custGeom>
                <a:avLst/>
                <a:gdLst>
                  <a:gd name="connsiteX0" fmla="*/ 303 w 74975"/>
                  <a:gd name="connsiteY0" fmla="*/ 2394 h 301725"/>
                  <a:gd name="connsiteX1" fmla="*/ 73328 w 74975"/>
                  <a:gd name="connsiteY1" fmla="*/ 297669 h 301725"/>
                  <a:gd name="connsiteX2" fmla="*/ 47928 w 74975"/>
                  <a:gd name="connsiteY2" fmla="*/ 164319 h 301725"/>
                  <a:gd name="connsiteX3" fmla="*/ 303 w 74975"/>
                  <a:gd name="connsiteY3" fmla="*/ 2394 h 30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975" h="301725">
                    <a:moveTo>
                      <a:pt x="303" y="2394"/>
                    </a:moveTo>
                    <a:cubicBezTo>
                      <a:pt x="4536" y="24619"/>
                      <a:pt x="65391" y="270682"/>
                      <a:pt x="73328" y="297669"/>
                    </a:cubicBezTo>
                    <a:cubicBezTo>
                      <a:pt x="81265" y="324656"/>
                      <a:pt x="58511" y="209827"/>
                      <a:pt x="47928" y="164319"/>
                    </a:cubicBezTo>
                    <a:cubicBezTo>
                      <a:pt x="37345" y="118811"/>
                      <a:pt x="-3930" y="-19831"/>
                      <a:pt x="303" y="239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6" name="フリーフォーム 1245">
                <a:extLst>
                  <a:ext uri="{FF2B5EF4-FFF2-40B4-BE49-F238E27FC236}">
                    <a16:creationId xmlns:a16="http://schemas.microsoft.com/office/drawing/2014/main" id="{66A0959B-0B4B-ED5F-97E5-A4DCB2828030}"/>
                  </a:ext>
                </a:extLst>
              </p:cNvPr>
              <p:cNvSpPr/>
              <p:nvPr/>
            </p:nvSpPr>
            <p:spPr>
              <a:xfrm>
                <a:off x="4082858" y="1746121"/>
                <a:ext cx="132225" cy="95567"/>
              </a:xfrm>
              <a:custGeom>
                <a:avLst/>
                <a:gdLst>
                  <a:gd name="connsiteX0" fmla="*/ 192 w 132225"/>
                  <a:gd name="connsiteY0" fmla="*/ 95379 h 95567"/>
                  <a:gd name="connsiteX1" fmla="*/ 101792 w 132225"/>
                  <a:gd name="connsiteY1" fmla="*/ 79504 h 95567"/>
                  <a:gd name="connsiteX2" fmla="*/ 127192 w 132225"/>
                  <a:gd name="connsiteY2" fmla="*/ 85854 h 95567"/>
                  <a:gd name="connsiteX3" fmla="*/ 98617 w 132225"/>
                  <a:gd name="connsiteY3" fmla="*/ 129 h 95567"/>
                  <a:gd name="connsiteX4" fmla="*/ 130367 w 132225"/>
                  <a:gd name="connsiteY4" fmla="*/ 66804 h 95567"/>
                  <a:gd name="connsiteX5" fmla="*/ 192 w 132225"/>
                  <a:gd name="connsiteY5" fmla="*/ 95379 h 9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225" h="95567">
                    <a:moveTo>
                      <a:pt x="192" y="95379"/>
                    </a:moveTo>
                    <a:cubicBezTo>
                      <a:pt x="-4570" y="97496"/>
                      <a:pt x="80625" y="81091"/>
                      <a:pt x="101792" y="79504"/>
                    </a:cubicBezTo>
                    <a:cubicBezTo>
                      <a:pt x="122959" y="77917"/>
                      <a:pt x="127721" y="99083"/>
                      <a:pt x="127192" y="85854"/>
                    </a:cubicBezTo>
                    <a:cubicBezTo>
                      <a:pt x="126663" y="72625"/>
                      <a:pt x="98088" y="3304"/>
                      <a:pt x="98617" y="129"/>
                    </a:cubicBezTo>
                    <a:cubicBezTo>
                      <a:pt x="99146" y="-3046"/>
                      <a:pt x="141480" y="53046"/>
                      <a:pt x="130367" y="66804"/>
                    </a:cubicBezTo>
                    <a:cubicBezTo>
                      <a:pt x="119254" y="80562"/>
                      <a:pt x="4954" y="93262"/>
                      <a:pt x="192" y="9537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7" name="フリーフォーム 1246">
                <a:extLst>
                  <a:ext uri="{FF2B5EF4-FFF2-40B4-BE49-F238E27FC236}">
                    <a16:creationId xmlns:a16="http://schemas.microsoft.com/office/drawing/2014/main" id="{AEBC6B39-CA40-C533-581B-0A1DA3D0B6D0}"/>
                  </a:ext>
                </a:extLst>
              </p:cNvPr>
              <p:cNvSpPr/>
              <p:nvPr/>
            </p:nvSpPr>
            <p:spPr>
              <a:xfrm>
                <a:off x="3940087" y="1414590"/>
                <a:ext cx="89705" cy="365566"/>
              </a:xfrm>
              <a:custGeom>
                <a:avLst/>
                <a:gdLst>
                  <a:gd name="connsiteX0" fmla="*/ 60413 w 89705"/>
                  <a:gd name="connsiteY0" fmla="*/ 1460 h 365566"/>
                  <a:gd name="connsiteX1" fmla="*/ 31838 w 89705"/>
                  <a:gd name="connsiteY1" fmla="*/ 118935 h 365566"/>
                  <a:gd name="connsiteX2" fmla="*/ 22313 w 89705"/>
                  <a:gd name="connsiteY2" fmla="*/ 182435 h 365566"/>
                  <a:gd name="connsiteX3" fmla="*/ 44538 w 89705"/>
                  <a:gd name="connsiteY3" fmla="*/ 277685 h 365566"/>
                  <a:gd name="connsiteX4" fmla="*/ 88988 w 89705"/>
                  <a:gd name="connsiteY4" fmla="*/ 363410 h 365566"/>
                  <a:gd name="connsiteX5" fmla="*/ 66763 w 89705"/>
                  <a:gd name="connsiteY5" fmla="*/ 328485 h 365566"/>
                  <a:gd name="connsiteX6" fmla="*/ 88 w 89705"/>
                  <a:gd name="connsiteY6" fmla="*/ 207835 h 365566"/>
                  <a:gd name="connsiteX7" fmla="*/ 60413 w 89705"/>
                  <a:gd name="connsiteY7" fmla="*/ 1460 h 36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705" h="365566">
                    <a:moveTo>
                      <a:pt x="60413" y="1460"/>
                    </a:moveTo>
                    <a:cubicBezTo>
                      <a:pt x="65705" y="-13357"/>
                      <a:pt x="38188" y="88773"/>
                      <a:pt x="31838" y="118935"/>
                    </a:cubicBezTo>
                    <a:cubicBezTo>
                      <a:pt x="25488" y="149097"/>
                      <a:pt x="20196" y="155977"/>
                      <a:pt x="22313" y="182435"/>
                    </a:cubicBezTo>
                    <a:cubicBezTo>
                      <a:pt x="24430" y="208893"/>
                      <a:pt x="33426" y="247523"/>
                      <a:pt x="44538" y="277685"/>
                    </a:cubicBezTo>
                    <a:cubicBezTo>
                      <a:pt x="55650" y="307847"/>
                      <a:pt x="85284" y="354943"/>
                      <a:pt x="88988" y="363410"/>
                    </a:cubicBezTo>
                    <a:cubicBezTo>
                      <a:pt x="92692" y="371877"/>
                      <a:pt x="81580" y="354414"/>
                      <a:pt x="66763" y="328485"/>
                    </a:cubicBezTo>
                    <a:cubicBezTo>
                      <a:pt x="51946" y="302556"/>
                      <a:pt x="2734" y="259693"/>
                      <a:pt x="88" y="207835"/>
                    </a:cubicBezTo>
                    <a:cubicBezTo>
                      <a:pt x="-2558" y="155977"/>
                      <a:pt x="55121" y="16277"/>
                      <a:pt x="60413" y="146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8" name="フリーフォーム 1247">
                <a:extLst>
                  <a:ext uri="{FF2B5EF4-FFF2-40B4-BE49-F238E27FC236}">
                    <a16:creationId xmlns:a16="http://schemas.microsoft.com/office/drawing/2014/main" id="{14779353-FAC6-46F6-3127-E9DBFE27C034}"/>
                  </a:ext>
                </a:extLst>
              </p:cNvPr>
              <p:cNvSpPr/>
              <p:nvPr/>
            </p:nvSpPr>
            <p:spPr>
              <a:xfrm>
                <a:off x="3809786" y="1770558"/>
                <a:ext cx="253782" cy="134492"/>
              </a:xfrm>
              <a:custGeom>
                <a:avLst/>
                <a:gdLst>
                  <a:gd name="connsiteX0" fmla="*/ 214 w 253782"/>
                  <a:gd name="connsiteY0" fmla="*/ 134442 h 134492"/>
                  <a:gd name="connsiteX1" fmla="*/ 82764 w 253782"/>
                  <a:gd name="connsiteY1" fmla="*/ 48717 h 134492"/>
                  <a:gd name="connsiteX2" fmla="*/ 247864 w 253782"/>
                  <a:gd name="connsiteY2" fmla="*/ 1092 h 134492"/>
                  <a:gd name="connsiteX3" fmla="*/ 206589 w 253782"/>
                  <a:gd name="connsiteY3" fmla="*/ 16967 h 134492"/>
                  <a:gd name="connsiteX4" fmla="*/ 104989 w 253782"/>
                  <a:gd name="connsiteY4" fmla="*/ 36017 h 134492"/>
                  <a:gd name="connsiteX5" fmla="*/ 214 w 253782"/>
                  <a:gd name="connsiteY5" fmla="*/ 134442 h 134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782" h="134492">
                    <a:moveTo>
                      <a:pt x="214" y="134442"/>
                    </a:moveTo>
                    <a:cubicBezTo>
                      <a:pt x="-3490" y="136559"/>
                      <a:pt x="41489" y="70942"/>
                      <a:pt x="82764" y="48717"/>
                    </a:cubicBezTo>
                    <a:cubicBezTo>
                      <a:pt x="124039" y="26492"/>
                      <a:pt x="227227" y="6384"/>
                      <a:pt x="247864" y="1092"/>
                    </a:cubicBezTo>
                    <a:cubicBezTo>
                      <a:pt x="268501" y="-4200"/>
                      <a:pt x="230402" y="11146"/>
                      <a:pt x="206589" y="16967"/>
                    </a:cubicBezTo>
                    <a:cubicBezTo>
                      <a:pt x="182776" y="22788"/>
                      <a:pt x="136739" y="16967"/>
                      <a:pt x="104989" y="36017"/>
                    </a:cubicBezTo>
                    <a:cubicBezTo>
                      <a:pt x="73239" y="55067"/>
                      <a:pt x="3918" y="132325"/>
                      <a:pt x="214" y="13444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9" name="フリーフォーム 1248">
                <a:extLst>
                  <a:ext uri="{FF2B5EF4-FFF2-40B4-BE49-F238E27FC236}">
                    <a16:creationId xmlns:a16="http://schemas.microsoft.com/office/drawing/2014/main" id="{F6527D79-4817-2D96-5613-D47ED4552DF3}"/>
                  </a:ext>
                </a:extLst>
              </p:cNvPr>
              <p:cNvSpPr/>
              <p:nvPr/>
            </p:nvSpPr>
            <p:spPr>
              <a:xfrm>
                <a:off x="4038516" y="1405842"/>
                <a:ext cx="86090" cy="271067"/>
              </a:xfrm>
              <a:custGeom>
                <a:avLst/>
                <a:gdLst>
                  <a:gd name="connsiteX0" fmla="*/ 84 w 86090"/>
                  <a:gd name="connsiteY0" fmla="*/ 683 h 271067"/>
                  <a:gd name="connsiteX1" fmla="*/ 63584 w 86090"/>
                  <a:gd name="connsiteY1" fmla="*/ 146733 h 271067"/>
                  <a:gd name="connsiteX2" fmla="*/ 85809 w 86090"/>
                  <a:gd name="connsiteY2" fmla="*/ 270558 h 271067"/>
                  <a:gd name="connsiteX3" fmla="*/ 50884 w 86090"/>
                  <a:gd name="connsiteY3" fmla="*/ 99108 h 271067"/>
                  <a:gd name="connsiteX4" fmla="*/ 84 w 86090"/>
                  <a:gd name="connsiteY4" fmla="*/ 683 h 271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090" h="271067">
                    <a:moveTo>
                      <a:pt x="84" y="683"/>
                    </a:moveTo>
                    <a:cubicBezTo>
                      <a:pt x="2201" y="8620"/>
                      <a:pt x="49297" y="101754"/>
                      <a:pt x="63584" y="146733"/>
                    </a:cubicBezTo>
                    <a:cubicBezTo>
                      <a:pt x="77871" y="191712"/>
                      <a:pt x="87926" y="278495"/>
                      <a:pt x="85809" y="270558"/>
                    </a:cubicBezTo>
                    <a:cubicBezTo>
                      <a:pt x="83692" y="262621"/>
                      <a:pt x="65701" y="142500"/>
                      <a:pt x="50884" y="99108"/>
                    </a:cubicBezTo>
                    <a:cubicBezTo>
                      <a:pt x="36067" y="55716"/>
                      <a:pt x="-2033" y="-7254"/>
                      <a:pt x="84" y="68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0" name="フリーフォーム 1249">
                <a:extLst>
                  <a:ext uri="{FF2B5EF4-FFF2-40B4-BE49-F238E27FC236}">
                    <a16:creationId xmlns:a16="http://schemas.microsoft.com/office/drawing/2014/main" id="{7C250344-D6F2-DAFA-A757-EF8C1897EDB7}"/>
                  </a:ext>
                </a:extLst>
              </p:cNvPr>
              <p:cNvSpPr/>
              <p:nvPr/>
            </p:nvSpPr>
            <p:spPr>
              <a:xfrm>
                <a:off x="3905224" y="1798437"/>
                <a:ext cx="155662" cy="71677"/>
              </a:xfrm>
              <a:custGeom>
                <a:avLst/>
                <a:gdLst>
                  <a:gd name="connsiteX0" fmla="*/ 26 w 155662"/>
                  <a:gd name="connsiteY0" fmla="*/ 71638 h 71677"/>
                  <a:gd name="connsiteX1" fmla="*/ 101626 w 155662"/>
                  <a:gd name="connsiteY1" fmla="*/ 14488 h 71677"/>
                  <a:gd name="connsiteX2" fmla="*/ 155601 w 155662"/>
                  <a:gd name="connsiteY2" fmla="*/ 1788 h 71677"/>
                  <a:gd name="connsiteX3" fmla="*/ 92101 w 155662"/>
                  <a:gd name="connsiteY3" fmla="*/ 4963 h 71677"/>
                  <a:gd name="connsiteX4" fmla="*/ 26 w 155662"/>
                  <a:gd name="connsiteY4" fmla="*/ 71638 h 7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62" h="71677">
                    <a:moveTo>
                      <a:pt x="26" y="71638"/>
                    </a:moveTo>
                    <a:cubicBezTo>
                      <a:pt x="1613" y="73225"/>
                      <a:pt x="75697" y="26130"/>
                      <a:pt x="101626" y="14488"/>
                    </a:cubicBezTo>
                    <a:cubicBezTo>
                      <a:pt x="127555" y="2846"/>
                      <a:pt x="157188" y="3375"/>
                      <a:pt x="155601" y="1788"/>
                    </a:cubicBezTo>
                    <a:cubicBezTo>
                      <a:pt x="154014" y="201"/>
                      <a:pt x="114855" y="-2445"/>
                      <a:pt x="92101" y="4963"/>
                    </a:cubicBezTo>
                    <a:cubicBezTo>
                      <a:pt x="69347" y="12371"/>
                      <a:pt x="-1561" y="70051"/>
                      <a:pt x="26" y="7163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1" name="フリーフォーム 1250">
                <a:extLst>
                  <a:ext uri="{FF2B5EF4-FFF2-40B4-BE49-F238E27FC236}">
                    <a16:creationId xmlns:a16="http://schemas.microsoft.com/office/drawing/2014/main" id="{08356273-37C7-B964-07AC-97840959116C}"/>
                  </a:ext>
                </a:extLst>
              </p:cNvPr>
              <p:cNvSpPr/>
              <p:nvPr/>
            </p:nvSpPr>
            <p:spPr>
              <a:xfrm>
                <a:off x="3867061" y="1851994"/>
                <a:ext cx="279499" cy="176954"/>
              </a:xfrm>
              <a:custGeom>
                <a:avLst/>
                <a:gdLst>
                  <a:gd name="connsiteX0" fmla="*/ 89 w 279499"/>
                  <a:gd name="connsiteY0" fmla="*/ 176831 h 176954"/>
                  <a:gd name="connsiteX1" fmla="*/ 155664 w 279499"/>
                  <a:gd name="connsiteY1" fmla="*/ 46656 h 176954"/>
                  <a:gd name="connsiteX2" fmla="*/ 279489 w 279499"/>
                  <a:gd name="connsiteY2" fmla="*/ 5381 h 176954"/>
                  <a:gd name="connsiteX3" fmla="*/ 149314 w 279499"/>
                  <a:gd name="connsiteY3" fmla="*/ 2206 h 176954"/>
                  <a:gd name="connsiteX4" fmla="*/ 177889 w 279499"/>
                  <a:gd name="connsiteY4" fmla="*/ 21256 h 176954"/>
                  <a:gd name="connsiteX5" fmla="*/ 89 w 279499"/>
                  <a:gd name="connsiteY5" fmla="*/ 176831 h 176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99" h="176954">
                    <a:moveTo>
                      <a:pt x="89" y="176831"/>
                    </a:moveTo>
                    <a:cubicBezTo>
                      <a:pt x="-3615" y="181064"/>
                      <a:pt x="109097" y="75231"/>
                      <a:pt x="155664" y="46656"/>
                    </a:cubicBezTo>
                    <a:cubicBezTo>
                      <a:pt x="202231" y="18081"/>
                      <a:pt x="280547" y="12789"/>
                      <a:pt x="279489" y="5381"/>
                    </a:cubicBezTo>
                    <a:cubicBezTo>
                      <a:pt x="278431" y="-2027"/>
                      <a:pt x="166247" y="-440"/>
                      <a:pt x="149314" y="2206"/>
                    </a:cubicBezTo>
                    <a:cubicBezTo>
                      <a:pt x="132381" y="4852"/>
                      <a:pt x="197997" y="-1498"/>
                      <a:pt x="177889" y="21256"/>
                    </a:cubicBezTo>
                    <a:cubicBezTo>
                      <a:pt x="157781" y="44010"/>
                      <a:pt x="3793" y="172598"/>
                      <a:pt x="89" y="17683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2" name="フリーフォーム 1251">
                <a:extLst>
                  <a:ext uri="{FF2B5EF4-FFF2-40B4-BE49-F238E27FC236}">
                    <a16:creationId xmlns:a16="http://schemas.microsoft.com/office/drawing/2014/main" id="{E88375B5-55CC-DDF6-C650-C23EC2110B92}"/>
                  </a:ext>
                </a:extLst>
              </p:cNvPr>
              <p:cNvSpPr/>
              <p:nvPr/>
            </p:nvSpPr>
            <p:spPr>
              <a:xfrm>
                <a:off x="3796630" y="1947192"/>
                <a:ext cx="298423" cy="108056"/>
              </a:xfrm>
              <a:custGeom>
                <a:avLst/>
                <a:gdLst>
                  <a:gd name="connsiteX0" fmla="*/ 670 w 298423"/>
                  <a:gd name="connsiteY0" fmla="*/ 87983 h 108056"/>
                  <a:gd name="connsiteX1" fmla="*/ 114970 w 298423"/>
                  <a:gd name="connsiteY1" fmla="*/ 103858 h 108056"/>
                  <a:gd name="connsiteX2" fmla="*/ 295945 w 298423"/>
                  <a:gd name="connsiteY2" fmla="*/ 2258 h 108056"/>
                  <a:gd name="connsiteX3" fmla="*/ 216570 w 298423"/>
                  <a:gd name="connsiteY3" fmla="*/ 37183 h 108056"/>
                  <a:gd name="connsiteX4" fmla="*/ 165770 w 298423"/>
                  <a:gd name="connsiteY4" fmla="*/ 81633 h 108056"/>
                  <a:gd name="connsiteX5" fmla="*/ 670 w 298423"/>
                  <a:gd name="connsiteY5" fmla="*/ 87983 h 108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423" h="108056">
                    <a:moveTo>
                      <a:pt x="670" y="87983"/>
                    </a:moveTo>
                    <a:cubicBezTo>
                      <a:pt x="-7797" y="91687"/>
                      <a:pt x="65758" y="118146"/>
                      <a:pt x="114970" y="103858"/>
                    </a:cubicBezTo>
                    <a:cubicBezTo>
                      <a:pt x="164183" y="89571"/>
                      <a:pt x="279012" y="13370"/>
                      <a:pt x="295945" y="2258"/>
                    </a:cubicBezTo>
                    <a:cubicBezTo>
                      <a:pt x="312878" y="-8854"/>
                      <a:pt x="238266" y="23954"/>
                      <a:pt x="216570" y="37183"/>
                    </a:cubicBezTo>
                    <a:cubicBezTo>
                      <a:pt x="194874" y="50412"/>
                      <a:pt x="198049" y="72637"/>
                      <a:pt x="165770" y="81633"/>
                    </a:cubicBezTo>
                    <a:cubicBezTo>
                      <a:pt x="133491" y="90629"/>
                      <a:pt x="9137" y="84279"/>
                      <a:pt x="670" y="8798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3" name="フリーフォーム 1252">
                <a:extLst>
                  <a:ext uri="{FF2B5EF4-FFF2-40B4-BE49-F238E27FC236}">
                    <a16:creationId xmlns:a16="http://schemas.microsoft.com/office/drawing/2014/main" id="{A80E3F8F-A53A-EF8D-E4A0-4FAF589BC0EC}"/>
                  </a:ext>
                </a:extLst>
              </p:cNvPr>
              <p:cNvSpPr/>
              <p:nvPr/>
            </p:nvSpPr>
            <p:spPr>
              <a:xfrm>
                <a:off x="3679824" y="1857337"/>
                <a:ext cx="301629" cy="149274"/>
              </a:xfrm>
              <a:custGeom>
                <a:avLst/>
                <a:gdLst>
                  <a:gd name="connsiteX0" fmla="*/ 1 w 301629"/>
                  <a:gd name="connsiteY0" fmla="*/ 149263 h 149274"/>
                  <a:gd name="connsiteX1" fmla="*/ 187326 w 301629"/>
                  <a:gd name="connsiteY1" fmla="*/ 44488 h 149274"/>
                  <a:gd name="connsiteX2" fmla="*/ 301626 w 301629"/>
                  <a:gd name="connsiteY2" fmla="*/ 38 h 149274"/>
                  <a:gd name="connsiteX3" fmla="*/ 184151 w 301629"/>
                  <a:gd name="connsiteY3" fmla="*/ 50838 h 149274"/>
                  <a:gd name="connsiteX4" fmla="*/ 1 w 301629"/>
                  <a:gd name="connsiteY4" fmla="*/ 149263 h 149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629" h="149274">
                    <a:moveTo>
                      <a:pt x="1" y="149263"/>
                    </a:moveTo>
                    <a:cubicBezTo>
                      <a:pt x="530" y="148205"/>
                      <a:pt x="137055" y="69359"/>
                      <a:pt x="187326" y="44488"/>
                    </a:cubicBezTo>
                    <a:cubicBezTo>
                      <a:pt x="237597" y="19617"/>
                      <a:pt x="302155" y="-1020"/>
                      <a:pt x="301626" y="38"/>
                    </a:cubicBezTo>
                    <a:cubicBezTo>
                      <a:pt x="301097" y="1096"/>
                      <a:pt x="234951" y="25967"/>
                      <a:pt x="184151" y="50838"/>
                    </a:cubicBezTo>
                    <a:cubicBezTo>
                      <a:pt x="133351" y="75709"/>
                      <a:pt x="-528" y="150321"/>
                      <a:pt x="1" y="14926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4" name="フリーフォーム 1253">
                <a:extLst>
                  <a:ext uri="{FF2B5EF4-FFF2-40B4-BE49-F238E27FC236}">
                    <a16:creationId xmlns:a16="http://schemas.microsoft.com/office/drawing/2014/main" id="{BBFEAC9F-E05D-5AC9-DC4F-CFABE352F92C}"/>
                  </a:ext>
                </a:extLst>
              </p:cNvPr>
              <p:cNvSpPr/>
              <p:nvPr/>
            </p:nvSpPr>
            <p:spPr>
              <a:xfrm>
                <a:off x="3517853" y="1917698"/>
                <a:ext cx="282818" cy="244808"/>
              </a:xfrm>
              <a:custGeom>
                <a:avLst/>
                <a:gdLst>
                  <a:gd name="connsiteX0" fmla="*/ 282622 w 282818"/>
                  <a:gd name="connsiteY0" fmla="*/ 2 h 244808"/>
                  <a:gd name="connsiteX1" fmla="*/ 101647 w 282818"/>
                  <a:gd name="connsiteY1" fmla="*/ 98427 h 244808"/>
                  <a:gd name="connsiteX2" fmla="*/ 54022 w 282818"/>
                  <a:gd name="connsiteY2" fmla="*/ 139702 h 244808"/>
                  <a:gd name="connsiteX3" fmla="*/ 47 w 282818"/>
                  <a:gd name="connsiteY3" fmla="*/ 244477 h 244808"/>
                  <a:gd name="connsiteX4" fmla="*/ 63547 w 282818"/>
                  <a:gd name="connsiteY4" fmla="*/ 101602 h 244808"/>
                  <a:gd name="connsiteX5" fmla="*/ 282622 w 282818"/>
                  <a:gd name="connsiteY5" fmla="*/ 2 h 244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818" h="244808">
                    <a:moveTo>
                      <a:pt x="282622" y="2"/>
                    </a:moveTo>
                    <a:cubicBezTo>
                      <a:pt x="288972" y="-527"/>
                      <a:pt x="139747" y="75144"/>
                      <a:pt x="101647" y="98427"/>
                    </a:cubicBezTo>
                    <a:cubicBezTo>
                      <a:pt x="63547" y="121710"/>
                      <a:pt x="70955" y="115360"/>
                      <a:pt x="54022" y="139702"/>
                    </a:cubicBezTo>
                    <a:cubicBezTo>
                      <a:pt x="37089" y="164044"/>
                      <a:pt x="-1541" y="250827"/>
                      <a:pt x="47" y="244477"/>
                    </a:cubicBezTo>
                    <a:cubicBezTo>
                      <a:pt x="1634" y="238127"/>
                      <a:pt x="16980" y="143406"/>
                      <a:pt x="63547" y="101602"/>
                    </a:cubicBezTo>
                    <a:cubicBezTo>
                      <a:pt x="110114" y="59798"/>
                      <a:pt x="276272" y="531"/>
                      <a:pt x="282622" y="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5" name="フリーフォーム 1254">
                <a:extLst>
                  <a:ext uri="{FF2B5EF4-FFF2-40B4-BE49-F238E27FC236}">
                    <a16:creationId xmlns:a16="http://schemas.microsoft.com/office/drawing/2014/main" id="{6B7BC33F-C5DA-B3A1-0FF5-112909AAD337}"/>
                  </a:ext>
                </a:extLst>
              </p:cNvPr>
              <p:cNvSpPr/>
              <p:nvPr/>
            </p:nvSpPr>
            <p:spPr>
              <a:xfrm>
                <a:off x="3578058" y="2044522"/>
                <a:ext cx="114530" cy="162106"/>
              </a:xfrm>
              <a:custGeom>
                <a:avLst/>
                <a:gdLst>
                  <a:gd name="connsiteX0" fmla="*/ 114467 w 114530"/>
                  <a:gd name="connsiteY0" fmla="*/ 178 h 162106"/>
                  <a:gd name="connsiteX1" fmla="*/ 19217 w 114530"/>
                  <a:gd name="connsiteY1" fmla="*/ 66853 h 162106"/>
                  <a:gd name="connsiteX2" fmla="*/ 16042 w 114530"/>
                  <a:gd name="connsiteY2" fmla="*/ 92253 h 162106"/>
                  <a:gd name="connsiteX3" fmla="*/ 22392 w 114530"/>
                  <a:gd name="connsiteY3" fmla="*/ 162103 h 162106"/>
                  <a:gd name="connsiteX4" fmla="*/ 3342 w 114530"/>
                  <a:gd name="connsiteY4" fmla="*/ 89078 h 162106"/>
                  <a:gd name="connsiteX5" fmla="*/ 114467 w 114530"/>
                  <a:gd name="connsiteY5" fmla="*/ 178 h 16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530" h="162106">
                    <a:moveTo>
                      <a:pt x="114467" y="178"/>
                    </a:moveTo>
                    <a:cubicBezTo>
                      <a:pt x="117113" y="-3526"/>
                      <a:pt x="35621" y="51507"/>
                      <a:pt x="19217" y="66853"/>
                    </a:cubicBezTo>
                    <a:cubicBezTo>
                      <a:pt x="2813" y="82199"/>
                      <a:pt x="15513" y="76378"/>
                      <a:pt x="16042" y="92253"/>
                    </a:cubicBezTo>
                    <a:cubicBezTo>
                      <a:pt x="16571" y="108128"/>
                      <a:pt x="24509" y="162632"/>
                      <a:pt x="22392" y="162103"/>
                    </a:cubicBezTo>
                    <a:cubicBezTo>
                      <a:pt x="20275" y="161574"/>
                      <a:pt x="-9887" y="115007"/>
                      <a:pt x="3342" y="89078"/>
                    </a:cubicBezTo>
                    <a:cubicBezTo>
                      <a:pt x="16571" y="63149"/>
                      <a:pt x="111821" y="3882"/>
                      <a:pt x="114467" y="17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6" name="フリーフォーム 1255">
                <a:extLst>
                  <a:ext uri="{FF2B5EF4-FFF2-40B4-BE49-F238E27FC236}">
                    <a16:creationId xmlns:a16="http://schemas.microsoft.com/office/drawing/2014/main" id="{142E7323-1DD1-61E7-625C-41C68E8B4A9E}"/>
                  </a:ext>
                </a:extLst>
              </p:cNvPr>
              <p:cNvSpPr/>
              <p:nvPr/>
            </p:nvSpPr>
            <p:spPr>
              <a:xfrm>
                <a:off x="3746487" y="2028821"/>
                <a:ext cx="19073" cy="98438"/>
              </a:xfrm>
              <a:custGeom>
                <a:avLst/>
                <a:gdLst>
                  <a:gd name="connsiteX0" fmla="*/ 13 w 19073"/>
                  <a:gd name="connsiteY0" fmla="*/ 4 h 98438"/>
                  <a:gd name="connsiteX1" fmla="*/ 15888 w 19073"/>
                  <a:gd name="connsiteY1" fmla="*/ 60329 h 98438"/>
                  <a:gd name="connsiteX2" fmla="*/ 9538 w 19073"/>
                  <a:gd name="connsiteY2" fmla="*/ 98429 h 98438"/>
                  <a:gd name="connsiteX3" fmla="*/ 19063 w 19073"/>
                  <a:gd name="connsiteY3" fmla="*/ 57154 h 98438"/>
                  <a:gd name="connsiteX4" fmla="*/ 13 w 19073"/>
                  <a:gd name="connsiteY4" fmla="*/ 4 h 9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73" h="98438">
                    <a:moveTo>
                      <a:pt x="13" y="4"/>
                    </a:moveTo>
                    <a:cubicBezTo>
                      <a:pt x="-516" y="533"/>
                      <a:pt x="14301" y="43925"/>
                      <a:pt x="15888" y="60329"/>
                    </a:cubicBezTo>
                    <a:cubicBezTo>
                      <a:pt x="17475" y="76733"/>
                      <a:pt x="9009" y="98958"/>
                      <a:pt x="9538" y="98429"/>
                    </a:cubicBezTo>
                    <a:cubicBezTo>
                      <a:pt x="10067" y="97900"/>
                      <a:pt x="18534" y="69325"/>
                      <a:pt x="19063" y="57154"/>
                    </a:cubicBezTo>
                    <a:cubicBezTo>
                      <a:pt x="19592" y="44983"/>
                      <a:pt x="542" y="-525"/>
                      <a:pt x="13" y="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7" name="フリーフォーム 1256">
                <a:extLst>
                  <a:ext uri="{FF2B5EF4-FFF2-40B4-BE49-F238E27FC236}">
                    <a16:creationId xmlns:a16="http://schemas.microsoft.com/office/drawing/2014/main" id="{BA5D33C3-28B6-41CA-89AB-54239C1DC288}"/>
                  </a:ext>
                </a:extLst>
              </p:cNvPr>
              <p:cNvSpPr/>
              <p:nvPr/>
            </p:nvSpPr>
            <p:spPr>
              <a:xfrm>
                <a:off x="3594089" y="2019246"/>
                <a:ext cx="114972" cy="162089"/>
              </a:xfrm>
              <a:custGeom>
                <a:avLst/>
                <a:gdLst>
                  <a:gd name="connsiteX0" fmla="*/ 82561 w 114972"/>
                  <a:gd name="connsiteY0" fmla="*/ 54 h 162089"/>
                  <a:gd name="connsiteX1" fmla="*/ 114311 w 114972"/>
                  <a:gd name="connsiteY1" fmla="*/ 114354 h 162089"/>
                  <a:gd name="connsiteX2" fmla="*/ 95261 w 114972"/>
                  <a:gd name="connsiteY2" fmla="*/ 139754 h 162089"/>
                  <a:gd name="connsiteX3" fmla="*/ 11 w 114972"/>
                  <a:gd name="connsiteY3" fmla="*/ 161979 h 162089"/>
                  <a:gd name="connsiteX4" fmla="*/ 88911 w 114972"/>
                  <a:gd name="connsiteY4" fmla="*/ 130229 h 162089"/>
                  <a:gd name="connsiteX5" fmla="*/ 82561 w 114972"/>
                  <a:gd name="connsiteY5" fmla="*/ 54 h 162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972" h="162089">
                    <a:moveTo>
                      <a:pt x="82561" y="54"/>
                    </a:moveTo>
                    <a:cubicBezTo>
                      <a:pt x="86794" y="-2592"/>
                      <a:pt x="112194" y="91071"/>
                      <a:pt x="114311" y="114354"/>
                    </a:cubicBezTo>
                    <a:cubicBezTo>
                      <a:pt x="116428" y="137637"/>
                      <a:pt x="114311" y="131817"/>
                      <a:pt x="95261" y="139754"/>
                    </a:cubicBezTo>
                    <a:cubicBezTo>
                      <a:pt x="76211" y="147691"/>
                      <a:pt x="1069" y="163567"/>
                      <a:pt x="11" y="161979"/>
                    </a:cubicBezTo>
                    <a:cubicBezTo>
                      <a:pt x="-1047" y="160391"/>
                      <a:pt x="72507" y="153512"/>
                      <a:pt x="88911" y="130229"/>
                    </a:cubicBezTo>
                    <a:cubicBezTo>
                      <a:pt x="105315" y="106946"/>
                      <a:pt x="78328" y="2700"/>
                      <a:pt x="82561" y="5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8" name="フリーフォーム 1257">
                <a:extLst>
                  <a:ext uri="{FF2B5EF4-FFF2-40B4-BE49-F238E27FC236}">
                    <a16:creationId xmlns:a16="http://schemas.microsoft.com/office/drawing/2014/main" id="{FC6406E2-B1E4-BCA2-F758-C10B1210C4A7}"/>
                  </a:ext>
                </a:extLst>
              </p:cNvPr>
              <p:cNvSpPr/>
              <p:nvPr/>
            </p:nvSpPr>
            <p:spPr>
              <a:xfrm>
                <a:off x="3524070" y="2035079"/>
                <a:ext cx="57533" cy="181074"/>
              </a:xfrm>
              <a:custGeom>
                <a:avLst/>
                <a:gdLst>
                  <a:gd name="connsiteX0" fmla="*/ 54155 w 57533"/>
                  <a:gd name="connsiteY0" fmla="*/ 96 h 181074"/>
                  <a:gd name="connsiteX1" fmla="*/ 19230 w 57533"/>
                  <a:gd name="connsiteY1" fmla="*/ 92171 h 181074"/>
                  <a:gd name="connsiteX2" fmla="*/ 19230 w 57533"/>
                  <a:gd name="connsiteY2" fmla="*/ 114396 h 181074"/>
                  <a:gd name="connsiteX3" fmla="*/ 57330 w 57533"/>
                  <a:gd name="connsiteY3" fmla="*/ 181071 h 181074"/>
                  <a:gd name="connsiteX4" fmla="*/ 180 w 57533"/>
                  <a:gd name="connsiteY4" fmla="*/ 111221 h 181074"/>
                  <a:gd name="connsiteX5" fmla="*/ 54155 w 57533"/>
                  <a:gd name="connsiteY5" fmla="*/ 96 h 18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533" h="181074">
                    <a:moveTo>
                      <a:pt x="54155" y="96"/>
                    </a:moveTo>
                    <a:cubicBezTo>
                      <a:pt x="57330" y="-3079"/>
                      <a:pt x="25051" y="73121"/>
                      <a:pt x="19230" y="92171"/>
                    </a:cubicBezTo>
                    <a:cubicBezTo>
                      <a:pt x="13409" y="111221"/>
                      <a:pt x="12880" y="99579"/>
                      <a:pt x="19230" y="114396"/>
                    </a:cubicBezTo>
                    <a:cubicBezTo>
                      <a:pt x="25580" y="129213"/>
                      <a:pt x="60505" y="181600"/>
                      <a:pt x="57330" y="181071"/>
                    </a:cubicBezTo>
                    <a:cubicBezTo>
                      <a:pt x="54155" y="180542"/>
                      <a:pt x="3884" y="140854"/>
                      <a:pt x="180" y="111221"/>
                    </a:cubicBezTo>
                    <a:cubicBezTo>
                      <a:pt x="-3524" y="81588"/>
                      <a:pt x="50980" y="3271"/>
                      <a:pt x="54155" y="9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9" name="フリーフォーム 1258">
                <a:extLst>
                  <a:ext uri="{FF2B5EF4-FFF2-40B4-BE49-F238E27FC236}">
                    <a16:creationId xmlns:a16="http://schemas.microsoft.com/office/drawing/2014/main" id="{B1BBA22C-9E04-46EC-747F-663970EE4A73}"/>
                  </a:ext>
                </a:extLst>
              </p:cNvPr>
              <p:cNvSpPr/>
              <p:nvPr/>
            </p:nvSpPr>
            <p:spPr>
              <a:xfrm>
                <a:off x="3657599" y="2053545"/>
                <a:ext cx="226003" cy="83262"/>
              </a:xfrm>
              <a:custGeom>
                <a:avLst/>
                <a:gdLst>
                  <a:gd name="connsiteX0" fmla="*/ 1 w 226003"/>
                  <a:gd name="connsiteY0" fmla="*/ 83230 h 83262"/>
                  <a:gd name="connsiteX1" fmla="*/ 165101 w 226003"/>
                  <a:gd name="connsiteY1" fmla="*/ 64180 h 83262"/>
                  <a:gd name="connsiteX2" fmla="*/ 225426 w 226003"/>
                  <a:gd name="connsiteY2" fmla="*/ 680 h 83262"/>
                  <a:gd name="connsiteX3" fmla="*/ 193676 w 226003"/>
                  <a:gd name="connsiteY3" fmla="*/ 32430 h 83262"/>
                  <a:gd name="connsiteX4" fmla="*/ 161926 w 226003"/>
                  <a:gd name="connsiteY4" fmla="*/ 61005 h 83262"/>
                  <a:gd name="connsiteX5" fmla="*/ 1 w 226003"/>
                  <a:gd name="connsiteY5" fmla="*/ 83230 h 83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003" h="83262">
                    <a:moveTo>
                      <a:pt x="1" y="83230"/>
                    </a:moveTo>
                    <a:cubicBezTo>
                      <a:pt x="530" y="83759"/>
                      <a:pt x="127530" y="77938"/>
                      <a:pt x="165101" y="64180"/>
                    </a:cubicBezTo>
                    <a:cubicBezTo>
                      <a:pt x="202672" y="50422"/>
                      <a:pt x="220664" y="5972"/>
                      <a:pt x="225426" y="680"/>
                    </a:cubicBezTo>
                    <a:cubicBezTo>
                      <a:pt x="230189" y="-4612"/>
                      <a:pt x="204259" y="22376"/>
                      <a:pt x="193676" y="32430"/>
                    </a:cubicBezTo>
                    <a:cubicBezTo>
                      <a:pt x="183093" y="42484"/>
                      <a:pt x="187326" y="55184"/>
                      <a:pt x="161926" y="61005"/>
                    </a:cubicBezTo>
                    <a:cubicBezTo>
                      <a:pt x="136526" y="66826"/>
                      <a:pt x="-528" y="82701"/>
                      <a:pt x="1" y="8323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0" name="フリーフォーム 1259">
                <a:extLst>
                  <a:ext uri="{FF2B5EF4-FFF2-40B4-BE49-F238E27FC236}">
                    <a16:creationId xmlns:a16="http://schemas.microsoft.com/office/drawing/2014/main" id="{7F0D86C0-A1B1-2EC5-B584-014C7A3FCE66}"/>
                  </a:ext>
                </a:extLst>
              </p:cNvPr>
              <p:cNvSpPr/>
              <p:nvPr/>
            </p:nvSpPr>
            <p:spPr>
              <a:xfrm>
                <a:off x="3787723" y="1914365"/>
                <a:ext cx="206478" cy="83102"/>
              </a:xfrm>
              <a:custGeom>
                <a:avLst/>
                <a:gdLst>
                  <a:gd name="connsiteX0" fmla="*/ 206427 w 206478"/>
                  <a:gd name="connsiteY0" fmla="*/ 160 h 83102"/>
                  <a:gd name="connsiteX1" fmla="*/ 95302 w 206478"/>
                  <a:gd name="connsiteY1" fmla="*/ 60485 h 83102"/>
                  <a:gd name="connsiteX2" fmla="*/ 52 w 206478"/>
                  <a:gd name="connsiteY2" fmla="*/ 82710 h 83102"/>
                  <a:gd name="connsiteX3" fmla="*/ 108002 w 206478"/>
                  <a:gd name="connsiteY3" fmla="*/ 44610 h 83102"/>
                  <a:gd name="connsiteX4" fmla="*/ 206427 w 206478"/>
                  <a:gd name="connsiteY4" fmla="*/ 160 h 83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478" h="83102">
                    <a:moveTo>
                      <a:pt x="206427" y="160"/>
                    </a:moveTo>
                    <a:cubicBezTo>
                      <a:pt x="204310" y="2806"/>
                      <a:pt x="129698" y="46727"/>
                      <a:pt x="95302" y="60485"/>
                    </a:cubicBezTo>
                    <a:cubicBezTo>
                      <a:pt x="60906" y="74243"/>
                      <a:pt x="-2065" y="85356"/>
                      <a:pt x="52" y="82710"/>
                    </a:cubicBezTo>
                    <a:cubicBezTo>
                      <a:pt x="2169" y="80064"/>
                      <a:pt x="70960" y="61014"/>
                      <a:pt x="108002" y="44610"/>
                    </a:cubicBezTo>
                    <a:cubicBezTo>
                      <a:pt x="145044" y="28206"/>
                      <a:pt x="208544" y="-2486"/>
                      <a:pt x="206427" y="16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1" name="フリーフォーム 1260">
                <a:extLst>
                  <a:ext uri="{FF2B5EF4-FFF2-40B4-BE49-F238E27FC236}">
                    <a16:creationId xmlns:a16="http://schemas.microsoft.com/office/drawing/2014/main" id="{C05B607C-8861-7F19-D88C-BC8FD253DBD8}"/>
                  </a:ext>
                </a:extLst>
              </p:cNvPr>
              <p:cNvSpPr/>
              <p:nvPr/>
            </p:nvSpPr>
            <p:spPr>
              <a:xfrm>
                <a:off x="3994050" y="986574"/>
                <a:ext cx="108645" cy="185096"/>
              </a:xfrm>
              <a:custGeom>
                <a:avLst/>
                <a:gdLst>
                  <a:gd name="connsiteX0" fmla="*/ 100 w 108645"/>
                  <a:gd name="connsiteY0" fmla="*/ 851 h 185096"/>
                  <a:gd name="connsiteX1" fmla="*/ 76300 w 108645"/>
                  <a:gd name="connsiteY1" fmla="*/ 80226 h 185096"/>
                  <a:gd name="connsiteX2" fmla="*/ 95350 w 108645"/>
                  <a:gd name="connsiteY2" fmla="*/ 185001 h 185096"/>
                  <a:gd name="connsiteX3" fmla="*/ 108050 w 108645"/>
                  <a:gd name="connsiteY3" fmla="*/ 99276 h 185096"/>
                  <a:gd name="connsiteX4" fmla="*/ 101700 w 108645"/>
                  <a:gd name="connsiteY4" fmla="*/ 115151 h 185096"/>
                  <a:gd name="connsiteX5" fmla="*/ 60425 w 108645"/>
                  <a:gd name="connsiteY5" fmla="*/ 42126 h 185096"/>
                  <a:gd name="connsiteX6" fmla="*/ 100 w 108645"/>
                  <a:gd name="connsiteY6" fmla="*/ 851 h 185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645" h="185096">
                    <a:moveTo>
                      <a:pt x="100" y="851"/>
                    </a:moveTo>
                    <a:cubicBezTo>
                      <a:pt x="2746" y="7201"/>
                      <a:pt x="60425" y="49534"/>
                      <a:pt x="76300" y="80226"/>
                    </a:cubicBezTo>
                    <a:cubicBezTo>
                      <a:pt x="92175" y="110918"/>
                      <a:pt x="90058" y="181826"/>
                      <a:pt x="95350" y="185001"/>
                    </a:cubicBezTo>
                    <a:cubicBezTo>
                      <a:pt x="100642" y="188176"/>
                      <a:pt x="106992" y="110918"/>
                      <a:pt x="108050" y="99276"/>
                    </a:cubicBezTo>
                    <a:cubicBezTo>
                      <a:pt x="109108" y="87634"/>
                      <a:pt x="109637" y="124676"/>
                      <a:pt x="101700" y="115151"/>
                    </a:cubicBezTo>
                    <a:cubicBezTo>
                      <a:pt x="93763" y="105626"/>
                      <a:pt x="73125" y="59059"/>
                      <a:pt x="60425" y="42126"/>
                    </a:cubicBezTo>
                    <a:cubicBezTo>
                      <a:pt x="47725" y="25193"/>
                      <a:pt x="-2546" y="-5499"/>
                      <a:pt x="100" y="85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2" name="フリーフォーム 1261">
                <a:extLst>
                  <a:ext uri="{FF2B5EF4-FFF2-40B4-BE49-F238E27FC236}">
                    <a16:creationId xmlns:a16="http://schemas.microsoft.com/office/drawing/2014/main" id="{BE4ABC2F-1141-7E25-6691-7699B77AE8C9}"/>
                  </a:ext>
                </a:extLst>
              </p:cNvPr>
              <p:cNvSpPr/>
              <p:nvPr/>
            </p:nvSpPr>
            <p:spPr>
              <a:xfrm>
                <a:off x="4111621" y="1181056"/>
                <a:ext cx="48095" cy="203264"/>
              </a:xfrm>
              <a:custGeom>
                <a:avLst/>
                <a:gdLst>
                  <a:gd name="connsiteX0" fmla="*/ 47629 w 48095"/>
                  <a:gd name="connsiteY0" fmla="*/ 44 h 203264"/>
                  <a:gd name="connsiteX1" fmla="*/ 25404 w 48095"/>
                  <a:gd name="connsiteY1" fmla="*/ 73069 h 203264"/>
                  <a:gd name="connsiteX2" fmla="*/ 44454 w 48095"/>
                  <a:gd name="connsiteY2" fmla="*/ 203244 h 203264"/>
                  <a:gd name="connsiteX3" fmla="*/ 4 w 48095"/>
                  <a:gd name="connsiteY3" fmla="*/ 82594 h 203264"/>
                  <a:gd name="connsiteX4" fmla="*/ 47629 w 48095"/>
                  <a:gd name="connsiteY4" fmla="*/ 44 h 203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095" h="203264">
                    <a:moveTo>
                      <a:pt x="47629" y="44"/>
                    </a:moveTo>
                    <a:cubicBezTo>
                      <a:pt x="51862" y="-1543"/>
                      <a:pt x="25933" y="39202"/>
                      <a:pt x="25404" y="73069"/>
                    </a:cubicBezTo>
                    <a:cubicBezTo>
                      <a:pt x="24875" y="106936"/>
                      <a:pt x="48687" y="201657"/>
                      <a:pt x="44454" y="203244"/>
                    </a:cubicBezTo>
                    <a:cubicBezTo>
                      <a:pt x="40221" y="204831"/>
                      <a:pt x="533" y="115931"/>
                      <a:pt x="4" y="82594"/>
                    </a:cubicBezTo>
                    <a:cubicBezTo>
                      <a:pt x="-525" y="49257"/>
                      <a:pt x="43396" y="1631"/>
                      <a:pt x="47629" y="4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3" name="フリーフォーム 1262">
                <a:extLst>
                  <a:ext uri="{FF2B5EF4-FFF2-40B4-BE49-F238E27FC236}">
                    <a16:creationId xmlns:a16="http://schemas.microsoft.com/office/drawing/2014/main" id="{C9969BEF-54A9-C332-49AA-25B592E94F1E}"/>
                  </a:ext>
                </a:extLst>
              </p:cNvPr>
              <p:cNvSpPr/>
              <p:nvPr/>
            </p:nvSpPr>
            <p:spPr>
              <a:xfrm>
                <a:off x="3946039" y="1212848"/>
                <a:ext cx="118212" cy="245070"/>
              </a:xfrm>
              <a:custGeom>
                <a:avLst/>
                <a:gdLst>
                  <a:gd name="connsiteX0" fmla="*/ 117961 w 118212"/>
                  <a:gd name="connsiteY0" fmla="*/ 2 h 245070"/>
                  <a:gd name="connsiteX1" fmla="*/ 35411 w 118212"/>
                  <a:gd name="connsiteY1" fmla="*/ 123827 h 245070"/>
                  <a:gd name="connsiteX2" fmla="*/ 70336 w 118212"/>
                  <a:gd name="connsiteY2" fmla="*/ 244477 h 245070"/>
                  <a:gd name="connsiteX3" fmla="*/ 41761 w 118212"/>
                  <a:gd name="connsiteY3" fmla="*/ 168277 h 245070"/>
                  <a:gd name="connsiteX4" fmla="*/ 3661 w 118212"/>
                  <a:gd name="connsiteY4" fmla="*/ 127002 h 245070"/>
                  <a:gd name="connsiteX5" fmla="*/ 117961 w 118212"/>
                  <a:gd name="connsiteY5" fmla="*/ 2 h 245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212" h="245070">
                    <a:moveTo>
                      <a:pt x="117961" y="2"/>
                    </a:moveTo>
                    <a:cubicBezTo>
                      <a:pt x="123253" y="-527"/>
                      <a:pt x="43348" y="83081"/>
                      <a:pt x="35411" y="123827"/>
                    </a:cubicBezTo>
                    <a:cubicBezTo>
                      <a:pt x="27474" y="164573"/>
                      <a:pt x="69278" y="237069"/>
                      <a:pt x="70336" y="244477"/>
                    </a:cubicBezTo>
                    <a:cubicBezTo>
                      <a:pt x="71394" y="251885"/>
                      <a:pt x="52873" y="187856"/>
                      <a:pt x="41761" y="168277"/>
                    </a:cubicBezTo>
                    <a:cubicBezTo>
                      <a:pt x="30649" y="148698"/>
                      <a:pt x="-12743" y="151873"/>
                      <a:pt x="3661" y="127002"/>
                    </a:cubicBezTo>
                    <a:cubicBezTo>
                      <a:pt x="20065" y="102131"/>
                      <a:pt x="112669" y="531"/>
                      <a:pt x="117961" y="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4" name="フリーフォーム 1263">
                <a:extLst>
                  <a:ext uri="{FF2B5EF4-FFF2-40B4-BE49-F238E27FC236}">
                    <a16:creationId xmlns:a16="http://schemas.microsoft.com/office/drawing/2014/main" id="{B22198FE-6585-E98D-389C-BEE115191C1D}"/>
                  </a:ext>
                </a:extLst>
              </p:cNvPr>
              <p:cNvSpPr/>
              <p:nvPr/>
            </p:nvSpPr>
            <p:spPr>
              <a:xfrm>
                <a:off x="3889298" y="1219156"/>
                <a:ext cx="35008" cy="190609"/>
              </a:xfrm>
              <a:custGeom>
                <a:avLst/>
                <a:gdLst>
                  <a:gd name="connsiteX0" fmla="*/ 77 w 35008"/>
                  <a:gd name="connsiteY0" fmla="*/ 44 h 190609"/>
                  <a:gd name="connsiteX1" fmla="*/ 25477 w 35008"/>
                  <a:gd name="connsiteY1" fmla="*/ 111169 h 190609"/>
                  <a:gd name="connsiteX2" fmla="*/ 22302 w 35008"/>
                  <a:gd name="connsiteY2" fmla="*/ 190544 h 190609"/>
                  <a:gd name="connsiteX3" fmla="*/ 35002 w 35008"/>
                  <a:gd name="connsiteY3" fmla="*/ 98469 h 190609"/>
                  <a:gd name="connsiteX4" fmla="*/ 77 w 35008"/>
                  <a:gd name="connsiteY4" fmla="*/ 44 h 19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08" h="190609">
                    <a:moveTo>
                      <a:pt x="77" y="44"/>
                    </a:moveTo>
                    <a:cubicBezTo>
                      <a:pt x="-1511" y="2161"/>
                      <a:pt x="21773" y="79419"/>
                      <a:pt x="25477" y="111169"/>
                    </a:cubicBezTo>
                    <a:cubicBezTo>
                      <a:pt x="29181" y="142919"/>
                      <a:pt x="20714" y="192661"/>
                      <a:pt x="22302" y="190544"/>
                    </a:cubicBezTo>
                    <a:cubicBezTo>
                      <a:pt x="23890" y="188427"/>
                      <a:pt x="34473" y="125456"/>
                      <a:pt x="35002" y="98469"/>
                    </a:cubicBezTo>
                    <a:cubicBezTo>
                      <a:pt x="35531" y="71482"/>
                      <a:pt x="1665" y="-2073"/>
                      <a:pt x="77" y="4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5" name="フリーフォーム 1264">
                <a:extLst>
                  <a:ext uri="{FF2B5EF4-FFF2-40B4-BE49-F238E27FC236}">
                    <a16:creationId xmlns:a16="http://schemas.microsoft.com/office/drawing/2014/main" id="{A8F54A3C-28D2-24CF-F3F9-C5ED208DF5D1}"/>
                  </a:ext>
                </a:extLst>
              </p:cNvPr>
              <p:cNvSpPr/>
              <p:nvPr/>
            </p:nvSpPr>
            <p:spPr>
              <a:xfrm>
                <a:off x="3863966" y="1323137"/>
                <a:ext cx="26137" cy="166787"/>
              </a:xfrm>
              <a:custGeom>
                <a:avLst/>
                <a:gdLst>
                  <a:gd name="connsiteX0" fmla="*/ 9534 w 26137"/>
                  <a:gd name="connsiteY0" fmla="*/ 838 h 166787"/>
                  <a:gd name="connsiteX1" fmla="*/ 22234 w 26137"/>
                  <a:gd name="connsiteY1" fmla="*/ 64338 h 166787"/>
                  <a:gd name="connsiteX2" fmla="*/ 9 w 26137"/>
                  <a:gd name="connsiteY2" fmla="*/ 165938 h 166787"/>
                  <a:gd name="connsiteX3" fmla="*/ 25409 w 26137"/>
                  <a:gd name="connsiteY3" fmla="*/ 108788 h 166787"/>
                  <a:gd name="connsiteX4" fmla="*/ 9534 w 26137"/>
                  <a:gd name="connsiteY4" fmla="*/ 838 h 166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37" h="166787">
                    <a:moveTo>
                      <a:pt x="9534" y="838"/>
                    </a:moveTo>
                    <a:cubicBezTo>
                      <a:pt x="9005" y="-6570"/>
                      <a:pt x="23821" y="36821"/>
                      <a:pt x="22234" y="64338"/>
                    </a:cubicBezTo>
                    <a:cubicBezTo>
                      <a:pt x="20647" y="91855"/>
                      <a:pt x="-520" y="158530"/>
                      <a:pt x="9" y="165938"/>
                    </a:cubicBezTo>
                    <a:cubicBezTo>
                      <a:pt x="538" y="173346"/>
                      <a:pt x="20647" y="130484"/>
                      <a:pt x="25409" y="108788"/>
                    </a:cubicBezTo>
                    <a:cubicBezTo>
                      <a:pt x="30171" y="87092"/>
                      <a:pt x="10063" y="8246"/>
                      <a:pt x="9534" y="83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6" name="フリーフォーム 1265">
                <a:extLst>
                  <a:ext uri="{FF2B5EF4-FFF2-40B4-BE49-F238E27FC236}">
                    <a16:creationId xmlns:a16="http://schemas.microsoft.com/office/drawing/2014/main" id="{9C5660E9-626B-DE1E-258C-32989BB86724}"/>
                  </a:ext>
                </a:extLst>
              </p:cNvPr>
              <p:cNvSpPr/>
              <p:nvPr/>
            </p:nvSpPr>
            <p:spPr>
              <a:xfrm>
                <a:off x="3780704" y="1440981"/>
                <a:ext cx="75607" cy="426736"/>
              </a:xfrm>
              <a:custGeom>
                <a:avLst/>
                <a:gdLst>
                  <a:gd name="connsiteX0" fmla="*/ 73746 w 75607"/>
                  <a:gd name="connsiteY0" fmla="*/ 469 h 426736"/>
                  <a:gd name="connsiteX1" fmla="*/ 64221 w 75607"/>
                  <a:gd name="connsiteY1" fmla="*/ 136994 h 426736"/>
                  <a:gd name="connsiteX2" fmla="*/ 26121 w 75607"/>
                  <a:gd name="connsiteY2" fmla="*/ 298919 h 426736"/>
                  <a:gd name="connsiteX3" fmla="*/ 51521 w 75607"/>
                  <a:gd name="connsiteY3" fmla="*/ 206844 h 426736"/>
                  <a:gd name="connsiteX4" fmla="*/ 721 w 75607"/>
                  <a:gd name="connsiteY4" fmla="*/ 425919 h 426736"/>
                  <a:gd name="connsiteX5" fmla="*/ 22946 w 75607"/>
                  <a:gd name="connsiteY5" fmla="*/ 276694 h 426736"/>
                  <a:gd name="connsiteX6" fmla="*/ 41996 w 75607"/>
                  <a:gd name="connsiteY6" fmla="*/ 156044 h 426736"/>
                  <a:gd name="connsiteX7" fmla="*/ 32471 w 75607"/>
                  <a:gd name="connsiteY7" fmla="*/ 184619 h 426736"/>
                  <a:gd name="connsiteX8" fmla="*/ 73746 w 75607"/>
                  <a:gd name="connsiteY8" fmla="*/ 469 h 426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07" h="426736">
                    <a:moveTo>
                      <a:pt x="73746" y="469"/>
                    </a:moveTo>
                    <a:cubicBezTo>
                      <a:pt x="79038" y="-7468"/>
                      <a:pt x="72159" y="87252"/>
                      <a:pt x="64221" y="136994"/>
                    </a:cubicBezTo>
                    <a:cubicBezTo>
                      <a:pt x="56283" y="186736"/>
                      <a:pt x="28238" y="287277"/>
                      <a:pt x="26121" y="298919"/>
                    </a:cubicBezTo>
                    <a:cubicBezTo>
                      <a:pt x="24004" y="310561"/>
                      <a:pt x="55754" y="185677"/>
                      <a:pt x="51521" y="206844"/>
                    </a:cubicBezTo>
                    <a:cubicBezTo>
                      <a:pt x="47288" y="228011"/>
                      <a:pt x="5483" y="414277"/>
                      <a:pt x="721" y="425919"/>
                    </a:cubicBezTo>
                    <a:cubicBezTo>
                      <a:pt x="-4041" y="437561"/>
                      <a:pt x="16067" y="321673"/>
                      <a:pt x="22946" y="276694"/>
                    </a:cubicBezTo>
                    <a:cubicBezTo>
                      <a:pt x="29825" y="231715"/>
                      <a:pt x="40408" y="171390"/>
                      <a:pt x="41996" y="156044"/>
                    </a:cubicBezTo>
                    <a:cubicBezTo>
                      <a:pt x="43583" y="140698"/>
                      <a:pt x="26650" y="206315"/>
                      <a:pt x="32471" y="184619"/>
                    </a:cubicBezTo>
                    <a:cubicBezTo>
                      <a:pt x="38292" y="162923"/>
                      <a:pt x="68454" y="8406"/>
                      <a:pt x="73746" y="46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7" name="フリーフォーム 1266">
                <a:extLst>
                  <a:ext uri="{FF2B5EF4-FFF2-40B4-BE49-F238E27FC236}">
                    <a16:creationId xmlns:a16="http://schemas.microsoft.com/office/drawing/2014/main" id="{0454CEF2-4386-D751-6AF6-8304A7A41723}"/>
                  </a:ext>
                </a:extLst>
              </p:cNvPr>
              <p:cNvSpPr/>
              <p:nvPr/>
            </p:nvSpPr>
            <p:spPr>
              <a:xfrm>
                <a:off x="3724164" y="1338214"/>
                <a:ext cx="54092" cy="305623"/>
              </a:xfrm>
              <a:custGeom>
                <a:avLst/>
                <a:gdLst>
                  <a:gd name="connsiteX0" fmla="*/ 54086 w 54092"/>
                  <a:gd name="connsiteY0" fmla="*/ 1636 h 305623"/>
                  <a:gd name="connsiteX1" fmla="*/ 9636 w 54092"/>
                  <a:gd name="connsiteY1" fmla="*/ 246111 h 305623"/>
                  <a:gd name="connsiteX2" fmla="*/ 111 w 54092"/>
                  <a:gd name="connsiteY2" fmla="*/ 300086 h 305623"/>
                  <a:gd name="connsiteX3" fmla="*/ 12811 w 54092"/>
                  <a:gd name="connsiteY3" fmla="*/ 147686 h 305623"/>
                  <a:gd name="connsiteX4" fmla="*/ 54086 w 54092"/>
                  <a:gd name="connsiteY4" fmla="*/ 1636 h 305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92" h="305623">
                    <a:moveTo>
                      <a:pt x="54086" y="1636"/>
                    </a:moveTo>
                    <a:cubicBezTo>
                      <a:pt x="53557" y="18040"/>
                      <a:pt x="18632" y="196369"/>
                      <a:pt x="9636" y="246111"/>
                    </a:cubicBezTo>
                    <a:cubicBezTo>
                      <a:pt x="640" y="295853"/>
                      <a:pt x="-418" y="316490"/>
                      <a:pt x="111" y="300086"/>
                    </a:cubicBezTo>
                    <a:cubicBezTo>
                      <a:pt x="640" y="283682"/>
                      <a:pt x="1169" y="199015"/>
                      <a:pt x="12811" y="147686"/>
                    </a:cubicBezTo>
                    <a:cubicBezTo>
                      <a:pt x="24453" y="96357"/>
                      <a:pt x="54615" y="-14768"/>
                      <a:pt x="54086" y="163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8" name="フリーフォーム 1267">
                <a:extLst>
                  <a:ext uri="{FF2B5EF4-FFF2-40B4-BE49-F238E27FC236}">
                    <a16:creationId xmlns:a16="http://schemas.microsoft.com/office/drawing/2014/main" id="{417623B6-0DAA-3501-FDBB-4164471D16E7}"/>
                  </a:ext>
                </a:extLst>
              </p:cNvPr>
              <p:cNvSpPr/>
              <p:nvPr/>
            </p:nvSpPr>
            <p:spPr>
              <a:xfrm>
                <a:off x="3600169" y="1706543"/>
                <a:ext cx="127227" cy="121662"/>
              </a:xfrm>
              <a:custGeom>
                <a:avLst/>
                <a:gdLst>
                  <a:gd name="connsiteX0" fmla="*/ 281 w 127227"/>
                  <a:gd name="connsiteY0" fmla="*/ 119082 h 121662"/>
                  <a:gd name="connsiteX1" fmla="*/ 86006 w 127227"/>
                  <a:gd name="connsiteY1" fmla="*/ 109557 h 121662"/>
                  <a:gd name="connsiteX2" fmla="*/ 120931 w 127227"/>
                  <a:gd name="connsiteY2" fmla="*/ 1607 h 121662"/>
                  <a:gd name="connsiteX3" fmla="*/ 120931 w 127227"/>
                  <a:gd name="connsiteY3" fmla="*/ 49232 h 121662"/>
                  <a:gd name="connsiteX4" fmla="*/ 117756 w 127227"/>
                  <a:gd name="connsiteY4" fmla="*/ 109557 h 121662"/>
                  <a:gd name="connsiteX5" fmla="*/ 281 w 127227"/>
                  <a:gd name="connsiteY5" fmla="*/ 119082 h 121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227" h="121662">
                    <a:moveTo>
                      <a:pt x="281" y="119082"/>
                    </a:moveTo>
                    <a:cubicBezTo>
                      <a:pt x="-5011" y="119082"/>
                      <a:pt x="65898" y="129136"/>
                      <a:pt x="86006" y="109557"/>
                    </a:cubicBezTo>
                    <a:cubicBezTo>
                      <a:pt x="106114" y="89978"/>
                      <a:pt x="115110" y="11661"/>
                      <a:pt x="120931" y="1607"/>
                    </a:cubicBezTo>
                    <a:cubicBezTo>
                      <a:pt x="126752" y="-8447"/>
                      <a:pt x="121460" y="31240"/>
                      <a:pt x="120931" y="49232"/>
                    </a:cubicBezTo>
                    <a:cubicBezTo>
                      <a:pt x="120402" y="67224"/>
                      <a:pt x="137335" y="96328"/>
                      <a:pt x="117756" y="109557"/>
                    </a:cubicBezTo>
                    <a:cubicBezTo>
                      <a:pt x="98177" y="122786"/>
                      <a:pt x="5573" y="119082"/>
                      <a:pt x="281" y="11908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9" name="フリーフォーム 1268">
                <a:extLst>
                  <a:ext uri="{FF2B5EF4-FFF2-40B4-BE49-F238E27FC236}">
                    <a16:creationId xmlns:a16="http://schemas.microsoft.com/office/drawing/2014/main" id="{FC0C4003-61A1-DFED-C2F4-583A106156B2}"/>
                  </a:ext>
                </a:extLst>
              </p:cNvPr>
              <p:cNvSpPr/>
              <p:nvPr/>
            </p:nvSpPr>
            <p:spPr>
              <a:xfrm>
                <a:off x="3491761" y="1849871"/>
                <a:ext cx="315824" cy="30757"/>
              </a:xfrm>
              <a:custGeom>
                <a:avLst/>
                <a:gdLst>
                  <a:gd name="connsiteX0" fmla="*/ 739 w 315824"/>
                  <a:gd name="connsiteY0" fmla="*/ 23379 h 30757"/>
                  <a:gd name="connsiteX1" fmla="*/ 127739 w 315824"/>
                  <a:gd name="connsiteY1" fmla="*/ 29729 h 30757"/>
                  <a:gd name="connsiteX2" fmla="*/ 311889 w 315824"/>
                  <a:gd name="connsiteY2" fmla="*/ 4329 h 30757"/>
                  <a:gd name="connsiteX3" fmla="*/ 248389 w 315824"/>
                  <a:gd name="connsiteY3" fmla="*/ 4329 h 30757"/>
                  <a:gd name="connsiteX4" fmla="*/ 184889 w 315824"/>
                  <a:gd name="connsiteY4" fmla="*/ 1154 h 30757"/>
                  <a:gd name="connsiteX5" fmla="*/ 739 w 315824"/>
                  <a:gd name="connsiteY5" fmla="*/ 23379 h 3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824" h="30757">
                    <a:moveTo>
                      <a:pt x="739" y="23379"/>
                    </a:moveTo>
                    <a:cubicBezTo>
                      <a:pt x="-8786" y="28142"/>
                      <a:pt x="75881" y="32904"/>
                      <a:pt x="127739" y="29729"/>
                    </a:cubicBezTo>
                    <a:cubicBezTo>
                      <a:pt x="179597" y="26554"/>
                      <a:pt x="291781" y="8562"/>
                      <a:pt x="311889" y="4329"/>
                    </a:cubicBezTo>
                    <a:cubicBezTo>
                      <a:pt x="331997" y="96"/>
                      <a:pt x="269556" y="4858"/>
                      <a:pt x="248389" y="4329"/>
                    </a:cubicBezTo>
                    <a:cubicBezTo>
                      <a:pt x="227222" y="3800"/>
                      <a:pt x="221401" y="-2550"/>
                      <a:pt x="184889" y="1154"/>
                    </a:cubicBezTo>
                    <a:cubicBezTo>
                      <a:pt x="148377" y="4858"/>
                      <a:pt x="10264" y="18616"/>
                      <a:pt x="739" y="2337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0" name="フリーフォーム 1269">
                <a:extLst>
                  <a:ext uri="{FF2B5EF4-FFF2-40B4-BE49-F238E27FC236}">
                    <a16:creationId xmlns:a16="http://schemas.microsoft.com/office/drawing/2014/main" id="{85B6C3DE-12B9-55F5-42C1-BCFEAE08DB32}"/>
                  </a:ext>
                </a:extLst>
              </p:cNvPr>
              <p:cNvSpPr/>
              <p:nvPr/>
            </p:nvSpPr>
            <p:spPr>
              <a:xfrm>
                <a:off x="3143122" y="1739900"/>
                <a:ext cx="190628" cy="32238"/>
              </a:xfrm>
              <a:custGeom>
                <a:avLst/>
                <a:gdLst>
                  <a:gd name="connsiteX0" fmla="*/ 190628 w 190628"/>
                  <a:gd name="connsiteY0" fmla="*/ 0 h 32238"/>
                  <a:gd name="connsiteX1" fmla="*/ 54103 w 190628"/>
                  <a:gd name="connsiteY1" fmla="*/ 31750 h 32238"/>
                  <a:gd name="connsiteX2" fmla="*/ 128 w 190628"/>
                  <a:gd name="connsiteY2" fmla="*/ 19050 h 32238"/>
                  <a:gd name="connsiteX3" fmla="*/ 66803 w 190628"/>
                  <a:gd name="connsiteY3" fmla="*/ 15875 h 32238"/>
                  <a:gd name="connsiteX4" fmla="*/ 190628 w 190628"/>
                  <a:gd name="connsiteY4" fmla="*/ 0 h 32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28" h="32238">
                    <a:moveTo>
                      <a:pt x="190628" y="0"/>
                    </a:moveTo>
                    <a:cubicBezTo>
                      <a:pt x="138240" y="14287"/>
                      <a:pt x="85853" y="28575"/>
                      <a:pt x="54103" y="31750"/>
                    </a:cubicBezTo>
                    <a:cubicBezTo>
                      <a:pt x="22353" y="34925"/>
                      <a:pt x="-1989" y="21696"/>
                      <a:pt x="128" y="19050"/>
                    </a:cubicBezTo>
                    <a:cubicBezTo>
                      <a:pt x="2245" y="16404"/>
                      <a:pt x="66803" y="15875"/>
                      <a:pt x="66803" y="15875"/>
                    </a:cubicBezTo>
                    <a:lnTo>
                      <a:pt x="190628" y="0"/>
                    </a:ln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1" name="フリーフォーム 1270">
                <a:extLst>
                  <a:ext uri="{FF2B5EF4-FFF2-40B4-BE49-F238E27FC236}">
                    <a16:creationId xmlns:a16="http://schemas.microsoft.com/office/drawing/2014/main" id="{E5FA2929-AF3E-A930-49A0-9A6417753355}"/>
                  </a:ext>
                </a:extLst>
              </p:cNvPr>
              <p:cNvSpPr/>
              <p:nvPr/>
            </p:nvSpPr>
            <p:spPr>
              <a:xfrm>
                <a:off x="3136102" y="1745644"/>
                <a:ext cx="127862" cy="124248"/>
              </a:xfrm>
              <a:custGeom>
                <a:avLst/>
                <a:gdLst>
                  <a:gd name="connsiteX0" fmla="*/ 3973 w 127862"/>
                  <a:gd name="connsiteY0" fmla="*/ 606 h 124248"/>
                  <a:gd name="connsiteX1" fmla="*/ 13498 w 127862"/>
                  <a:gd name="connsiteY1" fmla="*/ 67281 h 124248"/>
                  <a:gd name="connsiteX2" fmla="*/ 127798 w 127862"/>
                  <a:gd name="connsiteY2" fmla="*/ 121256 h 124248"/>
                  <a:gd name="connsiteX3" fmla="*/ 29373 w 127862"/>
                  <a:gd name="connsiteY3" fmla="*/ 108556 h 124248"/>
                  <a:gd name="connsiteX4" fmla="*/ 3973 w 127862"/>
                  <a:gd name="connsiteY4" fmla="*/ 606 h 12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62" h="124248">
                    <a:moveTo>
                      <a:pt x="3973" y="606"/>
                    </a:moveTo>
                    <a:cubicBezTo>
                      <a:pt x="1327" y="-6273"/>
                      <a:pt x="-7139" y="47173"/>
                      <a:pt x="13498" y="67281"/>
                    </a:cubicBezTo>
                    <a:cubicBezTo>
                      <a:pt x="34135" y="87389"/>
                      <a:pt x="125152" y="114377"/>
                      <a:pt x="127798" y="121256"/>
                    </a:cubicBezTo>
                    <a:cubicBezTo>
                      <a:pt x="130444" y="128135"/>
                      <a:pt x="51069" y="122844"/>
                      <a:pt x="29373" y="108556"/>
                    </a:cubicBezTo>
                    <a:cubicBezTo>
                      <a:pt x="7677" y="94269"/>
                      <a:pt x="6619" y="7485"/>
                      <a:pt x="3973" y="60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2" name="フリーフォーム 1271">
                <a:extLst>
                  <a:ext uri="{FF2B5EF4-FFF2-40B4-BE49-F238E27FC236}">
                    <a16:creationId xmlns:a16="http://schemas.microsoft.com/office/drawing/2014/main" id="{FE40A07D-F1C1-2109-F73B-2D0EA3ED012E}"/>
                  </a:ext>
                </a:extLst>
              </p:cNvPr>
              <p:cNvSpPr/>
              <p:nvPr/>
            </p:nvSpPr>
            <p:spPr>
              <a:xfrm>
                <a:off x="3590919" y="1252480"/>
                <a:ext cx="179497" cy="513551"/>
              </a:xfrm>
              <a:custGeom>
                <a:avLst/>
                <a:gdLst>
                  <a:gd name="connsiteX0" fmla="*/ 177806 w 179497"/>
                  <a:gd name="connsiteY0" fmla="*/ 1645 h 513551"/>
                  <a:gd name="connsiteX1" fmla="*/ 123831 w 179497"/>
                  <a:gd name="connsiteY1" fmla="*/ 166745 h 513551"/>
                  <a:gd name="connsiteX2" fmla="*/ 66681 w 179497"/>
                  <a:gd name="connsiteY2" fmla="*/ 293745 h 513551"/>
                  <a:gd name="connsiteX3" fmla="*/ 73031 w 179497"/>
                  <a:gd name="connsiteY3" fmla="*/ 271520 h 513551"/>
                  <a:gd name="connsiteX4" fmla="*/ 44456 w 179497"/>
                  <a:gd name="connsiteY4" fmla="*/ 436620 h 513551"/>
                  <a:gd name="connsiteX5" fmla="*/ 6 w 179497"/>
                  <a:gd name="connsiteY5" fmla="*/ 512820 h 513551"/>
                  <a:gd name="connsiteX6" fmla="*/ 41281 w 179497"/>
                  <a:gd name="connsiteY6" fmla="*/ 395345 h 513551"/>
                  <a:gd name="connsiteX7" fmla="*/ 57156 w 179497"/>
                  <a:gd name="connsiteY7" fmla="*/ 274695 h 513551"/>
                  <a:gd name="connsiteX8" fmla="*/ 177806 w 179497"/>
                  <a:gd name="connsiteY8" fmla="*/ 1645 h 513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497" h="513551">
                    <a:moveTo>
                      <a:pt x="177806" y="1645"/>
                    </a:moveTo>
                    <a:cubicBezTo>
                      <a:pt x="188918" y="-16346"/>
                      <a:pt x="142352" y="118062"/>
                      <a:pt x="123831" y="166745"/>
                    </a:cubicBezTo>
                    <a:cubicBezTo>
                      <a:pt x="105310" y="215428"/>
                      <a:pt x="75148" y="276283"/>
                      <a:pt x="66681" y="293745"/>
                    </a:cubicBezTo>
                    <a:cubicBezTo>
                      <a:pt x="58214" y="311207"/>
                      <a:pt x="76735" y="247708"/>
                      <a:pt x="73031" y="271520"/>
                    </a:cubicBezTo>
                    <a:cubicBezTo>
                      <a:pt x="69327" y="295333"/>
                      <a:pt x="56627" y="396403"/>
                      <a:pt x="44456" y="436620"/>
                    </a:cubicBezTo>
                    <a:cubicBezTo>
                      <a:pt x="32285" y="476837"/>
                      <a:pt x="535" y="519699"/>
                      <a:pt x="6" y="512820"/>
                    </a:cubicBezTo>
                    <a:cubicBezTo>
                      <a:pt x="-523" y="505941"/>
                      <a:pt x="31756" y="435033"/>
                      <a:pt x="41281" y="395345"/>
                    </a:cubicBezTo>
                    <a:cubicBezTo>
                      <a:pt x="50806" y="355658"/>
                      <a:pt x="37048" y="337137"/>
                      <a:pt x="57156" y="274695"/>
                    </a:cubicBezTo>
                    <a:cubicBezTo>
                      <a:pt x="77264" y="212253"/>
                      <a:pt x="166694" y="19636"/>
                      <a:pt x="177806" y="164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3" name="フリーフォーム 1272">
                <a:extLst>
                  <a:ext uri="{FF2B5EF4-FFF2-40B4-BE49-F238E27FC236}">
                    <a16:creationId xmlns:a16="http://schemas.microsoft.com/office/drawing/2014/main" id="{9340BCAF-831B-DE6E-B67C-54E4C5D7F26C}"/>
                  </a:ext>
                </a:extLst>
              </p:cNvPr>
              <p:cNvSpPr/>
              <p:nvPr/>
            </p:nvSpPr>
            <p:spPr>
              <a:xfrm>
                <a:off x="3599531" y="1275967"/>
                <a:ext cx="108590" cy="335846"/>
              </a:xfrm>
              <a:custGeom>
                <a:avLst/>
                <a:gdLst>
                  <a:gd name="connsiteX0" fmla="*/ 919 w 108590"/>
                  <a:gd name="connsiteY0" fmla="*/ 383 h 335846"/>
                  <a:gd name="connsiteX1" fmla="*/ 10444 w 108590"/>
                  <a:gd name="connsiteY1" fmla="*/ 197233 h 335846"/>
                  <a:gd name="connsiteX2" fmla="*/ 13619 w 108590"/>
                  <a:gd name="connsiteY2" fmla="*/ 324233 h 335846"/>
                  <a:gd name="connsiteX3" fmla="*/ 19969 w 108590"/>
                  <a:gd name="connsiteY3" fmla="*/ 302008 h 335846"/>
                  <a:gd name="connsiteX4" fmla="*/ 96169 w 108590"/>
                  <a:gd name="connsiteY4" fmla="*/ 76583 h 335846"/>
                  <a:gd name="connsiteX5" fmla="*/ 102519 w 108590"/>
                  <a:gd name="connsiteY5" fmla="*/ 19433 h 335846"/>
                  <a:gd name="connsiteX6" fmla="*/ 35844 w 108590"/>
                  <a:gd name="connsiteY6" fmla="*/ 251208 h 335846"/>
                  <a:gd name="connsiteX7" fmla="*/ 919 w 108590"/>
                  <a:gd name="connsiteY7" fmla="*/ 383 h 335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590" h="335846">
                    <a:moveTo>
                      <a:pt x="919" y="383"/>
                    </a:moveTo>
                    <a:cubicBezTo>
                      <a:pt x="-3314" y="-8613"/>
                      <a:pt x="8327" y="143258"/>
                      <a:pt x="10444" y="197233"/>
                    </a:cubicBezTo>
                    <a:cubicBezTo>
                      <a:pt x="12561" y="251208"/>
                      <a:pt x="13619" y="324233"/>
                      <a:pt x="13619" y="324233"/>
                    </a:cubicBezTo>
                    <a:cubicBezTo>
                      <a:pt x="15206" y="341695"/>
                      <a:pt x="6211" y="343283"/>
                      <a:pt x="19969" y="302008"/>
                    </a:cubicBezTo>
                    <a:cubicBezTo>
                      <a:pt x="33727" y="260733"/>
                      <a:pt x="82411" y="123679"/>
                      <a:pt x="96169" y="76583"/>
                    </a:cubicBezTo>
                    <a:cubicBezTo>
                      <a:pt x="109927" y="29487"/>
                      <a:pt x="112573" y="-9671"/>
                      <a:pt x="102519" y="19433"/>
                    </a:cubicBezTo>
                    <a:cubicBezTo>
                      <a:pt x="92465" y="48537"/>
                      <a:pt x="53306" y="250150"/>
                      <a:pt x="35844" y="251208"/>
                    </a:cubicBezTo>
                    <a:cubicBezTo>
                      <a:pt x="18382" y="252266"/>
                      <a:pt x="5152" y="9379"/>
                      <a:pt x="919" y="38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4" name="フリーフォーム 1273">
                <a:extLst>
                  <a:ext uri="{FF2B5EF4-FFF2-40B4-BE49-F238E27FC236}">
                    <a16:creationId xmlns:a16="http://schemas.microsoft.com/office/drawing/2014/main" id="{6E916E1E-FEA7-C33D-CAAE-051343E355C3}"/>
                  </a:ext>
                </a:extLst>
              </p:cNvPr>
              <p:cNvSpPr/>
              <p:nvPr/>
            </p:nvSpPr>
            <p:spPr>
              <a:xfrm>
                <a:off x="3418502" y="1679092"/>
                <a:ext cx="189194" cy="264272"/>
              </a:xfrm>
              <a:custGeom>
                <a:avLst/>
                <a:gdLst>
                  <a:gd name="connsiteX0" fmla="*/ 188298 w 189194"/>
                  <a:gd name="connsiteY0" fmla="*/ 483 h 264272"/>
                  <a:gd name="connsiteX1" fmla="*/ 140673 w 189194"/>
                  <a:gd name="connsiteY1" fmla="*/ 95733 h 264272"/>
                  <a:gd name="connsiteX2" fmla="*/ 35898 w 189194"/>
                  <a:gd name="connsiteY2" fmla="*/ 203683 h 264272"/>
                  <a:gd name="connsiteX3" fmla="*/ 973 w 189194"/>
                  <a:gd name="connsiteY3" fmla="*/ 264008 h 264272"/>
                  <a:gd name="connsiteX4" fmla="*/ 67648 w 189194"/>
                  <a:gd name="connsiteY4" fmla="*/ 181458 h 264272"/>
                  <a:gd name="connsiteX5" fmla="*/ 134323 w 189194"/>
                  <a:gd name="connsiteY5" fmla="*/ 22708 h 264272"/>
                  <a:gd name="connsiteX6" fmla="*/ 102573 w 189194"/>
                  <a:gd name="connsiteY6" fmla="*/ 137008 h 264272"/>
                  <a:gd name="connsiteX7" fmla="*/ 188298 w 189194"/>
                  <a:gd name="connsiteY7" fmla="*/ 483 h 264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194" h="264272">
                    <a:moveTo>
                      <a:pt x="188298" y="483"/>
                    </a:moveTo>
                    <a:cubicBezTo>
                      <a:pt x="194648" y="-6396"/>
                      <a:pt x="166073" y="61866"/>
                      <a:pt x="140673" y="95733"/>
                    </a:cubicBezTo>
                    <a:cubicBezTo>
                      <a:pt x="115273" y="129600"/>
                      <a:pt x="59181" y="175637"/>
                      <a:pt x="35898" y="203683"/>
                    </a:cubicBezTo>
                    <a:cubicBezTo>
                      <a:pt x="12615" y="231729"/>
                      <a:pt x="-4319" y="267712"/>
                      <a:pt x="973" y="264008"/>
                    </a:cubicBezTo>
                    <a:cubicBezTo>
                      <a:pt x="6265" y="260304"/>
                      <a:pt x="45423" y="221675"/>
                      <a:pt x="67648" y="181458"/>
                    </a:cubicBezTo>
                    <a:cubicBezTo>
                      <a:pt x="89873" y="141241"/>
                      <a:pt x="128502" y="30116"/>
                      <a:pt x="134323" y="22708"/>
                    </a:cubicBezTo>
                    <a:cubicBezTo>
                      <a:pt x="140144" y="15300"/>
                      <a:pt x="92519" y="138595"/>
                      <a:pt x="102573" y="137008"/>
                    </a:cubicBezTo>
                    <a:cubicBezTo>
                      <a:pt x="112627" y="135421"/>
                      <a:pt x="181948" y="7362"/>
                      <a:pt x="188298" y="48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5" name="フリーフォーム 1274">
                <a:extLst>
                  <a:ext uri="{FF2B5EF4-FFF2-40B4-BE49-F238E27FC236}">
                    <a16:creationId xmlns:a16="http://schemas.microsoft.com/office/drawing/2014/main" id="{A90C6080-47A5-9CF6-2EBD-5AF7EA807081}"/>
                  </a:ext>
                </a:extLst>
              </p:cNvPr>
              <p:cNvSpPr/>
              <p:nvPr/>
            </p:nvSpPr>
            <p:spPr>
              <a:xfrm>
                <a:off x="3292473" y="1411780"/>
                <a:ext cx="133958" cy="420434"/>
              </a:xfrm>
              <a:custGeom>
                <a:avLst/>
                <a:gdLst>
                  <a:gd name="connsiteX0" fmla="*/ 120652 w 133958"/>
                  <a:gd name="connsiteY0" fmla="*/ 1095 h 420434"/>
                  <a:gd name="connsiteX1" fmla="*/ 133352 w 133958"/>
                  <a:gd name="connsiteY1" fmla="*/ 140795 h 420434"/>
                  <a:gd name="connsiteX2" fmla="*/ 117477 w 133958"/>
                  <a:gd name="connsiteY2" fmla="*/ 258270 h 420434"/>
                  <a:gd name="connsiteX3" fmla="*/ 2 w 133958"/>
                  <a:gd name="connsiteY3" fmla="*/ 420195 h 420434"/>
                  <a:gd name="connsiteX4" fmla="*/ 120652 w 133958"/>
                  <a:gd name="connsiteY4" fmla="*/ 220170 h 420434"/>
                  <a:gd name="connsiteX5" fmla="*/ 120652 w 133958"/>
                  <a:gd name="connsiteY5" fmla="*/ 1095 h 42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958" h="420434">
                    <a:moveTo>
                      <a:pt x="120652" y="1095"/>
                    </a:moveTo>
                    <a:cubicBezTo>
                      <a:pt x="122769" y="-12134"/>
                      <a:pt x="133881" y="97933"/>
                      <a:pt x="133352" y="140795"/>
                    </a:cubicBezTo>
                    <a:cubicBezTo>
                      <a:pt x="132823" y="183657"/>
                      <a:pt x="139702" y="211703"/>
                      <a:pt x="117477" y="258270"/>
                    </a:cubicBezTo>
                    <a:cubicBezTo>
                      <a:pt x="95252" y="304837"/>
                      <a:pt x="-527" y="426545"/>
                      <a:pt x="2" y="420195"/>
                    </a:cubicBezTo>
                    <a:cubicBezTo>
                      <a:pt x="531" y="413845"/>
                      <a:pt x="98427" y="284728"/>
                      <a:pt x="120652" y="220170"/>
                    </a:cubicBezTo>
                    <a:cubicBezTo>
                      <a:pt x="142877" y="155612"/>
                      <a:pt x="118535" y="14324"/>
                      <a:pt x="120652" y="109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6" name="フリーフォーム 1275">
                <a:extLst>
                  <a:ext uri="{FF2B5EF4-FFF2-40B4-BE49-F238E27FC236}">
                    <a16:creationId xmlns:a16="http://schemas.microsoft.com/office/drawing/2014/main" id="{FA97C2A5-FB9B-2260-FA3B-D0A803910497}"/>
                  </a:ext>
                </a:extLst>
              </p:cNvPr>
              <p:cNvSpPr/>
              <p:nvPr/>
            </p:nvSpPr>
            <p:spPr>
              <a:xfrm>
                <a:off x="3495487" y="1371429"/>
                <a:ext cx="28774" cy="219459"/>
              </a:xfrm>
              <a:custGeom>
                <a:avLst/>
                <a:gdLst>
                  <a:gd name="connsiteX0" fmla="*/ 188 w 28774"/>
                  <a:gd name="connsiteY0" fmla="*/ 171 h 219459"/>
                  <a:gd name="connsiteX1" fmla="*/ 16063 w 28774"/>
                  <a:gd name="connsiteY1" fmla="*/ 127171 h 219459"/>
                  <a:gd name="connsiteX2" fmla="*/ 9713 w 28774"/>
                  <a:gd name="connsiteY2" fmla="*/ 219246 h 219459"/>
                  <a:gd name="connsiteX3" fmla="*/ 28763 w 28774"/>
                  <a:gd name="connsiteY3" fmla="*/ 101771 h 219459"/>
                  <a:gd name="connsiteX4" fmla="*/ 188 w 28774"/>
                  <a:gd name="connsiteY4" fmla="*/ 171 h 21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74" h="219459">
                    <a:moveTo>
                      <a:pt x="188" y="171"/>
                    </a:moveTo>
                    <a:cubicBezTo>
                      <a:pt x="-1929" y="4404"/>
                      <a:pt x="14476" y="90659"/>
                      <a:pt x="16063" y="127171"/>
                    </a:cubicBezTo>
                    <a:cubicBezTo>
                      <a:pt x="17650" y="163683"/>
                      <a:pt x="7596" y="223479"/>
                      <a:pt x="9713" y="219246"/>
                    </a:cubicBezTo>
                    <a:cubicBezTo>
                      <a:pt x="11830" y="215013"/>
                      <a:pt x="29292" y="132463"/>
                      <a:pt x="28763" y="101771"/>
                    </a:cubicBezTo>
                    <a:cubicBezTo>
                      <a:pt x="28234" y="71079"/>
                      <a:pt x="2305" y="-4062"/>
                      <a:pt x="188" y="17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7" name="フリーフォーム 1276">
                <a:extLst>
                  <a:ext uri="{FF2B5EF4-FFF2-40B4-BE49-F238E27FC236}">
                    <a16:creationId xmlns:a16="http://schemas.microsoft.com/office/drawing/2014/main" id="{BD32793A-0845-0F32-EFF7-A35F34A792DC}"/>
                  </a:ext>
                </a:extLst>
              </p:cNvPr>
              <p:cNvSpPr/>
              <p:nvPr/>
            </p:nvSpPr>
            <p:spPr>
              <a:xfrm>
                <a:off x="3359095" y="1514427"/>
                <a:ext cx="236783" cy="352495"/>
              </a:xfrm>
              <a:custGeom>
                <a:avLst/>
                <a:gdLst>
                  <a:gd name="connsiteX0" fmla="*/ 222305 w 236783"/>
                  <a:gd name="connsiteY0" fmla="*/ 48 h 352495"/>
                  <a:gd name="connsiteX1" fmla="*/ 235005 w 236783"/>
                  <a:gd name="connsiteY1" fmla="*/ 127048 h 352495"/>
                  <a:gd name="connsiteX2" fmla="*/ 177855 w 236783"/>
                  <a:gd name="connsiteY2" fmla="*/ 136573 h 352495"/>
                  <a:gd name="connsiteX3" fmla="*/ 69905 w 236783"/>
                  <a:gd name="connsiteY3" fmla="*/ 228648 h 352495"/>
                  <a:gd name="connsiteX4" fmla="*/ 101655 w 236783"/>
                  <a:gd name="connsiteY4" fmla="*/ 184198 h 352495"/>
                  <a:gd name="connsiteX5" fmla="*/ 55 w 236783"/>
                  <a:gd name="connsiteY5" fmla="*/ 352473 h 352495"/>
                  <a:gd name="connsiteX6" fmla="*/ 117530 w 236783"/>
                  <a:gd name="connsiteY6" fmla="*/ 171498 h 352495"/>
                  <a:gd name="connsiteX7" fmla="*/ 222305 w 236783"/>
                  <a:gd name="connsiteY7" fmla="*/ 142923 h 352495"/>
                  <a:gd name="connsiteX8" fmla="*/ 222305 w 236783"/>
                  <a:gd name="connsiteY8" fmla="*/ 48 h 352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6783" h="352495">
                    <a:moveTo>
                      <a:pt x="222305" y="48"/>
                    </a:moveTo>
                    <a:cubicBezTo>
                      <a:pt x="224422" y="-2598"/>
                      <a:pt x="242413" y="104294"/>
                      <a:pt x="235005" y="127048"/>
                    </a:cubicBezTo>
                    <a:cubicBezTo>
                      <a:pt x="227597" y="149802"/>
                      <a:pt x="205372" y="119640"/>
                      <a:pt x="177855" y="136573"/>
                    </a:cubicBezTo>
                    <a:cubicBezTo>
                      <a:pt x="150338" y="153506"/>
                      <a:pt x="82605" y="220711"/>
                      <a:pt x="69905" y="228648"/>
                    </a:cubicBezTo>
                    <a:cubicBezTo>
                      <a:pt x="57205" y="236585"/>
                      <a:pt x="113297" y="163561"/>
                      <a:pt x="101655" y="184198"/>
                    </a:cubicBezTo>
                    <a:cubicBezTo>
                      <a:pt x="90013" y="204835"/>
                      <a:pt x="-2591" y="354590"/>
                      <a:pt x="55" y="352473"/>
                    </a:cubicBezTo>
                    <a:cubicBezTo>
                      <a:pt x="2701" y="350356"/>
                      <a:pt x="80488" y="206423"/>
                      <a:pt x="117530" y="171498"/>
                    </a:cubicBezTo>
                    <a:cubicBezTo>
                      <a:pt x="154572" y="136573"/>
                      <a:pt x="202726" y="165148"/>
                      <a:pt x="222305" y="142923"/>
                    </a:cubicBezTo>
                    <a:cubicBezTo>
                      <a:pt x="241884" y="120698"/>
                      <a:pt x="220188" y="2694"/>
                      <a:pt x="222305" y="4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8" name="フリーフォーム 1277">
                <a:extLst>
                  <a:ext uri="{FF2B5EF4-FFF2-40B4-BE49-F238E27FC236}">
                    <a16:creationId xmlns:a16="http://schemas.microsoft.com/office/drawing/2014/main" id="{7A2C0775-1A69-03F4-6A4C-D9036B6CC98B}"/>
                  </a:ext>
                </a:extLst>
              </p:cNvPr>
              <p:cNvSpPr/>
              <p:nvPr/>
            </p:nvSpPr>
            <p:spPr>
              <a:xfrm>
                <a:off x="3200379" y="1870051"/>
                <a:ext cx="95489" cy="289351"/>
              </a:xfrm>
              <a:custGeom>
                <a:avLst/>
                <a:gdLst>
                  <a:gd name="connsiteX0" fmla="*/ 95271 w 95489"/>
                  <a:gd name="connsiteY0" fmla="*/ 24 h 289351"/>
                  <a:gd name="connsiteX1" fmla="*/ 41296 w 95489"/>
                  <a:gd name="connsiteY1" fmla="*/ 111149 h 289351"/>
                  <a:gd name="connsiteX2" fmla="*/ 15896 w 95489"/>
                  <a:gd name="connsiteY2" fmla="*/ 155599 h 289351"/>
                  <a:gd name="connsiteX3" fmla="*/ 21 w 95489"/>
                  <a:gd name="connsiteY3" fmla="*/ 288949 h 289351"/>
                  <a:gd name="connsiteX4" fmla="*/ 19071 w 95489"/>
                  <a:gd name="connsiteY4" fmla="*/ 193699 h 289351"/>
                  <a:gd name="connsiteX5" fmla="*/ 19071 w 95489"/>
                  <a:gd name="connsiteY5" fmla="*/ 101624 h 289351"/>
                  <a:gd name="connsiteX6" fmla="*/ 95271 w 95489"/>
                  <a:gd name="connsiteY6" fmla="*/ 24 h 28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489" h="289351">
                    <a:moveTo>
                      <a:pt x="95271" y="24"/>
                    </a:moveTo>
                    <a:cubicBezTo>
                      <a:pt x="98975" y="1611"/>
                      <a:pt x="54525" y="85220"/>
                      <a:pt x="41296" y="111149"/>
                    </a:cubicBezTo>
                    <a:cubicBezTo>
                      <a:pt x="28067" y="137078"/>
                      <a:pt x="22775" y="125966"/>
                      <a:pt x="15896" y="155599"/>
                    </a:cubicBezTo>
                    <a:cubicBezTo>
                      <a:pt x="9017" y="185232"/>
                      <a:pt x="-508" y="282599"/>
                      <a:pt x="21" y="288949"/>
                    </a:cubicBezTo>
                    <a:cubicBezTo>
                      <a:pt x="550" y="295299"/>
                      <a:pt x="15896" y="224920"/>
                      <a:pt x="19071" y="193699"/>
                    </a:cubicBezTo>
                    <a:cubicBezTo>
                      <a:pt x="22246" y="162478"/>
                      <a:pt x="10075" y="129670"/>
                      <a:pt x="19071" y="101624"/>
                    </a:cubicBezTo>
                    <a:cubicBezTo>
                      <a:pt x="28067" y="73578"/>
                      <a:pt x="91567" y="-1563"/>
                      <a:pt x="95271" y="2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9" name="フリーフォーム 1278">
                <a:extLst>
                  <a:ext uri="{FF2B5EF4-FFF2-40B4-BE49-F238E27FC236}">
                    <a16:creationId xmlns:a16="http://schemas.microsoft.com/office/drawing/2014/main" id="{F3D3DF76-1A39-7682-F330-27EB66C83AE3}"/>
                  </a:ext>
                </a:extLst>
              </p:cNvPr>
              <p:cNvSpPr/>
              <p:nvPr/>
            </p:nvSpPr>
            <p:spPr>
              <a:xfrm>
                <a:off x="3225788" y="1942888"/>
                <a:ext cx="200277" cy="225654"/>
              </a:xfrm>
              <a:custGeom>
                <a:avLst/>
                <a:gdLst>
                  <a:gd name="connsiteX0" fmla="*/ 200037 w 200277"/>
                  <a:gd name="connsiteY0" fmla="*/ 212 h 225654"/>
                  <a:gd name="connsiteX1" fmla="*/ 120662 w 200277"/>
                  <a:gd name="connsiteY1" fmla="*/ 98637 h 225654"/>
                  <a:gd name="connsiteX2" fmla="*/ 98437 w 200277"/>
                  <a:gd name="connsiteY2" fmla="*/ 158962 h 225654"/>
                  <a:gd name="connsiteX3" fmla="*/ 79387 w 200277"/>
                  <a:gd name="connsiteY3" fmla="*/ 203412 h 225654"/>
                  <a:gd name="connsiteX4" fmla="*/ 12 w 200277"/>
                  <a:gd name="connsiteY4" fmla="*/ 225637 h 225654"/>
                  <a:gd name="connsiteX5" fmla="*/ 85737 w 200277"/>
                  <a:gd name="connsiteY5" fmla="*/ 200237 h 225654"/>
                  <a:gd name="connsiteX6" fmla="*/ 92087 w 200277"/>
                  <a:gd name="connsiteY6" fmla="*/ 127212 h 225654"/>
                  <a:gd name="connsiteX7" fmla="*/ 200037 w 200277"/>
                  <a:gd name="connsiteY7" fmla="*/ 212 h 225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77" h="225654">
                    <a:moveTo>
                      <a:pt x="200037" y="212"/>
                    </a:moveTo>
                    <a:cubicBezTo>
                      <a:pt x="204799" y="-4550"/>
                      <a:pt x="137595" y="72179"/>
                      <a:pt x="120662" y="98637"/>
                    </a:cubicBezTo>
                    <a:cubicBezTo>
                      <a:pt x="103729" y="125095"/>
                      <a:pt x="105316" y="141500"/>
                      <a:pt x="98437" y="158962"/>
                    </a:cubicBezTo>
                    <a:cubicBezTo>
                      <a:pt x="91558" y="176424"/>
                      <a:pt x="95791" y="192300"/>
                      <a:pt x="79387" y="203412"/>
                    </a:cubicBezTo>
                    <a:cubicBezTo>
                      <a:pt x="62983" y="214524"/>
                      <a:pt x="-1046" y="226166"/>
                      <a:pt x="12" y="225637"/>
                    </a:cubicBezTo>
                    <a:cubicBezTo>
                      <a:pt x="1070" y="225108"/>
                      <a:pt x="70391" y="216641"/>
                      <a:pt x="85737" y="200237"/>
                    </a:cubicBezTo>
                    <a:cubicBezTo>
                      <a:pt x="101083" y="183833"/>
                      <a:pt x="70920" y="162137"/>
                      <a:pt x="92087" y="127212"/>
                    </a:cubicBezTo>
                    <a:cubicBezTo>
                      <a:pt x="113254" y="92287"/>
                      <a:pt x="195275" y="4974"/>
                      <a:pt x="200037" y="21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0" name="フリーフォーム 1279">
                <a:extLst>
                  <a:ext uri="{FF2B5EF4-FFF2-40B4-BE49-F238E27FC236}">
                    <a16:creationId xmlns:a16="http://schemas.microsoft.com/office/drawing/2014/main" id="{BFEAEB0D-7D0D-94B4-FC4A-86EE26322F70}"/>
                  </a:ext>
                </a:extLst>
              </p:cNvPr>
              <p:cNvSpPr/>
              <p:nvPr/>
            </p:nvSpPr>
            <p:spPr>
              <a:xfrm>
                <a:off x="3249084" y="1939912"/>
                <a:ext cx="46591" cy="187338"/>
              </a:xfrm>
              <a:custGeom>
                <a:avLst/>
                <a:gdLst>
                  <a:gd name="connsiteX0" fmla="*/ 46566 w 46591"/>
                  <a:gd name="connsiteY0" fmla="*/ 13 h 187338"/>
                  <a:gd name="connsiteX1" fmla="*/ 8466 w 46591"/>
                  <a:gd name="connsiteY1" fmla="*/ 79388 h 187338"/>
                  <a:gd name="connsiteX2" fmla="*/ 2116 w 46591"/>
                  <a:gd name="connsiteY2" fmla="*/ 117488 h 187338"/>
                  <a:gd name="connsiteX3" fmla="*/ 2116 w 46591"/>
                  <a:gd name="connsiteY3" fmla="*/ 187338 h 187338"/>
                  <a:gd name="connsiteX4" fmla="*/ 2116 w 46591"/>
                  <a:gd name="connsiteY4" fmla="*/ 85738 h 187338"/>
                  <a:gd name="connsiteX5" fmla="*/ 46566 w 46591"/>
                  <a:gd name="connsiteY5" fmla="*/ 13 h 187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591" h="187338">
                    <a:moveTo>
                      <a:pt x="46566" y="13"/>
                    </a:moveTo>
                    <a:cubicBezTo>
                      <a:pt x="47624" y="-1045"/>
                      <a:pt x="15874" y="59809"/>
                      <a:pt x="8466" y="79388"/>
                    </a:cubicBezTo>
                    <a:cubicBezTo>
                      <a:pt x="1058" y="98967"/>
                      <a:pt x="3174" y="99497"/>
                      <a:pt x="2116" y="117488"/>
                    </a:cubicBezTo>
                    <a:cubicBezTo>
                      <a:pt x="1058" y="135479"/>
                      <a:pt x="2116" y="187338"/>
                      <a:pt x="2116" y="187338"/>
                    </a:cubicBezTo>
                    <a:cubicBezTo>
                      <a:pt x="2116" y="182046"/>
                      <a:pt x="-2646" y="112725"/>
                      <a:pt x="2116" y="85738"/>
                    </a:cubicBezTo>
                    <a:cubicBezTo>
                      <a:pt x="6878" y="58751"/>
                      <a:pt x="45508" y="1071"/>
                      <a:pt x="46566" y="1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1" name="フリーフォーム 1280">
                <a:extLst>
                  <a:ext uri="{FF2B5EF4-FFF2-40B4-BE49-F238E27FC236}">
                    <a16:creationId xmlns:a16="http://schemas.microsoft.com/office/drawing/2014/main" id="{45ACD901-0C83-5BF0-D364-8ED132615BD3}"/>
                  </a:ext>
                </a:extLst>
              </p:cNvPr>
              <p:cNvSpPr/>
              <p:nvPr/>
            </p:nvSpPr>
            <p:spPr>
              <a:xfrm>
                <a:off x="3256623" y="1882741"/>
                <a:ext cx="150785" cy="66847"/>
              </a:xfrm>
              <a:custGeom>
                <a:avLst/>
                <a:gdLst>
                  <a:gd name="connsiteX0" fmla="*/ 927 w 150785"/>
                  <a:gd name="connsiteY0" fmla="*/ 66709 h 66847"/>
                  <a:gd name="connsiteX1" fmla="*/ 112052 w 150785"/>
                  <a:gd name="connsiteY1" fmla="*/ 44484 h 66847"/>
                  <a:gd name="connsiteX2" fmla="*/ 150152 w 150785"/>
                  <a:gd name="connsiteY2" fmla="*/ 57184 h 66847"/>
                  <a:gd name="connsiteX3" fmla="*/ 86652 w 150785"/>
                  <a:gd name="connsiteY3" fmla="*/ 38134 h 66847"/>
                  <a:gd name="connsiteX4" fmla="*/ 89827 w 150785"/>
                  <a:gd name="connsiteY4" fmla="*/ 34 h 66847"/>
                  <a:gd name="connsiteX5" fmla="*/ 61252 w 150785"/>
                  <a:gd name="connsiteY5" fmla="*/ 31784 h 66847"/>
                  <a:gd name="connsiteX6" fmla="*/ 927 w 150785"/>
                  <a:gd name="connsiteY6" fmla="*/ 66709 h 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785" h="66847">
                    <a:moveTo>
                      <a:pt x="927" y="66709"/>
                    </a:moveTo>
                    <a:cubicBezTo>
                      <a:pt x="9394" y="68826"/>
                      <a:pt x="87181" y="46071"/>
                      <a:pt x="112052" y="44484"/>
                    </a:cubicBezTo>
                    <a:cubicBezTo>
                      <a:pt x="136923" y="42896"/>
                      <a:pt x="154385" y="58242"/>
                      <a:pt x="150152" y="57184"/>
                    </a:cubicBezTo>
                    <a:cubicBezTo>
                      <a:pt x="145919" y="56126"/>
                      <a:pt x="96706" y="47659"/>
                      <a:pt x="86652" y="38134"/>
                    </a:cubicBezTo>
                    <a:cubicBezTo>
                      <a:pt x="76598" y="28609"/>
                      <a:pt x="94060" y="1092"/>
                      <a:pt x="89827" y="34"/>
                    </a:cubicBezTo>
                    <a:cubicBezTo>
                      <a:pt x="85594" y="-1024"/>
                      <a:pt x="78185" y="22259"/>
                      <a:pt x="61252" y="31784"/>
                    </a:cubicBezTo>
                    <a:cubicBezTo>
                      <a:pt x="44319" y="41309"/>
                      <a:pt x="-7540" y="64592"/>
                      <a:pt x="927" y="6670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2" name="フリーフォーム 1281">
                <a:extLst>
                  <a:ext uri="{FF2B5EF4-FFF2-40B4-BE49-F238E27FC236}">
                    <a16:creationId xmlns:a16="http://schemas.microsoft.com/office/drawing/2014/main" id="{BB37CE09-5001-2296-C4C5-71CB41BBCCD4}"/>
                  </a:ext>
                </a:extLst>
              </p:cNvPr>
              <p:cNvSpPr/>
              <p:nvPr/>
            </p:nvSpPr>
            <p:spPr>
              <a:xfrm>
                <a:off x="3047987" y="1257016"/>
                <a:ext cx="359447" cy="345558"/>
              </a:xfrm>
              <a:custGeom>
                <a:avLst/>
                <a:gdLst>
                  <a:gd name="connsiteX0" fmla="*/ 13 w 359447"/>
                  <a:gd name="connsiteY0" fmla="*/ 284 h 345558"/>
                  <a:gd name="connsiteX1" fmla="*/ 190513 w 359447"/>
                  <a:gd name="connsiteY1" fmla="*/ 213009 h 345558"/>
                  <a:gd name="connsiteX2" fmla="*/ 174638 w 359447"/>
                  <a:gd name="connsiteY2" fmla="*/ 143159 h 345558"/>
                  <a:gd name="connsiteX3" fmla="*/ 355613 w 359447"/>
                  <a:gd name="connsiteY3" fmla="*/ 343184 h 345558"/>
                  <a:gd name="connsiteX4" fmla="*/ 288938 w 359447"/>
                  <a:gd name="connsiteY4" fmla="*/ 247934 h 345558"/>
                  <a:gd name="connsiteX5" fmla="*/ 180988 w 359447"/>
                  <a:gd name="connsiteY5" fmla="*/ 168559 h 345558"/>
                  <a:gd name="connsiteX6" fmla="*/ 13 w 359447"/>
                  <a:gd name="connsiteY6" fmla="*/ 284 h 345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9447" h="345558">
                    <a:moveTo>
                      <a:pt x="13" y="284"/>
                    </a:moveTo>
                    <a:cubicBezTo>
                      <a:pt x="1600" y="7692"/>
                      <a:pt x="161409" y="189197"/>
                      <a:pt x="190513" y="213009"/>
                    </a:cubicBezTo>
                    <a:cubicBezTo>
                      <a:pt x="219617" y="236821"/>
                      <a:pt x="147121" y="121463"/>
                      <a:pt x="174638" y="143159"/>
                    </a:cubicBezTo>
                    <a:cubicBezTo>
                      <a:pt x="202155" y="164855"/>
                      <a:pt x="336563" y="325722"/>
                      <a:pt x="355613" y="343184"/>
                    </a:cubicBezTo>
                    <a:cubicBezTo>
                      <a:pt x="374663" y="360646"/>
                      <a:pt x="318042" y="277038"/>
                      <a:pt x="288938" y="247934"/>
                    </a:cubicBezTo>
                    <a:cubicBezTo>
                      <a:pt x="259834" y="218830"/>
                      <a:pt x="227555" y="205071"/>
                      <a:pt x="180988" y="168559"/>
                    </a:cubicBezTo>
                    <a:cubicBezTo>
                      <a:pt x="134421" y="132047"/>
                      <a:pt x="-1574" y="-7124"/>
                      <a:pt x="13" y="28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3" name="フリーフォーム 1282">
                <a:extLst>
                  <a:ext uri="{FF2B5EF4-FFF2-40B4-BE49-F238E27FC236}">
                    <a16:creationId xmlns:a16="http://schemas.microsoft.com/office/drawing/2014/main" id="{FF7D34B4-ACE0-F3AB-7DBB-C985E64F76EA}"/>
                  </a:ext>
                </a:extLst>
              </p:cNvPr>
              <p:cNvSpPr/>
              <p:nvPr/>
            </p:nvSpPr>
            <p:spPr>
              <a:xfrm>
                <a:off x="3340026" y="1282689"/>
                <a:ext cx="95967" cy="230096"/>
              </a:xfrm>
              <a:custGeom>
                <a:avLst/>
                <a:gdLst>
                  <a:gd name="connsiteX0" fmla="*/ 34999 w 95967"/>
                  <a:gd name="connsiteY0" fmla="*/ 11 h 230096"/>
                  <a:gd name="connsiteX1" fmla="*/ 41349 w 95967"/>
                  <a:gd name="connsiteY1" fmla="*/ 111136 h 230096"/>
                  <a:gd name="connsiteX2" fmla="*/ 95324 w 95967"/>
                  <a:gd name="connsiteY2" fmla="*/ 228611 h 230096"/>
                  <a:gd name="connsiteX3" fmla="*/ 66749 w 95967"/>
                  <a:gd name="connsiteY3" fmla="*/ 171461 h 230096"/>
                  <a:gd name="connsiteX4" fmla="*/ 3249 w 95967"/>
                  <a:gd name="connsiteY4" fmla="*/ 85736 h 230096"/>
                  <a:gd name="connsiteX5" fmla="*/ 9599 w 95967"/>
                  <a:gd name="connsiteY5" fmla="*/ 117486 h 230096"/>
                  <a:gd name="connsiteX6" fmla="*/ 34999 w 95967"/>
                  <a:gd name="connsiteY6" fmla="*/ 11 h 230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967" h="230096">
                    <a:moveTo>
                      <a:pt x="34999" y="11"/>
                    </a:moveTo>
                    <a:cubicBezTo>
                      <a:pt x="40290" y="-1047"/>
                      <a:pt x="31295" y="73036"/>
                      <a:pt x="41349" y="111136"/>
                    </a:cubicBezTo>
                    <a:cubicBezTo>
                      <a:pt x="51403" y="149236"/>
                      <a:pt x="91091" y="218557"/>
                      <a:pt x="95324" y="228611"/>
                    </a:cubicBezTo>
                    <a:cubicBezTo>
                      <a:pt x="99557" y="238665"/>
                      <a:pt x="82095" y="195273"/>
                      <a:pt x="66749" y="171461"/>
                    </a:cubicBezTo>
                    <a:cubicBezTo>
                      <a:pt x="51403" y="147649"/>
                      <a:pt x="12774" y="94732"/>
                      <a:pt x="3249" y="85736"/>
                    </a:cubicBezTo>
                    <a:cubicBezTo>
                      <a:pt x="-6276" y="76740"/>
                      <a:pt x="8012" y="131773"/>
                      <a:pt x="9599" y="117486"/>
                    </a:cubicBezTo>
                    <a:cubicBezTo>
                      <a:pt x="11186" y="103199"/>
                      <a:pt x="29708" y="1069"/>
                      <a:pt x="34999" y="1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4" name="フリーフォーム 1283">
                <a:extLst>
                  <a:ext uri="{FF2B5EF4-FFF2-40B4-BE49-F238E27FC236}">
                    <a16:creationId xmlns:a16="http://schemas.microsoft.com/office/drawing/2014/main" id="{21C5EF4F-A119-F008-2CDA-397E2C5B9916}"/>
                  </a:ext>
                </a:extLst>
              </p:cNvPr>
              <p:cNvSpPr/>
              <p:nvPr/>
            </p:nvSpPr>
            <p:spPr>
              <a:xfrm>
                <a:off x="3034332" y="1085805"/>
                <a:ext cx="345674" cy="254321"/>
              </a:xfrm>
              <a:custGeom>
                <a:avLst/>
                <a:gdLst>
                  <a:gd name="connsiteX0" fmla="*/ 968 w 345674"/>
                  <a:gd name="connsiteY0" fmla="*/ 45 h 254321"/>
                  <a:gd name="connsiteX1" fmla="*/ 89868 w 345674"/>
                  <a:gd name="connsiteY1" fmla="*/ 155620 h 254321"/>
                  <a:gd name="connsiteX2" fmla="*/ 235918 w 345674"/>
                  <a:gd name="connsiteY2" fmla="*/ 215945 h 254321"/>
                  <a:gd name="connsiteX3" fmla="*/ 29543 w 345674"/>
                  <a:gd name="connsiteY3" fmla="*/ 168320 h 254321"/>
                  <a:gd name="connsiteX4" fmla="*/ 343868 w 345674"/>
                  <a:gd name="connsiteY4" fmla="*/ 254045 h 254321"/>
                  <a:gd name="connsiteX5" fmla="*/ 153368 w 345674"/>
                  <a:gd name="connsiteY5" fmla="*/ 193720 h 254321"/>
                  <a:gd name="connsiteX6" fmla="*/ 48593 w 345674"/>
                  <a:gd name="connsiteY6" fmla="*/ 139745 h 254321"/>
                  <a:gd name="connsiteX7" fmla="*/ 968 w 345674"/>
                  <a:gd name="connsiteY7" fmla="*/ 45 h 254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5674" h="254321">
                    <a:moveTo>
                      <a:pt x="968" y="45"/>
                    </a:moveTo>
                    <a:cubicBezTo>
                      <a:pt x="7847" y="2691"/>
                      <a:pt x="50710" y="119637"/>
                      <a:pt x="89868" y="155620"/>
                    </a:cubicBezTo>
                    <a:cubicBezTo>
                      <a:pt x="129026" y="191603"/>
                      <a:pt x="245972" y="213828"/>
                      <a:pt x="235918" y="215945"/>
                    </a:cubicBezTo>
                    <a:cubicBezTo>
                      <a:pt x="225864" y="218062"/>
                      <a:pt x="11551" y="161970"/>
                      <a:pt x="29543" y="168320"/>
                    </a:cubicBezTo>
                    <a:cubicBezTo>
                      <a:pt x="47535" y="174670"/>
                      <a:pt x="323231" y="249812"/>
                      <a:pt x="343868" y="254045"/>
                    </a:cubicBezTo>
                    <a:cubicBezTo>
                      <a:pt x="364505" y="258278"/>
                      <a:pt x="202581" y="212770"/>
                      <a:pt x="153368" y="193720"/>
                    </a:cubicBezTo>
                    <a:cubicBezTo>
                      <a:pt x="104156" y="174670"/>
                      <a:pt x="71876" y="168320"/>
                      <a:pt x="48593" y="139745"/>
                    </a:cubicBezTo>
                    <a:cubicBezTo>
                      <a:pt x="25310" y="111170"/>
                      <a:pt x="-5911" y="-2601"/>
                      <a:pt x="968" y="4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5" name="フリーフォーム 1284">
                <a:extLst>
                  <a:ext uri="{FF2B5EF4-FFF2-40B4-BE49-F238E27FC236}">
                    <a16:creationId xmlns:a16="http://schemas.microsoft.com/office/drawing/2014/main" id="{2357F22A-31CE-0DBD-E09B-B6C731E9F0AE}"/>
                  </a:ext>
                </a:extLst>
              </p:cNvPr>
              <p:cNvSpPr/>
              <p:nvPr/>
            </p:nvSpPr>
            <p:spPr>
              <a:xfrm>
                <a:off x="3518977" y="1841127"/>
                <a:ext cx="62946" cy="159646"/>
              </a:xfrm>
              <a:custGeom>
                <a:avLst/>
                <a:gdLst>
                  <a:gd name="connsiteX0" fmla="*/ 17973 w 62946"/>
                  <a:gd name="connsiteY0" fmla="*/ 373 h 159646"/>
                  <a:gd name="connsiteX1" fmla="*/ 30673 w 62946"/>
                  <a:gd name="connsiteY1" fmla="*/ 101973 h 159646"/>
                  <a:gd name="connsiteX2" fmla="*/ 62423 w 62946"/>
                  <a:gd name="connsiteY2" fmla="*/ 159123 h 159646"/>
                  <a:gd name="connsiteX3" fmla="*/ 2098 w 62946"/>
                  <a:gd name="connsiteY3" fmla="*/ 70223 h 159646"/>
                  <a:gd name="connsiteX4" fmla="*/ 17973 w 62946"/>
                  <a:gd name="connsiteY4" fmla="*/ 373 h 15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946" h="159646">
                    <a:moveTo>
                      <a:pt x="17973" y="373"/>
                    </a:moveTo>
                    <a:cubicBezTo>
                      <a:pt x="22736" y="5665"/>
                      <a:pt x="23265" y="75515"/>
                      <a:pt x="30673" y="101973"/>
                    </a:cubicBezTo>
                    <a:cubicBezTo>
                      <a:pt x="38081" y="128431"/>
                      <a:pt x="67186" y="164415"/>
                      <a:pt x="62423" y="159123"/>
                    </a:cubicBezTo>
                    <a:cubicBezTo>
                      <a:pt x="57661" y="153831"/>
                      <a:pt x="10565" y="92977"/>
                      <a:pt x="2098" y="70223"/>
                    </a:cubicBezTo>
                    <a:cubicBezTo>
                      <a:pt x="-6369" y="47469"/>
                      <a:pt x="13210" y="-4919"/>
                      <a:pt x="17973" y="37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6" name="フリーフォーム 1285">
                <a:extLst>
                  <a:ext uri="{FF2B5EF4-FFF2-40B4-BE49-F238E27FC236}">
                    <a16:creationId xmlns:a16="http://schemas.microsoft.com/office/drawing/2014/main" id="{B3722F4A-FC90-FA7D-8263-82A95CF936F9}"/>
                  </a:ext>
                </a:extLst>
              </p:cNvPr>
              <p:cNvSpPr/>
              <p:nvPr/>
            </p:nvSpPr>
            <p:spPr>
              <a:xfrm>
                <a:off x="3783972" y="1751419"/>
                <a:ext cx="29563" cy="170937"/>
              </a:xfrm>
              <a:custGeom>
                <a:avLst/>
                <a:gdLst>
                  <a:gd name="connsiteX0" fmla="*/ 13328 w 29563"/>
                  <a:gd name="connsiteY0" fmla="*/ 1181 h 170937"/>
                  <a:gd name="connsiteX1" fmla="*/ 16503 w 29563"/>
                  <a:gd name="connsiteY1" fmla="*/ 64681 h 170937"/>
                  <a:gd name="connsiteX2" fmla="*/ 29203 w 29563"/>
                  <a:gd name="connsiteY2" fmla="*/ 169456 h 170937"/>
                  <a:gd name="connsiteX3" fmla="*/ 628 w 29563"/>
                  <a:gd name="connsiteY3" fmla="*/ 118656 h 170937"/>
                  <a:gd name="connsiteX4" fmla="*/ 13328 w 29563"/>
                  <a:gd name="connsiteY4" fmla="*/ 1181 h 17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63" h="170937">
                    <a:moveTo>
                      <a:pt x="13328" y="1181"/>
                    </a:moveTo>
                    <a:cubicBezTo>
                      <a:pt x="15974" y="-7815"/>
                      <a:pt x="13857" y="36635"/>
                      <a:pt x="16503" y="64681"/>
                    </a:cubicBezTo>
                    <a:cubicBezTo>
                      <a:pt x="19149" y="92727"/>
                      <a:pt x="31849" y="160460"/>
                      <a:pt x="29203" y="169456"/>
                    </a:cubicBezTo>
                    <a:cubicBezTo>
                      <a:pt x="26557" y="178452"/>
                      <a:pt x="4332" y="144585"/>
                      <a:pt x="628" y="118656"/>
                    </a:cubicBezTo>
                    <a:cubicBezTo>
                      <a:pt x="-3076" y="92727"/>
                      <a:pt x="10682" y="10177"/>
                      <a:pt x="13328" y="118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7" name="フリーフォーム 1286">
                <a:extLst>
                  <a:ext uri="{FF2B5EF4-FFF2-40B4-BE49-F238E27FC236}">
                    <a16:creationId xmlns:a16="http://schemas.microsoft.com/office/drawing/2014/main" id="{C7113932-AB54-62D3-AF01-8AABE0680C37}"/>
                  </a:ext>
                </a:extLst>
              </p:cNvPr>
              <p:cNvSpPr/>
              <p:nvPr/>
            </p:nvSpPr>
            <p:spPr>
              <a:xfrm>
                <a:off x="3685534" y="2072909"/>
                <a:ext cx="183502" cy="143326"/>
              </a:xfrm>
              <a:custGeom>
                <a:avLst/>
                <a:gdLst>
                  <a:gd name="connsiteX0" fmla="*/ 178441 w 183502"/>
                  <a:gd name="connsiteY0" fmla="*/ 366 h 143326"/>
                  <a:gd name="connsiteX1" fmla="*/ 181616 w 183502"/>
                  <a:gd name="connsiteY1" fmla="*/ 79741 h 143326"/>
                  <a:gd name="connsiteX2" fmla="*/ 156216 w 183502"/>
                  <a:gd name="connsiteY2" fmla="*/ 121016 h 143326"/>
                  <a:gd name="connsiteX3" fmla="*/ 102241 w 183502"/>
                  <a:gd name="connsiteY3" fmla="*/ 143241 h 143326"/>
                  <a:gd name="connsiteX4" fmla="*/ 35566 w 183502"/>
                  <a:gd name="connsiteY4" fmla="*/ 127366 h 143326"/>
                  <a:gd name="connsiteX5" fmla="*/ 641 w 183502"/>
                  <a:gd name="connsiteY5" fmla="*/ 95616 h 143326"/>
                  <a:gd name="connsiteX6" fmla="*/ 64141 w 183502"/>
                  <a:gd name="connsiteY6" fmla="*/ 140066 h 143326"/>
                  <a:gd name="connsiteX7" fmla="*/ 92716 w 183502"/>
                  <a:gd name="connsiteY7" fmla="*/ 136891 h 143326"/>
                  <a:gd name="connsiteX8" fmla="*/ 153041 w 183502"/>
                  <a:gd name="connsiteY8" fmla="*/ 114666 h 143326"/>
                  <a:gd name="connsiteX9" fmla="*/ 178441 w 183502"/>
                  <a:gd name="connsiteY9" fmla="*/ 366 h 143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502" h="143326">
                    <a:moveTo>
                      <a:pt x="178441" y="366"/>
                    </a:moveTo>
                    <a:cubicBezTo>
                      <a:pt x="183203" y="-5455"/>
                      <a:pt x="185320" y="59633"/>
                      <a:pt x="181616" y="79741"/>
                    </a:cubicBezTo>
                    <a:cubicBezTo>
                      <a:pt x="177912" y="99849"/>
                      <a:pt x="169445" y="110433"/>
                      <a:pt x="156216" y="121016"/>
                    </a:cubicBezTo>
                    <a:cubicBezTo>
                      <a:pt x="142987" y="131599"/>
                      <a:pt x="122349" y="142183"/>
                      <a:pt x="102241" y="143241"/>
                    </a:cubicBezTo>
                    <a:cubicBezTo>
                      <a:pt x="82133" y="144299"/>
                      <a:pt x="52499" y="135303"/>
                      <a:pt x="35566" y="127366"/>
                    </a:cubicBezTo>
                    <a:cubicBezTo>
                      <a:pt x="18633" y="119429"/>
                      <a:pt x="-4121" y="93499"/>
                      <a:pt x="641" y="95616"/>
                    </a:cubicBezTo>
                    <a:cubicBezTo>
                      <a:pt x="5403" y="97733"/>
                      <a:pt x="48795" y="133187"/>
                      <a:pt x="64141" y="140066"/>
                    </a:cubicBezTo>
                    <a:cubicBezTo>
                      <a:pt x="79487" y="146945"/>
                      <a:pt x="77899" y="141124"/>
                      <a:pt x="92716" y="136891"/>
                    </a:cubicBezTo>
                    <a:cubicBezTo>
                      <a:pt x="107533" y="132658"/>
                      <a:pt x="137695" y="132128"/>
                      <a:pt x="153041" y="114666"/>
                    </a:cubicBezTo>
                    <a:cubicBezTo>
                      <a:pt x="168387" y="97204"/>
                      <a:pt x="173679" y="6187"/>
                      <a:pt x="178441" y="36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8" name="フリーフォーム 1287">
                <a:extLst>
                  <a:ext uri="{FF2B5EF4-FFF2-40B4-BE49-F238E27FC236}">
                    <a16:creationId xmlns:a16="http://schemas.microsoft.com/office/drawing/2014/main" id="{291A77FB-2358-6B37-A4CC-24AE2A28327E}"/>
                  </a:ext>
                </a:extLst>
              </p:cNvPr>
              <p:cNvSpPr/>
              <p:nvPr/>
            </p:nvSpPr>
            <p:spPr>
              <a:xfrm>
                <a:off x="3441700" y="685800"/>
                <a:ext cx="662072" cy="325875"/>
              </a:xfrm>
              <a:custGeom>
                <a:avLst/>
                <a:gdLst>
                  <a:gd name="connsiteX0" fmla="*/ 0 w 662072"/>
                  <a:gd name="connsiteY0" fmla="*/ 0 h 325875"/>
                  <a:gd name="connsiteX1" fmla="*/ 184150 w 662072"/>
                  <a:gd name="connsiteY1" fmla="*/ 63500 h 325875"/>
                  <a:gd name="connsiteX2" fmla="*/ 193675 w 662072"/>
                  <a:gd name="connsiteY2" fmla="*/ 101600 h 325875"/>
                  <a:gd name="connsiteX3" fmla="*/ 403225 w 662072"/>
                  <a:gd name="connsiteY3" fmla="*/ 187325 h 325875"/>
                  <a:gd name="connsiteX4" fmla="*/ 657225 w 662072"/>
                  <a:gd name="connsiteY4" fmla="*/ 323850 h 325875"/>
                  <a:gd name="connsiteX5" fmla="*/ 555625 w 662072"/>
                  <a:gd name="connsiteY5" fmla="*/ 263525 h 325875"/>
                  <a:gd name="connsiteX6" fmla="*/ 377825 w 662072"/>
                  <a:gd name="connsiteY6" fmla="*/ 187325 h 325875"/>
                  <a:gd name="connsiteX7" fmla="*/ 190500 w 662072"/>
                  <a:gd name="connsiteY7" fmla="*/ 82550 h 325875"/>
                  <a:gd name="connsiteX8" fmla="*/ 0 w 662072"/>
                  <a:gd name="connsiteY8" fmla="*/ 0 h 325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2072" h="325875">
                    <a:moveTo>
                      <a:pt x="0" y="0"/>
                    </a:moveTo>
                    <a:cubicBezTo>
                      <a:pt x="75935" y="23283"/>
                      <a:pt x="151871" y="46567"/>
                      <a:pt x="184150" y="63500"/>
                    </a:cubicBezTo>
                    <a:cubicBezTo>
                      <a:pt x="216429" y="80433"/>
                      <a:pt x="157163" y="80963"/>
                      <a:pt x="193675" y="101600"/>
                    </a:cubicBezTo>
                    <a:cubicBezTo>
                      <a:pt x="230188" y="122238"/>
                      <a:pt x="325967" y="150283"/>
                      <a:pt x="403225" y="187325"/>
                    </a:cubicBezTo>
                    <a:cubicBezTo>
                      <a:pt x="480483" y="224367"/>
                      <a:pt x="631825" y="311150"/>
                      <a:pt x="657225" y="323850"/>
                    </a:cubicBezTo>
                    <a:cubicBezTo>
                      <a:pt x="682625" y="336550"/>
                      <a:pt x="602192" y="286279"/>
                      <a:pt x="555625" y="263525"/>
                    </a:cubicBezTo>
                    <a:cubicBezTo>
                      <a:pt x="509058" y="240771"/>
                      <a:pt x="438679" y="217488"/>
                      <a:pt x="377825" y="187325"/>
                    </a:cubicBezTo>
                    <a:cubicBezTo>
                      <a:pt x="316971" y="157162"/>
                      <a:pt x="190500" y="82550"/>
                      <a:pt x="190500" y="825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9" name="フリーフォーム 1288">
                <a:extLst>
                  <a:ext uri="{FF2B5EF4-FFF2-40B4-BE49-F238E27FC236}">
                    <a16:creationId xmlns:a16="http://schemas.microsoft.com/office/drawing/2014/main" id="{69B52829-76F6-FB88-8EB5-13B25683D48D}"/>
                  </a:ext>
                </a:extLst>
              </p:cNvPr>
              <p:cNvSpPr/>
              <p:nvPr/>
            </p:nvSpPr>
            <p:spPr>
              <a:xfrm>
                <a:off x="3577897" y="812448"/>
                <a:ext cx="411914" cy="184875"/>
              </a:xfrm>
              <a:custGeom>
                <a:avLst/>
                <a:gdLst>
                  <a:gd name="connsiteX0" fmla="*/ 328 w 411914"/>
                  <a:gd name="connsiteY0" fmla="*/ 352 h 184875"/>
                  <a:gd name="connsiteX1" fmla="*/ 390853 w 411914"/>
                  <a:gd name="connsiteY1" fmla="*/ 178152 h 184875"/>
                  <a:gd name="connsiteX2" fmla="*/ 324178 w 411914"/>
                  <a:gd name="connsiteY2" fmla="*/ 133702 h 184875"/>
                  <a:gd name="connsiteX3" fmla="*/ 328 w 411914"/>
                  <a:gd name="connsiteY3" fmla="*/ 352 h 18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1914" h="184875">
                    <a:moveTo>
                      <a:pt x="328" y="352"/>
                    </a:moveTo>
                    <a:cubicBezTo>
                      <a:pt x="11441" y="7760"/>
                      <a:pt x="336878" y="155927"/>
                      <a:pt x="390853" y="178152"/>
                    </a:cubicBezTo>
                    <a:cubicBezTo>
                      <a:pt x="444828" y="200377"/>
                      <a:pt x="385032" y="162806"/>
                      <a:pt x="324178" y="133702"/>
                    </a:cubicBezTo>
                    <a:cubicBezTo>
                      <a:pt x="263324" y="104598"/>
                      <a:pt x="-10785" y="-7056"/>
                      <a:pt x="328" y="35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0" name="フリーフォーム 1289">
                <a:extLst>
                  <a:ext uri="{FF2B5EF4-FFF2-40B4-BE49-F238E27FC236}">
                    <a16:creationId xmlns:a16="http://schemas.microsoft.com/office/drawing/2014/main" id="{06A74FFE-487D-B18E-3023-DE9DF84D8157}"/>
                  </a:ext>
                </a:extLst>
              </p:cNvPr>
              <p:cNvSpPr/>
              <p:nvPr/>
            </p:nvSpPr>
            <p:spPr>
              <a:xfrm>
                <a:off x="3289298" y="1123869"/>
                <a:ext cx="123195" cy="146199"/>
              </a:xfrm>
              <a:custGeom>
                <a:avLst/>
                <a:gdLst>
                  <a:gd name="connsiteX0" fmla="*/ 2 w 123195"/>
                  <a:gd name="connsiteY0" fmla="*/ 81 h 146199"/>
                  <a:gd name="connsiteX1" fmla="*/ 114302 w 123195"/>
                  <a:gd name="connsiteY1" fmla="*/ 76281 h 146199"/>
                  <a:gd name="connsiteX2" fmla="*/ 104777 w 123195"/>
                  <a:gd name="connsiteY2" fmla="*/ 146131 h 146199"/>
                  <a:gd name="connsiteX3" fmla="*/ 117477 w 123195"/>
                  <a:gd name="connsiteY3" fmla="*/ 63581 h 146199"/>
                  <a:gd name="connsiteX4" fmla="*/ 2 w 123195"/>
                  <a:gd name="connsiteY4" fmla="*/ 81 h 146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195" h="146199">
                    <a:moveTo>
                      <a:pt x="2" y="81"/>
                    </a:moveTo>
                    <a:cubicBezTo>
                      <a:pt x="-527" y="2198"/>
                      <a:pt x="96839" y="51939"/>
                      <a:pt x="114302" y="76281"/>
                    </a:cubicBezTo>
                    <a:cubicBezTo>
                      <a:pt x="131765" y="100623"/>
                      <a:pt x="104248" y="148248"/>
                      <a:pt x="104777" y="146131"/>
                    </a:cubicBezTo>
                    <a:cubicBezTo>
                      <a:pt x="105306" y="144014"/>
                      <a:pt x="135469" y="89510"/>
                      <a:pt x="117477" y="63581"/>
                    </a:cubicBezTo>
                    <a:cubicBezTo>
                      <a:pt x="99485" y="37652"/>
                      <a:pt x="531" y="-2036"/>
                      <a:pt x="2" y="8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1" name="フリーフォーム 1290">
                <a:extLst>
                  <a:ext uri="{FF2B5EF4-FFF2-40B4-BE49-F238E27FC236}">
                    <a16:creationId xmlns:a16="http://schemas.microsoft.com/office/drawing/2014/main" id="{50D701B0-76CA-D531-82D6-F14B0A03DC86}"/>
                  </a:ext>
                </a:extLst>
              </p:cNvPr>
              <p:cNvSpPr/>
              <p:nvPr/>
            </p:nvSpPr>
            <p:spPr>
              <a:xfrm>
                <a:off x="3951732" y="1015996"/>
                <a:ext cx="87130" cy="76295"/>
              </a:xfrm>
              <a:custGeom>
                <a:avLst/>
                <a:gdLst>
                  <a:gd name="connsiteX0" fmla="*/ 1143 w 87130"/>
                  <a:gd name="connsiteY0" fmla="*/ 4 h 76295"/>
                  <a:gd name="connsiteX1" fmla="*/ 17018 w 87130"/>
                  <a:gd name="connsiteY1" fmla="*/ 63504 h 76295"/>
                  <a:gd name="connsiteX2" fmla="*/ 86868 w 87130"/>
                  <a:gd name="connsiteY2" fmla="*/ 76204 h 76295"/>
                  <a:gd name="connsiteX3" fmla="*/ 39243 w 87130"/>
                  <a:gd name="connsiteY3" fmla="*/ 66679 h 76295"/>
                  <a:gd name="connsiteX4" fmla="*/ 1143 w 87130"/>
                  <a:gd name="connsiteY4" fmla="*/ 4 h 76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130" h="76295">
                    <a:moveTo>
                      <a:pt x="1143" y="4"/>
                    </a:moveTo>
                    <a:cubicBezTo>
                      <a:pt x="-2561" y="-525"/>
                      <a:pt x="2731" y="50804"/>
                      <a:pt x="17018" y="63504"/>
                    </a:cubicBezTo>
                    <a:cubicBezTo>
                      <a:pt x="31306" y="76204"/>
                      <a:pt x="83164" y="75675"/>
                      <a:pt x="86868" y="76204"/>
                    </a:cubicBezTo>
                    <a:cubicBezTo>
                      <a:pt x="90572" y="76733"/>
                      <a:pt x="54060" y="75146"/>
                      <a:pt x="39243" y="66679"/>
                    </a:cubicBezTo>
                    <a:cubicBezTo>
                      <a:pt x="24426" y="58212"/>
                      <a:pt x="4847" y="533"/>
                      <a:pt x="1143" y="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2" name="フリーフォーム 1291">
                <a:extLst>
                  <a:ext uri="{FF2B5EF4-FFF2-40B4-BE49-F238E27FC236}">
                    <a16:creationId xmlns:a16="http://schemas.microsoft.com/office/drawing/2014/main" id="{D60A8C9C-73FE-D8EA-9990-E114CA1C35FB}"/>
                  </a:ext>
                </a:extLst>
              </p:cNvPr>
              <p:cNvSpPr/>
              <p:nvPr/>
            </p:nvSpPr>
            <p:spPr>
              <a:xfrm>
                <a:off x="3689350" y="895347"/>
                <a:ext cx="152400" cy="165108"/>
              </a:xfrm>
              <a:custGeom>
                <a:avLst/>
                <a:gdLst>
                  <a:gd name="connsiteX0" fmla="*/ 0 w 152400"/>
                  <a:gd name="connsiteY0" fmla="*/ 3 h 165108"/>
                  <a:gd name="connsiteX1" fmla="*/ 73025 w 152400"/>
                  <a:gd name="connsiteY1" fmla="*/ 95253 h 165108"/>
                  <a:gd name="connsiteX2" fmla="*/ 152400 w 152400"/>
                  <a:gd name="connsiteY2" fmla="*/ 165103 h 165108"/>
                  <a:gd name="connsiteX3" fmla="*/ 73025 w 152400"/>
                  <a:gd name="connsiteY3" fmla="*/ 98428 h 165108"/>
                  <a:gd name="connsiteX4" fmla="*/ 0 w 152400"/>
                  <a:gd name="connsiteY4" fmla="*/ 3 h 16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65108">
                    <a:moveTo>
                      <a:pt x="0" y="3"/>
                    </a:moveTo>
                    <a:cubicBezTo>
                      <a:pt x="0" y="-526"/>
                      <a:pt x="47625" y="67736"/>
                      <a:pt x="73025" y="95253"/>
                    </a:cubicBezTo>
                    <a:cubicBezTo>
                      <a:pt x="98425" y="122770"/>
                      <a:pt x="152400" y="164574"/>
                      <a:pt x="152400" y="165103"/>
                    </a:cubicBezTo>
                    <a:cubicBezTo>
                      <a:pt x="152400" y="165632"/>
                      <a:pt x="96308" y="124886"/>
                      <a:pt x="73025" y="98428"/>
                    </a:cubicBezTo>
                    <a:cubicBezTo>
                      <a:pt x="49742" y="71970"/>
                      <a:pt x="0" y="532"/>
                      <a:pt x="0" y="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3" name="フリーフォーム 1292">
                <a:extLst>
                  <a:ext uri="{FF2B5EF4-FFF2-40B4-BE49-F238E27FC236}">
                    <a16:creationId xmlns:a16="http://schemas.microsoft.com/office/drawing/2014/main" id="{A1D6ED30-AC9E-CA37-5730-20F8431F3064}"/>
                  </a:ext>
                </a:extLst>
              </p:cNvPr>
              <p:cNvSpPr/>
              <p:nvPr/>
            </p:nvSpPr>
            <p:spPr>
              <a:xfrm>
                <a:off x="3094910" y="970310"/>
                <a:ext cx="101577" cy="236561"/>
              </a:xfrm>
              <a:custGeom>
                <a:avLst/>
                <a:gdLst>
                  <a:gd name="connsiteX0" fmla="*/ 715 w 101577"/>
                  <a:gd name="connsiteY0" fmla="*/ 1240 h 236561"/>
                  <a:gd name="connsiteX1" fmla="*/ 48340 w 101577"/>
                  <a:gd name="connsiteY1" fmla="*/ 102840 h 236561"/>
                  <a:gd name="connsiteX2" fmla="*/ 99140 w 101577"/>
                  <a:gd name="connsiteY2" fmla="*/ 156815 h 236561"/>
                  <a:gd name="connsiteX3" fmla="*/ 92790 w 101577"/>
                  <a:gd name="connsiteY3" fmla="*/ 236190 h 236561"/>
                  <a:gd name="connsiteX4" fmla="*/ 86440 w 101577"/>
                  <a:gd name="connsiteY4" fmla="*/ 179040 h 236561"/>
                  <a:gd name="connsiteX5" fmla="*/ 715 w 101577"/>
                  <a:gd name="connsiteY5" fmla="*/ 1240 h 23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577" h="236561">
                    <a:moveTo>
                      <a:pt x="715" y="1240"/>
                    </a:moveTo>
                    <a:cubicBezTo>
                      <a:pt x="-5635" y="-11460"/>
                      <a:pt x="31936" y="76911"/>
                      <a:pt x="48340" y="102840"/>
                    </a:cubicBezTo>
                    <a:cubicBezTo>
                      <a:pt x="64744" y="128769"/>
                      <a:pt x="91732" y="134590"/>
                      <a:pt x="99140" y="156815"/>
                    </a:cubicBezTo>
                    <a:cubicBezTo>
                      <a:pt x="106548" y="179040"/>
                      <a:pt x="94907" y="232486"/>
                      <a:pt x="92790" y="236190"/>
                    </a:cubicBezTo>
                    <a:cubicBezTo>
                      <a:pt x="90673" y="239894"/>
                      <a:pt x="102315" y="215553"/>
                      <a:pt x="86440" y="179040"/>
                    </a:cubicBezTo>
                    <a:cubicBezTo>
                      <a:pt x="70565" y="142528"/>
                      <a:pt x="7065" y="13940"/>
                      <a:pt x="715" y="124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4" name="フリーフォーム 1293">
                <a:extLst>
                  <a:ext uri="{FF2B5EF4-FFF2-40B4-BE49-F238E27FC236}">
                    <a16:creationId xmlns:a16="http://schemas.microsoft.com/office/drawing/2014/main" id="{3261B488-8A3A-92E5-E30D-2FD6879FC52B}"/>
                  </a:ext>
                </a:extLst>
              </p:cNvPr>
              <p:cNvSpPr/>
              <p:nvPr/>
            </p:nvSpPr>
            <p:spPr>
              <a:xfrm>
                <a:off x="2955649" y="904874"/>
                <a:ext cx="67133" cy="267213"/>
              </a:xfrm>
              <a:custGeom>
                <a:avLst/>
                <a:gdLst>
                  <a:gd name="connsiteX0" fmla="*/ 66951 w 67133"/>
                  <a:gd name="connsiteY0" fmla="*/ 1 h 267213"/>
                  <a:gd name="connsiteX1" fmla="*/ 41551 w 67133"/>
                  <a:gd name="connsiteY1" fmla="*/ 165101 h 267213"/>
                  <a:gd name="connsiteX2" fmla="*/ 60601 w 67133"/>
                  <a:gd name="connsiteY2" fmla="*/ 266701 h 267213"/>
                  <a:gd name="connsiteX3" fmla="*/ 41551 w 67133"/>
                  <a:gd name="connsiteY3" fmla="*/ 196851 h 267213"/>
                  <a:gd name="connsiteX4" fmla="*/ 276 w 67133"/>
                  <a:gd name="connsiteY4" fmla="*/ 34926 h 267213"/>
                  <a:gd name="connsiteX5" fmla="*/ 25676 w 67133"/>
                  <a:gd name="connsiteY5" fmla="*/ 168276 h 267213"/>
                  <a:gd name="connsiteX6" fmla="*/ 66951 w 67133"/>
                  <a:gd name="connsiteY6" fmla="*/ 1 h 26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133" h="267213">
                    <a:moveTo>
                      <a:pt x="66951" y="1"/>
                    </a:moveTo>
                    <a:cubicBezTo>
                      <a:pt x="69597" y="-528"/>
                      <a:pt x="42609" y="120651"/>
                      <a:pt x="41551" y="165101"/>
                    </a:cubicBezTo>
                    <a:cubicBezTo>
                      <a:pt x="40493" y="209551"/>
                      <a:pt x="60601" y="261409"/>
                      <a:pt x="60601" y="266701"/>
                    </a:cubicBezTo>
                    <a:cubicBezTo>
                      <a:pt x="60601" y="271993"/>
                      <a:pt x="51605" y="235480"/>
                      <a:pt x="41551" y="196851"/>
                    </a:cubicBezTo>
                    <a:cubicBezTo>
                      <a:pt x="31497" y="158222"/>
                      <a:pt x="2922" y="39688"/>
                      <a:pt x="276" y="34926"/>
                    </a:cubicBezTo>
                    <a:cubicBezTo>
                      <a:pt x="-2370" y="30164"/>
                      <a:pt x="14564" y="175155"/>
                      <a:pt x="25676" y="168276"/>
                    </a:cubicBezTo>
                    <a:cubicBezTo>
                      <a:pt x="36788" y="161397"/>
                      <a:pt x="64305" y="530"/>
                      <a:pt x="66951" y="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5" name="フリーフォーム 1294">
                <a:extLst>
                  <a:ext uri="{FF2B5EF4-FFF2-40B4-BE49-F238E27FC236}">
                    <a16:creationId xmlns:a16="http://schemas.microsoft.com/office/drawing/2014/main" id="{BE9B62D4-F887-8D68-3364-D7539BC13ACE}"/>
                  </a:ext>
                </a:extLst>
              </p:cNvPr>
              <p:cNvSpPr/>
              <p:nvPr/>
            </p:nvSpPr>
            <p:spPr>
              <a:xfrm>
                <a:off x="2873072" y="843167"/>
                <a:ext cx="127466" cy="405163"/>
              </a:xfrm>
              <a:custGeom>
                <a:avLst/>
                <a:gdLst>
                  <a:gd name="connsiteX0" fmla="*/ 303 w 127466"/>
                  <a:gd name="connsiteY0" fmla="*/ 1383 h 405163"/>
                  <a:gd name="connsiteX1" fmla="*/ 51103 w 127466"/>
                  <a:gd name="connsiteY1" fmla="*/ 144258 h 405163"/>
                  <a:gd name="connsiteX2" fmla="*/ 82853 w 127466"/>
                  <a:gd name="connsiteY2" fmla="*/ 299833 h 405163"/>
                  <a:gd name="connsiteX3" fmla="*/ 92378 w 127466"/>
                  <a:gd name="connsiteY3" fmla="*/ 207758 h 405163"/>
                  <a:gd name="connsiteX4" fmla="*/ 127303 w 127466"/>
                  <a:gd name="connsiteY4" fmla="*/ 404608 h 405163"/>
                  <a:gd name="connsiteX5" fmla="*/ 76503 w 127466"/>
                  <a:gd name="connsiteY5" fmla="*/ 134733 h 405163"/>
                  <a:gd name="connsiteX6" fmla="*/ 76503 w 127466"/>
                  <a:gd name="connsiteY6" fmla="*/ 233158 h 405163"/>
                  <a:gd name="connsiteX7" fmla="*/ 303 w 127466"/>
                  <a:gd name="connsiteY7" fmla="*/ 1383 h 40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466" h="405163">
                    <a:moveTo>
                      <a:pt x="303" y="1383"/>
                    </a:moveTo>
                    <a:cubicBezTo>
                      <a:pt x="-3930" y="-13434"/>
                      <a:pt x="37345" y="94516"/>
                      <a:pt x="51103" y="144258"/>
                    </a:cubicBezTo>
                    <a:cubicBezTo>
                      <a:pt x="64861" y="194000"/>
                      <a:pt x="75974" y="289250"/>
                      <a:pt x="82853" y="299833"/>
                    </a:cubicBezTo>
                    <a:cubicBezTo>
                      <a:pt x="89732" y="310416"/>
                      <a:pt x="84970" y="190296"/>
                      <a:pt x="92378" y="207758"/>
                    </a:cubicBezTo>
                    <a:cubicBezTo>
                      <a:pt x="99786" y="225220"/>
                      <a:pt x="129949" y="416779"/>
                      <a:pt x="127303" y="404608"/>
                    </a:cubicBezTo>
                    <a:cubicBezTo>
                      <a:pt x="124657" y="392437"/>
                      <a:pt x="84970" y="163308"/>
                      <a:pt x="76503" y="134733"/>
                    </a:cubicBezTo>
                    <a:cubicBezTo>
                      <a:pt x="68036" y="106158"/>
                      <a:pt x="87086" y="253266"/>
                      <a:pt x="76503" y="233158"/>
                    </a:cubicBezTo>
                    <a:cubicBezTo>
                      <a:pt x="65920" y="213050"/>
                      <a:pt x="4536" y="16200"/>
                      <a:pt x="303" y="138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6" name="フリーフォーム 1295">
                <a:extLst>
                  <a:ext uri="{FF2B5EF4-FFF2-40B4-BE49-F238E27FC236}">
                    <a16:creationId xmlns:a16="http://schemas.microsoft.com/office/drawing/2014/main" id="{2A5312DA-5FE3-B20D-3CAE-8D0286C448A7}"/>
                  </a:ext>
                </a:extLst>
              </p:cNvPr>
              <p:cNvSpPr/>
              <p:nvPr/>
            </p:nvSpPr>
            <p:spPr>
              <a:xfrm>
                <a:off x="3643607" y="946133"/>
                <a:ext cx="87081" cy="111176"/>
              </a:xfrm>
              <a:custGeom>
                <a:avLst/>
                <a:gdLst>
                  <a:gd name="connsiteX0" fmla="*/ 1293 w 87081"/>
                  <a:gd name="connsiteY0" fmla="*/ 17 h 111176"/>
                  <a:gd name="connsiteX1" fmla="*/ 23518 w 87081"/>
                  <a:gd name="connsiteY1" fmla="*/ 69867 h 111176"/>
                  <a:gd name="connsiteX2" fmla="*/ 87018 w 87081"/>
                  <a:gd name="connsiteY2" fmla="*/ 111142 h 111176"/>
                  <a:gd name="connsiteX3" fmla="*/ 10818 w 87081"/>
                  <a:gd name="connsiteY3" fmla="*/ 63517 h 111176"/>
                  <a:gd name="connsiteX4" fmla="*/ 1293 w 87081"/>
                  <a:gd name="connsiteY4" fmla="*/ 17 h 111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081" h="111176">
                    <a:moveTo>
                      <a:pt x="1293" y="17"/>
                    </a:moveTo>
                    <a:cubicBezTo>
                      <a:pt x="3410" y="1075"/>
                      <a:pt x="9231" y="51346"/>
                      <a:pt x="23518" y="69867"/>
                    </a:cubicBezTo>
                    <a:cubicBezTo>
                      <a:pt x="37805" y="88388"/>
                      <a:pt x="89135" y="112200"/>
                      <a:pt x="87018" y="111142"/>
                    </a:cubicBezTo>
                    <a:cubicBezTo>
                      <a:pt x="84901" y="110084"/>
                      <a:pt x="23518" y="81509"/>
                      <a:pt x="10818" y="63517"/>
                    </a:cubicBezTo>
                    <a:cubicBezTo>
                      <a:pt x="-1882" y="45525"/>
                      <a:pt x="-824" y="-1041"/>
                      <a:pt x="1293" y="1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7" name="フリーフォーム 1296">
                <a:extLst>
                  <a:ext uri="{FF2B5EF4-FFF2-40B4-BE49-F238E27FC236}">
                    <a16:creationId xmlns:a16="http://schemas.microsoft.com/office/drawing/2014/main" id="{1701F4FA-EE47-E556-9861-493E60AA5355}"/>
                  </a:ext>
                </a:extLst>
              </p:cNvPr>
              <p:cNvSpPr/>
              <p:nvPr/>
            </p:nvSpPr>
            <p:spPr>
              <a:xfrm>
                <a:off x="3581380" y="1085818"/>
                <a:ext cx="209570" cy="120166"/>
              </a:xfrm>
              <a:custGeom>
                <a:avLst/>
                <a:gdLst>
                  <a:gd name="connsiteX0" fmla="*/ 20 w 209570"/>
                  <a:gd name="connsiteY0" fmla="*/ 63532 h 120166"/>
                  <a:gd name="connsiteX1" fmla="*/ 120670 w 209570"/>
                  <a:gd name="connsiteY1" fmla="*/ 95282 h 120166"/>
                  <a:gd name="connsiteX2" fmla="*/ 139720 w 209570"/>
                  <a:gd name="connsiteY2" fmla="*/ 117507 h 120166"/>
                  <a:gd name="connsiteX3" fmla="*/ 130195 w 209570"/>
                  <a:gd name="connsiteY3" fmla="*/ 31782 h 120166"/>
                  <a:gd name="connsiteX4" fmla="*/ 193695 w 209570"/>
                  <a:gd name="connsiteY4" fmla="*/ 69882 h 120166"/>
                  <a:gd name="connsiteX5" fmla="*/ 209570 w 209570"/>
                  <a:gd name="connsiteY5" fmla="*/ 32 h 120166"/>
                  <a:gd name="connsiteX6" fmla="*/ 193695 w 209570"/>
                  <a:gd name="connsiteY6" fmla="*/ 60357 h 120166"/>
                  <a:gd name="connsiteX7" fmla="*/ 123845 w 209570"/>
                  <a:gd name="connsiteY7" fmla="*/ 31782 h 120166"/>
                  <a:gd name="connsiteX8" fmla="*/ 111145 w 209570"/>
                  <a:gd name="connsiteY8" fmla="*/ 107982 h 120166"/>
                  <a:gd name="connsiteX9" fmla="*/ 20 w 209570"/>
                  <a:gd name="connsiteY9" fmla="*/ 63532 h 120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70" h="120166">
                    <a:moveTo>
                      <a:pt x="20" y="63532"/>
                    </a:moveTo>
                    <a:cubicBezTo>
                      <a:pt x="1608" y="61415"/>
                      <a:pt x="97387" y="86286"/>
                      <a:pt x="120670" y="95282"/>
                    </a:cubicBezTo>
                    <a:cubicBezTo>
                      <a:pt x="143953" y="104278"/>
                      <a:pt x="138133" y="128090"/>
                      <a:pt x="139720" y="117507"/>
                    </a:cubicBezTo>
                    <a:cubicBezTo>
                      <a:pt x="141308" y="106924"/>
                      <a:pt x="121199" y="39719"/>
                      <a:pt x="130195" y="31782"/>
                    </a:cubicBezTo>
                    <a:cubicBezTo>
                      <a:pt x="139191" y="23844"/>
                      <a:pt x="180466" y="75174"/>
                      <a:pt x="193695" y="69882"/>
                    </a:cubicBezTo>
                    <a:cubicBezTo>
                      <a:pt x="206924" y="64590"/>
                      <a:pt x="209570" y="1619"/>
                      <a:pt x="209570" y="32"/>
                    </a:cubicBezTo>
                    <a:cubicBezTo>
                      <a:pt x="209570" y="-1555"/>
                      <a:pt x="207982" y="55065"/>
                      <a:pt x="193695" y="60357"/>
                    </a:cubicBezTo>
                    <a:cubicBezTo>
                      <a:pt x="179408" y="65649"/>
                      <a:pt x="137603" y="23844"/>
                      <a:pt x="123845" y="31782"/>
                    </a:cubicBezTo>
                    <a:cubicBezTo>
                      <a:pt x="110087" y="39719"/>
                      <a:pt x="133370" y="98457"/>
                      <a:pt x="111145" y="107982"/>
                    </a:cubicBezTo>
                    <a:cubicBezTo>
                      <a:pt x="88920" y="117507"/>
                      <a:pt x="-1568" y="65649"/>
                      <a:pt x="20" y="6353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8" name="フリーフォーム 1297">
                <a:extLst>
                  <a:ext uri="{FF2B5EF4-FFF2-40B4-BE49-F238E27FC236}">
                    <a16:creationId xmlns:a16="http://schemas.microsoft.com/office/drawing/2014/main" id="{0CA7D1C8-E2E0-36F3-ACF2-BD3C5984F02D}"/>
                  </a:ext>
                </a:extLst>
              </p:cNvPr>
              <p:cNvSpPr/>
              <p:nvPr/>
            </p:nvSpPr>
            <p:spPr>
              <a:xfrm>
                <a:off x="3352449" y="793736"/>
                <a:ext cx="143247" cy="196875"/>
              </a:xfrm>
              <a:custGeom>
                <a:avLst/>
                <a:gdLst>
                  <a:gd name="connsiteX0" fmla="*/ 351 w 143247"/>
                  <a:gd name="connsiteY0" fmla="*/ 14 h 196875"/>
                  <a:gd name="connsiteX1" fmla="*/ 32101 w 143247"/>
                  <a:gd name="connsiteY1" fmla="*/ 95264 h 196875"/>
                  <a:gd name="connsiteX2" fmla="*/ 143226 w 143247"/>
                  <a:gd name="connsiteY2" fmla="*/ 196864 h 196875"/>
                  <a:gd name="connsiteX3" fmla="*/ 22576 w 143247"/>
                  <a:gd name="connsiteY3" fmla="*/ 88914 h 196875"/>
                  <a:gd name="connsiteX4" fmla="*/ 351 w 143247"/>
                  <a:gd name="connsiteY4" fmla="*/ 14 h 19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247" h="196875">
                    <a:moveTo>
                      <a:pt x="351" y="14"/>
                    </a:moveTo>
                    <a:cubicBezTo>
                      <a:pt x="1939" y="1072"/>
                      <a:pt x="8288" y="62456"/>
                      <a:pt x="32101" y="95264"/>
                    </a:cubicBezTo>
                    <a:cubicBezTo>
                      <a:pt x="55914" y="128072"/>
                      <a:pt x="144814" y="197922"/>
                      <a:pt x="143226" y="196864"/>
                    </a:cubicBezTo>
                    <a:cubicBezTo>
                      <a:pt x="141638" y="195806"/>
                      <a:pt x="43214" y="121193"/>
                      <a:pt x="22576" y="88914"/>
                    </a:cubicBezTo>
                    <a:cubicBezTo>
                      <a:pt x="1939" y="56635"/>
                      <a:pt x="-1237" y="-1044"/>
                      <a:pt x="351" y="1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9" name="フリーフォーム 1298">
                <a:extLst>
                  <a:ext uri="{FF2B5EF4-FFF2-40B4-BE49-F238E27FC236}">
                    <a16:creationId xmlns:a16="http://schemas.microsoft.com/office/drawing/2014/main" id="{42728E7A-F122-EB7C-187A-A4036777C565}"/>
                  </a:ext>
                </a:extLst>
              </p:cNvPr>
              <p:cNvSpPr/>
              <p:nvPr/>
            </p:nvSpPr>
            <p:spPr>
              <a:xfrm>
                <a:off x="3178146" y="857223"/>
                <a:ext cx="295318" cy="212955"/>
              </a:xfrm>
              <a:custGeom>
                <a:avLst/>
                <a:gdLst>
                  <a:gd name="connsiteX0" fmla="*/ 29 w 295318"/>
                  <a:gd name="connsiteY0" fmla="*/ 27 h 212955"/>
                  <a:gd name="connsiteX1" fmla="*/ 117504 w 295318"/>
                  <a:gd name="connsiteY1" fmla="*/ 152427 h 212955"/>
                  <a:gd name="connsiteX2" fmla="*/ 295304 w 295318"/>
                  <a:gd name="connsiteY2" fmla="*/ 212752 h 212955"/>
                  <a:gd name="connsiteX3" fmla="*/ 107979 w 295318"/>
                  <a:gd name="connsiteY3" fmla="*/ 165127 h 212955"/>
                  <a:gd name="connsiteX4" fmla="*/ 29 w 295318"/>
                  <a:gd name="connsiteY4" fmla="*/ 27 h 21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318" h="212955">
                    <a:moveTo>
                      <a:pt x="29" y="27"/>
                    </a:moveTo>
                    <a:cubicBezTo>
                      <a:pt x="1617" y="-2090"/>
                      <a:pt x="68291" y="116973"/>
                      <a:pt x="117504" y="152427"/>
                    </a:cubicBezTo>
                    <a:cubicBezTo>
                      <a:pt x="166717" y="187881"/>
                      <a:pt x="296892" y="210635"/>
                      <a:pt x="295304" y="212752"/>
                    </a:cubicBezTo>
                    <a:cubicBezTo>
                      <a:pt x="293716" y="214869"/>
                      <a:pt x="154546" y="200581"/>
                      <a:pt x="107979" y="165127"/>
                    </a:cubicBezTo>
                    <a:cubicBezTo>
                      <a:pt x="61412" y="129673"/>
                      <a:pt x="-1559" y="2144"/>
                      <a:pt x="29" y="2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0" name="フリーフォーム 1299">
                <a:extLst>
                  <a:ext uri="{FF2B5EF4-FFF2-40B4-BE49-F238E27FC236}">
                    <a16:creationId xmlns:a16="http://schemas.microsoft.com/office/drawing/2014/main" id="{5042BFAC-67C6-316E-6C8C-17559506EAD3}"/>
                  </a:ext>
                </a:extLst>
              </p:cNvPr>
              <p:cNvSpPr/>
              <p:nvPr/>
            </p:nvSpPr>
            <p:spPr>
              <a:xfrm>
                <a:off x="2971259" y="523667"/>
                <a:ext cx="386329" cy="140054"/>
              </a:xfrm>
              <a:custGeom>
                <a:avLst/>
                <a:gdLst>
                  <a:gd name="connsiteX0" fmla="*/ 541 w 386329"/>
                  <a:gd name="connsiteY0" fmla="*/ 208 h 140054"/>
                  <a:gd name="connsiteX1" fmla="*/ 216441 w 386329"/>
                  <a:gd name="connsiteY1" fmla="*/ 54183 h 140054"/>
                  <a:gd name="connsiteX2" fmla="*/ 384716 w 386329"/>
                  <a:gd name="connsiteY2" fmla="*/ 139908 h 140054"/>
                  <a:gd name="connsiteX3" fmla="*/ 283116 w 386329"/>
                  <a:gd name="connsiteY3" fmla="*/ 73233 h 140054"/>
                  <a:gd name="connsiteX4" fmla="*/ 541 w 386329"/>
                  <a:gd name="connsiteY4" fmla="*/ 208 h 140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329" h="140054">
                    <a:moveTo>
                      <a:pt x="541" y="208"/>
                    </a:moveTo>
                    <a:cubicBezTo>
                      <a:pt x="-10572" y="-2967"/>
                      <a:pt x="152412" y="30900"/>
                      <a:pt x="216441" y="54183"/>
                    </a:cubicBezTo>
                    <a:cubicBezTo>
                      <a:pt x="280470" y="77466"/>
                      <a:pt x="373603" y="136733"/>
                      <a:pt x="384716" y="139908"/>
                    </a:cubicBezTo>
                    <a:cubicBezTo>
                      <a:pt x="395829" y="143083"/>
                      <a:pt x="348203" y="93870"/>
                      <a:pt x="283116" y="73233"/>
                    </a:cubicBezTo>
                    <a:cubicBezTo>
                      <a:pt x="218029" y="52596"/>
                      <a:pt x="11654" y="3383"/>
                      <a:pt x="541" y="20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1" name="フリーフォーム 1300">
                <a:extLst>
                  <a:ext uri="{FF2B5EF4-FFF2-40B4-BE49-F238E27FC236}">
                    <a16:creationId xmlns:a16="http://schemas.microsoft.com/office/drawing/2014/main" id="{013DA60A-9824-96F9-D235-40F152945E44}"/>
                  </a:ext>
                </a:extLst>
              </p:cNvPr>
              <p:cNvSpPr/>
              <p:nvPr/>
            </p:nvSpPr>
            <p:spPr>
              <a:xfrm>
                <a:off x="3085939" y="488757"/>
                <a:ext cx="388052" cy="181522"/>
              </a:xfrm>
              <a:custGeom>
                <a:avLst/>
                <a:gdLst>
                  <a:gd name="connsiteX0" fmla="*/ 161 w 388052"/>
                  <a:gd name="connsiteY0" fmla="*/ 193 h 181522"/>
                  <a:gd name="connsiteX1" fmla="*/ 241461 w 388052"/>
                  <a:gd name="connsiteY1" fmla="*/ 92268 h 181522"/>
                  <a:gd name="connsiteX2" fmla="*/ 387511 w 388052"/>
                  <a:gd name="connsiteY2" fmla="*/ 181168 h 181522"/>
                  <a:gd name="connsiteX3" fmla="*/ 279561 w 388052"/>
                  <a:gd name="connsiteY3" fmla="*/ 117668 h 181522"/>
                  <a:gd name="connsiteX4" fmla="*/ 161 w 388052"/>
                  <a:gd name="connsiteY4" fmla="*/ 193 h 181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052" h="181522">
                    <a:moveTo>
                      <a:pt x="161" y="193"/>
                    </a:moveTo>
                    <a:cubicBezTo>
                      <a:pt x="-6189" y="-4040"/>
                      <a:pt x="176903" y="62106"/>
                      <a:pt x="241461" y="92268"/>
                    </a:cubicBezTo>
                    <a:cubicBezTo>
                      <a:pt x="306019" y="122430"/>
                      <a:pt x="381161" y="176935"/>
                      <a:pt x="387511" y="181168"/>
                    </a:cubicBezTo>
                    <a:cubicBezTo>
                      <a:pt x="393861" y="185401"/>
                      <a:pt x="343590" y="151005"/>
                      <a:pt x="279561" y="117668"/>
                    </a:cubicBezTo>
                    <a:cubicBezTo>
                      <a:pt x="215532" y="84331"/>
                      <a:pt x="6511" y="4426"/>
                      <a:pt x="161" y="19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2" name="フリーフォーム 1301">
                <a:extLst>
                  <a:ext uri="{FF2B5EF4-FFF2-40B4-BE49-F238E27FC236}">
                    <a16:creationId xmlns:a16="http://schemas.microsoft.com/office/drawing/2014/main" id="{AB3C4679-221D-FF7D-EF1F-0C502DB7CB2A}"/>
                  </a:ext>
                </a:extLst>
              </p:cNvPr>
              <p:cNvSpPr/>
              <p:nvPr/>
            </p:nvSpPr>
            <p:spPr>
              <a:xfrm>
                <a:off x="3044780" y="716464"/>
                <a:ext cx="127351" cy="70951"/>
              </a:xfrm>
              <a:custGeom>
                <a:avLst/>
                <a:gdLst>
                  <a:gd name="connsiteX0" fmla="*/ 45 w 127351"/>
                  <a:gd name="connsiteY0" fmla="*/ 13786 h 70951"/>
                  <a:gd name="connsiteX1" fmla="*/ 92120 w 127351"/>
                  <a:gd name="connsiteY1" fmla="*/ 10611 h 70951"/>
                  <a:gd name="connsiteX2" fmla="*/ 127045 w 127351"/>
                  <a:gd name="connsiteY2" fmla="*/ 70936 h 70951"/>
                  <a:gd name="connsiteX3" fmla="*/ 104820 w 127351"/>
                  <a:gd name="connsiteY3" fmla="*/ 4261 h 70951"/>
                  <a:gd name="connsiteX4" fmla="*/ 45 w 127351"/>
                  <a:gd name="connsiteY4" fmla="*/ 13786 h 7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351" h="70951">
                    <a:moveTo>
                      <a:pt x="45" y="13786"/>
                    </a:moveTo>
                    <a:cubicBezTo>
                      <a:pt x="-2072" y="14844"/>
                      <a:pt x="70953" y="1086"/>
                      <a:pt x="92120" y="10611"/>
                    </a:cubicBezTo>
                    <a:cubicBezTo>
                      <a:pt x="113287" y="20136"/>
                      <a:pt x="124928" y="71994"/>
                      <a:pt x="127045" y="70936"/>
                    </a:cubicBezTo>
                    <a:cubicBezTo>
                      <a:pt x="129162" y="69878"/>
                      <a:pt x="120166" y="17490"/>
                      <a:pt x="104820" y="4261"/>
                    </a:cubicBezTo>
                    <a:cubicBezTo>
                      <a:pt x="89474" y="-8968"/>
                      <a:pt x="2162" y="12728"/>
                      <a:pt x="45" y="1378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3" name="フリーフォーム 1302">
                <a:extLst>
                  <a:ext uri="{FF2B5EF4-FFF2-40B4-BE49-F238E27FC236}">
                    <a16:creationId xmlns:a16="http://schemas.microsoft.com/office/drawing/2014/main" id="{73214062-A1BD-98A9-A982-953388D9F7B9}"/>
                  </a:ext>
                </a:extLst>
              </p:cNvPr>
              <p:cNvSpPr/>
              <p:nvPr/>
            </p:nvSpPr>
            <p:spPr>
              <a:xfrm>
                <a:off x="3074419" y="857245"/>
                <a:ext cx="65729" cy="174632"/>
              </a:xfrm>
              <a:custGeom>
                <a:avLst/>
                <a:gdLst>
                  <a:gd name="connsiteX0" fmla="*/ 65656 w 65729"/>
                  <a:gd name="connsiteY0" fmla="*/ 5 h 174632"/>
                  <a:gd name="connsiteX1" fmla="*/ 14856 w 65729"/>
                  <a:gd name="connsiteY1" fmla="*/ 69855 h 174632"/>
                  <a:gd name="connsiteX2" fmla="*/ 14856 w 65729"/>
                  <a:gd name="connsiteY2" fmla="*/ 174630 h 174632"/>
                  <a:gd name="connsiteX3" fmla="*/ 2156 w 65729"/>
                  <a:gd name="connsiteY3" fmla="*/ 73030 h 174632"/>
                  <a:gd name="connsiteX4" fmla="*/ 65656 w 65729"/>
                  <a:gd name="connsiteY4" fmla="*/ 5 h 17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29" h="174632">
                    <a:moveTo>
                      <a:pt x="65656" y="5"/>
                    </a:moveTo>
                    <a:cubicBezTo>
                      <a:pt x="67773" y="-524"/>
                      <a:pt x="23323" y="40751"/>
                      <a:pt x="14856" y="69855"/>
                    </a:cubicBezTo>
                    <a:cubicBezTo>
                      <a:pt x="6389" y="98959"/>
                      <a:pt x="16973" y="174101"/>
                      <a:pt x="14856" y="174630"/>
                    </a:cubicBezTo>
                    <a:cubicBezTo>
                      <a:pt x="12739" y="175159"/>
                      <a:pt x="-6311" y="100547"/>
                      <a:pt x="2156" y="73030"/>
                    </a:cubicBezTo>
                    <a:cubicBezTo>
                      <a:pt x="10623" y="45513"/>
                      <a:pt x="63539" y="534"/>
                      <a:pt x="65656" y="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4" name="フリーフォーム 1303">
                <a:extLst>
                  <a:ext uri="{FF2B5EF4-FFF2-40B4-BE49-F238E27FC236}">
                    <a16:creationId xmlns:a16="http://schemas.microsoft.com/office/drawing/2014/main" id="{CFA76F7F-A988-8E12-76CD-CC6EE8174A42}"/>
                  </a:ext>
                </a:extLst>
              </p:cNvPr>
              <p:cNvSpPr/>
              <p:nvPr/>
            </p:nvSpPr>
            <p:spPr>
              <a:xfrm>
                <a:off x="2628805" y="492430"/>
                <a:ext cx="473253" cy="145746"/>
              </a:xfrm>
              <a:custGeom>
                <a:avLst/>
                <a:gdLst>
                  <a:gd name="connsiteX0" fmla="*/ 95 w 473253"/>
                  <a:gd name="connsiteY0" fmla="*/ 145745 h 145746"/>
                  <a:gd name="connsiteX1" fmla="*/ 212820 w 473253"/>
                  <a:gd name="connsiteY1" fmla="*/ 9220 h 145746"/>
                  <a:gd name="connsiteX2" fmla="*/ 473170 w 473253"/>
                  <a:gd name="connsiteY2" fmla="*/ 12395 h 145746"/>
                  <a:gd name="connsiteX3" fmla="*/ 238220 w 473253"/>
                  <a:gd name="connsiteY3" fmla="*/ 12395 h 145746"/>
                  <a:gd name="connsiteX4" fmla="*/ 95 w 473253"/>
                  <a:gd name="connsiteY4" fmla="*/ 145745 h 14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253" h="145746">
                    <a:moveTo>
                      <a:pt x="95" y="145745"/>
                    </a:moveTo>
                    <a:cubicBezTo>
                      <a:pt x="-4138" y="145216"/>
                      <a:pt x="133974" y="31445"/>
                      <a:pt x="212820" y="9220"/>
                    </a:cubicBezTo>
                    <a:cubicBezTo>
                      <a:pt x="291666" y="-13005"/>
                      <a:pt x="468937" y="11866"/>
                      <a:pt x="473170" y="12395"/>
                    </a:cubicBezTo>
                    <a:cubicBezTo>
                      <a:pt x="477403" y="12924"/>
                      <a:pt x="319183" y="-9830"/>
                      <a:pt x="238220" y="12395"/>
                    </a:cubicBezTo>
                    <a:cubicBezTo>
                      <a:pt x="157258" y="34620"/>
                      <a:pt x="4328" y="146274"/>
                      <a:pt x="95" y="14574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5" name="フリーフォーム 1304">
                <a:extLst>
                  <a:ext uri="{FF2B5EF4-FFF2-40B4-BE49-F238E27FC236}">
                    <a16:creationId xmlns:a16="http://schemas.microsoft.com/office/drawing/2014/main" id="{7125BAA5-7656-16D7-2266-6638DDEFC118}"/>
                  </a:ext>
                </a:extLst>
              </p:cNvPr>
              <p:cNvSpPr/>
              <p:nvPr/>
            </p:nvSpPr>
            <p:spPr>
              <a:xfrm>
                <a:off x="2380285" y="460240"/>
                <a:ext cx="766240" cy="375708"/>
              </a:xfrm>
              <a:custGeom>
                <a:avLst/>
                <a:gdLst>
                  <a:gd name="connsiteX0" fmla="*/ 965 w 766240"/>
                  <a:gd name="connsiteY0" fmla="*/ 374785 h 375708"/>
                  <a:gd name="connsiteX1" fmla="*/ 258140 w 766240"/>
                  <a:gd name="connsiteY1" fmla="*/ 98560 h 375708"/>
                  <a:gd name="connsiteX2" fmla="*/ 486740 w 766240"/>
                  <a:gd name="connsiteY2" fmla="*/ 6485 h 375708"/>
                  <a:gd name="connsiteX3" fmla="*/ 410540 w 766240"/>
                  <a:gd name="connsiteY3" fmla="*/ 22360 h 375708"/>
                  <a:gd name="connsiteX4" fmla="*/ 559765 w 766240"/>
                  <a:gd name="connsiteY4" fmla="*/ 135 h 375708"/>
                  <a:gd name="connsiteX5" fmla="*/ 766140 w 766240"/>
                  <a:gd name="connsiteY5" fmla="*/ 35060 h 375708"/>
                  <a:gd name="connsiteX6" fmla="*/ 585165 w 766240"/>
                  <a:gd name="connsiteY6" fmla="*/ 12835 h 375708"/>
                  <a:gd name="connsiteX7" fmla="*/ 439115 w 766240"/>
                  <a:gd name="connsiteY7" fmla="*/ 28710 h 375708"/>
                  <a:gd name="connsiteX8" fmla="*/ 321640 w 766240"/>
                  <a:gd name="connsiteY8" fmla="*/ 82685 h 375708"/>
                  <a:gd name="connsiteX9" fmla="*/ 175590 w 766240"/>
                  <a:gd name="connsiteY9" fmla="*/ 184285 h 375708"/>
                  <a:gd name="connsiteX10" fmla="*/ 965 w 766240"/>
                  <a:gd name="connsiteY10" fmla="*/ 374785 h 375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6240" h="375708">
                    <a:moveTo>
                      <a:pt x="965" y="374785"/>
                    </a:moveTo>
                    <a:cubicBezTo>
                      <a:pt x="14723" y="360497"/>
                      <a:pt x="177178" y="159943"/>
                      <a:pt x="258140" y="98560"/>
                    </a:cubicBezTo>
                    <a:cubicBezTo>
                      <a:pt x="339102" y="37177"/>
                      <a:pt x="461340" y="19185"/>
                      <a:pt x="486740" y="6485"/>
                    </a:cubicBezTo>
                    <a:cubicBezTo>
                      <a:pt x="512140" y="-6215"/>
                      <a:pt x="398369" y="23418"/>
                      <a:pt x="410540" y="22360"/>
                    </a:cubicBezTo>
                    <a:cubicBezTo>
                      <a:pt x="422711" y="21302"/>
                      <a:pt x="500498" y="-1982"/>
                      <a:pt x="559765" y="135"/>
                    </a:cubicBezTo>
                    <a:cubicBezTo>
                      <a:pt x="619032" y="2252"/>
                      <a:pt x="761907" y="32943"/>
                      <a:pt x="766140" y="35060"/>
                    </a:cubicBezTo>
                    <a:cubicBezTo>
                      <a:pt x="770373" y="37177"/>
                      <a:pt x="639669" y="13893"/>
                      <a:pt x="585165" y="12835"/>
                    </a:cubicBezTo>
                    <a:cubicBezTo>
                      <a:pt x="530661" y="11777"/>
                      <a:pt x="483036" y="17068"/>
                      <a:pt x="439115" y="28710"/>
                    </a:cubicBezTo>
                    <a:cubicBezTo>
                      <a:pt x="395194" y="40352"/>
                      <a:pt x="365561" y="56756"/>
                      <a:pt x="321640" y="82685"/>
                    </a:cubicBezTo>
                    <a:cubicBezTo>
                      <a:pt x="277719" y="108614"/>
                      <a:pt x="226919" y="135073"/>
                      <a:pt x="175590" y="184285"/>
                    </a:cubicBezTo>
                    <a:cubicBezTo>
                      <a:pt x="124261" y="233497"/>
                      <a:pt x="-12793" y="389073"/>
                      <a:pt x="965" y="37478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6" name="フリーフォーム 1305">
                <a:extLst>
                  <a:ext uri="{FF2B5EF4-FFF2-40B4-BE49-F238E27FC236}">
                    <a16:creationId xmlns:a16="http://schemas.microsoft.com/office/drawing/2014/main" id="{FC9D264C-DCAC-188F-B80A-93D8DB68D023}"/>
                  </a:ext>
                </a:extLst>
              </p:cNvPr>
              <p:cNvSpPr/>
              <p:nvPr/>
            </p:nvSpPr>
            <p:spPr>
              <a:xfrm>
                <a:off x="2631687" y="546072"/>
                <a:ext cx="421740" cy="149265"/>
              </a:xfrm>
              <a:custGeom>
                <a:avLst/>
                <a:gdLst>
                  <a:gd name="connsiteX0" fmla="*/ 388 w 421740"/>
                  <a:gd name="connsiteY0" fmla="*/ 149253 h 149265"/>
                  <a:gd name="connsiteX1" fmla="*/ 181363 w 421740"/>
                  <a:gd name="connsiteY1" fmla="*/ 54003 h 149265"/>
                  <a:gd name="connsiteX2" fmla="*/ 419488 w 421740"/>
                  <a:gd name="connsiteY2" fmla="*/ 69878 h 149265"/>
                  <a:gd name="connsiteX3" fmla="*/ 302013 w 421740"/>
                  <a:gd name="connsiteY3" fmla="*/ 44478 h 149265"/>
                  <a:gd name="connsiteX4" fmla="*/ 317888 w 421740"/>
                  <a:gd name="connsiteY4" fmla="*/ 28 h 149265"/>
                  <a:gd name="connsiteX5" fmla="*/ 267088 w 421740"/>
                  <a:gd name="connsiteY5" fmla="*/ 38128 h 149265"/>
                  <a:gd name="connsiteX6" fmla="*/ 136913 w 421740"/>
                  <a:gd name="connsiteY6" fmla="*/ 60353 h 149265"/>
                  <a:gd name="connsiteX7" fmla="*/ 388 w 421740"/>
                  <a:gd name="connsiteY7" fmla="*/ 149253 h 14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1740" h="149265">
                    <a:moveTo>
                      <a:pt x="388" y="149253"/>
                    </a:moveTo>
                    <a:cubicBezTo>
                      <a:pt x="7796" y="148195"/>
                      <a:pt x="111513" y="67232"/>
                      <a:pt x="181363" y="54003"/>
                    </a:cubicBezTo>
                    <a:cubicBezTo>
                      <a:pt x="251213" y="40774"/>
                      <a:pt x="399380" y="71465"/>
                      <a:pt x="419488" y="69878"/>
                    </a:cubicBezTo>
                    <a:cubicBezTo>
                      <a:pt x="439596" y="68290"/>
                      <a:pt x="318946" y="56120"/>
                      <a:pt x="302013" y="44478"/>
                    </a:cubicBezTo>
                    <a:cubicBezTo>
                      <a:pt x="285080" y="32836"/>
                      <a:pt x="323709" y="1086"/>
                      <a:pt x="317888" y="28"/>
                    </a:cubicBezTo>
                    <a:cubicBezTo>
                      <a:pt x="312067" y="-1030"/>
                      <a:pt x="297250" y="28074"/>
                      <a:pt x="267088" y="38128"/>
                    </a:cubicBezTo>
                    <a:cubicBezTo>
                      <a:pt x="236926" y="48182"/>
                      <a:pt x="180305" y="37599"/>
                      <a:pt x="136913" y="60353"/>
                    </a:cubicBezTo>
                    <a:cubicBezTo>
                      <a:pt x="93521" y="83107"/>
                      <a:pt x="-7020" y="150311"/>
                      <a:pt x="388" y="14925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7" name="フリーフォーム 1306">
                <a:extLst>
                  <a:ext uri="{FF2B5EF4-FFF2-40B4-BE49-F238E27FC236}">
                    <a16:creationId xmlns:a16="http://schemas.microsoft.com/office/drawing/2014/main" id="{017CEFDF-85A9-9418-8740-8246D5F7ED21}"/>
                  </a:ext>
                </a:extLst>
              </p:cNvPr>
              <p:cNvSpPr/>
              <p:nvPr/>
            </p:nvSpPr>
            <p:spPr>
              <a:xfrm>
                <a:off x="2768380" y="806406"/>
                <a:ext cx="263755" cy="442417"/>
              </a:xfrm>
              <a:custGeom>
                <a:avLst/>
                <a:gdLst>
                  <a:gd name="connsiteX0" fmla="*/ 98645 w 263755"/>
                  <a:gd name="connsiteY0" fmla="*/ 44 h 442417"/>
                  <a:gd name="connsiteX1" fmla="*/ 73245 w 263755"/>
                  <a:gd name="connsiteY1" fmla="*/ 168319 h 442417"/>
                  <a:gd name="connsiteX2" fmla="*/ 114520 w 263755"/>
                  <a:gd name="connsiteY2" fmla="*/ 327069 h 442417"/>
                  <a:gd name="connsiteX3" fmla="*/ 82770 w 263755"/>
                  <a:gd name="connsiteY3" fmla="*/ 269919 h 442417"/>
                  <a:gd name="connsiteX4" fmla="*/ 104995 w 263755"/>
                  <a:gd name="connsiteY4" fmla="*/ 339769 h 442417"/>
                  <a:gd name="connsiteX5" fmla="*/ 63720 w 263755"/>
                  <a:gd name="connsiteY5" fmla="*/ 282619 h 442417"/>
                  <a:gd name="connsiteX6" fmla="*/ 73245 w 263755"/>
                  <a:gd name="connsiteY6" fmla="*/ 320719 h 442417"/>
                  <a:gd name="connsiteX7" fmla="*/ 220 w 263755"/>
                  <a:gd name="connsiteY7" fmla="*/ 438194 h 442417"/>
                  <a:gd name="connsiteX8" fmla="*/ 54195 w 263755"/>
                  <a:gd name="connsiteY8" fmla="*/ 371519 h 442417"/>
                  <a:gd name="connsiteX9" fmla="*/ 152620 w 263755"/>
                  <a:gd name="connsiteY9" fmla="*/ 381044 h 442417"/>
                  <a:gd name="connsiteX10" fmla="*/ 263745 w 263755"/>
                  <a:gd name="connsiteY10" fmla="*/ 441369 h 442417"/>
                  <a:gd name="connsiteX11" fmla="*/ 146270 w 263755"/>
                  <a:gd name="connsiteY11" fmla="*/ 323894 h 442417"/>
                  <a:gd name="connsiteX12" fmla="*/ 98645 w 263755"/>
                  <a:gd name="connsiteY12" fmla="*/ 212769 h 442417"/>
                  <a:gd name="connsiteX13" fmla="*/ 95470 w 263755"/>
                  <a:gd name="connsiteY13" fmla="*/ 260394 h 442417"/>
                  <a:gd name="connsiteX14" fmla="*/ 70070 w 263755"/>
                  <a:gd name="connsiteY14" fmla="*/ 152444 h 442417"/>
                  <a:gd name="connsiteX15" fmla="*/ 98645 w 263755"/>
                  <a:gd name="connsiteY15" fmla="*/ 44 h 44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3755" h="442417">
                    <a:moveTo>
                      <a:pt x="98645" y="44"/>
                    </a:moveTo>
                    <a:cubicBezTo>
                      <a:pt x="99174" y="2690"/>
                      <a:pt x="70599" y="113815"/>
                      <a:pt x="73245" y="168319"/>
                    </a:cubicBezTo>
                    <a:cubicBezTo>
                      <a:pt x="75891" y="222823"/>
                      <a:pt x="112933" y="310136"/>
                      <a:pt x="114520" y="327069"/>
                    </a:cubicBezTo>
                    <a:cubicBezTo>
                      <a:pt x="116108" y="344002"/>
                      <a:pt x="84358" y="267802"/>
                      <a:pt x="82770" y="269919"/>
                    </a:cubicBezTo>
                    <a:cubicBezTo>
                      <a:pt x="81182" y="272036"/>
                      <a:pt x="108170" y="337652"/>
                      <a:pt x="104995" y="339769"/>
                    </a:cubicBezTo>
                    <a:cubicBezTo>
                      <a:pt x="101820" y="341886"/>
                      <a:pt x="69012" y="285794"/>
                      <a:pt x="63720" y="282619"/>
                    </a:cubicBezTo>
                    <a:cubicBezTo>
                      <a:pt x="58428" y="279444"/>
                      <a:pt x="83828" y="294790"/>
                      <a:pt x="73245" y="320719"/>
                    </a:cubicBezTo>
                    <a:cubicBezTo>
                      <a:pt x="62662" y="346648"/>
                      <a:pt x="3395" y="429727"/>
                      <a:pt x="220" y="438194"/>
                    </a:cubicBezTo>
                    <a:cubicBezTo>
                      <a:pt x="-2955" y="446661"/>
                      <a:pt x="28795" y="381044"/>
                      <a:pt x="54195" y="371519"/>
                    </a:cubicBezTo>
                    <a:cubicBezTo>
                      <a:pt x="79595" y="361994"/>
                      <a:pt x="117695" y="369402"/>
                      <a:pt x="152620" y="381044"/>
                    </a:cubicBezTo>
                    <a:cubicBezTo>
                      <a:pt x="187545" y="392686"/>
                      <a:pt x="264803" y="450894"/>
                      <a:pt x="263745" y="441369"/>
                    </a:cubicBezTo>
                    <a:cubicBezTo>
                      <a:pt x="262687" y="431844"/>
                      <a:pt x="173787" y="361994"/>
                      <a:pt x="146270" y="323894"/>
                    </a:cubicBezTo>
                    <a:cubicBezTo>
                      <a:pt x="118753" y="285794"/>
                      <a:pt x="107112" y="223352"/>
                      <a:pt x="98645" y="212769"/>
                    </a:cubicBezTo>
                    <a:cubicBezTo>
                      <a:pt x="90178" y="202186"/>
                      <a:pt x="100233" y="270448"/>
                      <a:pt x="95470" y="260394"/>
                    </a:cubicBezTo>
                    <a:cubicBezTo>
                      <a:pt x="90707" y="250340"/>
                      <a:pt x="65307" y="192661"/>
                      <a:pt x="70070" y="152444"/>
                    </a:cubicBezTo>
                    <a:cubicBezTo>
                      <a:pt x="74832" y="112227"/>
                      <a:pt x="98116" y="-2602"/>
                      <a:pt x="98645" y="4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8" name="フリーフォーム 1307">
                <a:extLst>
                  <a:ext uri="{FF2B5EF4-FFF2-40B4-BE49-F238E27FC236}">
                    <a16:creationId xmlns:a16="http://schemas.microsoft.com/office/drawing/2014/main" id="{7A0FACF6-3B02-7601-4C04-F7D7E0ECB19D}"/>
                  </a:ext>
                </a:extLst>
              </p:cNvPr>
              <p:cNvSpPr/>
              <p:nvPr/>
            </p:nvSpPr>
            <p:spPr>
              <a:xfrm>
                <a:off x="3867687" y="1256812"/>
                <a:ext cx="101356" cy="307044"/>
              </a:xfrm>
              <a:custGeom>
                <a:avLst/>
                <a:gdLst>
                  <a:gd name="connsiteX0" fmla="*/ 97888 w 101356"/>
                  <a:gd name="connsiteY0" fmla="*/ 488 h 307044"/>
                  <a:gd name="connsiteX1" fmla="*/ 78838 w 101356"/>
                  <a:gd name="connsiteY1" fmla="*/ 146538 h 307044"/>
                  <a:gd name="connsiteX2" fmla="*/ 101063 w 101356"/>
                  <a:gd name="connsiteY2" fmla="*/ 305288 h 307044"/>
                  <a:gd name="connsiteX3" fmla="*/ 85188 w 101356"/>
                  <a:gd name="connsiteY3" fmla="*/ 232263 h 307044"/>
                  <a:gd name="connsiteX4" fmla="*/ 5813 w 101356"/>
                  <a:gd name="connsiteY4" fmla="*/ 244963 h 307044"/>
                  <a:gd name="connsiteX5" fmla="*/ 40738 w 101356"/>
                  <a:gd name="connsiteY5" fmla="*/ 156063 h 307044"/>
                  <a:gd name="connsiteX6" fmla="*/ 2638 w 101356"/>
                  <a:gd name="connsiteY6" fmla="*/ 197338 h 307044"/>
                  <a:gd name="connsiteX7" fmla="*/ 97888 w 101356"/>
                  <a:gd name="connsiteY7" fmla="*/ 488 h 307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356" h="307044">
                    <a:moveTo>
                      <a:pt x="97888" y="488"/>
                    </a:moveTo>
                    <a:cubicBezTo>
                      <a:pt x="110588" y="-7979"/>
                      <a:pt x="78309" y="95738"/>
                      <a:pt x="78838" y="146538"/>
                    </a:cubicBezTo>
                    <a:cubicBezTo>
                      <a:pt x="79367" y="197338"/>
                      <a:pt x="100005" y="291001"/>
                      <a:pt x="101063" y="305288"/>
                    </a:cubicBezTo>
                    <a:cubicBezTo>
                      <a:pt x="102121" y="319575"/>
                      <a:pt x="101063" y="242317"/>
                      <a:pt x="85188" y="232263"/>
                    </a:cubicBezTo>
                    <a:cubicBezTo>
                      <a:pt x="69313" y="222209"/>
                      <a:pt x="13221" y="257663"/>
                      <a:pt x="5813" y="244963"/>
                    </a:cubicBezTo>
                    <a:cubicBezTo>
                      <a:pt x="-1595" y="232263"/>
                      <a:pt x="41267" y="164001"/>
                      <a:pt x="40738" y="156063"/>
                    </a:cubicBezTo>
                    <a:cubicBezTo>
                      <a:pt x="40209" y="148126"/>
                      <a:pt x="-12179" y="220621"/>
                      <a:pt x="2638" y="197338"/>
                    </a:cubicBezTo>
                    <a:cubicBezTo>
                      <a:pt x="17455" y="174055"/>
                      <a:pt x="85188" y="8955"/>
                      <a:pt x="97888" y="48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9" name="フリーフォーム 1308">
                <a:extLst>
                  <a:ext uri="{FF2B5EF4-FFF2-40B4-BE49-F238E27FC236}">
                    <a16:creationId xmlns:a16="http://schemas.microsoft.com/office/drawing/2014/main" id="{0B817421-D54B-4562-83B1-AEF148971B2C}"/>
                  </a:ext>
                </a:extLst>
              </p:cNvPr>
              <p:cNvSpPr/>
              <p:nvPr/>
            </p:nvSpPr>
            <p:spPr>
              <a:xfrm>
                <a:off x="3051691" y="1250952"/>
                <a:ext cx="339867" cy="252801"/>
              </a:xfrm>
              <a:custGeom>
                <a:avLst/>
                <a:gdLst>
                  <a:gd name="connsiteX0" fmla="*/ 2659 w 339867"/>
                  <a:gd name="connsiteY0" fmla="*/ 3173 h 252801"/>
                  <a:gd name="connsiteX1" fmla="*/ 253484 w 339867"/>
                  <a:gd name="connsiteY1" fmla="*/ 82548 h 252801"/>
                  <a:gd name="connsiteX2" fmla="*/ 339209 w 339867"/>
                  <a:gd name="connsiteY2" fmla="*/ 231773 h 252801"/>
                  <a:gd name="connsiteX3" fmla="*/ 294759 w 339867"/>
                  <a:gd name="connsiteY3" fmla="*/ 184148 h 252801"/>
                  <a:gd name="connsiteX4" fmla="*/ 326509 w 339867"/>
                  <a:gd name="connsiteY4" fmla="*/ 250823 h 252801"/>
                  <a:gd name="connsiteX5" fmla="*/ 151884 w 339867"/>
                  <a:gd name="connsiteY5" fmla="*/ 92073 h 252801"/>
                  <a:gd name="connsiteX6" fmla="*/ 215384 w 339867"/>
                  <a:gd name="connsiteY6" fmla="*/ 111123 h 252801"/>
                  <a:gd name="connsiteX7" fmla="*/ 126484 w 339867"/>
                  <a:gd name="connsiteY7" fmla="*/ 25398 h 252801"/>
                  <a:gd name="connsiteX8" fmla="*/ 2659 w 339867"/>
                  <a:gd name="connsiteY8" fmla="*/ 3173 h 252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867" h="252801">
                    <a:moveTo>
                      <a:pt x="2659" y="3173"/>
                    </a:moveTo>
                    <a:cubicBezTo>
                      <a:pt x="23826" y="12698"/>
                      <a:pt x="197392" y="44448"/>
                      <a:pt x="253484" y="82548"/>
                    </a:cubicBezTo>
                    <a:cubicBezTo>
                      <a:pt x="309576" y="120648"/>
                      <a:pt x="332330" y="214840"/>
                      <a:pt x="339209" y="231773"/>
                    </a:cubicBezTo>
                    <a:cubicBezTo>
                      <a:pt x="346088" y="248706"/>
                      <a:pt x="296876" y="180973"/>
                      <a:pt x="294759" y="184148"/>
                    </a:cubicBezTo>
                    <a:cubicBezTo>
                      <a:pt x="292642" y="187323"/>
                      <a:pt x="350321" y="266169"/>
                      <a:pt x="326509" y="250823"/>
                    </a:cubicBezTo>
                    <a:cubicBezTo>
                      <a:pt x="302697" y="235477"/>
                      <a:pt x="170405" y="115356"/>
                      <a:pt x="151884" y="92073"/>
                    </a:cubicBezTo>
                    <a:cubicBezTo>
                      <a:pt x="133363" y="68790"/>
                      <a:pt x="219617" y="122236"/>
                      <a:pt x="215384" y="111123"/>
                    </a:cubicBezTo>
                    <a:cubicBezTo>
                      <a:pt x="211151" y="100011"/>
                      <a:pt x="160351" y="43919"/>
                      <a:pt x="126484" y="25398"/>
                    </a:cubicBezTo>
                    <a:cubicBezTo>
                      <a:pt x="92617" y="6877"/>
                      <a:pt x="-18508" y="-6352"/>
                      <a:pt x="2659" y="317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0" name="フリーフォーム 1309">
                <a:extLst>
                  <a:ext uri="{FF2B5EF4-FFF2-40B4-BE49-F238E27FC236}">
                    <a16:creationId xmlns:a16="http://schemas.microsoft.com/office/drawing/2014/main" id="{2E753F44-2E42-BC52-E60D-08C45EC10F22}"/>
                  </a:ext>
                </a:extLst>
              </p:cNvPr>
              <p:cNvSpPr/>
              <p:nvPr/>
            </p:nvSpPr>
            <p:spPr>
              <a:xfrm>
                <a:off x="2816384" y="834929"/>
                <a:ext cx="64190" cy="247753"/>
              </a:xfrm>
              <a:custGeom>
                <a:avLst/>
                <a:gdLst>
                  <a:gd name="connsiteX0" fmla="*/ 50641 w 64190"/>
                  <a:gd name="connsiteY0" fmla="*/ 96 h 247753"/>
                  <a:gd name="connsiteX1" fmla="*/ 41116 w 64190"/>
                  <a:gd name="connsiteY1" fmla="*/ 114396 h 247753"/>
                  <a:gd name="connsiteX2" fmla="*/ 63341 w 64190"/>
                  <a:gd name="connsiteY2" fmla="*/ 247746 h 247753"/>
                  <a:gd name="connsiteX3" fmla="*/ 6191 w 64190"/>
                  <a:gd name="connsiteY3" fmla="*/ 120746 h 247753"/>
                  <a:gd name="connsiteX4" fmla="*/ 6191 w 64190"/>
                  <a:gd name="connsiteY4" fmla="*/ 133446 h 247753"/>
                  <a:gd name="connsiteX5" fmla="*/ 50641 w 64190"/>
                  <a:gd name="connsiteY5" fmla="*/ 96 h 247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90" h="247753">
                    <a:moveTo>
                      <a:pt x="50641" y="96"/>
                    </a:moveTo>
                    <a:cubicBezTo>
                      <a:pt x="56462" y="-3079"/>
                      <a:pt x="38999" y="73121"/>
                      <a:pt x="41116" y="114396"/>
                    </a:cubicBezTo>
                    <a:cubicBezTo>
                      <a:pt x="43233" y="155671"/>
                      <a:pt x="69162" y="246688"/>
                      <a:pt x="63341" y="247746"/>
                    </a:cubicBezTo>
                    <a:cubicBezTo>
                      <a:pt x="57520" y="248804"/>
                      <a:pt x="15716" y="139796"/>
                      <a:pt x="6191" y="120746"/>
                    </a:cubicBezTo>
                    <a:cubicBezTo>
                      <a:pt x="-3334" y="101696"/>
                      <a:pt x="-688" y="154612"/>
                      <a:pt x="6191" y="133446"/>
                    </a:cubicBezTo>
                    <a:cubicBezTo>
                      <a:pt x="13070" y="112280"/>
                      <a:pt x="44820" y="3271"/>
                      <a:pt x="50641" y="9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1" name="フリーフォーム 1310">
                <a:extLst>
                  <a:ext uri="{FF2B5EF4-FFF2-40B4-BE49-F238E27FC236}">
                    <a16:creationId xmlns:a16="http://schemas.microsoft.com/office/drawing/2014/main" id="{C1740E9F-38D3-33E2-FB1C-CB1BFA88989D}"/>
                  </a:ext>
                </a:extLst>
              </p:cNvPr>
              <p:cNvSpPr/>
              <p:nvPr/>
            </p:nvSpPr>
            <p:spPr>
              <a:xfrm>
                <a:off x="3907444" y="1352860"/>
                <a:ext cx="115381" cy="433759"/>
              </a:xfrm>
              <a:custGeom>
                <a:avLst/>
                <a:gdLst>
                  <a:gd name="connsiteX0" fmla="*/ 105756 w 115381"/>
                  <a:gd name="connsiteY0" fmla="*/ 2865 h 433759"/>
                  <a:gd name="connsiteX1" fmla="*/ 77181 w 115381"/>
                  <a:gd name="connsiteY1" fmla="*/ 129865 h 433759"/>
                  <a:gd name="connsiteX2" fmla="*/ 58131 w 115381"/>
                  <a:gd name="connsiteY2" fmla="*/ 310840 h 433759"/>
                  <a:gd name="connsiteX3" fmla="*/ 58131 w 115381"/>
                  <a:gd name="connsiteY3" fmla="*/ 275915 h 433759"/>
                  <a:gd name="connsiteX4" fmla="*/ 115281 w 115381"/>
                  <a:gd name="connsiteY4" fmla="*/ 431490 h 433759"/>
                  <a:gd name="connsiteX5" fmla="*/ 42256 w 115381"/>
                  <a:gd name="connsiteY5" fmla="*/ 348940 h 433759"/>
                  <a:gd name="connsiteX6" fmla="*/ 16856 w 115381"/>
                  <a:gd name="connsiteY6" fmla="*/ 91765 h 433759"/>
                  <a:gd name="connsiteX7" fmla="*/ 981 w 115381"/>
                  <a:gd name="connsiteY7" fmla="*/ 164790 h 433759"/>
                  <a:gd name="connsiteX8" fmla="*/ 45431 w 115381"/>
                  <a:gd name="connsiteY8" fmla="*/ 50490 h 433759"/>
                  <a:gd name="connsiteX9" fmla="*/ 105756 w 115381"/>
                  <a:gd name="connsiteY9" fmla="*/ 2865 h 43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381" h="433759">
                    <a:moveTo>
                      <a:pt x="105756" y="2865"/>
                    </a:moveTo>
                    <a:cubicBezTo>
                      <a:pt x="111048" y="16094"/>
                      <a:pt x="85118" y="78536"/>
                      <a:pt x="77181" y="129865"/>
                    </a:cubicBezTo>
                    <a:cubicBezTo>
                      <a:pt x="69243" y="181194"/>
                      <a:pt x="61306" y="286498"/>
                      <a:pt x="58131" y="310840"/>
                    </a:cubicBezTo>
                    <a:cubicBezTo>
                      <a:pt x="54956" y="335182"/>
                      <a:pt x="48606" y="255807"/>
                      <a:pt x="58131" y="275915"/>
                    </a:cubicBezTo>
                    <a:cubicBezTo>
                      <a:pt x="67656" y="296023"/>
                      <a:pt x="117927" y="419319"/>
                      <a:pt x="115281" y="431490"/>
                    </a:cubicBezTo>
                    <a:cubicBezTo>
                      <a:pt x="112635" y="443661"/>
                      <a:pt x="58660" y="405561"/>
                      <a:pt x="42256" y="348940"/>
                    </a:cubicBezTo>
                    <a:cubicBezTo>
                      <a:pt x="25852" y="292319"/>
                      <a:pt x="23735" y="122457"/>
                      <a:pt x="16856" y="91765"/>
                    </a:cubicBezTo>
                    <a:cubicBezTo>
                      <a:pt x="9977" y="61073"/>
                      <a:pt x="-3781" y="171669"/>
                      <a:pt x="981" y="164790"/>
                    </a:cubicBezTo>
                    <a:cubicBezTo>
                      <a:pt x="5743" y="157911"/>
                      <a:pt x="35906" y="75890"/>
                      <a:pt x="45431" y="50490"/>
                    </a:cubicBezTo>
                    <a:cubicBezTo>
                      <a:pt x="54956" y="25090"/>
                      <a:pt x="100464" y="-10364"/>
                      <a:pt x="105756" y="286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2" name="フリーフォーム 1311">
                <a:extLst>
                  <a:ext uri="{FF2B5EF4-FFF2-40B4-BE49-F238E27FC236}">
                    <a16:creationId xmlns:a16="http://schemas.microsoft.com/office/drawing/2014/main" id="{7373C7A3-8C64-37B3-4C28-C45D8095FD7D}"/>
                  </a:ext>
                </a:extLst>
              </p:cNvPr>
              <p:cNvSpPr/>
              <p:nvPr/>
            </p:nvSpPr>
            <p:spPr>
              <a:xfrm>
                <a:off x="3911341" y="1845370"/>
                <a:ext cx="350787" cy="231101"/>
              </a:xfrm>
              <a:custGeom>
                <a:avLst/>
                <a:gdLst>
                  <a:gd name="connsiteX0" fmla="*/ 259 w 350787"/>
                  <a:gd name="connsiteY0" fmla="*/ 231080 h 231101"/>
                  <a:gd name="connsiteX1" fmla="*/ 219334 w 350787"/>
                  <a:gd name="connsiteY1" fmla="*/ 31055 h 231101"/>
                  <a:gd name="connsiteX2" fmla="*/ 155834 w 350787"/>
                  <a:gd name="connsiteY2" fmla="*/ 72330 h 231101"/>
                  <a:gd name="connsiteX3" fmla="*/ 219334 w 350787"/>
                  <a:gd name="connsiteY3" fmla="*/ 12005 h 231101"/>
                  <a:gd name="connsiteX4" fmla="*/ 349509 w 350787"/>
                  <a:gd name="connsiteY4" fmla="*/ 2480 h 231101"/>
                  <a:gd name="connsiteX5" fmla="*/ 270134 w 350787"/>
                  <a:gd name="connsiteY5" fmla="*/ 43755 h 231101"/>
                  <a:gd name="connsiteX6" fmla="*/ 259 w 350787"/>
                  <a:gd name="connsiteY6" fmla="*/ 231080 h 23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787" h="231101">
                    <a:moveTo>
                      <a:pt x="259" y="231080"/>
                    </a:moveTo>
                    <a:cubicBezTo>
                      <a:pt x="-8208" y="228963"/>
                      <a:pt x="193405" y="57513"/>
                      <a:pt x="219334" y="31055"/>
                    </a:cubicBezTo>
                    <a:cubicBezTo>
                      <a:pt x="245263" y="4597"/>
                      <a:pt x="155834" y="75505"/>
                      <a:pt x="155834" y="72330"/>
                    </a:cubicBezTo>
                    <a:cubicBezTo>
                      <a:pt x="155834" y="69155"/>
                      <a:pt x="187055" y="23647"/>
                      <a:pt x="219334" y="12005"/>
                    </a:cubicBezTo>
                    <a:cubicBezTo>
                      <a:pt x="251613" y="363"/>
                      <a:pt x="341042" y="-2812"/>
                      <a:pt x="349509" y="2480"/>
                    </a:cubicBezTo>
                    <a:cubicBezTo>
                      <a:pt x="357976" y="7772"/>
                      <a:pt x="323580" y="7772"/>
                      <a:pt x="270134" y="43755"/>
                    </a:cubicBezTo>
                    <a:cubicBezTo>
                      <a:pt x="216688" y="79738"/>
                      <a:pt x="8726" y="233197"/>
                      <a:pt x="259" y="23108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3" name="フリーフォーム 1312">
                <a:extLst>
                  <a:ext uri="{FF2B5EF4-FFF2-40B4-BE49-F238E27FC236}">
                    <a16:creationId xmlns:a16="http://schemas.microsoft.com/office/drawing/2014/main" id="{FC86B80A-9C09-C463-992A-B25C4B416161}"/>
                  </a:ext>
                </a:extLst>
              </p:cNvPr>
              <p:cNvSpPr/>
              <p:nvPr/>
            </p:nvSpPr>
            <p:spPr>
              <a:xfrm>
                <a:off x="4198487" y="1423237"/>
                <a:ext cx="735646" cy="106917"/>
              </a:xfrm>
              <a:custGeom>
                <a:avLst/>
                <a:gdLst>
                  <a:gd name="connsiteX0" fmla="*/ 2038 w 735646"/>
                  <a:gd name="connsiteY0" fmla="*/ 27738 h 106917"/>
                  <a:gd name="connsiteX1" fmla="*/ 433838 w 735646"/>
                  <a:gd name="connsiteY1" fmla="*/ 15038 h 106917"/>
                  <a:gd name="connsiteX2" fmla="*/ 389388 w 735646"/>
                  <a:gd name="connsiteY2" fmla="*/ 2338 h 106917"/>
                  <a:gd name="connsiteX3" fmla="*/ 583063 w 735646"/>
                  <a:gd name="connsiteY3" fmla="*/ 65838 h 106917"/>
                  <a:gd name="connsiteX4" fmla="*/ 735463 w 735646"/>
                  <a:gd name="connsiteY4" fmla="*/ 43613 h 106917"/>
                  <a:gd name="connsiteX5" fmla="*/ 608463 w 735646"/>
                  <a:gd name="connsiteY5" fmla="*/ 78538 h 106917"/>
                  <a:gd name="connsiteX6" fmla="*/ 367163 w 735646"/>
                  <a:gd name="connsiteY6" fmla="*/ 103938 h 106917"/>
                  <a:gd name="connsiteX7" fmla="*/ 433838 w 735646"/>
                  <a:gd name="connsiteY7" fmla="*/ 103938 h 106917"/>
                  <a:gd name="connsiteX8" fmla="*/ 278263 w 735646"/>
                  <a:gd name="connsiteY8" fmla="*/ 81713 h 106917"/>
                  <a:gd name="connsiteX9" fmla="*/ 2038 w 735646"/>
                  <a:gd name="connsiteY9" fmla="*/ 27738 h 106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5646" h="106917">
                    <a:moveTo>
                      <a:pt x="2038" y="27738"/>
                    </a:moveTo>
                    <a:cubicBezTo>
                      <a:pt x="27967" y="16625"/>
                      <a:pt x="369280" y="19271"/>
                      <a:pt x="433838" y="15038"/>
                    </a:cubicBezTo>
                    <a:cubicBezTo>
                      <a:pt x="498396" y="10805"/>
                      <a:pt x="364517" y="-6129"/>
                      <a:pt x="389388" y="2338"/>
                    </a:cubicBezTo>
                    <a:cubicBezTo>
                      <a:pt x="414259" y="10805"/>
                      <a:pt x="525384" y="58959"/>
                      <a:pt x="583063" y="65838"/>
                    </a:cubicBezTo>
                    <a:cubicBezTo>
                      <a:pt x="640742" y="72717"/>
                      <a:pt x="731230" y="41496"/>
                      <a:pt x="735463" y="43613"/>
                    </a:cubicBezTo>
                    <a:cubicBezTo>
                      <a:pt x="739696" y="45730"/>
                      <a:pt x="669846" y="68484"/>
                      <a:pt x="608463" y="78538"/>
                    </a:cubicBezTo>
                    <a:cubicBezTo>
                      <a:pt x="547080" y="88592"/>
                      <a:pt x="396267" y="99705"/>
                      <a:pt x="367163" y="103938"/>
                    </a:cubicBezTo>
                    <a:cubicBezTo>
                      <a:pt x="338059" y="108171"/>
                      <a:pt x="448655" y="107642"/>
                      <a:pt x="433838" y="103938"/>
                    </a:cubicBezTo>
                    <a:cubicBezTo>
                      <a:pt x="419021" y="100234"/>
                      <a:pt x="351817" y="98117"/>
                      <a:pt x="278263" y="81713"/>
                    </a:cubicBezTo>
                    <a:cubicBezTo>
                      <a:pt x="204709" y="65309"/>
                      <a:pt x="-23891" y="38851"/>
                      <a:pt x="2038" y="2773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4" name="フリーフォーム 1313">
                <a:extLst>
                  <a:ext uri="{FF2B5EF4-FFF2-40B4-BE49-F238E27FC236}">
                    <a16:creationId xmlns:a16="http://schemas.microsoft.com/office/drawing/2014/main" id="{B43D0923-ADAE-5E4C-96DE-401C4A140A18}"/>
                  </a:ext>
                </a:extLst>
              </p:cNvPr>
              <p:cNvSpPr/>
              <p:nvPr/>
            </p:nvSpPr>
            <p:spPr>
              <a:xfrm>
                <a:off x="3758678" y="1109856"/>
                <a:ext cx="143582" cy="380941"/>
              </a:xfrm>
              <a:custGeom>
                <a:avLst/>
                <a:gdLst>
                  <a:gd name="connsiteX0" fmla="*/ 121172 w 143582"/>
                  <a:gd name="connsiteY0" fmla="*/ 4569 h 380941"/>
                  <a:gd name="connsiteX1" fmla="*/ 143397 w 143582"/>
                  <a:gd name="connsiteY1" fmla="*/ 191894 h 380941"/>
                  <a:gd name="connsiteX2" fmla="*/ 130697 w 143582"/>
                  <a:gd name="connsiteY2" fmla="*/ 379219 h 380941"/>
                  <a:gd name="connsiteX3" fmla="*/ 111647 w 143582"/>
                  <a:gd name="connsiteY3" fmla="*/ 77594 h 380941"/>
                  <a:gd name="connsiteX4" fmla="*/ 76722 w 143582"/>
                  <a:gd name="connsiteY4" fmla="*/ 163319 h 380941"/>
                  <a:gd name="connsiteX5" fmla="*/ 89422 w 143582"/>
                  <a:gd name="connsiteY5" fmla="*/ 80769 h 380941"/>
                  <a:gd name="connsiteX6" fmla="*/ 522 w 143582"/>
                  <a:gd name="connsiteY6" fmla="*/ 264919 h 380941"/>
                  <a:gd name="connsiteX7" fmla="*/ 54497 w 143582"/>
                  <a:gd name="connsiteY7" fmla="*/ 74419 h 380941"/>
                  <a:gd name="connsiteX8" fmla="*/ 121172 w 143582"/>
                  <a:gd name="connsiteY8" fmla="*/ 4569 h 38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82" h="380941">
                    <a:moveTo>
                      <a:pt x="121172" y="4569"/>
                    </a:moveTo>
                    <a:cubicBezTo>
                      <a:pt x="135989" y="24148"/>
                      <a:pt x="141810" y="129452"/>
                      <a:pt x="143397" y="191894"/>
                    </a:cubicBezTo>
                    <a:cubicBezTo>
                      <a:pt x="144984" y="254336"/>
                      <a:pt x="135989" y="398269"/>
                      <a:pt x="130697" y="379219"/>
                    </a:cubicBezTo>
                    <a:cubicBezTo>
                      <a:pt x="125405" y="360169"/>
                      <a:pt x="120643" y="113577"/>
                      <a:pt x="111647" y="77594"/>
                    </a:cubicBezTo>
                    <a:cubicBezTo>
                      <a:pt x="102651" y="41611"/>
                      <a:pt x="80426" y="162790"/>
                      <a:pt x="76722" y="163319"/>
                    </a:cubicBezTo>
                    <a:cubicBezTo>
                      <a:pt x="73018" y="163848"/>
                      <a:pt x="102122" y="63836"/>
                      <a:pt x="89422" y="80769"/>
                    </a:cubicBezTo>
                    <a:cubicBezTo>
                      <a:pt x="76722" y="97702"/>
                      <a:pt x="6343" y="265977"/>
                      <a:pt x="522" y="264919"/>
                    </a:cubicBezTo>
                    <a:cubicBezTo>
                      <a:pt x="-5299" y="263861"/>
                      <a:pt x="39151" y="116752"/>
                      <a:pt x="54497" y="74419"/>
                    </a:cubicBezTo>
                    <a:cubicBezTo>
                      <a:pt x="69843" y="32086"/>
                      <a:pt x="106355" y="-15010"/>
                      <a:pt x="121172" y="456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5" name="フリーフォーム 1314">
                <a:extLst>
                  <a:ext uri="{FF2B5EF4-FFF2-40B4-BE49-F238E27FC236}">
                    <a16:creationId xmlns:a16="http://schemas.microsoft.com/office/drawing/2014/main" id="{4A846EED-FFAC-EE2E-ACF4-F2525428A09A}"/>
                  </a:ext>
                </a:extLst>
              </p:cNvPr>
              <p:cNvSpPr/>
              <p:nvPr/>
            </p:nvSpPr>
            <p:spPr>
              <a:xfrm>
                <a:off x="3632196" y="1185580"/>
                <a:ext cx="181166" cy="382906"/>
              </a:xfrm>
              <a:custGeom>
                <a:avLst/>
                <a:gdLst>
                  <a:gd name="connsiteX0" fmla="*/ 180979 w 181166"/>
                  <a:gd name="connsiteY0" fmla="*/ 1870 h 382906"/>
                  <a:gd name="connsiteX1" fmla="*/ 47629 w 181166"/>
                  <a:gd name="connsiteY1" fmla="*/ 230470 h 382906"/>
                  <a:gd name="connsiteX2" fmla="*/ 4 w 181166"/>
                  <a:gd name="connsiteY2" fmla="*/ 382870 h 382906"/>
                  <a:gd name="connsiteX3" fmla="*/ 44454 w 181166"/>
                  <a:gd name="connsiteY3" fmla="*/ 243170 h 382906"/>
                  <a:gd name="connsiteX4" fmla="*/ 6354 w 181166"/>
                  <a:gd name="connsiteY4" fmla="*/ 74895 h 382906"/>
                  <a:gd name="connsiteX5" fmla="*/ 28579 w 181166"/>
                  <a:gd name="connsiteY5" fmla="*/ 144745 h 382906"/>
                  <a:gd name="connsiteX6" fmla="*/ 73029 w 181166"/>
                  <a:gd name="connsiteY6" fmla="*/ 52670 h 382906"/>
                  <a:gd name="connsiteX7" fmla="*/ 15879 w 181166"/>
                  <a:gd name="connsiteY7" fmla="*/ 119345 h 382906"/>
                  <a:gd name="connsiteX8" fmla="*/ 180979 w 181166"/>
                  <a:gd name="connsiteY8" fmla="*/ 1870 h 38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166" h="382906">
                    <a:moveTo>
                      <a:pt x="180979" y="1870"/>
                    </a:moveTo>
                    <a:cubicBezTo>
                      <a:pt x="186271" y="20391"/>
                      <a:pt x="77791" y="166970"/>
                      <a:pt x="47629" y="230470"/>
                    </a:cubicBezTo>
                    <a:cubicBezTo>
                      <a:pt x="17467" y="293970"/>
                      <a:pt x="533" y="380753"/>
                      <a:pt x="4" y="382870"/>
                    </a:cubicBezTo>
                    <a:cubicBezTo>
                      <a:pt x="-525" y="384987"/>
                      <a:pt x="43396" y="294499"/>
                      <a:pt x="44454" y="243170"/>
                    </a:cubicBezTo>
                    <a:cubicBezTo>
                      <a:pt x="45512" y="191841"/>
                      <a:pt x="9000" y="91299"/>
                      <a:pt x="6354" y="74895"/>
                    </a:cubicBezTo>
                    <a:cubicBezTo>
                      <a:pt x="3708" y="58491"/>
                      <a:pt x="17467" y="148449"/>
                      <a:pt x="28579" y="144745"/>
                    </a:cubicBezTo>
                    <a:cubicBezTo>
                      <a:pt x="39691" y="141041"/>
                      <a:pt x="75146" y="56903"/>
                      <a:pt x="73029" y="52670"/>
                    </a:cubicBezTo>
                    <a:cubicBezTo>
                      <a:pt x="70912" y="48437"/>
                      <a:pt x="533" y="130457"/>
                      <a:pt x="15879" y="119345"/>
                    </a:cubicBezTo>
                    <a:cubicBezTo>
                      <a:pt x="31225" y="108233"/>
                      <a:pt x="175687" y="-16651"/>
                      <a:pt x="180979" y="187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6" name="フリーフォーム 1315">
                <a:extLst>
                  <a:ext uri="{FF2B5EF4-FFF2-40B4-BE49-F238E27FC236}">
                    <a16:creationId xmlns:a16="http://schemas.microsoft.com/office/drawing/2014/main" id="{145C5482-9764-D371-88C2-378B14ED3003}"/>
                  </a:ext>
                </a:extLst>
              </p:cNvPr>
              <p:cNvSpPr/>
              <p:nvPr/>
            </p:nvSpPr>
            <p:spPr>
              <a:xfrm>
                <a:off x="3406012" y="1507484"/>
                <a:ext cx="228200" cy="395989"/>
              </a:xfrm>
              <a:custGeom>
                <a:avLst/>
                <a:gdLst>
                  <a:gd name="connsiteX0" fmla="*/ 223013 w 228200"/>
                  <a:gd name="connsiteY0" fmla="*/ 641 h 395989"/>
                  <a:gd name="connsiteX1" fmla="*/ 188088 w 228200"/>
                  <a:gd name="connsiteY1" fmla="*/ 124466 h 395989"/>
                  <a:gd name="connsiteX2" fmla="*/ 86488 w 228200"/>
                  <a:gd name="connsiteY2" fmla="*/ 270516 h 395989"/>
                  <a:gd name="connsiteX3" fmla="*/ 194438 w 228200"/>
                  <a:gd name="connsiteY3" fmla="*/ 178441 h 395989"/>
                  <a:gd name="connsiteX4" fmla="*/ 3938 w 228200"/>
                  <a:gd name="connsiteY4" fmla="*/ 394341 h 395989"/>
                  <a:gd name="connsiteX5" fmla="*/ 67438 w 228200"/>
                  <a:gd name="connsiteY5" fmla="*/ 273691 h 395989"/>
                  <a:gd name="connsiteX6" fmla="*/ 89663 w 228200"/>
                  <a:gd name="connsiteY6" fmla="*/ 194316 h 395989"/>
                  <a:gd name="connsiteX7" fmla="*/ 42038 w 228200"/>
                  <a:gd name="connsiteY7" fmla="*/ 318141 h 395989"/>
                  <a:gd name="connsiteX8" fmla="*/ 207138 w 228200"/>
                  <a:gd name="connsiteY8" fmla="*/ 178441 h 395989"/>
                  <a:gd name="connsiteX9" fmla="*/ 223013 w 228200"/>
                  <a:gd name="connsiteY9" fmla="*/ 641 h 395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200" h="395989">
                    <a:moveTo>
                      <a:pt x="223013" y="641"/>
                    </a:moveTo>
                    <a:cubicBezTo>
                      <a:pt x="219838" y="-8355"/>
                      <a:pt x="210842" y="79487"/>
                      <a:pt x="188088" y="124466"/>
                    </a:cubicBezTo>
                    <a:cubicBezTo>
                      <a:pt x="165334" y="169445"/>
                      <a:pt x="85430" y="261520"/>
                      <a:pt x="86488" y="270516"/>
                    </a:cubicBezTo>
                    <a:cubicBezTo>
                      <a:pt x="87546" y="279512"/>
                      <a:pt x="208196" y="157803"/>
                      <a:pt x="194438" y="178441"/>
                    </a:cubicBezTo>
                    <a:cubicBezTo>
                      <a:pt x="180680" y="199079"/>
                      <a:pt x="25105" y="378466"/>
                      <a:pt x="3938" y="394341"/>
                    </a:cubicBezTo>
                    <a:cubicBezTo>
                      <a:pt x="-17229" y="410216"/>
                      <a:pt x="53151" y="307028"/>
                      <a:pt x="67438" y="273691"/>
                    </a:cubicBezTo>
                    <a:cubicBezTo>
                      <a:pt x="81725" y="240354"/>
                      <a:pt x="93896" y="186908"/>
                      <a:pt x="89663" y="194316"/>
                    </a:cubicBezTo>
                    <a:cubicBezTo>
                      <a:pt x="85430" y="201724"/>
                      <a:pt x="22459" y="320787"/>
                      <a:pt x="42038" y="318141"/>
                    </a:cubicBezTo>
                    <a:cubicBezTo>
                      <a:pt x="61617" y="315495"/>
                      <a:pt x="175388" y="225537"/>
                      <a:pt x="207138" y="178441"/>
                    </a:cubicBezTo>
                    <a:cubicBezTo>
                      <a:pt x="238888" y="131345"/>
                      <a:pt x="226188" y="9637"/>
                      <a:pt x="223013" y="64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7" name="フリーフォーム 1316">
                <a:extLst>
                  <a:ext uri="{FF2B5EF4-FFF2-40B4-BE49-F238E27FC236}">
                    <a16:creationId xmlns:a16="http://schemas.microsoft.com/office/drawing/2014/main" id="{8E7EE956-F84C-2222-E35E-364B67022E63}"/>
                  </a:ext>
                </a:extLst>
              </p:cNvPr>
              <p:cNvSpPr/>
              <p:nvPr/>
            </p:nvSpPr>
            <p:spPr>
              <a:xfrm>
                <a:off x="3538098" y="1862401"/>
                <a:ext cx="221934" cy="144896"/>
              </a:xfrm>
              <a:custGeom>
                <a:avLst/>
                <a:gdLst>
                  <a:gd name="connsiteX0" fmla="*/ 5202 w 221934"/>
                  <a:gd name="connsiteY0" fmla="*/ 14024 h 144896"/>
                  <a:gd name="connsiteX1" fmla="*/ 211577 w 221934"/>
                  <a:gd name="connsiteY1" fmla="*/ 1324 h 144896"/>
                  <a:gd name="connsiteX2" fmla="*/ 192527 w 221934"/>
                  <a:gd name="connsiteY2" fmla="*/ 29899 h 144896"/>
                  <a:gd name="connsiteX3" fmla="*/ 205227 w 221934"/>
                  <a:gd name="connsiteY3" fmla="*/ 55299 h 144896"/>
                  <a:gd name="connsiteX4" fmla="*/ 65527 w 221934"/>
                  <a:gd name="connsiteY4" fmla="*/ 144199 h 144896"/>
                  <a:gd name="connsiteX5" fmla="*/ 59177 w 221934"/>
                  <a:gd name="connsiteY5" fmla="*/ 93399 h 144896"/>
                  <a:gd name="connsiteX6" fmla="*/ 5202 w 221934"/>
                  <a:gd name="connsiteY6" fmla="*/ 14024 h 14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934" h="144896">
                    <a:moveTo>
                      <a:pt x="5202" y="14024"/>
                    </a:moveTo>
                    <a:cubicBezTo>
                      <a:pt x="30602" y="-1322"/>
                      <a:pt x="180356" y="-1322"/>
                      <a:pt x="211577" y="1324"/>
                    </a:cubicBezTo>
                    <a:cubicBezTo>
                      <a:pt x="242798" y="3970"/>
                      <a:pt x="193585" y="20903"/>
                      <a:pt x="192527" y="29899"/>
                    </a:cubicBezTo>
                    <a:cubicBezTo>
                      <a:pt x="191469" y="38895"/>
                      <a:pt x="226393" y="36249"/>
                      <a:pt x="205227" y="55299"/>
                    </a:cubicBezTo>
                    <a:cubicBezTo>
                      <a:pt x="184061" y="74349"/>
                      <a:pt x="89869" y="137849"/>
                      <a:pt x="65527" y="144199"/>
                    </a:cubicBezTo>
                    <a:cubicBezTo>
                      <a:pt x="41185" y="150549"/>
                      <a:pt x="62881" y="111920"/>
                      <a:pt x="59177" y="93399"/>
                    </a:cubicBezTo>
                    <a:cubicBezTo>
                      <a:pt x="55473" y="74878"/>
                      <a:pt x="-20198" y="29370"/>
                      <a:pt x="5202" y="1402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8" name="フリーフォーム 1317">
                <a:extLst>
                  <a:ext uri="{FF2B5EF4-FFF2-40B4-BE49-F238E27FC236}">
                    <a16:creationId xmlns:a16="http://schemas.microsoft.com/office/drawing/2014/main" id="{1BFA03EC-6A93-A47A-A2D0-F2EFBB82EB64}"/>
                  </a:ext>
                </a:extLst>
              </p:cNvPr>
              <p:cNvSpPr/>
              <p:nvPr/>
            </p:nvSpPr>
            <p:spPr>
              <a:xfrm>
                <a:off x="3724138" y="2088372"/>
                <a:ext cx="146199" cy="103251"/>
              </a:xfrm>
              <a:custGeom>
                <a:avLst/>
                <a:gdLst>
                  <a:gd name="connsiteX0" fmla="*/ 146187 w 146199"/>
                  <a:gd name="connsiteY0" fmla="*/ 778 h 103251"/>
                  <a:gd name="connsiteX1" fmla="*/ 104912 w 146199"/>
                  <a:gd name="connsiteY1" fmla="*/ 83328 h 103251"/>
                  <a:gd name="connsiteX2" fmla="*/ 85862 w 146199"/>
                  <a:gd name="connsiteY2" fmla="*/ 102378 h 103251"/>
                  <a:gd name="connsiteX3" fmla="*/ 137 w 146199"/>
                  <a:gd name="connsiteY3" fmla="*/ 64278 h 103251"/>
                  <a:gd name="connsiteX4" fmla="*/ 108087 w 146199"/>
                  <a:gd name="connsiteY4" fmla="*/ 42053 h 103251"/>
                  <a:gd name="connsiteX5" fmla="*/ 146187 w 146199"/>
                  <a:gd name="connsiteY5" fmla="*/ 778 h 103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199" h="103251">
                    <a:moveTo>
                      <a:pt x="146187" y="778"/>
                    </a:moveTo>
                    <a:cubicBezTo>
                      <a:pt x="145658" y="7657"/>
                      <a:pt x="114966" y="66395"/>
                      <a:pt x="104912" y="83328"/>
                    </a:cubicBezTo>
                    <a:cubicBezTo>
                      <a:pt x="94858" y="100261"/>
                      <a:pt x="103324" y="105553"/>
                      <a:pt x="85862" y="102378"/>
                    </a:cubicBezTo>
                    <a:cubicBezTo>
                      <a:pt x="68399" y="99203"/>
                      <a:pt x="-3567" y="74332"/>
                      <a:pt x="137" y="64278"/>
                    </a:cubicBezTo>
                    <a:cubicBezTo>
                      <a:pt x="3841" y="54224"/>
                      <a:pt x="85333" y="49461"/>
                      <a:pt x="108087" y="42053"/>
                    </a:cubicBezTo>
                    <a:cubicBezTo>
                      <a:pt x="130841" y="34645"/>
                      <a:pt x="146716" y="-6101"/>
                      <a:pt x="146187" y="77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9" name="フリーフォーム 1318">
                <a:extLst>
                  <a:ext uri="{FF2B5EF4-FFF2-40B4-BE49-F238E27FC236}">
                    <a16:creationId xmlns:a16="http://schemas.microsoft.com/office/drawing/2014/main" id="{F01F34D9-4E42-BA86-B301-67BA30400E21}"/>
                  </a:ext>
                </a:extLst>
              </p:cNvPr>
              <p:cNvSpPr/>
              <p:nvPr/>
            </p:nvSpPr>
            <p:spPr>
              <a:xfrm>
                <a:off x="4072269" y="1325493"/>
                <a:ext cx="766456" cy="142709"/>
              </a:xfrm>
              <a:custGeom>
                <a:avLst/>
                <a:gdLst>
                  <a:gd name="connsiteX0" fmla="*/ 1 w 766456"/>
                  <a:gd name="connsiteY0" fmla="*/ 51423 h 142709"/>
                  <a:gd name="connsiteX1" fmla="*/ 409354 w 766456"/>
                  <a:gd name="connsiteY1" fmla="*/ 14209 h 142709"/>
                  <a:gd name="connsiteX2" fmla="*/ 377457 w 766456"/>
                  <a:gd name="connsiteY2" fmla="*/ 3577 h 142709"/>
                  <a:gd name="connsiteX3" fmla="*/ 558210 w 766456"/>
                  <a:gd name="connsiteY3" fmla="*/ 72688 h 142709"/>
                  <a:gd name="connsiteX4" fmla="*/ 526312 w 766456"/>
                  <a:gd name="connsiteY4" fmla="*/ 51423 h 142709"/>
                  <a:gd name="connsiteX5" fmla="*/ 765545 w 766456"/>
                  <a:gd name="connsiteY5" fmla="*/ 141800 h 142709"/>
                  <a:gd name="connsiteX6" fmla="*/ 425303 w 766456"/>
                  <a:gd name="connsiteY6" fmla="*/ 99270 h 142709"/>
                  <a:gd name="connsiteX7" fmla="*/ 180754 w 766456"/>
                  <a:gd name="connsiteY7" fmla="*/ 120535 h 142709"/>
                  <a:gd name="connsiteX8" fmla="*/ 414671 w 766456"/>
                  <a:gd name="connsiteY8" fmla="*/ 67372 h 142709"/>
                  <a:gd name="connsiteX9" fmla="*/ 1 w 766456"/>
                  <a:gd name="connsiteY9" fmla="*/ 51423 h 14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6456" h="142709">
                    <a:moveTo>
                      <a:pt x="1" y="51423"/>
                    </a:moveTo>
                    <a:cubicBezTo>
                      <a:pt x="-885" y="42563"/>
                      <a:pt x="346445" y="22183"/>
                      <a:pt x="409354" y="14209"/>
                    </a:cubicBezTo>
                    <a:cubicBezTo>
                      <a:pt x="472263" y="6235"/>
                      <a:pt x="352648" y="-6169"/>
                      <a:pt x="377457" y="3577"/>
                    </a:cubicBezTo>
                    <a:cubicBezTo>
                      <a:pt x="402266" y="13323"/>
                      <a:pt x="558210" y="72688"/>
                      <a:pt x="558210" y="72688"/>
                    </a:cubicBezTo>
                    <a:cubicBezTo>
                      <a:pt x="583019" y="80662"/>
                      <a:pt x="491756" y="39904"/>
                      <a:pt x="526312" y="51423"/>
                    </a:cubicBezTo>
                    <a:cubicBezTo>
                      <a:pt x="560868" y="62942"/>
                      <a:pt x="782380" y="133826"/>
                      <a:pt x="765545" y="141800"/>
                    </a:cubicBezTo>
                    <a:cubicBezTo>
                      <a:pt x="748710" y="149774"/>
                      <a:pt x="522768" y="102814"/>
                      <a:pt x="425303" y="99270"/>
                    </a:cubicBezTo>
                    <a:cubicBezTo>
                      <a:pt x="327838" y="95726"/>
                      <a:pt x="182526" y="125851"/>
                      <a:pt x="180754" y="120535"/>
                    </a:cubicBezTo>
                    <a:cubicBezTo>
                      <a:pt x="178982" y="115219"/>
                      <a:pt x="449227" y="79777"/>
                      <a:pt x="414671" y="67372"/>
                    </a:cubicBezTo>
                    <a:cubicBezTo>
                      <a:pt x="380115" y="54967"/>
                      <a:pt x="887" y="60283"/>
                      <a:pt x="1" y="5142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0" name="フリーフォーム 1319">
                <a:extLst>
                  <a:ext uri="{FF2B5EF4-FFF2-40B4-BE49-F238E27FC236}">
                    <a16:creationId xmlns:a16="http://schemas.microsoft.com/office/drawing/2014/main" id="{90E309D1-C692-CBF4-7D0E-5B57AB57430B}"/>
                  </a:ext>
                </a:extLst>
              </p:cNvPr>
              <p:cNvSpPr/>
              <p:nvPr/>
            </p:nvSpPr>
            <p:spPr>
              <a:xfrm>
                <a:off x="2989958" y="962141"/>
                <a:ext cx="414622" cy="593543"/>
              </a:xfrm>
              <a:custGeom>
                <a:avLst/>
                <a:gdLst>
                  <a:gd name="connsiteX0" fmla="*/ 50954 w 414622"/>
                  <a:gd name="connsiteY0" fmla="*/ 106 h 593543"/>
                  <a:gd name="connsiteX1" fmla="*/ 237023 w 414622"/>
                  <a:gd name="connsiteY1" fmla="*/ 335031 h 593543"/>
                  <a:gd name="connsiteX2" fmla="*/ 189177 w 414622"/>
                  <a:gd name="connsiteY2" fmla="*/ 313766 h 593543"/>
                  <a:gd name="connsiteX3" fmla="*/ 412461 w 414622"/>
                  <a:gd name="connsiteY3" fmla="*/ 590212 h 593543"/>
                  <a:gd name="connsiteX4" fmla="*/ 284870 w 414622"/>
                  <a:gd name="connsiteY4" fmla="*/ 451989 h 593543"/>
                  <a:gd name="connsiteX5" fmla="*/ 3107 w 414622"/>
                  <a:gd name="connsiteY5" fmla="*/ 234022 h 593543"/>
                  <a:gd name="connsiteX6" fmla="*/ 130698 w 414622"/>
                  <a:gd name="connsiteY6" fmla="*/ 297817 h 593543"/>
                  <a:gd name="connsiteX7" fmla="*/ 50954 w 414622"/>
                  <a:gd name="connsiteY7" fmla="*/ 106 h 59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622" h="593543">
                    <a:moveTo>
                      <a:pt x="50954" y="106"/>
                    </a:moveTo>
                    <a:cubicBezTo>
                      <a:pt x="68675" y="6308"/>
                      <a:pt x="213986" y="282754"/>
                      <a:pt x="237023" y="335031"/>
                    </a:cubicBezTo>
                    <a:cubicBezTo>
                      <a:pt x="260060" y="387308"/>
                      <a:pt x="159937" y="271236"/>
                      <a:pt x="189177" y="313766"/>
                    </a:cubicBezTo>
                    <a:cubicBezTo>
                      <a:pt x="218417" y="356296"/>
                      <a:pt x="396512" y="567175"/>
                      <a:pt x="412461" y="590212"/>
                    </a:cubicBezTo>
                    <a:cubicBezTo>
                      <a:pt x="428410" y="613249"/>
                      <a:pt x="353096" y="511354"/>
                      <a:pt x="284870" y="451989"/>
                    </a:cubicBezTo>
                    <a:cubicBezTo>
                      <a:pt x="216644" y="392624"/>
                      <a:pt x="28802" y="259717"/>
                      <a:pt x="3107" y="234022"/>
                    </a:cubicBezTo>
                    <a:cubicBezTo>
                      <a:pt x="-22588" y="208327"/>
                      <a:pt x="119179" y="335031"/>
                      <a:pt x="130698" y="297817"/>
                    </a:cubicBezTo>
                    <a:cubicBezTo>
                      <a:pt x="142217" y="260603"/>
                      <a:pt x="33233" y="-6096"/>
                      <a:pt x="50954" y="10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1" name="フリーフォーム 1320">
                <a:extLst>
                  <a:ext uri="{FF2B5EF4-FFF2-40B4-BE49-F238E27FC236}">
                    <a16:creationId xmlns:a16="http://schemas.microsoft.com/office/drawing/2014/main" id="{B0998E47-AD1F-6101-38C5-7C3439DE9711}"/>
                  </a:ext>
                </a:extLst>
              </p:cNvPr>
              <p:cNvSpPr/>
              <p:nvPr/>
            </p:nvSpPr>
            <p:spPr>
              <a:xfrm>
                <a:off x="3570686" y="1169302"/>
                <a:ext cx="101157" cy="716547"/>
              </a:xfrm>
              <a:custGeom>
                <a:avLst/>
                <a:gdLst>
                  <a:gd name="connsiteX0" fmla="*/ 1854 w 101157"/>
                  <a:gd name="connsiteY0" fmla="*/ 279 h 716547"/>
                  <a:gd name="connsiteX1" fmla="*/ 81598 w 101157"/>
                  <a:gd name="connsiteY1" fmla="*/ 223563 h 716547"/>
                  <a:gd name="connsiteX2" fmla="*/ 86914 w 101157"/>
                  <a:gd name="connsiteY2" fmla="*/ 399000 h 716547"/>
                  <a:gd name="connsiteX3" fmla="*/ 97547 w 101157"/>
                  <a:gd name="connsiteY3" fmla="*/ 266093 h 716547"/>
                  <a:gd name="connsiteX4" fmla="*/ 17802 w 101157"/>
                  <a:gd name="connsiteY4" fmla="*/ 707345 h 716547"/>
                  <a:gd name="connsiteX5" fmla="*/ 7170 w 101157"/>
                  <a:gd name="connsiteY5" fmla="*/ 542540 h 716547"/>
                  <a:gd name="connsiteX6" fmla="*/ 23119 w 101157"/>
                  <a:gd name="connsiteY6" fmla="*/ 271410 h 716547"/>
                  <a:gd name="connsiteX7" fmla="*/ 1854 w 101157"/>
                  <a:gd name="connsiteY7" fmla="*/ 279 h 716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157" h="716547">
                    <a:moveTo>
                      <a:pt x="1854" y="279"/>
                    </a:moveTo>
                    <a:cubicBezTo>
                      <a:pt x="11601" y="-7696"/>
                      <a:pt x="67421" y="157110"/>
                      <a:pt x="81598" y="223563"/>
                    </a:cubicBezTo>
                    <a:cubicBezTo>
                      <a:pt x="95775" y="290016"/>
                      <a:pt x="84256" y="391912"/>
                      <a:pt x="86914" y="399000"/>
                    </a:cubicBezTo>
                    <a:cubicBezTo>
                      <a:pt x="89572" y="406088"/>
                      <a:pt x="109066" y="214702"/>
                      <a:pt x="97547" y="266093"/>
                    </a:cubicBezTo>
                    <a:cubicBezTo>
                      <a:pt x="86028" y="317484"/>
                      <a:pt x="32865" y="661271"/>
                      <a:pt x="17802" y="707345"/>
                    </a:cubicBezTo>
                    <a:cubicBezTo>
                      <a:pt x="2739" y="753420"/>
                      <a:pt x="6284" y="615196"/>
                      <a:pt x="7170" y="542540"/>
                    </a:cubicBezTo>
                    <a:cubicBezTo>
                      <a:pt x="8056" y="469884"/>
                      <a:pt x="22233" y="363559"/>
                      <a:pt x="23119" y="271410"/>
                    </a:cubicBezTo>
                    <a:cubicBezTo>
                      <a:pt x="24005" y="179261"/>
                      <a:pt x="-7893" y="8254"/>
                      <a:pt x="1854" y="27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2" name="フリーフォーム 1321">
                <a:extLst>
                  <a:ext uri="{FF2B5EF4-FFF2-40B4-BE49-F238E27FC236}">
                    <a16:creationId xmlns:a16="http://schemas.microsoft.com/office/drawing/2014/main" id="{BEFE0038-928D-B58D-2647-5476C3BBD8EF}"/>
                  </a:ext>
                </a:extLst>
              </p:cNvPr>
              <p:cNvSpPr/>
              <p:nvPr/>
            </p:nvSpPr>
            <p:spPr>
              <a:xfrm>
                <a:off x="3540819" y="1945758"/>
                <a:ext cx="298286" cy="234697"/>
              </a:xfrm>
              <a:custGeom>
                <a:avLst/>
                <a:gdLst>
                  <a:gd name="connsiteX0" fmla="*/ 297534 w 298286"/>
                  <a:gd name="connsiteY0" fmla="*/ 0 h 234697"/>
                  <a:gd name="connsiteX1" fmla="*/ 116781 w 298286"/>
                  <a:gd name="connsiteY1" fmla="*/ 74428 h 234697"/>
                  <a:gd name="connsiteX2" fmla="*/ 5139 w 298286"/>
                  <a:gd name="connsiteY2" fmla="*/ 233916 h 234697"/>
                  <a:gd name="connsiteX3" fmla="*/ 21088 w 298286"/>
                  <a:gd name="connsiteY3" fmla="*/ 132907 h 234697"/>
                  <a:gd name="connsiteX4" fmla="*/ 42353 w 298286"/>
                  <a:gd name="connsiteY4" fmla="*/ 74428 h 234697"/>
                  <a:gd name="connsiteX5" fmla="*/ 297534 w 298286"/>
                  <a:gd name="connsiteY5" fmla="*/ 0 h 234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286" h="234697">
                    <a:moveTo>
                      <a:pt x="297534" y="0"/>
                    </a:moveTo>
                    <a:cubicBezTo>
                      <a:pt x="309939" y="0"/>
                      <a:pt x="165514" y="35442"/>
                      <a:pt x="116781" y="74428"/>
                    </a:cubicBezTo>
                    <a:cubicBezTo>
                      <a:pt x="68048" y="113414"/>
                      <a:pt x="21088" y="224170"/>
                      <a:pt x="5139" y="233916"/>
                    </a:cubicBezTo>
                    <a:cubicBezTo>
                      <a:pt x="-10810" y="243662"/>
                      <a:pt x="14886" y="159488"/>
                      <a:pt x="21088" y="132907"/>
                    </a:cubicBezTo>
                    <a:cubicBezTo>
                      <a:pt x="27290" y="106326"/>
                      <a:pt x="-2835" y="102781"/>
                      <a:pt x="42353" y="74428"/>
                    </a:cubicBezTo>
                    <a:cubicBezTo>
                      <a:pt x="87541" y="46075"/>
                      <a:pt x="285129" y="0"/>
                      <a:pt x="297534" y="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3" name="フリーフォーム 1322">
                <a:extLst>
                  <a:ext uri="{FF2B5EF4-FFF2-40B4-BE49-F238E27FC236}">
                    <a16:creationId xmlns:a16="http://schemas.microsoft.com/office/drawing/2014/main" id="{A2F2AA09-E722-0318-2D13-7C22E391A731}"/>
                  </a:ext>
                </a:extLst>
              </p:cNvPr>
              <p:cNvSpPr/>
              <p:nvPr/>
            </p:nvSpPr>
            <p:spPr>
              <a:xfrm>
                <a:off x="3759385" y="1190753"/>
                <a:ext cx="144823" cy="654008"/>
              </a:xfrm>
              <a:custGeom>
                <a:avLst/>
                <a:gdLst>
                  <a:gd name="connsiteX0" fmla="*/ 142764 w 144823"/>
                  <a:gd name="connsiteY0" fmla="*/ 94 h 654008"/>
                  <a:gd name="connsiteX1" fmla="*/ 89601 w 144823"/>
                  <a:gd name="connsiteY1" fmla="*/ 356284 h 654008"/>
                  <a:gd name="connsiteX2" fmla="*/ 73652 w 144823"/>
                  <a:gd name="connsiteY2" fmla="*/ 164898 h 654008"/>
                  <a:gd name="connsiteX3" fmla="*/ 20489 w 144823"/>
                  <a:gd name="connsiteY3" fmla="*/ 653996 h 654008"/>
                  <a:gd name="connsiteX4" fmla="*/ 9857 w 144823"/>
                  <a:gd name="connsiteY4" fmla="*/ 180847 h 654008"/>
                  <a:gd name="connsiteX5" fmla="*/ 9857 w 144823"/>
                  <a:gd name="connsiteY5" fmla="*/ 319070 h 654008"/>
                  <a:gd name="connsiteX6" fmla="*/ 142764 w 144823"/>
                  <a:gd name="connsiteY6" fmla="*/ 94 h 654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823" h="654008">
                    <a:moveTo>
                      <a:pt x="142764" y="94"/>
                    </a:moveTo>
                    <a:cubicBezTo>
                      <a:pt x="156055" y="6296"/>
                      <a:pt x="101120" y="328817"/>
                      <a:pt x="89601" y="356284"/>
                    </a:cubicBezTo>
                    <a:cubicBezTo>
                      <a:pt x="78082" y="383751"/>
                      <a:pt x="85171" y="115279"/>
                      <a:pt x="73652" y="164898"/>
                    </a:cubicBezTo>
                    <a:cubicBezTo>
                      <a:pt x="62133" y="214517"/>
                      <a:pt x="31121" y="651338"/>
                      <a:pt x="20489" y="653996"/>
                    </a:cubicBezTo>
                    <a:cubicBezTo>
                      <a:pt x="9857" y="656654"/>
                      <a:pt x="11629" y="236668"/>
                      <a:pt x="9857" y="180847"/>
                    </a:cubicBezTo>
                    <a:cubicBezTo>
                      <a:pt x="8085" y="125026"/>
                      <a:pt x="-11408" y="344765"/>
                      <a:pt x="9857" y="319070"/>
                    </a:cubicBezTo>
                    <a:cubicBezTo>
                      <a:pt x="31122" y="293375"/>
                      <a:pt x="129473" y="-6108"/>
                      <a:pt x="142764" y="9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 44">
                <a:extLst>
                  <a:ext uri="{FF2B5EF4-FFF2-40B4-BE49-F238E27FC236}">
                    <a16:creationId xmlns:a16="http://schemas.microsoft.com/office/drawing/2014/main" id="{76B67A40-FDDC-CDD8-9B14-D62882ED7B74}"/>
                  </a:ext>
                </a:extLst>
              </p:cNvPr>
              <p:cNvSpPr/>
              <p:nvPr/>
            </p:nvSpPr>
            <p:spPr>
              <a:xfrm>
                <a:off x="2394901" y="520528"/>
                <a:ext cx="580107" cy="357544"/>
              </a:xfrm>
              <a:custGeom>
                <a:avLst/>
                <a:gdLst>
                  <a:gd name="connsiteX0" fmla="*/ 8574 w 580107"/>
                  <a:gd name="connsiteY0" fmla="*/ 355772 h 357544"/>
                  <a:gd name="connsiteX1" fmla="*/ 383224 w 580107"/>
                  <a:gd name="connsiteY1" fmla="*/ 38272 h 357544"/>
                  <a:gd name="connsiteX2" fmla="*/ 329249 w 580107"/>
                  <a:gd name="connsiteY2" fmla="*/ 92247 h 357544"/>
                  <a:gd name="connsiteX3" fmla="*/ 580074 w 580107"/>
                  <a:gd name="connsiteY3" fmla="*/ 172 h 357544"/>
                  <a:gd name="connsiteX4" fmla="*/ 310199 w 580107"/>
                  <a:gd name="connsiteY4" fmla="*/ 70022 h 357544"/>
                  <a:gd name="connsiteX5" fmla="*/ 186374 w 580107"/>
                  <a:gd name="connsiteY5" fmla="*/ 98597 h 357544"/>
                  <a:gd name="connsiteX6" fmla="*/ 268924 w 580107"/>
                  <a:gd name="connsiteY6" fmla="*/ 79547 h 357544"/>
                  <a:gd name="connsiteX7" fmla="*/ 21274 w 580107"/>
                  <a:gd name="connsiteY7" fmla="*/ 219247 h 357544"/>
                  <a:gd name="connsiteX8" fmla="*/ 116524 w 580107"/>
                  <a:gd name="connsiteY8" fmla="*/ 168447 h 357544"/>
                  <a:gd name="connsiteX9" fmla="*/ 8574 w 580107"/>
                  <a:gd name="connsiteY9" fmla="*/ 355772 h 357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0107" h="357544">
                    <a:moveTo>
                      <a:pt x="8574" y="355772"/>
                    </a:moveTo>
                    <a:cubicBezTo>
                      <a:pt x="53024" y="334076"/>
                      <a:pt x="329778" y="82193"/>
                      <a:pt x="383224" y="38272"/>
                    </a:cubicBezTo>
                    <a:cubicBezTo>
                      <a:pt x="436670" y="-5649"/>
                      <a:pt x="296441" y="98597"/>
                      <a:pt x="329249" y="92247"/>
                    </a:cubicBezTo>
                    <a:cubicBezTo>
                      <a:pt x="362057" y="85897"/>
                      <a:pt x="583249" y="3876"/>
                      <a:pt x="580074" y="172"/>
                    </a:cubicBezTo>
                    <a:cubicBezTo>
                      <a:pt x="576899" y="-3532"/>
                      <a:pt x="375816" y="53618"/>
                      <a:pt x="310199" y="70022"/>
                    </a:cubicBezTo>
                    <a:cubicBezTo>
                      <a:pt x="244582" y="86426"/>
                      <a:pt x="186374" y="98597"/>
                      <a:pt x="186374" y="98597"/>
                    </a:cubicBezTo>
                    <a:cubicBezTo>
                      <a:pt x="179495" y="100184"/>
                      <a:pt x="296441" y="59439"/>
                      <a:pt x="268924" y="79547"/>
                    </a:cubicBezTo>
                    <a:cubicBezTo>
                      <a:pt x="241407" y="99655"/>
                      <a:pt x="46674" y="204430"/>
                      <a:pt x="21274" y="219247"/>
                    </a:cubicBezTo>
                    <a:cubicBezTo>
                      <a:pt x="-4126" y="234064"/>
                      <a:pt x="126578" y="143576"/>
                      <a:pt x="116524" y="168447"/>
                    </a:cubicBezTo>
                    <a:cubicBezTo>
                      <a:pt x="106470" y="193318"/>
                      <a:pt x="-35876" y="377468"/>
                      <a:pt x="8574" y="35577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 49">
                <a:extLst>
                  <a:ext uri="{FF2B5EF4-FFF2-40B4-BE49-F238E27FC236}">
                    <a16:creationId xmlns:a16="http://schemas.microsoft.com/office/drawing/2014/main" id="{E39657FD-9726-2CF2-10D4-D1DC17984D8D}"/>
                  </a:ext>
                </a:extLst>
              </p:cNvPr>
              <p:cNvSpPr/>
              <p:nvPr/>
            </p:nvSpPr>
            <p:spPr>
              <a:xfrm>
                <a:off x="3758753" y="936618"/>
                <a:ext cx="375692" cy="298699"/>
              </a:xfrm>
              <a:custGeom>
                <a:avLst/>
                <a:gdLst>
                  <a:gd name="connsiteX0" fmla="*/ 447 w 375692"/>
                  <a:gd name="connsiteY0" fmla="*/ 3182 h 298699"/>
                  <a:gd name="connsiteX1" fmla="*/ 292547 w 375692"/>
                  <a:gd name="connsiteY1" fmla="*/ 149232 h 298699"/>
                  <a:gd name="connsiteX2" fmla="*/ 270322 w 375692"/>
                  <a:gd name="connsiteY2" fmla="*/ 73032 h 298699"/>
                  <a:gd name="connsiteX3" fmla="*/ 362397 w 375692"/>
                  <a:gd name="connsiteY3" fmla="*/ 298457 h 298699"/>
                  <a:gd name="connsiteX4" fmla="*/ 349697 w 375692"/>
                  <a:gd name="connsiteY4" fmla="*/ 114307 h 298699"/>
                  <a:gd name="connsiteX5" fmla="*/ 127447 w 375692"/>
                  <a:gd name="connsiteY5" fmla="*/ 7 h 298699"/>
                  <a:gd name="connsiteX6" fmla="*/ 222697 w 375692"/>
                  <a:gd name="connsiteY6" fmla="*/ 107957 h 298699"/>
                  <a:gd name="connsiteX7" fmla="*/ 447 w 375692"/>
                  <a:gd name="connsiteY7" fmla="*/ 3182 h 298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692" h="298699">
                    <a:moveTo>
                      <a:pt x="447" y="3182"/>
                    </a:moveTo>
                    <a:cubicBezTo>
                      <a:pt x="12089" y="10061"/>
                      <a:pt x="247568" y="137590"/>
                      <a:pt x="292547" y="149232"/>
                    </a:cubicBezTo>
                    <a:cubicBezTo>
                      <a:pt x="337526" y="160874"/>
                      <a:pt x="258680" y="48161"/>
                      <a:pt x="270322" y="73032"/>
                    </a:cubicBezTo>
                    <a:cubicBezTo>
                      <a:pt x="281964" y="97903"/>
                      <a:pt x="349168" y="291578"/>
                      <a:pt x="362397" y="298457"/>
                    </a:cubicBezTo>
                    <a:cubicBezTo>
                      <a:pt x="375626" y="305336"/>
                      <a:pt x="388855" y="164049"/>
                      <a:pt x="349697" y="114307"/>
                    </a:cubicBezTo>
                    <a:cubicBezTo>
                      <a:pt x="310539" y="64565"/>
                      <a:pt x="148614" y="1065"/>
                      <a:pt x="127447" y="7"/>
                    </a:cubicBezTo>
                    <a:cubicBezTo>
                      <a:pt x="106280" y="-1051"/>
                      <a:pt x="237514" y="105311"/>
                      <a:pt x="222697" y="107957"/>
                    </a:cubicBezTo>
                    <a:cubicBezTo>
                      <a:pt x="207880" y="110603"/>
                      <a:pt x="-11195" y="-3697"/>
                      <a:pt x="447" y="318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 50">
                <a:extLst>
                  <a:ext uri="{FF2B5EF4-FFF2-40B4-BE49-F238E27FC236}">
                    <a16:creationId xmlns:a16="http://schemas.microsoft.com/office/drawing/2014/main" id="{6BF899E9-03BF-3F6B-EFCB-275278E21C9B}"/>
                  </a:ext>
                </a:extLst>
              </p:cNvPr>
              <p:cNvSpPr/>
              <p:nvPr/>
            </p:nvSpPr>
            <p:spPr>
              <a:xfrm>
                <a:off x="3057492" y="504818"/>
                <a:ext cx="1028775" cy="511354"/>
              </a:xfrm>
              <a:custGeom>
                <a:avLst/>
                <a:gdLst>
                  <a:gd name="connsiteX0" fmla="*/ 33 w 1028775"/>
                  <a:gd name="connsiteY0" fmla="*/ 7 h 511354"/>
                  <a:gd name="connsiteX1" fmla="*/ 352458 w 1028775"/>
                  <a:gd name="connsiteY1" fmla="*/ 133357 h 511354"/>
                  <a:gd name="connsiteX2" fmla="*/ 288958 w 1028775"/>
                  <a:gd name="connsiteY2" fmla="*/ 114307 h 511354"/>
                  <a:gd name="connsiteX3" fmla="*/ 622333 w 1028775"/>
                  <a:gd name="connsiteY3" fmla="*/ 307982 h 511354"/>
                  <a:gd name="connsiteX4" fmla="*/ 511208 w 1028775"/>
                  <a:gd name="connsiteY4" fmla="*/ 301632 h 511354"/>
                  <a:gd name="connsiteX5" fmla="*/ 866808 w 1028775"/>
                  <a:gd name="connsiteY5" fmla="*/ 438157 h 511354"/>
                  <a:gd name="connsiteX6" fmla="*/ 1028733 w 1028775"/>
                  <a:gd name="connsiteY6" fmla="*/ 511182 h 511354"/>
                  <a:gd name="connsiteX7" fmla="*/ 854108 w 1028775"/>
                  <a:gd name="connsiteY7" fmla="*/ 419107 h 511354"/>
                  <a:gd name="connsiteX8" fmla="*/ 320708 w 1028775"/>
                  <a:gd name="connsiteY8" fmla="*/ 79382 h 511354"/>
                  <a:gd name="connsiteX9" fmla="*/ 374683 w 1028775"/>
                  <a:gd name="connsiteY9" fmla="*/ 127007 h 511354"/>
                  <a:gd name="connsiteX10" fmla="*/ 33 w 1028775"/>
                  <a:gd name="connsiteY10" fmla="*/ 7 h 511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775" h="511354">
                    <a:moveTo>
                      <a:pt x="33" y="7"/>
                    </a:moveTo>
                    <a:cubicBezTo>
                      <a:pt x="-3671" y="1065"/>
                      <a:pt x="304304" y="114307"/>
                      <a:pt x="352458" y="133357"/>
                    </a:cubicBezTo>
                    <a:cubicBezTo>
                      <a:pt x="400612" y="152407"/>
                      <a:pt x="243979" y="85203"/>
                      <a:pt x="288958" y="114307"/>
                    </a:cubicBezTo>
                    <a:cubicBezTo>
                      <a:pt x="333937" y="143411"/>
                      <a:pt x="585291" y="276761"/>
                      <a:pt x="622333" y="307982"/>
                    </a:cubicBezTo>
                    <a:cubicBezTo>
                      <a:pt x="659375" y="339203"/>
                      <a:pt x="470462" y="279936"/>
                      <a:pt x="511208" y="301632"/>
                    </a:cubicBezTo>
                    <a:cubicBezTo>
                      <a:pt x="551954" y="323328"/>
                      <a:pt x="780554" y="403232"/>
                      <a:pt x="866808" y="438157"/>
                    </a:cubicBezTo>
                    <a:cubicBezTo>
                      <a:pt x="953062" y="473082"/>
                      <a:pt x="1030850" y="514357"/>
                      <a:pt x="1028733" y="511182"/>
                    </a:cubicBezTo>
                    <a:cubicBezTo>
                      <a:pt x="1026616" y="508007"/>
                      <a:pt x="972112" y="491074"/>
                      <a:pt x="854108" y="419107"/>
                    </a:cubicBezTo>
                    <a:cubicBezTo>
                      <a:pt x="736104" y="347140"/>
                      <a:pt x="400612" y="128065"/>
                      <a:pt x="320708" y="79382"/>
                    </a:cubicBezTo>
                    <a:cubicBezTo>
                      <a:pt x="240804" y="30699"/>
                      <a:pt x="424954" y="137590"/>
                      <a:pt x="374683" y="127007"/>
                    </a:cubicBezTo>
                    <a:cubicBezTo>
                      <a:pt x="324412" y="116424"/>
                      <a:pt x="3737" y="-1051"/>
                      <a:pt x="33" y="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 1105">
                <a:extLst>
                  <a:ext uri="{FF2B5EF4-FFF2-40B4-BE49-F238E27FC236}">
                    <a16:creationId xmlns:a16="http://schemas.microsoft.com/office/drawing/2014/main" id="{C5A3DAB6-EB78-76B0-CDFB-78249864F295}"/>
                  </a:ext>
                </a:extLst>
              </p:cNvPr>
              <p:cNvSpPr/>
              <p:nvPr/>
            </p:nvSpPr>
            <p:spPr>
              <a:xfrm>
                <a:off x="2688429" y="697074"/>
                <a:ext cx="214524" cy="530055"/>
              </a:xfrm>
              <a:custGeom>
                <a:avLst/>
                <a:gdLst>
                  <a:gd name="connsiteX0" fmla="*/ 213521 w 214524"/>
                  <a:gd name="connsiteY0" fmla="*/ 1426 h 530055"/>
                  <a:gd name="connsiteX1" fmla="*/ 96046 w 214524"/>
                  <a:gd name="connsiteY1" fmla="*/ 106201 h 530055"/>
                  <a:gd name="connsiteX2" fmla="*/ 102396 w 214524"/>
                  <a:gd name="connsiteY2" fmla="*/ 303051 h 530055"/>
                  <a:gd name="connsiteX3" fmla="*/ 61121 w 214524"/>
                  <a:gd name="connsiteY3" fmla="*/ 223676 h 530055"/>
                  <a:gd name="connsiteX4" fmla="*/ 127796 w 214524"/>
                  <a:gd name="connsiteY4" fmla="*/ 528476 h 530055"/>
                  <a:gd name="connsiteX5" fmla="*/ 80171 w 214524"/>
                  <a:gd name="connsiteY5" fmla="*/ 328451 h 530055"/>
                  <a:gd name="connsiteX6" fmla="*/ 10321 w 214524"/>
                  <a:gd name="connsiteY6" fmla="*/ 10951 h 530055"/>
                  <a:gd name="connsiteX7" fmla="*/ 19846 w 214524"/>
                  <a:gd name="connsiteY7" fmla="*/ 68101 h 530055"/>
                  <a:gd name="connsiteX8" fmla="*/ 213521 w 214524"/>
                  <a:gd name="connsiteY8" fmla="*/ 1426 h 530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4524" h="530055">
                    <a:moveTo>
                      <a:pt x="213521" y="1426"/>
                    </a:moveTo>
                    <a:cubicBezTo>
                      <a:pt x="226221" y="7776"/>
                      <a:pt x="114567" y="55930"/>
                      <a:pt x="96046" y="106201"/>
                    </a:cubicBezTo>
                    <a:cubicBezTo>
                      <a:pt x="77525" y="156472"/>
                      <a:pt x="108217" y="283472"/>
                      <a:pt x="102396" y="303051"/>
                    </a:cubicBezTo>
                    <a:cubicBezTo>
                      <a:pt x="96575" y="322630"/>
                      <a:pt x="56888" y="186105"/>
                      <a:pt x="61121" y="223676"/>
                    </a:cubicBezTo>
                    <a:cubicBezTo>
                      <a:pt x="65354" y="261247"/>
                      <a:pt x="124621" y="511014"/>
                      <a:pt x="127796" y="528476"/>
                    </a:cubicBezTo>
                    <a:cubicBezTo>
                      <a:pt x="130971" y="545939"/>
                      <a:pt x="99750" y="414705"/>
                      <a:pt x="80171" y="328451"/>
                    </a:cubicBezTo>
                    <a:cubicBezTo>
                      <a:pt x="60592" y="242197"/>
                      <a:pt x="20375" y="54343"/>
                      <a:pt x="10321" y="10951"/>
                    </a:cubicBezTo>
                    <a:cubicBezTo>
                      <a:pt x="267" y="-32441"/>
                      <a:pt x="-10316" y="67043"/>
                      <a:pt x="19846" y="68101"/>
                    </a:cubicBezTo>
                    <a:cubicBezTo>
                      <a:pt x="50008" y="69159"/>
                      <a:pt x="200821" y="-4924"/>
                      <a:pt x="213521" y="142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 1108">
                <a:extLst>
                  <a:ext uri="{FF2B5EF4-FFF2-40B4-BE49-F238E27FC236}">
                    <a16:creationId xmlns:a16="http://schemas.microsoft.com/office/drawing/2014/main" id="{737C413A-E0E9-D349-CB8B-6A773065744E}"/>
                  </a:ext>
                </a:extLst>
              </p:cNvPr>
              <p:cNvSpPr/>
              <p:nvPr/>
            </p:nvSpPr>
            <p:spPr>
              <a:xfrm>
                <a:off x="3413053" y="1094867"/>
                <a:ext cx="128835" cy="279996"/>
              </a:xfrm>
              <a:custGeom>
                <a:avLst/>
                <a:gdLst>
                  <a:gd name="connsiteX0" fmla="*/ 72 w 128835"/>
                  <a:gd name="connsiteY0" fmla="*/ 508 h 279996"/>
                  <a:gd name="connsiteX1" fmla="*/ 79447 w 128835"/>
                  <a:gd name="connsiteY1" fmla="*/ 89408 h 279996"/>
                  <a:gd name="connsiteX2" fmla="*/ 66747 w 128835"/>
                  <a:gd name="connsiteY2" fmla="*/ 244983 h 279996"/>
                  <a:gd name="connsiteX3" fmla="*/ 127072 w 128835"/>
                  <a:gd name="connsiteY3" fmla="*/ 105283 h 279996"/>
                  <a:gd name="connsiteX4" fmla="*/ 111197 w 128835"/>
                  <a:gd name="connsiteY4" fmla="*/ 279908 h 279996"/>
                  <a:gd name="connsiteX5" fmla="*/ 95322 w 128835"/>
                  <a:gd name="connsiteY5" fmla="*/ 127508 h 279996"/>
                  <a:gd name="connsiteX6" fmla="*/ 72 w 128835"/>
                  <a:gd name="connsiteY6" fmla="*/ 508 h 279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835" h="279996">
                    <a:moveTo>
                      <a:pt x="72" y="508"/>
                    </a:moveTo>
                    <a:cubicBezTo>
                      <a:pt x="-2574" y="-5842"/>
                      <a:pt x="68335" y="48662"/>
                      <a:pt x="79447" y="89408"/>
                    </a:cubicBezTo>
                    <a:cubicBezTo>
                      <a:pt x="90560" y="130154"/>
                      <a:pt x="58810" y="242337"/>
                      <a:pt x="66747" y="244983"/>
                    </a:cubicBezTo>
                    <a:cubicBezTo>
                      <a:pt x="74684" y="247629"/>
                      <a:pt x="119664" y="99462"/>
                      <a:pt x="127072" y="105283"/>
                    </a:cubicBezTo>
                    <a:cubicBezTo>
                      <a:pt x="134480" y="111104"/>
                      <a:pt x="116489" y="276204"/>
                      <a:pt x="111197" y="279908"/>
                    </a:cubicBezTo>
                    <a:cubicBezTo>
                      <a:pt x="105905" y="283612"/>
                      <a:pt x="112255" y="169841"/>
                      <a:pt x="95322" y="127508"/>
                    </a:cubicBezTo>
                    <a:cubicBezTo>
                      <a:pt x="78389" y="85175"/>
                      <a:pt x="2718" y="6858"/>
                      <a:pt x="72" y="50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9" name="フリーフォーム 1178">
                <a:extLst>
                  <a:ext uri="{FF2B5EF4-FFF2-40B4-BE49-F238E27FC236}">
                    <a16:creationId xmlns:a16="http://schemas.microsoft.com/office/drawing/2014/main" id="{C7489701-8046-801F-F2DB-5BF40D938B29}"/>
                  </a:ext>
                </a:extLst>
              </p:cNvPr>
              <p:cNvSpPr/>
              <p:nvPr/>
            </p:nvSpPr>
            <p:spPr>
              <a:xfrm>
                <a:off x="3149524" y="647230"/>
                <a:ext cx="397699" cy="376123"/>
              </a:xfrm>
              <a:custGeom>
                <a:avLst/>
                <a:gdLst>
                  <a:gd name="connsiteX0" fmla="*/ 76 w 397699"/>
                  <a:gd name="connsiteY0" fmla="*/ 470 h 376123"/>
                  <a:gd name="connsiteX1" fmla="*/ 219151 w 397699"/>
                  <a:gd name="connsiteY1" fmla="*/ 57620 h 376123"/>
                  <a:gd name="connsiteX2" fmla="*/ 308051 w 397699"/>
                  <a:gd name="connsiteY2" fmla="*/ 178270 h 376123"/>
                  <a:gd name="connsiteX3" fmla="*/ 327101 w 397699"/>
                  <a:gd name="connsiteY3" fmla="*/ 143345 h 376123"/>
                  <a:gd name="connsiteX4" fmla="*/ 396951 w 397699"/>
                  <a:gd name="connsiteY4" fmla="*/ 375120 h 376123"/>
                  <a:gd name="connsiteX5" fmla="*/ 358851 w 397699"/>
                  <a:gd name="connsiteY5" fmla="*/ 222720 h 376123"/>
                  <a:gd name="connsiteX6" fmla="*/ 279476 w 397699"/>
                  <a:gd name="connsiteY6" fmla="*/ 108420 h 376123"/>
                  <a:gd name="connsiteX7" fmla="*/ 244551 w 397699"/>
                  <a:gd name="connsiteY7" fmla="*/ 86195 h 376123"/>
                  <a:gd name="connsiteX8" fmla="*/ 76 w 397699"/>
                  <a:gd name="connsiteY8" fmla="*/ 470 h 376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7699" h="376123">
                    <a:moveTo>
                      <a:pt x="76" y="470"/>
                    </a:moveTo>
                    <a:cubicBezTo>
                      <a:pt x="-4157" y="-4292"/>
                      <a:pt x="167822" y="27987"/>
                      <a:pt x="219151" y="57620"/>
                    </a:cubicBezTo>
                    <a:cubicBezTo>
                      <a:pt x="270480" y="87253"/>
                      <a:pt x="290059" y="163982"/>
                      <a:pt x="308051" y="178270"/>
                    </a:cubicBezTo>
                    <a:cubicBezTo>
                      <a:pt x="326043" y="192558"/>
                      <a:pt x="312284" y="110537"/>
                      <a:pt x="327101" y="143345"/>
                    </a:cubicBezTo>
                    <a:cubicBezTo>
                      <a:pt x="341918" y="176153"/>
                      <a:pt x="391659" y="361891"/>
                      <a:pt x="396951" y="375120"/>
                    </a:cubicBezTo>
                    <a:cubicBezTo>
                      <a:pt x="402243" y="388349"/>
                      <a:pt x="378430" y="267170"/>
                      <a:pt x="358851" y="222720"/>
                    </a:cubicBezTo>
                    <a:cubicBezTo>
                      <a:pt x="339272" y="178270"/>
                      <a:pt x="298526" y="131174"/>
                      <a:pt x="279476" y="108420"/>
                    </a:cubicBezTo>
                    <a:cubicBezTo>
                      <a:pt x="260426" y="85666"/>
                      <a:pt x="285826" y="102070"/>
                      <a:pt x="244551" y="86195"/>
                    </a:cubicBezTo>
                    <a:cubicBezTo>
                      <a:pt x="203276" y="70320"/>
                      <a:pt x="4309" y="5232"/>
                      <a:pt x="76" y="47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4" name="フリーフォーム 1183">
                <a:extLst>
                  <a:ext uri="{FF2B5EF4-FFF2-40B4-BE49-F238E27FC236}">
                    <a16:creationId xmlns:a16="http://schemas.microsoft.com/office/drawing/2014/main" id="{A727387F-70C5-E3ED-7C8C-EC850FB657D0}"/>
                  </a:ext>
                </a:extLst>
              </p:cNvPr>
              <p:cNvSpPr/>
              <p:nvPr/>
            </p:nvSpPr>
            <p:spPr>
              <a:xfrm>
                <a:off x="3218412" y="987425"/>
                <a:ext cx="172770" cy="286509"/>
              </a:xfrm>
              <a:custGeom>
                <a:avLst/>
                <a:gdLst>
                  <a:gd name="connsiteX0" fmla="*/ 172488 w 172770"/>
                  <a:gd name="connsiteY0" fmla="*/ 0 h 286509"/>
                  <a:gd name="connsiteX1" fmla="*/ 55013 w 172770"/>
                  <a:gd name="connsiteY1" fmla="*/ 111125 h 286509"/>
                  <a:gd name="connsiteX2" fmla="*/ 45488 w 172770"/>
                  <a:gd name="connsiteY2" fmla="*/ 165100 h 286509"/>
                  <a:gd name="connsiteX3" fmla="*/ 35963 w 172770"/>
                  <a:gd name="connsiteY3" fmla="*/ 92075 h 286509"/>
                  <a:gd name="connsiteX4" fmla="*/ 35963 w 172770"/>
                  <a:gd name="connsiteY4" fmla="*/ 219075 h 286509"/>
                  <a:gd name="connsiteX5" fmla="*/ 105813 w 172770"/>
                  <a:gd name="connsiteY5" fmla="*/ 285750 h 286509"/>
                  <a:gd name="connsiteX6" fmla="*/ 26438 w 172770"/>
                  <a:gd name="connsiteY6" fmla="*/ 177800 h 286509"/>
                  <a:gd name="connsiteX7" fmla="*/ 7388 w 172770"/>
                  <a:gd name="connsiteY7" fmla="*/ 98425 h 286509"/>
                  <a:gd name="connsiteX8" fmla="*/ 16913 w 172770"/>
                  <a:gd name="connsiteY8" fmla="*/ 111125 h 286509"/>
                  <a:gd name="connsiteX9" fmla="*/ 172488 w 172770"/>
                  <a:gd name="connsiteY9" fmla="*/ 0 h 286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770" h="286509">
                    <a:moveTo>
                      <a:pt x="172488" y="0"/>
                    </a:moveTo>
                    <a:cubicBezTo>
                      <a:pt x="178838" y="0"/>
                      <a:pt x="76180" y="83608"/>
                      <a:pt x="55013" y="111125"/>
                    </a:cubicBezTo>
                    <a:cubicBezTo>
                      <a:pt x="33846" y="138642"/>
                      <a:pt x="48663" y="168275"/>
                      <a:pt x="45488" y="165100"/>
                    </a:cubicBezTo>
                    <a:cubicBezTo>
                      <a:pt x="42313" y="161925"/>
                      <a:pt x="37550" y="83079"/>
                      <a:pt x="35963" y="92075"/>
                    </a:cubicBezTo>
                    <a:cubicBezTo>
                      <a:pt x="34376" y="101071"/>
                      <a:pt x="24321" y="186796"/>
                      <a:pt x="35963" y="219075"/>
                    </a:cubicBezTo>
                    <a:cubicBezTo>
                      <a:pt x="47605" y="251354"/>
                      <a:pt x="107400" y="292629"/>
                      <a:pt x="105813" y="285750"/>
                    </a:cubicBezTo>
                    <a:cubicBezTo>
                      <a:pt x="104226" y="278871"/>
                      <a:pt x="42842" y="209021"/>
                      <a:pt x="26438" y="177800"/>
                    </a:cubicBezTo>
                    <a:cubicBezTo>
                      <a:pt x="10034" y="146579"/>
                      <a:pt x="8975" y="109537"/>
                      <a:pt x="7388" y="98425"/>
                    </a:cubicBezTo>
                    <a:cubicBezTo>
                      <a:pt x="5801" y="87313"/>
                      <a:pt x="-13250" y="126471"/>
                      <a:pt x="16913" y="111125"/>
                    </a:cubicBezTo>
                    <a:cubicBezTo>
                      <a:pt x="47075" y="95779"/>
                      <a:pt x="166138" y="0"/>
                      <a:pt x="172488" y="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1" name="フリーフォーム 1210">
                <a:extLst>
                  <a:ext uri="{FF2B5EF4-FFF2-40B4-BE49-F238E27FC236}">
                    <a16:creationId xmlns:a16="http://schemas.microsoft.com/office/drawing/2014/main" id="{7D03454C-2CC2-2EF9-6FF1-FDA65BD0AAB6}"/>
                  </a:ext>
                </a:extLst>
              </p:cNvPr>
              <p:cNvSpPr/>
              <p:nvPr/>
            </p:nvSpPr>
            <p:spPr>
              <a:xfrm>
                <a:off x="6179788" y="244962"/>
                <a:ext cx="771126" cy="1799290"/>
              </a:xfrm>
              <a:custGeom>
                <a:avLst/>
                <a:gdLst>
                  <a:gd name="connsiteX0" fmla="*/ 292450 w 771126"/>
                  <a:gd name="connsiteY0" fmla="*/ 5069 h 1799290"/>
                  <a:gd name="connsiteX1" fmla="*/ 20987 w 771126"/>
                  <a:gd name="connsiteY1" fmla="*/ 1012338 h 1799290"/>
                  <a:gd name="connsiteX2" fmla="*/ 42418 w 771126"/>
                  <a:gd name="connsiteY2" fmla="*/ 1398101 h 1799290"/>
                  <a:gd name="connsiteX3" fmla="*/ 13843 w 771126"/>
                  <a:gd name="connsiteY3" fmla="*/ 1176644 h 1799290"/>
                  <a:gd name="connsiteX4" fmla="*/ 299593 w 771126"/>
                  <a:gd name="connsiteY4" fmla="*/ 1798151 h 1799290"/>
                  <a:gd name="connsiteX5" fmla="*/ 235300 w 771126"/>
                  <a:gd name="connsiteY5" fmla="*/ 1333807 h 1799290"/>
                  <a:gd name="connsiteX6" fmla="*/ 442468 w 771126"/>
                  <a:gd name="connsiteY6" fmla="*/ 1455251 h 1799290"/>
                  <a:gd name="connsiteX7" fmla="*/ 513906 w 771126"/>
                  <a:gd name="connsiteY7" fmla="*/ 890894 h 1799290"/>
                  <a:gd name="connsiteX8" fmla="*/ 771081 w 771126"/>
                  <a:gd name="connsiteY8" fmla="*/ 1426676 h 1799290"/>
                  <a:gd name="connsiteX9" fmla="*/ 492475 w 771126"/>
                  <a:gd name="connsiteY9" fmla="*/ 655151 h 1799290"/>
                  <a:gd name="connsiteX10" fmla="*/ 292450 w 771126"/>
                  <a:gd name="connsiteY10" fmla="*/ 5069 h 179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1126" h="1799290">
                    <a:moveTo>
                      <a:pt x="292450" y="5069"/>
                    </a:moveTo>
                    <a:cubicBezTo>
                      <a:pt x="213869" y="64600"/>
                      <a:pt x="62659" y="780166"/>
                      <a:pt x="20987" y="1012338"/>
                    </a:cubicBezTo>
                    <a:cubicBezTo>
                      <a:pt x="-20685" y="1244510"/>
                      <a:pt x="43609" y="1370717"/>
                      <a:pt x="42418" y="1398101"/>
                    </a:cubicBezTo>
                    <a:cubicBezTo>
                      <a:pt x="41227" y="1425485"/>
                      <a:pt x="-29019" y="1109969"/>
                      <a:pt x="13843" y="1176644"/>
                    </a:cubicBezTo>
                    <a:cubicBezTo>
                      <a:pt x="56705" y="1243319"/>
                      <a:pt x="262684" y="1771957"/>
                      <a:pt x="299593" y="1798151"/>
                    </a:cubicBezTo>
                    <a:cubicBezTo>
                      <a:pt x="336502" y="1824345"/>
                      <a:pt x="211488" y="1390957"/>
                      <a:pt x="235300" y="1333807"/>
                    </a:cubicBezTo>
                    <a:cubicBezTo>
                      <a:pt x="259112" y="1276657"/>
                      <a:pt x="396034" y="1529070"/>
                      <a:pt x="442468" y="1455251"/>
                    </a:cubicBezTo>
                    <a:cubicBezTo>
                      <a:pt x="488902" y="1381432"/>
                      <a:pt x="459137" y="895656"/>
                      <a:pt x="513906" y="890894"/>
                    </a:cubicBezTo>
                    <a:cubicBezTo>
                      <a:pt x="568675" y="886132"/>
                      <a:pt x="774653" y="1465967"/>
                      <a:pt x="771081" y="1426676"/>
                    </a:cubicBezTo>
                    <a:cubicBezTo>
                      <a:pt x="767509" y="1387386"/>
                      <a:pt x="574628" y="884942"/>
                      <a:pt x="492475" y="655151"/>
                    </a:cubicBezTo>
                    <a:cubicBezTo>
                      <a:pt x="410322" y="425360"/>
                      <a:pt x="371031" y="-54462"/>
                      <a:pt x="292450" y="5069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3" name="フリーフォーム 1212">
                <a:extLst>
                  <a:ext uri="{FF2B5EF4-FFF2-40B4-BE49-F238E27FC236}">
                    <a16:creationId xmlns:a16="http://schemas.microsoft.com/office/drawing/2014/main" id="{2946412D-B00F-A974-5665-CBEC6E1F68ED}"/>
                  </a:ext>
                </a:extLst>
              </p:cNvPr>
              <p:cNvSpPr/>
              <p:nvPr/>
            </p:nvSpPr>
            <p:spPr>
              <a:xfrm>
                <a:off x="6343244" y="147601"/>
                <a:ext cx="1296481" cy="3924742"/>
              </a:xfrm>
              <a:custGeom>
                <a:avLst/>
                <a:gdLst>
                  <a:gd name="connsiteX0" fmla="*/ 186144 w 1296481"/>
                  <a:gd name="connsiteY0" fmla="*/ 2418 h 3924742"/>
                  <a:gd name="connsiteX1" fmla="*/ 957669 w 1296481"/>
                  <a:gd name="connsiteY1" fmla="*/ 1031118 h 3924742"/>
                  <a:gd name="connsiteX2" fmla="*/ 1236275 w 1296481"/>
                  <a:gd name="connsiteY2" fmla="*/ 2531305 h 3924742"/>
                  <a:gd name="connsiteX3" fmla="*/ 1236275 w 1296481"/>
                  <a:gd name="connsiteY3" fmla="*/ 2395574 h 3924742"/>
                  <a:gd name="connsiteX4" fmla="*/ 586194 w 1296481"/>
                  <a:gd name="connsiteY4" fmla="*/ 3924337 h 3924742"/>
                  <a:gd name="connsiteX5" fmla="*/ 900519 w 1296481"/>
                  <a:gd name="connsiteY5" fmla="*/ 2531305 h 3924742"/>
                  <a:gd name="connsiteX6" fmla="*/ 300444 w 1296481"/>
                  <a:gd name="connsiteY6" fmla="*/ 1002543 h 3924742"/>
                  <a:gd name="connsiteX7" fmla="*/ 406 w 1296481"/>
                  <a:gd name="connsiteY7" fmla="*/ 252449 h 3924742"/>
                  <a:gd name="connsiteX8" fmla="*/ 357594 w 1296481"/>
                  <a:gd name="connsiteY8" fmla="*/ 731080 h 3924742"/>
                  <a:gd name="connsiteX9" fmla="*/ 186144 w 1296481"/>
                  <a:gd name="connsiteY9" fmla="*/ 2418 h 3924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6481" h="3924742">
                    <a:moveTo>
                      <a:pt x="186144" y="2418"/>
                    </a:moveTo>
                    <a:cubicBezTo>
                      <a:pt x="286156" y="52424"/>
                      <a:pt x="782647" y="609637"/>
                      <a:pt x="957669" y="1031118"/>
                    </a:cubicBezTo>
                    <a:cubicBezTo>
                      <a:pt x="1132691" y="1452599"/>
                      <a:pt x="1189841" y="2303896"/>
                      <a:pt x="1236275" y="2531305"/>
                    </a:cubicBezTo>
                    <a:cubicBezTo>
                      <a:pt x="1282709" y="2758714"/>
                      <a:pt x="1344622" y="2163402"/>
                      <a:pt x="1236275" y="2395574"/>
                    </a:cubicBezTo>
                    <a:cubicBezTo>
                      <a:pt x="1127928" y="2627746"/>
                      <a:pt x="642153" y="3901715"/>
                      <a:pt x="586194" y="3924337"/>
                    </a:cubicBezTo>
                    <a:cubicBezTo>
                      <a:pt x="530235" y="3946959"/>
                      <a:pt x="948144" y="3018271"/>
                      <a:pt x="900519" y="2531305"/>
                    </a:cubicBezTo>
                    <a:cubicBezTo>
                      <a:pt x="852894" y="2044339"/>
                      <a:pt x="450463" y="1382352"/>
                      <a:pt x="300444" y="1002543"/>
                    </a:cubicBezTo>
                    <a:cubicBezTo>
                      <a:pt x="150425" y="622734"/>
                      <a:pt x="-9119" y="297693"/>
                      <a:pt x="406" y="252449"/>
                    </a:cubicBezTo>
                    <a:cubicBezTo>
                      <a:pt x="9931" y="207205"/>
                      <a:pt x="332591" y="767989"/>
                      <a:pt x="357594" y="731080"/>
                    </a:cubicBezTo>
                    <a:cubicBezTo>
                      <a:pt x="382597" y="694171"/>
                      <a:pt x="86132" y="-47588"/>
                      <a:pt x="186144" y="2418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4" name="フリーフォーム 1323">
                <a:extLst>
                  <a:ext uri="{FF2B5EF4-FFF2-40B4-BE49-F238E27FC236}">
                    <a16:creationId xmlns:a16="http://schemas.microsoft.com/office/drawing/2014/main" id="{453BCF65-22CA-D544-13AF-165313462B69}"/>
                  </a:ext>
                </a:extLst>
              </p:cNvPr>
              <p:cNvSpPr/>
              <p:nvPr/>
            </p:nvSpPr>
            <p:spPr>
              <a:xfrm>
                <a:off x="4647162" y="274698"/>
                <a:ext cx="1663155" cy="3943219"/>
              </a:xfrm>
              <a:custGeom>
                <a:avLst/>
                <a:gdLst>
                  <a:gd name="connsiteX0" fmla="*/ 1660769 w 1663155"/>
                  <a:gd name="connsiteY0" fmla="*/ 146783 h 3943219"/>
                  <a:gd name="connsiteX1" fmla="*/ 1017832 w 1663155"/>
                  <a:gd name="connsiteY1" fmla="*/ 1161196 h 3943219"/>
                  <a:gd name="connsiteX2" fmla="*/ 646357 w 1663155"/>
                  <a:gd name="connsiteY2" fmla="*/ 1997015 h 3943219"/>
                  <a:gd name="connsiteX3" fmla="*/ 732082 w 1663155"/>
                  <a:gd name="connsiteY3" fmla="*/ 1768415 h 3943219"/>
                  <a:gd name="connsiteX4" fmla="*/ 746369 w 1663155"/>
                  <a:gd name="connsiteY4" fmla="*/ 2768540 h 3943219"/>
                  <a:gd name="connsiteX5" fmla="*/ 810663 w 1663155"/>
                  <a:gd name="connsiteY5" fmla="*/ 3632933 h 3943219"/>
                  <a:gd name="connsiteX6" fmla="*/ 746369 w 1663155"/>
                  <a:gd name="connsiteY6" fmla="*/ 3561496 h 3943219"/>
                  <a:gd name="connsiteX7" fmla="*/ 803519 w 1663155"/>
                  <a:gd name="connsiteY7" fmla="*/ 3940115 h 3943219"/>
                  <a:gd name="connsiteX8" fmla="*/ 567776 w 1663155"/>
                  <a:gd name="connsiteY8" fmla="*/ 3318608 h 3943219"/>
                  <a:gd name="connsiteX9" fmla="*/ 53426 w 1663155"/>
                  <a:gd name="connsiteY9" fmla="*/ 1618396 h 3943219"/>
                  <a:gd name="connsiteX10" fmla="*/ 67713 w 1663155"/>
                  <a:gd name="connsiteY10" fmla="*/ 2039877 h 3943219"/>
                  <a:gd name="connsiteX11" fmla="*/ 510626 w 1663155"/>
                  <a:gd name="connsiteY11" fmla="*/ 532546 h 3943219"/>
                  <a:gd name="connsiteX12" fmla="*/ 310601 w 1663155"/>
                  <a:gd name="connsiteY12" fmla="*/ 896877 h 3943219"/>
                  <a:gd name="connsiteX13" fmla="*/ 1210713 w 1663155"/>
                  <a:gd name="connsiteY13" fmla="*/ 3908 h 3943219"/>
                  <a:gd name="connsiteX14" fmla="*/ 767801 w 1663155"/>
                  <a:gd name="connsiteY14" fmla="*/ 553977 h 3943219"/>
                  <a:gd name="connsiteX15" fmla="*/ 1660769 w 1663155"/>
                  <a:gd name="connsiteY15" fmla="*/ 146783 h 39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3155" h="3943219">
                    <a:moveTo>
                      <a:pt x="1660769" y="146783"/>
                    </a:moveTo>
                    <a:cubicBezTo>
                      <a:pt x="1702441" y="247986"/>
                      <a:pt x="1186901" y="852824"/>
                      <a:pt x="1017832" y="1161196"/>
                    </a:cubicBezTo>
                    <a:cubicBezTo>
                      <a:pt x="848763" y="1469568"/>
                      <a:pt x="693982" y="1895812"/>
                      <a:pt x="646357" y="1997015"/>
                    </a:cubicBezTo>
                    <a:cubicBezTo>
                      <a:pt x="598732" y="2098218"/>
                      <a:pt x="715413" y="1639828"/>
                      <a:pt x="732082" y="1768415"/>
                    </a:cubicBezTo>
                    <a:cubicBezTo>
                      <a:pt x="748751" y="1897003"/>
                      <a:pt x="733272" y="2457787"/>
                      <a:pt x="746369" y="2768540"/>
                    </a:cubicBezTo>
                    <a:cubicBezTo>
                      <a:pt x="759466" y="3079293"/>
                      <a:pt x="810663" y="3500774"/>
                      <a:pt x="810663" y="3632933"/>
                    </a:cubicBezTo>
                    <a:cubicBezTo>
                      <a:pt x="810663" y="3765092"/>
                      <a:pt x="747560" y="3510299"/>
                      <a:pt x="746369" y="3561496"/>
                    </a:cubicBezTo>
                    <a:cubicBezTo>
                      <a:pt x="745178" y="3612693"/>
                      <a:pt x="833284" y="3980596"/>
                      <a:pt x="803519" y="3940115"/>
                    </a:cubicBezTo>
                    <a:cubicBezTo>
                      <a:pt x="773754" y="3899634"/>
                      <a:pt x="692792" y="3705561"/>
                      <a:pt x="567776" y="3318608"/>
                    </a:cubicBezTo>
                    <a:cubicBezTo>
                      <a:pt x="442760" y="2931655"/>
                      <a:pt x="136770" y="1831518"/>
                      <a:pt x="53426" y="1618396"/>
                    </a:cubicBezTo>
                    <a:cubicBezTo>
                      <a:pt x="-29918" y="1405274"/>
                      <a:pt x="-8487" y="2220852"/>
                      <a:pt x="67713" y="2039877"/>
                    </a:cubicBezTo>
                    <a:cubicBezTo>
                      <a:pt x="143913" y="1858902"/>
                      <a:pt x="470145" y="723046"/>
                      <a:pt x="510626" y="532546"/>
                    </a:cubicBezTo>
                    <a:cubicBezTo>
                      <a:pt x="551107" y="342046"/>
                      <a:pt x="193920" y="984983"/>
                      <a:pt x="310601" y="896877"/>
                    </a:cubicBezTo>
                    <a:cubicBezTo>
                      <a:pt x="427282" y="808771"/>
                      <a:pt x="1134513" y="61058"/>
                      <a:pt x="1210713" y="3908"/>
                    </a:cubicBezTo>
                    <a:cubicBezTo>
                      <a:pt x="1286913" y="-53242"/>
                      <a:pt x="692792" y="534927"/>
                      <a:pt x="767801" y="553977"/>
                    </a:cubicBezTo>
                    <a:cubicBezTo>
                      <a:pt x="842810" y="573027"/>
                      <a:pt x="1619097" y="45580"/>
                      <a:pt x="1660769" y="146783"/>
                    </a:cubicBez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5" name="フリーフォーム 1324">
                <a:extLst>
                  <a:ext uri="{FF2B5EF4-FFF2-40B4-BE49-F238E27FC236}">
                    <a16:creationId xmlns:a16="http://schemas.microsoft.com/office/drawing/2014/main" id="{E7813A8A-06E4-0ACF-742C-493EBAB19F1E}"/>
                  </a:ext>
                </a:extLst>
              </p:cNvPr>
              <p:cNvSpPr/>
              <p:nvPr/>
            </p:nvSpPr>
            <p:spPr>
              <a:xfrm>
                <a:off x="6003886" y="2362128"/>
                <a:ext cx="60369" cy="260920"/>
              </a:xfrm>
              <a:custGeom>
                <a:avLst/>
                <a:gdLst>
                  <a:gd name="connsiteX0" fmla="*/ 60364 w 60369"/>
                  <a:gd name="connsiteY0" fmla="*/ 72 h 260920"/>
                  <a:gd name="connsiteX1" fmla="*/ 9564 w 60369"/>
                  <a:gd name="connsiteY1" fmla="*/ 88972 h 260920"/>
                  <a:gd name="connsiteX2" fmla="*/ 3214 w 60369"/>
                  <a:gd name="connsiteY2" fmla="*/ 123897 h 260920"/>
                  <a:gd name="connsiteX3" fmla="*/ 28614 w 60369"/>
                  <a:gd name="connsiteY3" fmla="*/ 228672 h 260920"/>
                  <a:gd name="connsiteX4" fmla="*/ 44489 w 60369"/>
                  <a:gd name="connsiteY4" fmla="*/ 260422 h 260920"/>
                  <a:gd name="connsiteX5" fmla="*/ 15914 w 60369"/>
                  <a:gd name="connsiteY5" fmla="*/ 209622 h 260920"/>
                  <a:gd name="connsiteX6" fmla="*/ 39 w 60369"/>
                  <a:gd name="connsiteY6" fmla="*/ 177872 h 260920"/>
                  <a:gd name="connsiteX7" fmla="*/ 12739 w 60369"/>
                  <a:gd name="connsiteY7" fmla="*/ 104847 h 260920"/>
                  <a:gd name="connsiteX8" fmla="*/ 60364 w 60369"/>
                  <a:gd name="connsiteY8" fmla="*/ 72 h 260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369" h="260920">
                    <a:moveTo>
                      <a:pt x="60364" y="72"/>
                    </a:moveTo>
                    <a:cubicBezTo>
                      <a:pt x="59835" y="-2574"/>
                      <a:pt x="19089" y="68335"/>
                      <a:pt x="9564" y="88972"/>
                    </a:cubicBezTo>
                    <a:cubicBezTo>
                      <a:pt x="39" y="109609"/>
                      <a:pt x="39" y="100614"/>
                      <a:pt x="3214" y="123897"/>
                    </a:cubicBezTo>
                    <a:cubicBezTo>
                      <a:pt x="6389" y="147180"/>
                      <a:pt x="21735" y="205918"/>
                      <a:pt x="28614" y="228672"/>
                    </a:cubicBezTo>
                    <a:cubicBezTo>
                      <a:pt x="35493" y="251426"/>
                      <a:pt x="46606" y="263597"/>
                      <a:pt x="44489" y="260422"/>
                    </a:cubicBezTo>
                    <a:cubicBezTo>
                      <a:pt x="42372" y="257247"/>
                      <a:pt x="23322" y="223380"/>
                      <a:pt x="15914" y="209622"/>
                    </a:cubicBezTo>
                    <a:cubicBezTo>
                      <a:pt x="8506" y="195864"/>
                      <a:pt x="568" y="195334"/>
                      <a:pt x="39" y="177872"/>
                    </a:cubicBezTo>
                    <a:cubicBezTo>
                      <a:pt x="-490" y="160410"/>
                      <a:pt x="4272" y="131835"/>
                      <a:pt x="12739" y="104847"/>
                    </a:cubicBezTo>
                    <a:cubicBezTo>
                      <a:pt x="21206" y="77859"/>
                      <a:pt x="60893" y="2718"/>
                      <a:pt x="60364" y="7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6" name="フリーフォーム 1325">
                <a:extLst>
                  <a:ext uri="{FF2B5EF4-FFF2-40B4-BE49-F238E27FC236}">
                    <a16:creationId xmlns:a16="http://schemas.microsoft.com/office/drawing/2014/main" id="{D4274713-D2F6-DDBB-5F23-D20ADB4EDAC3}"/>
                  </a:ext>
                </a:extLst>
              </p:cNvPr>
              <p:cNvSpPr/>
              <p:nvPr/>
            </p:nvSpPr>
            <p:spPr>
              <a:xfrm>
                <a:off x="6467198" y="2339175"/>
                <a:ext cx="78432" cy="251735"/>
              </a:xfrm>
              <a:custGeom>
                <a:avLst/>
                <a:gdLst>
                  <a:gd name="connsiteX0" fmla="*/ 277 w 78432"/>
                  <a:gd name="connsiteY0" fmla="*/ 800 h 251735"/>
                  <a:gd name="connsiteX1" fmla="*/ 51077 w 78432"/>
                  <a:gd name="connsiteY1" fmla="*/ 111925 h 251735"/>
                  <a:gd name="connsiteX2" fmla="*/ 57427 w 78432"/>
                  <a:gd name="connsiteY2" fmla="*/ 146850 h 251735"/>
                  <a:gd name="connsiteX3" fmla="*/ 57427 w 78432"/>
                  <a:gd name="connsiteY3" fmla="*/ 191300 h 251735"/>
                  <a:gd name="connsiteX4" fmla="*/ 66952 w 78432"/>
                  <a:gd name="connsiteY4" fmla="*/ 251625 h 251735"/>
                  <a:gd name="connsiteX5" fmla="*/ 76477 w 78432"/>
                  <a:gd name="connsiteY5" fmla="*/ 175425 h 251735"/>
                  <a:gd name="connsiteX6" fmla="*/ 277 w 78432"/>
                  <a:gd name="connsiteY6" fmla="*/ 800 h 251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432" h="251735">
                    <a:moveTo>
                      <a:pt x="277" y="800"/>
                    </a:moveTo>
                    <a:cubicBezTo>
                      <a:pt x="-3956" y="-9783"/>
                      <a:pt x="41552" y="87583"/>
                      <a:pt x="51077" y="111925"/>
                    </a:cubicBezTo>
                    <a:cubicBezTo>
                      <a:pt x="60602" y="136267"/>
                      <a:pt x="56369" y="133621"/>
                      <a:pt x="57427" y="146850"/>
                    </a:cubicBezTo>
                    <a:cubicBezTo>
                      <a:pt x="58485" y="160079"/>
                      <a:pt x="55840" y="173838"/>
                      <a:pt x="57427" y="191300"/>
                    </a:cubicBezTo>
                    <a:cubicBezTo>
                      <a:pt x="59014" y="208762"/>
                      <a:pt x="63777" y="254271"/>
                      <a:pt x="66952" y="251625"/>
                    </a:cubicBezTo>
                    <a:cubicBezTo>
                      <a:pt x="70127" y="248979"/>
                      <a:pt x="83356" y="211937"/>
                      <a:pt x="76477" y="175425"/>
                    </a:cubicBezTo>
                    <a:cubicBezTo>
                      <a:pt x="69598" y="138913"/>
                      <a:pt x="4510" y="11383"/>
                      <a:pt x="277" y="80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7" name="フリーフォーム 1326">
                <a:extLst>
                  <a:ext uri="{FF2B5EF4-FFF2-40B4-BE49-F238E27FC236}">
                    <a16:creationId xmlns:a16="http://schemas.microsoft.com/office/drawing/2014/main" id="{0C7E06FC-8284-28E3-BF7E-E2A265D4C6CF}"/>
                  </a:ext>
                </a:extLst>
              </p:cNvPr>
              <p:cNvSpPr/>
              <p:nvPr/>
            </p:nvSpPr>
            <p:spPr>
              <a:xfrm>
                <a:off x="5847425" y="2361523"/>
                <a:ext cx="158952" cy="488566"/>
              </a:xfrm>
              <a:custGeom>
                <a:avLst/>
                <a:gdLst>
                  <a:gd name="connsiteX0" fmla="*/ 157590 w 158952"/>
                  <a:gd name="connsiteY0" fmla="*/ 2952 h 488566"/>
                  <a:gd name="connsiteX1" fmla="*/ 24524 w 158952"/>
                  <a:gd name="connsiteY1" fmla="*/ 282731 h 488566"/>
                  <a:gd name="connsiteX2" fmla="*/ 641 w 158952"/>
                  <a:gd name="connsiteY2" fmla="*/ 487447 h 488566"/>
                  <a:gd name="connsiteX3" fmla="*/ 7465 w 158952"/>
                  <a:gd name="connsiteY3" fmla="*/ 361205 h 488566"/>
                  <a:gd name="connsiteX4" fmla="*/ 14288 w 158952"/>
                  <a:gd name="connsiteY4" fmla="*/ 282731 h 488566"/>
                  <a:gd name="connsiteX5" fmla="*/ 89351 w 158952"/>
                  <a:gd name="connsiteY5" fmla="*/ 142841 h 488566"/>
                  <a:gd name="connsiteX6" fmla="*/ 157590 w 158952"/>
                  <a:gd name="connsiteY6" fmla="*/ 2952 h 488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952" h="488566">
                    <a:moveTo>
                      <a:pt x="157590" y="2952"/>
                    </a:moveTo>
                    <a:cubicBezTo>
                      <a:pt x="146786" y="26267"/>
                      <a:pt x="50682" y="201982"/>
                      <a:pt x="24524" y="282731"/>
                    </a:cubicBezTo>
                    <a:cubicBezTo>
                      <a:pt x="-1634" y="363480"/>
                      <a:pt x="3484" y="474368"/>
                      <a:pt x="641" y="487447"/>
                    </a:cubicBezTo>
                    <a:cubicBezTo>
                      <a:pt x="-2202" y="500526"/>
                      <a:pt x="5190" y="395324"/>
                      <a:pt x="7465" y="361205"/>
                    </a:cubicBezTo>
                    <a:cubicBezTo>
                      <a:pt x="9739" y="327086"/>
                      <a:pt x="640" y="319125"/>
                      <a:pt x="14288" y="282731"/>
                    </a:cubicBezTo>
                    <a:cubicBezTo>
                      <a:pt x="27936" y="246337"/>
                      <a:pt x="66605" y="184922"/>
                      <a:pt x="89351" y="142841"/>
                    </a:cubicBezTo>
                    <a:cubicBezTo>
                      <a:pt x="112097" y="100760"/>
                      <a:pt x="168394" y="-20363"/>
                      <a:pt x="157590" y="295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8" name="フリーフォーム 1327">
                <a:extLst>
                  <a:ext uri="{FF2B5EF4-FFF2-40B4-BE49-F238E27FC236}">
                    <a16:creationId xmlns:a16="http://schemas.microsoft.com/office/drawing/2014/main" id="{0CFA217A-38C1-2785-67E3-80E6891722C2}"/>
                  </a:ext>
                </a:extLst>
              </p:cNvPr>
              <p:cNvSpPr/>
              <p:nvPr/>
            </p:nvSpPr>
            <p:spPr>
              <a:xfrm>
                <a:off x="6622535" y="2446270"/>
                <a:ext cx="130480" cy="460822"/>
              </a:xfrm>
              <a:custGeom>
                <a:avLst/>
                <a:gdLst>
                  <a:gd name="connsiteX0" fmla="*/ 41 w 130480"/>
                  <a:gd name="connsiteY0" fmla="*/ 91 h 460822"/>
                  <a:gd name="connsiteX1" fmla="*/ 109223 w 130480"/>
                  <a:gd name="connsiteY1" fmla="*/ 238927 h 460822"/>
                  <a:gd name="connsiteX2" fmla="*/ 122871 w 130480"/>
                  <a:gd name="connsiteY2" fmla="*/ 460703 h 460822"/>
                  <a:gd name="connsiteX3" fmla="*/ 122871 w 130480"/>
                  <a:gd name="connsiteY3" fmla="*/ 266223 h 460822"/>
                  <a:gd name="connsiteX4" fmla="*/ 41 w 130480"/>
                  <a:gd name="connsiteY4" fmla="*/ 91 h 460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480" h="460822">
                    <a:moveTo>
                      <a:pt x="41" y="91"/>
                    </a:moveTo>
                    <a:cubicBezTo>
                      <a:pt x="-2234" y="-4458"/>
                      <a:pt x="88751" y="162158"/>
                      <a:pt x="109223" y="238927"/>
                    </a:cubicBezTo>
                    <a:cubicBezTo>
                      <a:pt x="129695" y="315696"/>
                      <a:pt x="120596" y="456154"/>
                      <a:pt x="122871" y="460703"/>
                    </a:cubicBezTo>
                    <a:cubicBezTo>
                      <a:pt x="125146" y="465252"/>
                      <a:pt x="138793" y="339011"/>
                      <a:pt x="122871" y="266223"/>
                    </a:cubicBezTo>
                    <a:cubicBezTo>
                      <a:pt x="106949" y="193435"/>
                      <a:pt x="2316" y="4640"/>
                      <a:pt x="41" y="9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0" name="フリーフォーム 1209">
                <a:extLst>
                  <a:ext uri="{FF2B5EF4-FFF2-40B4-BE49-F238E27FC236}">
                    <a16:creationId xmlns:a16="http://schemas.microsoft.com/office/drawing/2014/main" id="{053F77DA-F3B6-CE85-66FD-935FC0DEC828}"/>
                  </a:ext>
                </a:extLst>
              </p:cNvPr>
              <p:cNvSpPr/>
              <p:nvPr/>
            </p:nvSpPr>
            <p:spPr>
              <a:xfrm>
                <a:off x="2775840" y="883684"/>
                <a:ext cx="674440" cy="691256"/>
              </a:xfrm>
              <a:custGeom>
                <a:avLst/>
                <a:gdLst>
                  <a:gd name="connsiteX0" fmla="*/ 2285 w 674440"/>
                  <a:gd name="connsiteY0" fmla="*/ 300591 h 691256"/>
                  <a:gd name="connsiteX1" fmla="*/ 43560 w 674440"/>
                  <a:gd name="connsiteY1" fmla="*/ 49766 h 691256"/>
                  <a:gd name="connsiteX2" fmla="*/ 62610 w 674440"/>
                  <a:gd name="connsiteY2" fmla="*/ 160891 h 691256"/>
                  <a:gd name="connsiteX3" fmla="*/ 78485 w 674440"/>
                  <a:gd name="connsiteY3" fmla="*/ 2141 h 691256"/>
                  <a:gd name="connsiteX4" fmla="*/ 167385 w 674440"/>
                  <a:gd name="connsiteY4" fmla="*/ 300591 h 691256"/>
                  <a:gd name="connsiteX5" fmla="*/ 161035 w 674440"/>
                  <a:gd name="connsiteY5" fmla="*/ 122791 h 691256"/>
                  <a:gd name="connsiteX6" fmla="*/ 211835 w 674440"/>
                  <a:gd name="connsiteY6" fmla="*/ 329166 h 691256"/>
                  <a:gd name="connsiteX7" fmla="*/ 205485 w 674440"/>
                  <a:gd name="connsiteY7" fmla="*/ 278366 h 691256"/>
                  <a:gd name="connsiteX8" fmla="*/ 446785 w 674440"/>
                  <a:gd name="connsiteY8" fmla="*/ 449816 h 691256"/>
                  <a:gd name="connsiteX9" fmla="*/ 395985 w 674440"/>
                  <a:gd name="connsiteY9" fmla="*/ 408541 h 691256"/>
                  <a:gd name="connsiteX10" fmla="*/ 672210 w 674440"/>
                  <a:gd name="connsiteY10" fmla="*/ 595866 h 691256"/>
                  <a:gd name="connsiteX11" fmla="*/ 532510 w 674440"/>
                  <a:gd name="connsiteY11" fmla="*/ 551416 h 691256"/>
                  <a:gd name="connsiteX12" fmla="*/ 649985 w 674440"/>
                  <a:gd name="connsiteY12" fmla="*/ 691116 h 691256"/>
                  <a:gd name="connsiteX13" fmla="*/ 500760 w 674440"/>
                  <a:gd name="connsiteY13" fmla="*/ 570466 h 691256"/>
                  <a:gd name="connsiteX14" fmla="*/ 167385 w 674440"/>
                  <a:gd name="connsiteY14" fmla="*/ 252966 h 691256"/>
                  <a:gd name="connsiteX15" fmla="*/ 119760 w 674440"/>
                  <a:gd name="connsiteY15" fmla="*/ 167241 h 691256"/>
                  <a:gd name="connsiteX16" fmla="*/ 2285 w 674440"/>
                  <a:gd name="connsiteY16" fmla="*/ 300591 h 691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4440" h="691256">
                    <a:moveTo>
                      <a:pt x="2285" y="300591"/>
                    </a:moveTo>
                    <a:cubicBezTo>
                      <a:pt x="-10415" y="281012"/>
                      <a:pt x="33506" y="73049"/>
                      <a:pt x="43560" y="49766"/>
                    </a:cubicBezTo>
                    <a:cubicBezTo>
                      <a:pt x="53614" y="26483"/>
                      <a:pt x="56789" y="168828"/>
                      <a:pt x="62610" y="160891"/>
                    </a:cubicBezTo>
                    <a:cubicBezTo>
                      <a:pt x="68431" y="152954"/>
                      <a:pt x="61023" y="-21142"/>
                      <a:pt x="78485" y="2141"/>
                    </a:cubicBezTo>
                    <a:cubicBezTo>
                      <a:pt x="95948" y="25424"/>
                      <a:pt x="153627" y="280483"/>
                      <a:pt x="167385" y="300591"/>
                    </a:cubicBezTo>
                    <a:cubicBezTo>
                      <a:pt x="181143" y="320699"/>
                      <a:pt x="153627" y="118028"/>
                      <a:pt x="161035" y="122791"/>
                    </a:cubicBezTo>
                    <a:cubicBezTo>
                      <a:pt x="168443" y="127553"/>
                      <a:pt x="204427" y="303237"/>
                      <a:pt x="211835" y="329166"/>
                    </a:cubicBezTo>
                    <a:cubicBezTo>
                      <a:pt x="219243" y="355095"/>
                      <a:pt x="166327" y="258258"/>
                      <a:pt x="205485" y="278366"/>
                    </a:cubicBezTo>
                    <a:cubicBezTo>
                      <a:pt x="244643" y="298474"/>
                      <a:pt x="415035" y="428120"/>
                      <a:pt x="446785" y="449816"/>
                    </a:cubicBezTo>
                    <a:cubicBezTo>
                      <a:pt x="478535" y="471512"/>
                      <a:pt x="358414" y="384199"/>
                      <a:pt x="395985" y="408541"/>
                    </a:cubicBezTo>
                    <a:cubicBezTo>
                      <a:pt x="433556" y="432883"/>
                      <a:pt x="649456" y="572054"/>
                      <a:pt x="672210" y="595866"/>
                    </a:cubicBezTo>
                    <a:cubicBezTo>
                      <a:pt x="694964" y="619678"/>
                      <a:pt x="536214" y="535541"/>
                      <a:pt x="532510" y="551416"/>
                    </a:cubicBezTo>
                    <a:cubicBezTo>
                      <a:pt x="528806" y="567291"/>
                      <a:pt x="655277" y="687941"/>
                      <a:pt x="649985" y="691116"/>
                    </a:cubicBezTo>
                    <a:cubicBezTo>
                      <a:pt x="644693" y="694291"/>
                      <a:pt x="581193" y="643491"/>
                      <a:pt x="500760" y="570466"/>
                    </a:cubicBezTo>
                    <a:cubicBezTo>
                      <a:pt x="420327" y="497441"/>
                      <a:pt x="230885" y="320170"/>
                      <a:pt x="167385" y="252966"/>
                    </a:cubicBezTo>
                    <a:cubicBezTo>
                      <a:pt x="103885" y="185762"/>
                      <a:pt x="149922" y="159833"/>
                      <a:pt x="119760" y="167241"/>
                    </a:cubicBezTo>
                    <a:cubicBezTo>
                      <a:pt x="89598" y="174649"/>
                      <a:pt x="14985" y="320170"/>
                      <a:pt x="2285" y="300591"/>
                    </a:cubicBezTo>
                    <a:close/>
                  </a:path>
                </a:pathLst>
              </a:custGeom>
              <a:solidFill>
                <a:srgbClr val="FF8AD8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2" name="フリーフォーム 1211">
                <a:extLst>
                  <a:ext uri="{FF2B5EF4-FFF2-40B4-BE49-F238E27FC236}">
                    <a16:creationId xmlns:a16="http://schemas.microsoft.com/office/drawing/2014/main" id="{E220E809-3EA7-B365-655A-C3699FD75D66}"/>
                  </a:ext>
                </a:extLst>
              </p:cNvPr>
              <p:cNvSpPr/>
              <p:nvPr/>
            </p:nvSpPr>
            <p:spPr>
              <a:xfrm>
                <a:off x="3273422" y="1112224"/>
                <a:ext cx="352002" cy="837053"/>
              </a:xfrm>
              <a:custGeom>
                <a:avLst/>
                <a:gdLst>
                  <a:gd name="connsiteX0" fmla="*/ 92078 w 352002"/>
                  <a:gd name="connsiteY0" fmla="*/ 370501 h 837053"/>
                  <a:gd name="connsiteX1" fmla="*/ 203203 w 352002"/>
                  <a:gd name="connsiteY1" fmla="*/ 94276 h 837053"/>
                  <a:gd name="connsiteX2" fmla="*/ 123828 w 352002"/>
                  <a:gd name="connsiteY2" fmla="*/ 230801 h 837053"/>
                  <a:gd name="connsiteX3" fmla="*/ 228603 w 352002"/>
                  <a:gd name="connsiteY3" fmla="*/ 100626 h 837053"/>
                  <a:gd name="connsiteX4" fmla="*/ 222253 w 352002"/>
                  <a:gd name="connsiteY4" fmla="*/ 5376 h 837053"/>
                  <a:gd name="connsiteX5" fmla="*/ 349253 w 352002"/>
                  <a:gd name="connsiteY5" fmla="*/ 265726 h 837053"/>
                  <a:gd name="connsiteX6" fmla="*/ 311153 w 352002"/>
                  <a:gd name="connsiteY6" fmla="*/ 176826 h 837053"/>
                  <a:gd name="connsiteX7" fmla="*/ 330203 w 352002"/>
                  <a:gd name="connsiteY7" fmla="*/ 545126 h 837053"/>
                  <a:gd name="connsiteX8" fmla="*/ 146053 w 352002"/>
                  <a:gd name="connsiteY8" fmla="*/ 830876 h 837053"/>
                  <a:gd name="connsiteX9" fmla="*/ 161928 w 352002"/>
                  <a:gd name="connsiteY9" fmla="*/ 748326 h 837053"/>
                  <a:gd name="connsiteX10" fmla="*/ 41278 w 352002"/>
                  <a:gd name="connsiteY10" fmla="*/ 830876 h 837053"/>
                  <a:gd name="connsiteX11" fmla="*/ 76203 w 352002"/>
                  <a:gd name="connsiteY11" fmla="*/ 735626 h 837053"/>
                  <a:gd name="connsiteX12" fmla="*/ 3 w 352002"/>
                  <a:gd name="connsiteY12" fmla="*/ 808651 h 837053"/>
                  <a:gd name="connsiteX13" fmla="*/ 73028 w 352002"/>
                  <a:gd name="connsiteY13" fmla="*/ 668951 h 837053"/>
                  <a:gd name="connsiteX14" fmla="*/ 92078 w 352002"/>
                  <a:gd name="connsiteY14" fmla="*/ 370501 h 837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2002" h="837053">
                    <a:moveTo>
                      <a:pt x="92078" y="370501"/>
                    </a:moveTo>
                    <a:cubicBezTo>
                      <a:pt x="113774" y="274722"/>
                      <a:pt x="197911" y="117559"/>
                      <a:pt x="203203" y="94276"/>
                    </a:cubicBezTo>
                    <a:cubicBezTo>
                      <a:pt x="208495" y="70993"/>
                      <a:pt x="119595" y="229743"/>
                      <a:pt x="123828" y="230801"/>
                    </a:cubicBezTo>
                    <a:cubicBezTo>
                      <a:pt x="128061" y="231859"/>
                      <a:pt x="212199" y="138197"/>
                      <a:pt x="228603" y="100626"/>
                    </a:cubicBezTo>
                    <a:cubicBezTo>
                      <a:pt x="245007" y="63055"/>
                      <a:pt x="202145" y="-22141"/>
                      <a:pt x="222253" y="5376"/>
                    </a:cubicBezTo>
                    <a:cubicBezTo>
                      <a:pt x="242361" y="32893"/>
                      <a:pt x="334436" y="237151"/>
                      <a:pt x="349253" y="265726"/>
                    </a:cubicBezTo>
                    <a:cubicBezTo>
                      <a:pt x="364070" y="294301"/>
                      <a:pt x="314328" y="130259"/>
                      <a:pt x="311153" y="176826"/>
                    </a:cubicBezTo>
                    <a:cubicBezTo>
                      <a:pt x="307978" y="223393"/>
                      <a:pt x="357720" y="436118"/>
                      <a:pt x="330203" y="545126"/>
                    </a:cubicBezTo>
                    <a:cubicBezTo>
                      <a:pt x="302686" y="654134"/>
                      <a:pt x="174099" y="797009"/>
                      <a:pt x="146053" y="830876"/>
                    </a:cubicBezTo>
                    <a:cubicBezTo>
                      <a:pt x="118007" y="864743"/>
                      <a:pt x="179390" y="748326"/>
                      <a:pt x="161928" y="748326"/>
                    </a:cubicBezTo>
                    <a:cubicBezTo>
                      <a:pt x="144466" y="748326"/>
                      <a:pt x="55565" y="832993"/>
                      <a:pt x="41278" y="830876"/>
                    </a:cubicBezTo>
                    <a:cubicBezTo>
                      <a:pt x="26990" y="828759"/>
                      <a:pt x="83082" y="739330"/>
                      <a:pt x="76203" y="735626"/>
                    </a:cubicBezTo>
                    <a:cubicBezTo>
                      <a:pt x="69324" y="731922"/>
                      <a:pt x="532" y="819763"/>
                      <a:pt x="3" y="808651"/>
                    </a:cubicBezTo>
                    <a:cubicBezTo>
                      <a:pt x="-526" y="797539"/>
                      <a:pt x="52920" y="744622"/>
                      <a:pt x="73028" y="668951"/>
                    </a:cubicBezTo>
                    <a:cubicBezTo>
                      <a:pt x="93136" y="593280"/>
                      <a:pt x="70382" y="466280"/>
                      <a:pt x="92078" y="370501"/>
                    </a:cubicBezTo>
                    <a:close/>
                  </a:path>
                </a:pathLst>
              </a:custGeom>
              <a:solidFill>
                <a:srgbClr val="FF8AD8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8" name="フリーフォーム 1217">
                <a:extLst>
                  <a:ext uri="{FF2B5EF4-FFF2-40B4-BE49-F238E27FC236}">
                    <a16:creationId xmlns:a16="http://schemas.microsoft.com/office/drawing/2014/main" id="{12023E43-E778-5625-D44D-60E3CD1EF25F}"/>
                  </a:ext>
                </a:extLst>
              </p:cNvPr>
              <p:cNvSpPr/>
              <p:nvPr/>
            </p:nvSpPr>
            <p:spPr>
              <a:xfrm>
                <a:off x="3214751" y="1911346"/>
                <a:ext cx="222111" cy="268113"/>
              </a:xfrm>
              <a:custGeom>
                <a:avLst/>
                <a:gdLst>
                  <a:gd name="connsiteX0" fmla="*/ 33274 w 222111"/>
                  <a:gd name="connsiteY0" fmla="*/ 50804 h 268113"/>
                  <a:gd name="connsiteX1" fmla="*/ 220599 w 222111"/>
                  <a:gd name="connsiteY1" fmla="*/ 4 h 268113"/>
                  <a:gd name="connsiteX2" fmla="*/ 125349 w 222111"/>
                  <a:gd name="connsiteY2" fmla="*/ 47629 h 268113"/>
                  <a:gd name="connsiteX3" fmla="*/ 195199 w 222111"/>
                  <a:gd name="connsiteY3" fmla="*/ 31754 h 268113"/>
                  <a:gd name="connsiteX4" fmla="*/ 125349 w 222111"/>
                  <a:gd name="connsiteY4" fmla="*/ 130179 h 268113"/>
                  <a:gd name="connsiteX5" fmla="*/ 106299 w 222111"/>
                  <a:gd name="connsiteY5" fmla="*/ 250829 h 268113"/>
                  <a:gd name="connsiteX6" fmla="*/ 71374 w 222111"/>
                  <a:gd name="connsiteY6" fmla="*/ 222254 h 268113"/>
                  <a:gd name="connsiteX7" fmla="*/ 1524 w 222111"/>
                  <a:gd name="connsiteY7" fmla="*/ 266704 h 268113"/>
                  <a:gd name="connsiteX8" fmla="*/ 23749 w 222111"/>
                  <a:gd name="connsiteY8" fmla="*/ 158754 h 268113"/>
                  <a:gd name="connsiteX9" fmla="*/ 33274 w 222111"/>
                  <a:gd name="connsiteY9" fmla="*/ 50804 h 268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111" h="268113">
                    <a:moveTo>
                      <a:pt x="33274" y="50804"/>
                    </a:moveTo>
                    <a:cubicBezTo>
                      <a:pt x="66082" y="24346"/>
                      <a:pt x="205253" y="533"/>
                      <a:pt x="220599" y="4"/>
                    </a:cubicBezTo>
                    <a:cubicBezTo>
                      <a:pt x="235945" y="-525"/>
                      <a:pt x="129582" y="42337"/>
                      <a:pt x="125349" y="47629"/>
                    </a:cubicBezTo>
                    <a:cubicBezTo>
                      <a:pt x="121116" y="52921"/>
                      <a:pt x="195199" y="17996"/>
                      <a:pt x="195199" y="31754"/>
                    </a:cubicBezTo>
                    <a:cubicBezTo>
                      <a:pt x="195199" y="45512"/>
                      <a:pt x="140166" y="93667"/>
                      <a:pt x="125349" y="130179"/>
                    </a:cubicBezTo>
                    <a:cubicBezTo>
                      <a:pt x="110532" y="166691"/>
                      <a:pt x="115295" y="235483"/>
                      <a:pt x="106299" y="250829"/>
                    </a:cubicBezTo>
                    <a:cubicBezTo>
                      <a:pt x="97303" y="266175"/>
                      <a:pt x="88837" y="219608"/>
                      <a:pt x="71374" y="222254"/>
                    </a:cubicBezTo>
                    <a:cubicBezTo>
                      <a:pt x="53911" y="224900"/>
                      <a:pt x="9461" y="277287"/>
                      <a:pt x="1524" y="266704"/>
                    </a:cubicBezTo>
                    <a:cubicBezTo>
                      <a:pt x="-6413" y="256121"/>
                      <a:pt x="18987" y="192621"/>
                      <a:pt x="23749" y="158754"/>
                    </a:cubicBezTo>
                    <a:cubicBezTo>
                      <a:pt x="28511" y="124887"/>
                      <a:pt x="466" y="77262"/>
                      <a:pt x="33274" y="50804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0" name="フリーフォーム 1219">
                <a:extLst>
                  <a:ext uri="{FF2B5EF4-FFF2-40B4-BE49-F238E27FC236}">
                    <a16:creationId xmlns:a16="http://schemas.microsoft.com/office/drawing/2014/main" id="{68CDDA7D-9E76-9F75-DCA0-EC9823401844}"/>
                  </a:ext>
                </a:extLst>
              </p:cNvPr>
              <p:cNvSpPr/>
              <p:nvPr/>
            </p:nvSpPr>
            <p:spPr>
              <a:xfrm>
                <a:off x="3562325" y="2009743"/>
                <a:ext cx="165533" cy="200334"/>
              </a:xfrm>
              <a:custGeom>
                <a:avLst/>
                <a:gdLst>
                  <a:gd name="connsiteX0" fmla="*/ 76225 w 165533"/>
                  <a:gd name="connsiteY0" fmla="*/ 32 h 200334"/>
                  <a:gd name="connsiteX1" fmla="*/ 155600 w 165533"/>
                  <a:gd name="connsiteY1" fmla="*/ 76232 h 200334"/>
                  <a:gd name="connsiteX2" fmla="*/ 149250 w 165533"/>
                  <a:gd name="connsiteY2" fmla="*/ 127032 h 200334"/>
                  <a:gd name="connsiteX3" fmla="*/ 19075 w 165533"/>
                  <a:gd name="connsiteY3" fmla="*/ 200057 h 200334"/>
                  <a:gd name="connsiteX4" fmla="*/ 34950 w 165533"/>
                  <a:gd name="connsiteY4" fmla="*/ 152432 h 200334"/>
                  <a:gd name="connsiteX5" fmla="*/ 25 w 165533"/>
                  <a:gd name="connsiteY5" fmla="*/ 161957 h 200334"/>
                  <a:gd name="connsiteX6" fmla="*/ 41300 w 165533"/>
                  <a:gd name="connsiteY6" fmla="*/ 85757 h 200334"/>
                  <a:gd name="connsiteX7" fmla="*/ 76225 w 165533"/>
                  <a:gd name="connsiteY7" fmla="*/ 32 h 200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533" h="200334">
                    <a:moveTo>
                      <a:pt x="76225" y="32"/>
                    </a:moveTo>
                    <a:cubicBezTo>
                      <a:pt x="95275" y="-1555"/>
                      <a:pt x="143429" y="55065"/>
                      <a:pt x="155600" y="76232"/>
                    </a:cubicBezTo>
                    <a:cubicBezTo>
                      <a:pt x="167771" y="97399"/>
                      <a:pt x="172004" y="106395"/>
                      <a:pt x="149250" y="127032"/>
                    </a:cubicBezTo>
                    <a:cubicBezTo>
                      <a:pt x="126496" y="147669"/>
                      <a:pt x="38125" y="195824"/>
                      <a:pt x="19075" y="200057"/>
                    </a:cubicBezTo>
                    <a:cubicBezTo>
                      <a:pt x="25" y="204290"/>
                      <a:pt x="38125" y="158782"/>
                      <a:pt x="34950" y="152432"/>
                    </a:cubicBezTo>
                    <a:cubicBezTo>
                      <a:pt x="31775" y="146082"/>
                      <a:pt x="-1033" y="173069"/>
                      <a:pt x="25" y="161957"/>
                    </a:cubicBezTo>
                    <a:cubicBezTo>
                      <a:pt x="1083" y="150845"/>
                      <a:pt x="29658" y="110099"/>
                      <a:pt x="41300" y="85757"/>
                    </a:cubicBezTo>
                    <a:cubicBezTo>
                      <a:pt x="52942" y="61415"/>
                      <a:pt x="57175" y="1619"/>
                      <a:pt x="76225" y="32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4" name="フリーフォーム 1223">
                <a:extLst>
                  <a:ext uri="{FF2B5EF4-FFF2-40B4-BE49-F238E27FC236}">
                    <a16:creationId xmlns:a16="http://schemas.microsoft.com/office/drawing/2014/main" id="{565A8103-4FE5-77DE-0765-D5BAB5D76C4B}"/>
                  </a:ext>
                </a:extLst>
              </p:cNvPr>
              <p:cNvSpPr/>
              <p:nvPr/>
            </p:nvSpPr>
            <p:spPr>
              <a:xfrm>
                <a:off x="4711365" y="1315080"/>
                <a:ext cx="362285" cy="78898"/>
              </a:xfrm>
              <a:custGeom>
                <a:avLst/>
                <a:gdLst>
                  <a:gd name="connsiteX0" fmla="*/ 335 w 362285"/>
                  <a:gd name="connsiteY0" fmla="*/ 2545 h 78898"/>
                  <a:gd name="connsiteX1" fmla="*/ 216235 w 362285"/>
                  <a:gd name="connsiteY1" fmla="*/ 18420 h 78898"/>
                  <a:gd name="connsiteX2" fmla="*/ 362285 w 362285"/>
                  <a:gd name="connsiteY2" fmla="*/ 21595 h 78898"/>
                  <a:gd name="connsiteX3" fmla="*/ 216235 w 362285"/>
                  <a:gd name="connsiteY3" fmla="*/ 66045 h 78898"/>
                  <a:gd name="connsiteX4" fmla="*/ 311485 w 362285"/>
                  <a:gd name="connsiteY4" fmla="*/ 75570 h 78898"/>
                  <a:gd name="connsiteX5" fmla="*/ 117810 w 362285"/>
                  <a:gd name="connsiteY5" fmla="*/ 34295 h 78898"/>
                  <a:gd name="connsiteX6" fmla="*/ 165435 w 362285"/>
                  <a:gd name="connsiteY6" fmla="*/ 78745 h 78898"/>
                  <a:gd name="connsiteX7" fmla="*/ 335 w 362285"/>
                  <a:gd name="connsiteY7" fmla="*/ 2545 h 78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2285" h="78898">
                    <a:moveTo>
                      <a:pt x="335" y="2545"/>
                    </a:moveTo>
                    <a:cubicBezTo>
                      <a:pt x="8802" y="-7509"/>
                      <a:pt x="155910" y="15245"/>
                      <a:pt x="216235" y="18420"/>
                    </a:cubicBezTo>
                    <a:cubicBezTo>
                      <a:pt x="276560" y="21595"/>
                      <a:pt x="362285" y="13658"/>
                      <a:pt x="362285" y="21595"/>
                    </a:cubicBezTo>
                    <a:cubicBezTo>
                      <a:pt x="362285" y="29532"/>
                      <a:pt x="224702" y="57049"/>
                      <a:pt x="216235" y="66045"/>
                    </a:cubicBezTo>
                    <a:cubicBezTo>
                      <a:pt x="207768" y="75041"/>
                      <a:pt x="327889" y="80862"/>
                      <a:pt x="311485" y="75570"/>
                    </a:cubicBezTo>
                    <a:cubicBezTo>
                      <a:pt x="295081" y="70278"/>
                      <a:pt x="142152" y="33766"/>
                      <a:pt x="117810" y="34295"/>
                    </a:cubicBezTo>
                    <a:cubicBezTo>
                      <a:pt x="93468" y="34824"/>
                      <a:pt x="184485" y="81920"/>
                      <a:pt x="165435" y="78745"/>
                    </a:cubicBezTo>
                    <a:cubicBezTo>
                      <a:pt x="146385" y="75570"/>
                      <a:pt x="-8132" y="12599"/>
                      <a:pt x="335" y="2545"/>
                    </a:cubicBezTo>
                    <a:close/>
                  </a:path>
                </a:pathLst>
              </a:cu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329" name="フリーフォーム 1328">
              <a:extLst>
                <a:ext uri="{FF2B5EF4-FFF2-40B4-BE49-F238E27FC236}">
                  <a16:creationId xmlns:a16="http://schemas.microsoft.com/office/drawing/2014/main" id="{DC912086-7C24-1EE0-E6D4-00E0843C0CFC}"/>
                </a:ext>
              </a:extLst>
            </p:cNvPr>
            <p:cNvSpPr/>
            <p:nvPr/>
          </p:nvSpPr>
          <p:spPr>
            <a:xfrm>
              <a:off x="1746037" y="787360"/>
              <a:ext cx="511135" cy="603364"/>
            </a:xfrm>
            <a:custGeom>
              <a:avLst/>
              <a:gdLst>
                <a:gd name="connsiteX0" fmla="*/ 489163 w 511135"/>
                <a:gd name="connsiteY0" fmla="*/ 40 h 603364"/>
                <a:gd name="connsiteX1" fmla="*/ 387563 w 511135"/>
                <a:gd name="connsiteY1" fmla="*/ 146090 h 603364"/>
                <a:gd name="connsiteX2" fmla="*/ 406613 w 511135"/>
                <a:gd name="connsiteY2" fmla="*/ 130215 h 603364"/>
                <a:gd name="connsiteX3" fmla="*/ 343113 w 511135"/>
                <a:gd name="connsiteY3" fmla="*/ 222290 h 603364"/>
                <a:gd name="connsiteX4" fmla="*/ 339938 w 511135"/>
                <a:gd name="connsiteY4" fmla="*/ 269915 h 603364"/>
                <a:gd name="connsiteX5" fmla="*/ 197063 w 511135"/>
                <a:gd name="connsiteY5" fmla="*/ 387390 h 603364"/>
                <a:gd name="connsiteX6" fmla="*/ 273263 w 511135"/>
                <a:gd name="connsiteY6" fmla="*/ 368340 h 603364"/>
                <a:gd name="connsiteX7" fmla="*/ 146263 w 511135"/>
                <a:gd name="connsiteY7" fmla="*/ 476290 h 603364"/>
                <a:gd name="connsiteX8" fmla="*/ 190713 w 511135"/>
                <a:gd name="connsiteY8" fmla="*/ 473115 h 603364"/>
                <a:gd name="connsiteX9" fmla="*/ 114513 w 511135"/>
                <a:gd name="connsiteY9" fmla="*/ 520740 h 603364"/>
                <a:gd name="connsiteX10" fmla="*/ 213 w 511135"/>
                <a:gd name="connsiteY10" fmla="*/ 603290 h 603364"/>
                <a:gd name="connsiteX11" fmla="*/ 92288 w 511135"/>
                <a:gd name="connsiteY11" fmla="*/ 530265 h 603364"/>
                <a:gd name="connsiteX12" fmla="*/ 305013 w 511135"/>
                <a:gd name="connsiteY12" fmla="*/ 298490 h 603364"/>
                <a:gd name="connsiteX13" fmla="*/ 324063 w 511135"/>
                <a:gd name="connsiteY13" fmla="*/ 225465 h 603364"/>
                <a:gd name="connsiteX14" fmla="*/ 305013 w 511135"/>
                <a:gd name="connsiteY14" fmla="*/ 260390 h 603364"/>
                <a:gd name="connsiteX15" fmla="*/ 508213 w 511135"/>
                <a:gd name="connsiteY15" fmla="*/ 66715 h 603364"/>
                <a:gd name="connsiteX16" fmla="*/ 428838 w 511135"/>
                <a:gd name="connsiteY16" fmla="*/ 130215 h 603364"/>
                <a:gd name="connsiteX17" fmla="*/ 489163 w 511135"/>
                <a:gd name="connsiteY17" fmla="*/ 40 h 60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1135" h="603364">
                  <a:moveTo>
                    <a:pt x="489163" y="40"/>
                  </a:moveTo>
                  <a:cubicBezTo>
                    <a:pt x="482284" y="2686"/>
                    <a:pt x="387563" y="146090"/>
                    <a:pt x="387563" y="146090"/>
                  </a:cubicBezTo>
                  <a:cubicBezTo>
                    <a:pt x="373805" y="167786"/>
                    <a:pt x="414021" y="117515"/>
                    <a:pt x="406613" y="130215"/>
                  </a:cubicBezTo>
                  <a:cubicBezTo>
                    <a:pt x="399205" y="142915"/>
                    <a:pt x="354225" y="199007"/>
                    <a:pt x="343113" y="222290"/>
                  </a:cubicBezTo>
                  <a:cubicBezTo>
                    <a:pt x="332001" y="245573"/>
                    <a:pt x="364280" y="242398"/>
                    <a:pt x="339938" y="269915"/>
                  </a:cubicBezTo>
                  <a:cubicBezTo>
                    <a:pt x="315596" y="297432"/>
                    <a:pt x="208175" y="370986"/>
                    <a:pt x="197063" y="387390"/>
                  </a:cubicBezTo>
                  <a:cubicBezTo>
                    <a:pt x="185951" y="403794"/>
                    <a:pt x="281730" y="353523"/>
                    <a:pt x="273263" y="368340"/>
                  </a:cubicBezTo>
                  <a:cubicBezTo>
                    <a:pt x="264796" y="383157"/>
                    <a:pt x="160021" y="458828"/>
                    <a:pt x="146263" y="476290"/>
                  </a:cubicBezTo>
                  <a:cubicBezTo>
                    <a:pt x="132505" y="493752"/>
                    <a:pt x="196005" y="465707"/>
                    <a:pt x="190713" y="473115"/>
                  </a:cubicBezTo>
                  <a:cubicBezTo>
                    <a:pt x="185421" y="480523"/>
                    <a:pt x="146263" y="499044"/>
                    <a:pt x="114513" y="520740"/>
                  </a:cubicBezTo>
                  <a:cubicBezTo>
                    <a:pt x="82763" y="542436"/>
                    <a:pt x="3917" y="601703"/>
                    <a:pt x="213" y="603290"/>
                  </a:cubicBezTo>
                  <a:cubicBezTo>
                    <a:pt x="-3491" y="604877"/>
                    <a:pt x="41488" y="581065"/>
                    <a:pt x="92288" y="530265"/>
                  </a:cubicBezTo>
                  <a:cubicBezTo>
                    <a:pt x="143088" y="479465"/>
                    <a:pt x="266384" y="349290"/>
                    <a:pt x="305013" y="298490"/>
                  </a:cubicBezTo>
                  <a:cubicBezTo>
                    <a:pt x="343642" y="247690"/>
                    <a:pt x="324063" y="231815"/>
                    <a:pt x="324063" y="225465"/>
                  </a:cubicBezTo>
                  <a:cubicBezTo>
                    <a:pt x="324063" y="219115"/>
                    <a:pt x="274321" y="286848"/>
                    <a:pt x="305013" y="260390"/>
                  </a:cubicBezTo>
                  <a:cubicBezTo>
                    <a:pt x="335705" y="233932"/>
                    <a:pt x="487575" y="88411"/>
                    <a:pt x="508213" y="66715"/>
                  </a:cubicBezTo>
                  <a:cubicBezTo>
                    <a:pt x="528851" y="45019"/>
                    <a:pt x="433600" y="134977"/>
                    <a:pt x="428838" y="130215"/>
                  </a:cubicBezTo>
                  <a:cubicBezTo>
                    <a:pt x="424076" y="125453"/>
                    <a:pt x="496042" y="-2606"/>
                    <a:pt x="489163" y="4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フリーフォーム 1329">
              <a:extLst>
                <a:ext uri="{FF2B5EF4-FFF2-40B4-BE49-F238E27FC236}">
                  <a16:creationId xmlns:a16="http://schemas.microsoft.com/office/drawing/2014/main" id="{D9FF8D79-8140-42AC-919C-B4665D99C058}"/>
                </a:ext>
              </a:extLst>
            </p:cNvPr>
            <p:cNvSpPr/>
            <p:nvPr/>
          </p:nvSpPr>
          <p:spPr>
            <a:xfrm>
              <a:off x="2286000" y="768270"/>
              <a:ext cx="668166" cy="826836"/>
            </a:xfrm>
            <a:custGeom>
              <a:avLst/>
              <a:gdLst>
                <a:gd name="connsiteX0" fmla="*/ 0 w 668166"/>
                <a:gd name="connsiteY0" fmla="*/ 80 h 826836"/>
                <a:gd name="connsiteX1" fmla="*/ 241300 w 668166"/>
                <a:gd name="connsiteY1" fmla="*/ 203280 h 826836"/>
                <a:gd name="connsiteX2" fmla="*/ 228600 w 668166"/>
                <a:gd name="connsiteY2" fmla="*/ 200105 h 826836"/>
                <a:gd name="connsiteX3" fmla="*/ 482600 w 668166"/>
                <a:gd name="connsiteY3" fmla="*/ 416005 h 826836"/>
                <a:gd name="connsiteX4" fmla="*/ 511175 w 668166"/>
                <a:gd name="connsiteY4" fmla="*/ 495380 h 826836"/>
                <a:gd name="connsiteX5" fmla="*/ 514350 w 668166"/>
                <a:gd name="connsiteY5" fmla="*/ 441405 h 826836"/>
                <a:gd name="connsiteX6" fmla="*/ 517525 w 668166"/>
                <a:gd name="connsiteY6" fmla="*/ 539830 h 826836"/>
                <a:gd name="connsiteX7" fmla="*/ 536575 w 668166"/>
                <a:gd name="connsiteY7" fmla="*/ 603330 h 826836"/>
                <a:gd name="connsiteX8" fmla="*/ 463550 w 668166"/>
                <a:gd name="connsiteY8" fmla="*/ 562055 h 826836"/>
                <a:gd name="connsiteX9" fmla="*/ 612775 w 668166"/>
                <a:gd name="connsiteY9" fmla="*/ 625555 h 826836"/>
                <a:gd name="connsiteX10" fmla="*/ 590550 w 668166"/>
                <a:gd name="connsiteY10" fmla="*/ 654130 h 826836"/>
                <a:gd name="connsiteX11" fmla="*/ 590550 w 668166"/>
                <a:gd name="connsiteY11" fmla="*/ 692230 h 826836"/>
                <a:gd name="connsiteX12" fmla="*/ 666750 w 668166"/>
                <a:gd name="connsiteY12" fmla="*/ 822405 h 826836"/>
                <a:gd name="connsiteX13" fmla="*/ 635000 w 668166"/>
                <a:gd name="connsiteY13" fmla="*/ 777955 h 826836"/>
                <a:gd name="connsiteX14" fmla="*/ 571500 w 668166"/>
                <a:gd name="connsiteY14" fmla="*/ 600155 h 826836"/>
                <a:gd name="connsiteX15" fmla="*/ 492125 w 668166"/>
                <a:gd name="connsiteY15" fmla="*/ 428705 h 826836"/>
                <a:gd name="connsiteX16" fmla="*/ 92075 w 668166"/>
                <a:gd name="connsiteY16" fmla="*/ 171530 h 826836"/>
                <a:gd name="connsiteX17" fmla="*/ 238125 w 668166"/>
                <a:gd name="connsiteY17" fmla="*/ 231855 h 826836"/>
                <a:gd name="connsiteX18" fmla="*/ 0 w 668166"/>
                <a:gd name="connsiteY18" fmla="*/ 80 h 82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166" h="826836">
                  <a:moveTo>
                    <a:pt x="0" y="80"/>
                  </a:moveTo>
                  <a:cubicBezTo>
                    <a:pt x="529" y="-4683"/>
                    <a:pt x="241300" y="203280"/>
                    <a:pt x="241300" y="203280"/>
                  </a:cubicBezTo>
                  <a:cubicBezTo>
                    <a:pt x="279400" y="236617"/>
                    <a:pt x="188384" y="164651"/>
                    <a:pt x="228600" y="200105"/>
                  </a:cubicBezTo>
                  <a:cubicBezTo>
                    <a:pt x="268816" y="235559"/>
                    <a:pt x="435504" y="366793"/>
                    <a:pt x="482600" y="416005"/>
                  </a:cubicBezTo>
                  <a:cubicBezTo>
                    <a:pt x="529696" y="465218"/>
                    <a:pt x="505883" y="491147"/>
                    <a:pt x="511175" y="495380"/>
                  </a:cubicBezTo>
                  <a:cubicBezTo>
                    <a:pt x="516467" y="499613"/>
                    <a:pt x="513292" y="433997"/>
                    <a:pt x="514350" y="441405"/>
                  </a:cubicBezTo>
                  <a:cubicBezTo>
                    <a:pt x="515408" y="448813"/>
                    <a:pt x="513821" y="512843"/>
                    <a:pt x="517525" y="539830"/>
                  </a:cubicBezTo>
                  <a:cubicBezTo>
                    <a:pt x="521229" y="566817"/>
                    <a:pt x="545571" y="599626"/>
                    <a:pt x="536575" y="603330"/>
                  </a:cubicBezTo>
                  <a:cubicBezTo>
                    <a:pt x="527579" y="607034"/>
                    <a:pt x="450850" y="558351"/>
                    <a:pt x="463550" y="562055"/>
                  </a:cubicBezTo>
                  <a:cubicBezTo>
                    <a:pt x="476250" y="565759"/>
                    <a:pt x="591608" y="610209"/>
                    <a:pt x="612775" y="625555"/>
                  </a:cubicBezTo>
                  <a:cubicBezTo>
                    <a:pt x="633942" y="640901"/>
                    <a:pt x="594254" y="643018"/>
                    <a:pt x="590550" y="654130"/>
                  </a:cubicBezTo>
                  <a:cubicBezTo>
                    <a:pt x="586846" y="665242"/>
                    <a:pt x="577850" y="664184"/>
                    <a:pt x="590550" y="692230"/>
                  </a:cubicBezTo>
                  <a:cubicBezTo>
                    <a:pt x="603250" y="720276"/>
                    <a:pt x="659342" y="808118"/>
                    <a:pt x="666750" y="822405"/>
                  </a:cubicBezTo>
                  <a:cubicBezTo>
                    <a:pt x="674158" y="836692"/>
                    <a:pt x="650875" y="814997"/>
                    <a:pt x="635000" y="777955"/>
                  </a:cubicBezTo>
                  <a:cubicBezTo>
                    <a:pt x="619125" y="740913"/>
                    <a:pt x="595313" y="658363"/>
                    <a:pt x="571500" y="600155"/>
                  </a:cubicBezTo>
                  <a:cubicBezTo>
                    <a:pt x="547687" y="541947"/>
                    <a:pt x="572029" y="500143"/>
                    <a:pt x="492125" y="428705"/>
                  </a:cubicBezTo>
                  <a:cubicBezTo>
                    <a:pt x="412221" y="357267"/>
                    <a:pt x="134408" y="204338"/>
                    <a:pt x="92075" y="171530"/>
                  </a:cubicBezTo>
                  <a:cubicBezTo>
                    <a:pt x="49742" y="138722"/>
                    <a:pt x="256646" y="263076"/>
                    <a:pt x="238125" y="231855"/>
                  </a:cubicBezTo>
                  <a:cubicBezTo>
                    <a:pt x="219604" y="200634"/>
                    <a:pt x="-529" y="4843"/>
                    <a:pt x="0" y="8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 1330">
              <a:extLst>
                <a:ext uri="{FF2B5EF4-FFF2-40B4-BE49-F238E27FC236}">
                  <a16:creationId xmlns:a16="http://schemas.microsoft.com/office/drawing/2014/main" id="{90A2D179-8E79-5617-6C76-85B3BC156D57}"/>
                </a:ext>
              </a:extLst>
            </p:cNvPr>
            <p:cNvSpPr/>
            <p:nvPr/>
          </p:nvSpPr>
          <p:spPr>
            <a:xfrm>
              <a:off x="3179347" y="1882488"/>
              <a:ext cx="75044" cy="292569"/>
            </a:xfrm>
            <a:custGeom>
              <a:avLst/>
              <a:gdLst>
                <a:gd name="connsiteX0" fmla="*/ 75028 w 75044"/>
                <a:gd name="connsiteY0" fmla="*/ 287 h 292569"/>
                <a:gd name="connsiteX1" fmla="*/ 14703 w 75044"/>
                <a:gd name="connsiteY1" fmla="*/ 105062 h 292569"/>
                <a:gd name="connsiteX2" fmla="*/ 2003 w 75044"/>
                <a:gd name="connsiteY2" fmla="*/ 159037 h 292569"/>
                <a:gd name="connsiteX3" fmla="*/ 2003 w 75044"/>
                <a:gd name="connsiteY3" fmla="*/ 108237 h 292569"/>
                <a:gd name="connsiteX4" fmla="*/ 21053 w 75044"/>
                <a:gd name="connsiteY4" fmla="*/ 292387 h 292569"/>
                <a:gd name="connsiteX5" fmla="*/ 8353 w 75044"/>
                <a:gd name="connsiteY5" fmla="*/ 139987 h 292569"/>
                <a:gd name="connsiteX6" fmla="*/ 75028 w 75044"/>
                <a:gd name="connsiteY6" fmla="*/ 287 h 29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44" h="292569">
                  <a:moveTo>
                    <a:pt x="75028" y="287"/>
                  </a:moveTo>
                  <a:cubicBezTo>
                    <a:pt x="76086" y="-5534"/>
                    <a:pt x="26874" y="78604"/>
                    <a:pt x="14703" y="105062"/>
                  </a:cubicBezTo>
                  <a:cubicBezTo>
                    <a:pt x="2532" y="131520"/>
                    <a:pt x="4120" y="158508"/>
                    <a:pt x="2003" y="159037"/>
                  </a:cubicBezTo>
                  <a:cubicBezTo>
                    <a:pt x="-114" y="159566"/>
                    <a:pt x="-1172" y="86012"/>
                    <a:pt x="2003" y="108237"/>
                  </a:cubicBezTo>
                  <a:cubicBezTo>
                    <a:pt x="5178" y="130462"/>
                    <a:pt x="19995" y="287096"/>
                    <a:pt x="21053" y="292387"/>
                  </a:cubicBezTo>
                  <a:cubicBezTo>
                    <a:pt x="22111" y="297678"/>
                    <a:pt x="-1172" y="186554"/>
                    <a:pt x="8353" y="139987"/>
                  </a:cubicBezTo>
                  <a:cubicBezTo>
                    <a:pt x="17878" y="93420"/>
                    <a:pt x="73970" y="6108"/>
                    <a:pt x="75028" y="28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 1331">
              <a:extLst>
                <a:ext uri="{FF2B5EF4-FFF2-40B4-BE49-F238E27FC236}">
                  <a16:creationId xmlns:a16="http://schemas.microsoft.com/office/drawing/2014/main" id="{A9C4A309-17F7-1CA6-0E79-CFF977CA476A}"/>
                </a:ext>
              </a:extLst>
            </p:cNvPr>
            <p:cNvSpPr/>
            <p:nvPr/>
          </p:nvSpPr>
          <p:spPr>
            <a:xfrm>
              <a:off x="2515295" y="1604348"/>
              <a:ext cx="451294" cy="579568"/>
            </a:xfrm>
            <a:custGeom>
              <a:avLst/>
              <a:gdLst>
                <a:gd name="connsiteX0" fmla="*/ 450155 w 451294"/>
                <a:gd name="connsiteY0" fmla="*/ 2202 h 579568"/>
                <a:gd name="connsiteX1" fmla="*/ 354905 w 451294"/>
                <a:gd name="connsiteY1" fmla="*/ 68877 h 579568"/>
                <a:gd name="connsiteX2" fmla="*/ 208855 w 451294"/>
                <a:gd name="connsiteY2" fmla="*/ 275252 h 579568"/>
                <a:gd name="connsiteX3" fmla="*/ 237430 w 451294"/>
                <a:gd name="connsiteY3" fmla="*/ 214927 h 579568"/>
                <a:gd name="connsiteX4" fmla="*/ 148530 w 451294"/>
                <a:gd name="connsiteY4" fmla="*/ 322877 h 579568"/>
                <a:gd name="connsiteX5" fmla="*/ 110430 w 451294"/>
                <a:gd name="connsiteY5" fmla="*/ 395902 h 579568"/>
                <a:gd name="connsiteX6" fmla="*/ 2480 w 451294"/>
                <a:gd name="connsiteY6" fmla="*/ 576877 h 579568"/>
                <a:gd name="connsiteX7" fmla="*/ 46930 w 451294"/>
                <a:gd name="connsiteY7" fmla="*/ 491152 h 579568"/>
                <a:gd name="connsiteX8" fmla="*/ 183455 w 451294"/>
                <a:gd name="connsiteY8" fmla="*/ 313352 h 579568"/>
                <a:gd name="connsiteX9" fmla="*/ 148530 w 451294"/>
                <a:gd name="connsiteY9" fmla="*/ 373677 h 579568"/>
                <a:gd name="connsiteX10" fmla="*/ 291405 w 451294"/>
                <a:gd name="connsiteY10" fmla="*/ 135552 h 579568"/>
                <a:gd name="connsiteX11" fmla="*/ 450155 w 451294"/>
                <a:gd name="connsiteY11" fmla="*/ 2202 h 57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1294" h="579568">
                  <a:moveTo>
                    <a:pt x="450155" y="2202"/>
                  </a:moveTo>
                  <a:cubicBezTo>
                    <a:pt x="460738" y="-8910"/>
                    <a:pt x="395122" y="23369"/>
                    <a:pt x="354905" y="68877"/>
                  </a:cubicBezTo>
                  <a:cubicBezTo>
                    <a:pt x="314688" y="114385"/>
                    <a:pt x="228434" y="250910"/>
                    <a:pt x="208855" y="275252"/>
                  </a:cubicBezTo>
                  <a:cubicBezTo>
                    <a:pt x="189276" y="299594"/>
                    <a:pt x="247484" y="206990"/>
                    <a:pt x="237430" y="214927"/>
                  </a:cubicBezTo>
                  <a:cubicBezTo>
                    <a:pt x="227376" y="222864"/>
                    <a:pt x="169697" y="292715"/>
                    <a:pt x="148530" y="322877"/>
                  </a:cubicBezTo>
                  <a:cubicBezTo>
                    <a:pt x="127363" y="353039"/>
                    <a:pt x="134772" y="353569"/>
                    <a:pt x="110430" y="395902"/>
                  </a:cubicBezTo>
                  <a:cubicBezTo>
                    <a:pt x="86088" y="438235"/>
                    <a:pt x="13063" y="561002"/>
                    <a:pt x="2480" y="576877"/>
                  </a:cubicBezTo>
                  <a:cubicBezTo>
                    <a:pt x="-8103" y="592752"/>
                    <a:pt x="16768" y="535073"/>
                    <a:pt x="46930" y="491152"/>
                  </a:cubicBezTo>
                  <a:cubicBezTo>
                    <a:pt x="77092" y="447231"/>
                    <a:pt x="166522" y="332931"/>
                    <a:pt x="183455" y="313352"/>
                  </a:cubicBezTo>
                  <a:cubicBezTo>
                    <a:pt x="200388" y="293773"/>
                    <a:pt x="130538" y="403310"/>
                    <a:pt x="148530" y="373677"/>
                  </a:cubicBezTo>
                  <a:cubicBezTo>
                    <a:pt x="166522" y="344044"/>
                    <a:pt x="244838" y="192702"/>
                    <a:pt x="291405" y="135552"/>
                  </a:cubicBezTo>
                  <a:cubicBezTo>
                    <a:pt x="337972" y="78402"/>
                    <a:pt x="439572" y="13314"/>
                    <a:pt x="450155" y="220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 1332">
              <a:extLst>
                <a:ext uri="{FF2B5EF4-FFF2-40B4-BE49-F238E27FC236}">
                  <a16:creationId xmlns:a16="http://schemas.microsoft.com/office/drawing/2014/main" id="{A7CB41DB-9A98-1E42-D030-11D9DB5D0DDA}"/>
                </a:ext>
              </a:extLst>
            </p:cNvPr>
            <p:cNvSpPr/>
            <p:nvPr/>
          </p:nvSpPr>
          <p:spPr>
            <a:xfrm>
              <a:off x="2276207" y="847330"/>
              <a:ext cx="141345" cy="96660"/>
            </a:xfrm>
            <a:custGeom>
              <a:avLst/>
              <a:gdLst>
                <a:gd name="connsiteX0" fmla="*/ 268 w 141345"/>
                <a:gd name="connsiteY0" fmla="*/ 395 h 96660"/>
                <a:gd name="connsiteX1" fmla="*/ 136793 w 141345"/>
                <a:gd name="connsiteY1" fmla="*/ 95645 h 96660"/>
                <a:gd name="connsiteX2" fmla="*/ 108218 w 141345"/>
                <a:gd name="connsiteY2" fmla="*/ 51195 h 96660"/>
                <a:gd name="connsiteX3" fmla="*/ 101868 w 141345"/>
                <a:gd name="connsiteY3" fmla="*/ 60720 h 96660"/>
                <a:gd name="connsiteX4" fmla="*/ 268 w 141345"/>
                <a:gd name="connsiteY4" fmla="*/ 395 h 9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345" h="96660">
                  <a:moveTo>
                    <a:pt x="268" y="395"/>
                  </a:moveTo>
                  <a:cubicBezTo>
                    <a:pt x="6089" y="6216"/>
                    <a:pt x="118801" y="87178"/>
                    <a:pt x="136793" y="95645"/>
                  </a:cubicBezTo>
                  <a:cubicBezTo>
                    <a:pt x="154785" y="104112"/>
                    <a:pt x="114039" y="57016"/>
                    <a:pt x="108218" y="51195"/>
                  </a:cubicBezTo>
                  <a:cubicBezTo>
                    <a:pt x="102397" y="45374"/>
                    <a:pt x="118801" y="66541"/>
                    <a:pt x="101868" y="60720"/>
                  </a:cubicBezTo>
                  <a:cubicBezTo>
                    <a:pt x="84935" y="54899"/>
                    <a:pt x="-5553" y="-5426"/>
                    <a:pt x="268" y="39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 1333">
              <a:extLst>
                <a:ext uri="{FF2B5EF4-FFF2-40B4-BE49-F238E27FC236}">
                  <a16:creationId xmlns:a16="http://schemas.microsoft.com/office/drawing/2014/main" id="{BCC6F393-A714-7B1B-9E3C-8E36891753B6}"/>
                </a:ext>
              </a:extLst>
            </p:cNvPr>
            <p:cNvSpPr/>
            <p:nvPr/>
          </p:nvSpPr>
          <p:spPr>
            <a:xfrm>
              <a:off x="2230762" y="876252"/>
              <a:ext cx="294383" cy="289093"/>
            </a:xfrm>
            <a:custGeom>
              <a:avLst/>
              <a:gdLst>
                <a:gd name="connsiteX0" fmla="*/ 96513 w 294383"/>
                <a:gd name="connsiteY0" fmla="*/ 48 h 289093"/>
                <a:gd name="connsiteX1" fmla="*/ 42538 w 294383"/>
                <a:gd name="connsiteY1" fmla="*/ 63548 h 289093"/>
                <a:gd name="connsiteX2" fmla="*/ 163188 w 294383"/>
                <a:gd name="connsiteY2" fmla="*/ 165148 h 289093"/>
                <a:gd name="connsiteX3" fmla="*/ 118738 w 294383"/>
                <a:gd name="connsiteY3" fmla="*/ 130223 h 289093"/>
                <a:gd name="connsiteX4" fmla="*/ 290188 w 294383"/>
                <a:gd name="connsiteY4" fmla="*/ 285798 h 289093"/>
                <a:gd name="connsiteX5" fmla="*/ 226688 w 294383"/>
                <a:gd name="connsiteY5" fmla="*/ 225473 h 289093"/>
                <a:gd name="connsiteX6" fmla="*/ 61588 w 294383"/>
                <a:gd name="connsiteY6" fmla="*/ 98473 h 289093"/>
                <a:gd name="connsiteX7" fmla="*/ 33013 w 294383"/>
                <a:gd name="connsiteY7" fmla="*/ 95298 h 289093"/>
                <a:gd name="connsiteX8" fmla="*/ 39363 w 294383"/>
                <a:gd name="connsiteY8" fmla="*/ 54023 h 289093"/>
                <a:gd name="connsiteX9" fmla="*/ 1263 w 294383"/>
                <a:gd name="connsiteY9" fmla="*/ 73073 h 289093"/>
                <a:gd name="connsiteX10" fmla="*/ 96513 w 294383"/>
                <a:gd name="connsiteY10" fmla="*/ 48 h 28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383" h="289093">
                  <a:moveTo>
                    <a:pt x="96513" y="48"/>
                  </a:moveTo>
                  <a:cubicBezTo>
                    <a:pt x="103392" y="-1539"/>
                    <a:pt x="31426" y="36031"/>
                    <a:pt x="42538" y="63548"/>
                  </a:cubicBezTo>
                  <a:cubicBezTo>
                    <a:pt x="53650" y="91065"/>
                    <a:pt x="150488" y="154036"/>
                    <a:pt x="163188" y="165148"/>
                  </a:cubicBezTo>
                  <a:cubicBezTo>
                    <a:pt x="175888" y="176260"/>
                    <a:pt x="97571" y="110115"/>
                    <a:pt x="118738" y="130223"/>
                  </a:cubicBezTo>
                  <a:cubicBezTo>
                    <a:pt x="139905" y="150331"/>
                    <a:pt x="272196" y="269923"/>
                    <a:pt x="290188" y="285798"/>
                  </a:cubicBezTo>
                  <a:cubicBezTo>
                    <a:pt x="308180" y="301673"/>
                    <a:pt x="264788" y="256694"/>
                    <a:pt x="226688" y="225473"/>
                  </a:cubicBezTo>
                  <a:cubicBezTo>
                    <a:pt x="188588" y="194252"/>
                    <a:pt x="93867" y="120169"/>
                    <a:pt x="61588" y="98473"/>
                  </a:cubicBezTo>
                  <a:cubicBezTo>
                    <a:pt x="29309" y="76777"/>
                    <a:pt x="36717" y="102706"/>
                    <a:pt x="33013" y="95298"/>
                  </a:cubicBezTo>
                  <a:cubicBezTo>
                    <a:pt x="29309" y="87890"/>
                    <a:pt x="44655" y="57727"/>
                    <a:pt x="39363" y="54023"/>
                  </a:cubicBezTo>
                  <a:cubicBezTo>
                    <a:pt x="34071" y="50319"/>
                    <a:pt x="-7733" y="79952"/>
                    <a:pt x="1263" y="73073"/>
                  </a:cubicBezTo>
                  <a:cubicBezTo>
                    <a:pt x="10259" y="66194"/>
                    <a:pt x="89634" y="1635"/>
                    <a:pt x="96513" y="4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 1334">
              <a:extLst>
                <a:ext uri="{FF2B5EF4-FFF2-40B4-BE49-F238E27FC236}">
                  <a16:creationId xmlns:a16="http://schemas.microsoft.com/office/drawing/2014/main" id="{FA2AE2E5-0393-E20C-CBEC-413D827FF1F9}"/>
                </a:ext>
              </a:extLst>
            </p:cNvPr>
            <p:cNvSpPr/>
            <p:nvPr/>
          </p:nvSpPr>
          <p:spPr>
            <a:xfrm>
              <a:off x="2069999" y="957685"/>
              <a:ext cx="816244" cy="814720"/>
            </a:xfrm>
            <a:custGeom>
              <a:avLst/>
              <a:gdLst>
                <a:gd name="connsiteX0" fmla="*/ 101 w 816244"/>
                <a:gd name="connsiteY0" fmla="*/ 1165 h 814720"/>
                <a:gd name="connsiteX1" fmla="*/ 142976 w 816244"/>
                <a:gd name="connsiteY1" fmla="*/ 26565 h 814720"/>
                <a:gd name="connsiteX2" fmla="*/ 314426 w 816244"/>
                <a:gd name="connsiteY2" fmla="*/ 185315 h 814720"/>
                <a:gd name="connsiteX3" fmla="*/ 282676 w 816244"/>
                <a:gd name="connsiteY3" fmla="*/ 144040 h 814720"/>
                <a:gd name="connsiteX4" fmla="*/ 549376 w 816244"/>
                <a:gd name="connsiteY4" fmla="*/ 375815 h 814720"/>
                <a:gd name="connsiteX5" fmla="*/ 536676 w 816244"/>
                <a:gd name="connsiteY5" fmla="*/ 347240 h 814720"/>
                <a:gd name="connsiteX6" fmla="*/ 631926 w 816244"/>
                <a:gd name="connsiteY6" fmla="*/ 480590 h 814720"/>
                <a:gd name="connsiteX7" fmla="*/ 650976 w 816244"/>
                <a:gd name="connsiteY7" fmla="*/ 588540 h 814720"/>
                <a:gd name="connsiteX8" fmla="*/ 650976 w 816244"/>
                <a:gd name="connsiteY8" fmla="*/ 537740 h 814720"/>
                <a:gd name="connsiteX9" fmla="*/ 676376 w 816244"/>
                <a:gd name="connsiteY9" fmla="*/ 680615 h 814720"/>
                <a:gd name="connsiteX10" fmla="*/ 666851 w 816244"/>
                <a:gd name="connsiteY10" fmla="*/ 613940 h 814720"/>
                <a:gd name="connsiteX11" fmla="*/ 816076 w 816244"/>
                <a:gd name="connsiteY11" fmla="*/ 813965 h 814720"/>
                <a:gd name="connsiteX12" fmla="*/ 695426 w 816244"/>
                <a:gd name="connsiteY12" fmla="*/ 674265 h 814720"/>
                <a:gd name="connsiteX13" fmla="*/ 647801 w 816244"/>
                <a:gd name="connsiteY13" fmla="*/ 471065 h 814720"/>
                <a:gd name="connsiteX14" fmla="*/ 304901 w 816244"/>
                <a:gd name="connsiteY14" fmla="*/ 166265 h 814720"/>
                <a:gd name="connsiteX15" fmla="*/ 384276 w 816244"/>
                <a:gd name="connsiteY15" fmla="*/ 251990 h 814720"/>
                <a:gd name="connsiteX16" fmla="*/ 146151 w 816244"/>
                <a:gd name="connsiteY16" fmla="*/ 58315 h 814720"/>
                <a:gd name="connsiteX17" fmla="*/ 120751 w 816244"/>
                <a:gd name="connsiteY17" fmla="*/ 7515 h 814720"/>
                <a:gd name="connsiteX18" fmla="*/ 101 w 816244"/>
                <a:gd name="connsiteY18" fmla="*/ 1165 h 81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6244" h="814720">
                  <a:moveTo>
                    <a:pt x="101" y="1165"/>
                  </a:moveTo>
                  <a:cubicBezTo>
                    <a:pt x="3805" y="4340"/>
                    <a:pt x="90589" y="-4127"/>
                    <a:pt x="142976" y="26565"/>
                  </a:cubicBezTo>
                  <a:cubicBezTo>
                    <a:pt x="195363" y="57257"/>
                    <a:pt x="291143" y="165736"/>
                    <a:pt x="314426" y="185315"/>
                  </a:cubicBezTo>
                  <a:cubicBezTo>
                    <a:pt x="337709" y="204894"/>
                    <a:pt x="243518" y="112290"/>
                    <a:pt x="282676" y="144040"/>
                  </a:cubicBezTo>
                  <a:cubicBezTo>
                    <a:pt x="321834" y="175790"/>
                    <a:pt x="507043" y="341948"/>
                    <a:pt x="549376" y="375815"/>
                  </a:cubicBezTo>
                  <a:cubicBezTo>
                    <a:pt x="591709" y="409682"/>
                    <a:pt x="522918" y="329778"/>
                    <a:pt x="536676" y="347240"/>
                  </a:cubicBezTo>
                  <a:cubicBezTo>
                    <a:pt x="550434" y="364702"/>
                    <a:pt x="612876" y="440373"/>
                    <a:pt x="631926" y="480590"/>
                  </a:cubicBezTo>
                  <a:cubicBezTo>
                    <a:pt x="650976" y="520807"/>
                    <a:pt x="647801" y="579015"/>
                    <a:pt x="650976" y="588540"/>
                  </a:cubicBezTo>
                  <a:cubicBezTo>
                    <a:pt x="654151" y="598065"/>
                    <a:pt x="646743" y="522394"/>
                    <a:pt x="650976" y="537740"/>
                  </a:cubicBezTo>
                  <a:cubicBezTo>
                    <a:pt x="655209" y="553086"/>
                    <a:pt x="673730" y="667915"/>
                    <a:pt x="676376" y="680615"/>
                  </a:cubicBezTo>
                  <a:cubicBezTo>
                    <a:pt x="679022" y="693315"/>
                    <a:pt x="643568" y="591715"/>
                    <a:pt x="666851" y="613940"/>
                  </a:cubicBezTo>
                  <a:cubicBezTo>
                    <a:pt x="690134" y="636165"/>
                    <a:pt x="811314" y="803911"/>
                    <a:pt x="816076" y="813965"/>
                  </a:cubicBezTo>
                  <a:cubicBezTo>
                    <a:pt x="820839" y="824019"/>
                    <a:pt x="723472" y="731415"/>
                    <a:pt x="695426" y="674265"/>
                  </a:cubicBezTo>
                  <a:cubicBezTo>
                    <a:pt x="667380" y="617115"/>
                    <a:pt x="712889" y="555732"/>
                    <a:pt x="647801" y="471065"/>
                  </a:cubicBezTo>
                  <a:cubicBezTo>
                    <a:pt x="582713" y="386398"/>
                    <a:pt x="348822" y="202777"/>
                    <a:pt x="304901" y="166265"/>
                  </a:cubicBezTo>
                  <a:cubicBezTo>
                    <a:pt x="260980" y="129753"/>
                    <a:pt x="410734" y="269982"/>
                    <a:pt x="384276" y="251990"/>
                  </a:cubicBezTo>
                  <a:cubicBezTo>
                    <a:pt x="357818" y="233998"/>
                    <a:pt x="190072" y="99061"/>
                    <a:pt x="146151" y="58315"/>
                  </a:cubicBezTo>
                  <a:cubicBezTo>
                    <a:pt x="102230" y="17569"/>
                    <a:pt x="146151" y="13336"/>
                    <a:pt x="120751" y="7515"/>
                  </a:cubicBezTo>
                  <a:cubicBezTo>
                    <a:pt x="95351" y="1694"/>
                    <a:pt x="-3603" y="-2010"/>
                    <a:pt x="101" y="116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 1335">
              <a:extLst>
                <a:ext uri="{FF2B5EF4-FFF2-40B4-BE49-F238E27FC236}">
                  <a16:creationId xmlns:a16="http://schemas.microsoft.com/office/drawing/2014/main" id="{F4B1ABD9-A793-A409-9602-0013BB48B184}"/>
                </a:ext>
              </a:extLst>
            </p:cNvPr>
            <p:cNvSpPr/>
            <p:nvPr/>
          </p:nvSpPr>
          <p:spPr>
            <a:xfrm>
              <a:off x="2044943" y="1018187"/>
              <a:ext cx="758609" cy="756827"/>
            </a:xfrm>
            <a:custGeom>
              <a:avLst/>
              <a:gdLst>
                <a:gd name="connsiteX0" fmla="*/ 6107 w 758609"/>
                <a:gd name="connsiteY0" fmla="*/ 7338 h 756827"/>
                <a:gd name="connsiteX1" fmla="*/ 266457 w 758609"/>
                <a:gd name="connsiteY1" fmla="*/ 127988 h 756827"/>
                <a:gd name="connsiteX2" fmla="*/ 253757 w 758609"/>
                <a:gd name="connsiteY2" fmla="*/ 121638 h 756827"/>
                <a:gd name="connsiteX3" fmla="*/ 520457 w 758609"/>
                <a:gd name="connsiteY3" fmla="*/ 347063 h 756827"/>
                <a:gd name="connsiteX4" fmla="*/ 498232 w 758609"/>
                <a:gd name="connsiteY4" fmla="*/ 331188 h 756827"/>
                <a:gd name="connsiteX5" fmla="*/ 609357 w 758609"/>
                <a:gd name="connsiteY5" fmla="*/ 432788 h 756827"/>
                <a:gd name="connsiteX6" fmla="*/ 637932 w 758609"/>
                <a:gd name="connsiteY6" fmla="*/ 540738 h 756827"/>
                <a:gd name="connsiteX7" fmla="*/ 641107 w 758609"/>
                <a:gd name="connsiteY7" fmla="*/ 474063 h 756827"/>
                <a:gd name="connsiteX8" fmla="*/ 695082 w 758609"/>
                <a:gd name="connsiteY8" fmla="*/ 683613 h 756827"/>
                <a:gd name="connsiteX9" fmla="*/ 682382 w 758609"/>
                <a:gd name="connsiteY9" fmla="*/ 642338 h 756827"/>
                <a:gd name="connsiteX10" fmla="*/ 758582 w 758609"/>
                <a:gd name="connsiteY10" fmla="*/ 756638 h 756827"/>
                <a:gd name="connsiteX11" fmla="*/ 672857 w 758609"/>
                <a:gd name="connsiteY11" fmla="*/ 610588 h 756827"/>
                <a:gd name="connsiteX12" fmla="*/ 599832 w 758609"/>
                <a:gd name="connsiteY12" fmla="*/ 426438 h 756827"/>
                <a:gd name="connsiteX13" fmla="*/ 507757 w 758609"/>
                <a:gd name="connsiteY13" fmla="*/ 359763 h 756827"/>
                <a:gd name="connsiteX14" fmla="*/ 583957 w 758609"/>
                <a:gd name="connsiteY14" fmla="*/ 404213 h 756827"/>
                <a:gd name="connsiteX15" fmla="*/ 304557 w 758609"/>
                <a:gd name="connsiteY15" fmla="*/ 175613 h 756827"/>
                <a:gd name="connsiteX16" fmla="*/ 101357 w 758609"/>
                <a:gd name="connsiteY16" fmla="*/ 29563 h 756827"/>
                <a:gd name="connsiteX17" fmla="*/ 6107 w 758609"/>
                <a:gd name="connsiteY17" fmla="*/ 7338 h 75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8609" h="756827">
                  <a:moveTo>
                    <a:pt x="6107" y="7338"/>
                  </a:moveTo>
                  <a:cubicBezTo>
                    <a:pt x="33624" y="23742"/>
                    <a:pt x="266457" y="127988"/>
                    <a:pt x="266457" y="127988"/>
                  </a:cubicBezTo>
                  <a:cubicBezTo>
                    <a:pt x="307732" y="147038"/>
                    <a:pt x="211424" y="85126"/>
                    <a:pt x="253757" y="121638"/>
                  </a:cubicBezTo>
                  <a:cubicBezTo>
                    <a:pt x="296090" y="158151"/>
                    <a:pt x="479711" y="312138"/>
                    <a:pt x="520457" y="347063"/>
                  </a:cubicBezTo>
                  <a:cubicBezTo>
                    <a:pt x="561203" y="381988"/>
                    <a:pt x="483415" y="316901"/>
                    <a:pt x="498232" y="331188"/>
                  </a:cubicBezTo>
                  <a:cubicBezTo>
                    <a:pt x="513049" y="345475"/>
                    <a:pt x="586074" y="397863"/>
                    <a:pt x="609357" y="432788"/>
                  </a:cubicBezTo>
                  <a:cubicBezTo>
                    <a:pt x="632640" y="467713"/>
                    <a:pt x="632640" y="533859"/>
                    <a:pt x="637932" y="540738"/>
                  </a:cubicBezTo>
                  <a:cubicBezTo>
                    <a:pt x="643224" y="547617"/>
                    <a:pt x="631582" y="450251"/>
                    <a:pt x="641107" y="474063"/>
                  </a:cubicBezTo>
                  <a:cubicBezTo>
                    <a:pt x="650632" y="497876"/>
                    <a:pt x="688203" y="655567"/>
                    <a:pt x="695082" y="683613"/>
                  </a:cubicBezTo>
                  <a:cubicBezTo>
                    <a:pt x="701961" y="711659"/>
                    <a:pt x="671799" y="630167"/>
                    <a:pt x="682382" y="642338"/>
                  </a:cubicBezTo>
                  <a:cubicBezTo>
                    <a:pt x="692965" y="654509"/>
                    <a:pt x="760169" y="761930"/>
                    <a:pt x="758582" y="756638"/>
                  </a:cubicBezTo>
                  <a:cubicBezTo>
                    <a:pt x="756995" y="751346"/>
                    <a:pt x="699315" y="665621"/>
                    <a:pt x="672857" y="610588"/>
                  </a:cubicBezTo>
                  <a:cubicBezTo>
                    <a:pt x="646399" y="555555"/>
                    <a:pt x="627349" y="468242"/>
                    <a:pt x="599832" y="426438"/>
                  </a:cubicBezTo>
                  <a:cubicBezTo>
                    <a:pt x="572315" y="384634"/>
                    <a:pt x="510403" y="363467"/>
                    <a:pt x="507757" y="359763"/>
                  </a:cubicBezTo>
                  <a:cubicBezTo>
                    <a:pt x="505111" y="356059"/>
                    <a:pt x="617824" y="434905"/>
                    <a:pt x="583957" y="404213"/>
                  </a:cubicBezTo>
                  <a:cubicBezTo>
                    <a:pt x="550090" y="373521"/>
                    <a:pt x="384990" y="238055"/>
                    <a:pt x="304557" y="175613"/>
                  </a:cubicBezTo>
                  <a:cubicBezTo>
                    <a:pt x="224124" y="113171"/>
                    <a:pt x="152686" y="55492"/>
                    <a:pt x="101357" y="29563"/>
                  </a:cubicBezTo>
                  <a:cubicBezTo>
                    <a:pt x="50028" y="3634"/>
                    <a:pt x="-21410" y="-9066"/>
                    <a:pt x="6107" y="733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 1336">
              <a:extLst>
                <a:ext uri="{FF2B5EF4-FFF2-40B4-BE49-F238E27FC236}">
                  <a16:creationId xmlns:a16="http://schemas.microsoft.com/office/drawing/2014/main" id="{14AEB251-586F-44F9-2145-1DDD4F4FBEEF}"/>
                </a:ext>
              </a:extLst>
            </p:cNvPr>
            <p:cNvSpPr/>
            <p:nvPr/>
          </p:nvSpPr>
          <p:spPr>
            <a:xfrm>
              <a:off x="2015966" y="1094347"/>
              <a:ext cx="736810" cy="716799"/>
            </a:xfrm>
            <a:custGeom>
              <a:avLst/>
              <a:gdLst>
                <a:gd name="connsiteX0" fmla="*/ 159 w 736810"/>
                <a:gd name="connsiteY0" fmla="*/ 4203 h 716799"/>
                <a:gd name="connsiteX1" fmla="*/ 73184 w 736810"/>
                <a:gd name="connsiteY1" fmla="*/ 7378 h 716799"/>
                <a:gd name="connsiteX2" fmla="*/ 187484 w 736810"/>
                <a:gd name="connsiteY2" fmla="*/ 93103 h 716799"/>
                <a:gd name="connsiteX3" fmla="*/ 181134 w 736810"/>
                <a:gd name="connsiteY3" fmla="*/ 74053 h 716799"/>
                <a:gd name="connsiteX4" fmla="*/ 409734 w 736810"/>
                <a:gd name="connsiteY4" fmla="*/ 232803 h 716799"/>
                <a:gd name="connsiteX5" fmla="*/ 558959 w 736810"/>
                <a:gd name="connsiteY5" fmla="*/ 388378 h 716799"/>
                <a:gd name="connsiteX6" fmla="*/ 558959 w 736810"/>
                <a:gd name="connsiteY6" fmla="*/ 359803 h 716799"/>
                <a:gd name="connsiteX7" fmla="*/ 619284 w 736810"/>
                <a:gd name="connsiteY7" fmla="*/ 477278 h 716799"/>
                <a:gd name="connsiteX8" fmla="*/ 628809 w 736810"/>
                <a:gd name="connsiteY8" fmla="*/ 515378 h 716799"/>
                <a:gd name="connsiteX9" fmla="*/ 622459 w 736810"/>
                <a:gd name="connsiteY9" fmla="*/ 489978 h 716799"/>
                <a:gd name="connsiteX10" fmla="*/ 657384 w 736810"/>
                <a:gd name="connsiteY10" fmla="*/ 594753 h 716799"/>
                <a:gd name="connsiteX11" fmla="*/ 733584 w 736810"/>
                <a:gd name="connsiteY11" fmla="*/ 712228 h 716799"/>
                <a:gd name="connsiteX12" fmla="*/ 711359 w 736810"/>
                <a:gd name="connsiteY12" fmla="*/ 670953 h 716799"/>
                <a:gd name="connsiteX13" fmla="*/ 609759 w 736810"/>
                <a:gd name="connsiteY13" fmla="*/ 470928 h 716799"/>
                <a:gd name="connsiteX14" fmla="*/ 476409 w 736810"/>
                <a:gd name="connsiteY14" fmla="*/ 289953 h 716799"/>
                <a:gd name="connsiteX15" fmla="*/ 228759 w 736810"/>
                <a:gd name="connsiteY15" fmla="*/ 99453 h 716799"/>
                <a:gd name="connsiteX16" fmla="*/ 120809 w 736810"/>
                <a:gd name="connsiteY16" fmla="*/ 16903 h 716799"/>
                <a:gd name="connsiteX17" fmla="*/ 133509 w 736810"/>
                <a:gd name="connsiteY17" fmla="*/ 35953 h 716799"/>
                <a:gd name="connsiteX18" fmla="*/ 92234 w 736810"/>
                <a:gd name="connsiteY18" fmla="*/ 4203 h 716799"/>
                <a:gd name="connsiteX19" fmla="*/ 159 w 736810"/>
                <a:gd name="connsiteY19" fmla="*/ 4203 h 716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6810" h="716799">
                  <a:moveTo>
                    <a:pt x="159" y="4203"/>
                  </a:moveTo>
                  <a:cubicBezTo>
                    <a:pt x="-3016" y="4732"/>
                    <a:pt x="41963" y="-7439"/>
                    <a:pt x="73184" y="7378"/>
                  </a:cubicBezTo>
                  <a:cubicBezTo>
                    <a:pt x="104405" y="22195"/>
                    <a:pt x="187484" y="93103"/>
                    <a:pt x="187484" y="93103"/>
                  </a:cubicBezTo>
                  <a:cubicBezTo>
                    <a:pt x="205475" y="104215"/>
                    <a:pt x="144092" y="50770"/>
                    <a:pt x="181134" y="74053"/>
                  </a:cubicBezTo>
                  <a:cubicBezTo>
                    <a:pt x="218176" y="97336"/>
                    <a:pt x="346763" y="180416"/>
                    <a:pt x="409734" y="232803"/>
                  </a:cubicBezTo>
                  <a:cubicBezTo>
                    <a:pt x="472705" y="285191"/>
                    <a:pt x="534088" y="367211"/>
                    <a:pt x="558959" y="388378"/>
                  </a:cubicBezTo>
                  <a:cubicBezTo>
                    <a:pt x="583830" y="409545"/>
                    <a:pt x="548905" y="344986"/>
                    <a:pt x="558959" y="359803"/>
                  </a:cubicBezTo>
                  <a:cubicBezTo>
                    <a:pt x="569013" y="374620"/>
                    <a:pt x="607642" y="451349"/>
                    <a:pt x="619284" y="477278"/>
                  </a:cubicBezTo>
                  <a:cubicBezTo>
                    <a:pt x="630926" y="503207"/>
                    <a:pt x="628809" y="515378"/>
                    <a:pt x="628809" y="515378"/>
                  </a:cubicBezTo>
                  <a:cubicBezTo>
                    <a:pt x="629338" y="517495"/>
                    <a:pt x="617697" y="476749"/>
                    <a:pt x="622459" y="489978"/>
                  </a:cubicBezTo>
                  <a:cubicBezTo>
                    <a:pt x="627221" y="503207"/>
                    <a:pt x="638863" y="557711"/>
                    <a:pt x="657384" y="594753"/>
                  </a:cubicBezTo>
                  <a:cubicBezTo>
                    <a:pt x="675905" y="631795"/>
                    <a:pt x="724588" y="699528"/>
                    <a:pt x="733584" y="712228"/>
                  </a:cubicBezTo>
                  <a:cubicBezTo>
                    <a:pt x="742580" y="724928"/>
                    <a:pt x="731996" y="711169"/>
                    <a:pt x="711359" y="670953"/>
                  </a:cubicBezTo>
                  <a:cubicBezTo>
                    <a:pt x="690722" y="630737"/>
                    <a:pt x="648917" y="534428"/>
                    <a:pt x="609759" y="470928"/>
                  </a:cubicBezTo>
                  <a:cubicBezTo>
                    <a:pt x="570601" y="407428"/>
                    <a:pt x="539909" y="351865"/>
                    <a:pt x="476409" y="289953"/>
                  </a:cubicBezTo>
                  <a:cubicBezTo>
                    <a:pt x="412909" y="228041"/>
                    <a:pt x="228759" y="99453"/>
                    <a:pt x="228759" y="99453"/>
                  </a:cubicBezTo>
                  <a:lnTo>
                    <a:pt x="120809" y="16903"/>
                  </a:lnTo>
                  <a:cubicBezTo>
                    <a:pt x="104934" y="6320"/>
                    <a:pt x="138271" y="38070"/>
                    <a:pt x="133509" y="35953"/>
                  </a:cubicBezTo>
                  <a:cubicBezTo>
                    <a:pt x="128747" y="33836"/>
                    <a:pt x="108638" y="6849"/>
                    <a:pt x="92234" y="4203"/>
                  </a:cubicBezTo>
                  <a:cubicBezTo>
                    <a:pt x="75830" y="1557"/>
                    <a:pt x="3334" y="3674"/>
                    <a:pt x="159" y="420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 1337">
              <a:extLst>
                <a:ext uri="{FF2B5EF4-FFF2-40B4-BE49-F238E27FC236}">
                  <a16:creationId xmlns:a16="http://schemas.microsoft.com/office/drawing/2014/main" id="{4DCE2E78-3093-94FB-CA49-0FC0A37F589B}"/>
                </a:ext>
              </a:extLst>
            </p:cNvPr>
            <p:cNvSpPr/>
            <p:nvPr/>
          </p:nvSpPr>
          <p:spPr>
            <a:xfrm>
              <a:off x="2298243" y="1224928"/>
              <a:ext cx="200805" cy="184686"/>
            </a:xfrm>
            <a:custGeom>
              <a:avLst/>
              <a:gdLst>
                <a:gd name="connsiteX0" fmla="*/ 457 w 200805"/>
                <a:gd name="connsiteY0" fmla="*/ 622 h 184686"/>
                <a:gd name="connsiteX1" fmla="*/ 190957 w 200805"/>
                <a:gd name="connsiteY1" fmla="*/ 178422 h 184686"/>
                <a:gd name="connsiteX2" fmla="*/ 168732 w 200805"/>
                <a:gd name="connsiteY2" fmla="*/ 140322 h 184686"/>
                <a:gd name="connsiteX3" fmla="*/ 127457 w 200805"/>
                <a:gd name="connsiteY3" fmla="*/ 99047 h 184686"/>
                <a:gd name="connsiteX4" fmla="*/ 136982 w 200805"/>
                <a:gd name="connsiteY4" fmla="*/ 118097 h 184686"/>
                <a:gd name="connsiteX5" fmla="*/ 457 w 200805"/>
                <a:gd name="connsiteY5" fmla="*/ 622 h 18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805" h="184686">
                  <a:moveTo>
                    <a:pt x="457" y="622"/>
                  </a:moveTo>
                  <a:cubicBezTo>
                    <a:pt x="9453" y="10676"/>
                    <a:pt x="162911" y="155139"/>
                    <a:pt x="190957" y="178422"/>
                  </a:cubicBezTo>
                  <a:cubicBezTo>
                    <a:pt x="219003" y="201705"/>
                    <a:pt x="179315" y="153551"/>
                    <a:pt x="168732" y="140322"/>
                  </a:cubicBezTo>
                  <a:cubicBezTo>
                    <a:pt x="158149" y="127093"/>
                    <a:pt x="127457" y="99047"/>
                    <a:pt x="127457" y="99047"/>
                  </a:cubicBezTo>
                  <a:cubicBezTo>
                    <a:pt x="122165" y="95343"/>
                    <a:pt x="156032" y="130797"/>
                    <a:pt x="136982" y="118097"/>
                  </a:cubicBezTo>
                  <a:cubicBezTo>
                    <a:pt x="117932" y="105397"/>
                    <a:pt x="-8539" y="-9432"/>
                    <a:pt x="457" y="62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 1338">
              <a:extLst>
                <a:ext uri="{FF2B5EF4-FFF2-40B4-BE49-F238E27FC236}">
                  <a16:creationId xmlns:a16="http://schemas.microsoft.com/office/drawing/2014/main" id="{EC3D03E1-D267-DCDB-EDCC-0D3BD3A6BFE7}"/>
                </a:ext>
              </a:extLst>
            </p:cNvPr>
            <p:cNvSpPr/>
            <p:nvPr/>
          </p:nvSpPr>
          <p:spPr>
            <a:xfrm>
              <a:off x="1923347" y="1155229"/>
              <a:ext cx="816905" cy="719128"/>
            </a:xfrm>
            <a:custGeom>
              <a:avLst/>
              <a:gdLst>
                <a:gd name="connsiteX0" fmla="*/ 703 w 816905"/>
                <a:gd name="connsiteY0" fmla="*/ 9996 h 719128"/>
                <a:gd name="connsiteX1" fmla="*/ 134053 w 816905"/>
                <a:gd name="connsiteY1" fmla="*/ 13171 h 719128"/>
                <a:gd name="connsiteX2" fmla="*/ 321378 w 816905"/>
                <a:gd name="connsiteY2" fmla="*/ 117946 h 719128"/>
                <a:gd name="connsiteX3" fmla="*/ 292803 w 816905"/>
                <a:gd name="connsiteY3" fmla="*/ 102071 h 719128"/>
                <a:gd name="connsiteX4" fmla="*/ 445203 w 816905"/>
                <a:gd name="connsiteY4" fmla="*/ 213196 h 719128"/>
                <a:gd name="connsiteX5" fmla="*/ 429328 w 816905"/>
                <a:gd name="connsiteY5" fmla="*/ 206846 h 719128"/>
                <a:gd name="connsiteX6" fmla="*/ 591253 w 816905"/>
                <a:gd name="connsiteY6" fmla="*/ 359246 h 719128"/>
                <a:gd name="connsiteX7" fmla="*/ 565853 w 816905"/>
                <a:gd name="connsiteY7" fmla="*/ 333846 h 719128"/>
                <a:gd name="connsiteX8" fmla="*/ 651578 w 816905"/>
                <a:gd name="connsiteY8" fmla="*/ 416396 h 719128"/>
                <a:gd name="connsiteX9" fmla="*/ 699203 w 816905"/>
                <a:gd name="connsiteY9" fmla="*/ 508471 h 719128"/>
                <a:gd name="connsiteX10" fmla="*/ 683328 w 816905"/>
                <a:gd name="connsiteY10" fmla="*/ 467196 h 719128"/>
                <a:gd name="connsiteX11" fmla="*/ 718253 w 816905"/>
                <a:gd name="connsiteY11" fmla="*/ 552921 h 719128"/>
                <a:gd name="connsiteX12" fmla="*/ 743653 w 816905"/>
                <a:gd name="connsiteY12" fmla="*/ 606896 h 719128"/>
                <a:gd name="connsiteX13" fmla="*/ 816678 w 816905"/>
                <a:gd name="connsiteY13" fmla="*/ 718021 h 719128"/>
                <a:gd name="connsiteX14" fmla="*/ 762703 w 816905"/>
                <a:gd name="connsiteY14" fmla="*/ 648171 h 719128"/>
                <a:gd name="connsiteX15" fmla="*/ 657928 w 816905"/>
                <a:gd name="connsiteY15" fmla="*/ 410046 h 719128"/>
                <a:gd name="connsiteX16" fmla="*/ 476953 w 816905"/>
                <a:gd name="connsiteY16" fmla="*/ 241771 h 719128"/>
                <a:gd name="connsiteX17" fmla="*/ 340428 w 816905"/>
                <a:gd name="connsiteY17" fmla="*/ 146521 h 719128"/>
                <a:gd name="connsiteX18" fmla="*/ 191203 w 816905"/>
                <a:gd name="connsiteY18" fmla="*/ 9996 h 719128"/>
                <a:gd name="connsiteX19" fmla="*/ 703 w 816905"/>
                <a:gd name="connsiteY19" fmla="*/ 9996 h 71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16905" h="719128">
                  <a:moveTo>
                    <a:pt x="703" y="9996"/>
                  </a:moveTo>
                  <a:cubicBezTo>
                    <a:pt x="-8822" y="10525"/>
                    <a:pt x="80607" y="-4821"/>
                    <a:pt x="134053" y="13171"/>
                  </a:cubicBezTo>
                  <a:cubicBezTo>
                    <a:pt x="187499" y="31163"/>
                    <a:pt x="294920" y="103129"/>
                    <a:pt x="321378" y="117946"/>
                  </a:cubicBezTo>
                  <a:cubicBezTo>
                    <a:pt x="347836" y="132763"/>
                    <a:pt x="272166" y="86196"/>
                    <a:pt x="292803" y="102071"/>
                  </a:cubicBezTo>
                  <a:cubicBezTo>
                    <a:pt x="313441" y="117946"/>
                    <a:pt x="445203" y="213196"/>
                    <a:pt x="445203" y="213196"/>
                  </a:cubicBezTo>
                  <a:cubicBezTo>
                    <a:pt x="467957" y="230659"/>
                    <a:pt x="404986" y="182504"/>
                    <a:pt x="429328" y="206846"/>
                  </a:cubicBezTo>
                  <a:cubicBezTo>
                    <a:pt x="453670" y="231188"/>
                    <a:pt x="568499" y="338079"/>
                    <a:pt x="591253" y="359246"/>
                  </a:cubicBezTo>
                  <a:cubicBezTo>
                    <a:pt x="614007" y="380413"/>
                    <a:pt x="555799" y="324321"/>
                    <a:pt x="565853" y="333846"/>
                  </a:cubicBezTo>
                  <a:cubicBezTo>
                    <a:pt x="575907" y="343371"/>
                    <a:pt x="629353" y="387292"/>
                    <a:pt x="651578" y="416396"/>
                  </a:cubicBezTo>
                  <a:cubicBezTo>
                    <a:pt x="673803" y="445500"/>
                    <a:pt x="693911" y="500004"/>
                    <a:pt x="699203" y="508471"/>
                  </a:cubicBezTo>
                  <a:cubicBezTo>
                    <a:pt x="704495" y="516938"/>
                    <a:pt x="680153" y="459788"/>
                    <a:pt x="683328" y="467196"/>
                  </a:cubicBezTo>
                  <a:cubicBezTo>
                    <a:pt x="686503" y="474604"/>
                    <a:pt x="708199" y="529638"/>
                    <a:pt x="718253" y="552921"/>
                  </a:cubicBezTo>
                  <a:cubicBezTo>
                    <a:pt x="728307" y="576204"/>
                    <a:pt x="727249" y="579379"/>
                    <a:pt x="743653" y="606896"/>
                  </a:cubicBezTo>
                  <a:cubicBezTo>
                    <a:pt x="760057" y="634413"/>
                    <a:pt x="813503" y="711142"/>
                    <a:pt x="816678" y="718021"/>
                  </a:cubicBezTo>
                  <a:cubicBezTo>
                    <a:pt x="819853" y="724900"/>
                    <a:pt x="789161" y="699500"/>
                    <a:pt x="762703" y="648171"/>
                  </a:cubicBezTo>
                  <a:cubicBezTo>
                    <a:pt x="736245" y="596842"/>
                    <a:pt x="705553" y="477779"/>
                    <a:pt x="657928" y="410046"/>
                  </a:cubicBezTo>
                  <a:cubicBezTo>
                    <a:pt x="610303" y="342313"/>
                    <a:pt x="529870" y="285692"/>
                    <a:pt x="476953" y="241771"/>
                  </a:cubicBezTo>
                  <a:cubicBezTo>
                    <a:pt x="424036" y="197850"/>
                    <a:pt x="388053" y="185150"/>
                    <a:pt x="340428" y="146521"/>
                  </a:cubicBezTo>
                  <a:cubicBezTo>
                    <a:pt x="292803" y="107892"/>
                    <a:pt x="249940" y="32221"/>
                    <a:pt x="191203" y="9996"/>
                  </a:cubicBezTo>
                  <a:cubicBezTo>
                    <a:pt x="132466" y="-12229"/>
                    <a:pt x="10228" y="9467"/>
                    <a:pt x="703" y="999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 1339">
              <a:extLst>
                <a:ext uri="{FF2B5EF4-FFF2-40B4-BE49-F238E27FC236}">
                  <a16:creationId xmlns:a16="http://schemas.microsoft.com/office/drawing/2014/main" id="{9F9DABE7-A457-5673-C17B-A74381843685}"/>
                </a:ext>
              </a:extLst>
            </p:cNvPr>
            <p:cNvSpPr/>
            <p:nvPr/>
          </p:nvSpPr>
          <p:spPr>
            <a:xfrm>
              <a:off x="1898521" y="1192194"/>
              <a:ext cx="453242" cy="275761"/>
            </a:xfrm>
            <a:custGeom>
              <a:avLst/>
              <a:gdLst>
                <a:gd name="connsiteX0" fmla="*/ 129 w 453242"/>
                <a:gd name="connsiteY0" fmla="*/ 46056 h 275761"/>
                <a:gd name="connsiteX1" fmla="*/ 123954 w 453242"/>
                <a:gd name="connsiteY1" fmla="*/ 27006 h 275761"/>
                <a:gd name="connsiteX2" fmla="*/ 120779 w 453242"/>
                <a:gd name="connsiteY2" fmla="*/ 17481 h 275761"/>
                <a:gd name="connsiteX3" fmla="*/ 270004 w 453242"/>
                <a:gd name="connsiteY3" fmla="*/ 84156 h 275761"/>
                <a:gd name="connsiteX4" fmla="*/ 447804 w 453242"/>
                <a:gd name="connsiteY4" fmla="*/ 271481 h 275761"/>
                <a:gd name="connsiteX5" fmla="*/ 384304 w 453242"/>
                <a:gd name="connsiteY5" fmla="*/ 198456 h 275761"/>
                <a:gd name="connsiteX6" fmla="*/ 152529 w 453242"/>
                <a:gd name="connsiteY6" fmla="*/ 7956 h 275761"/>
                <a:gd name="connsiteX7" fmla="*/ 129 w 453242"/>
                <a:gd name="connsiteY7" fmla="*/ 46056 h 27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242" h="275761">
                  <a:moveTo>
                    <a:pt x="129" y="46056"/>
                  </a:moveTo>
                  <a:cubicBezTo>
                    <a:pt x="-4633" y="49231"/>
                    <a:pt x="123954" y="27006"/>
                    <a:pt x="123954" y="27006"/>
                  </a:cubicBezTo>
                  <a:cubicBezTo>
                    <a:pt x="144062" y="22244"/>
                    <a:pt x="96437" y="7956"/>
                    <a:pt x="120779" y="17481"/>
                  </a:cubicBezTo>
                  <a:cubicBezTo>
                    <a:pt x="145121" y="27006"/>
                    <a:pt x="215500" y="41823"/>
                    <a:pt x="270004" y="84156"/>
                  </a:cubicBezTo>
                  <a:cubicBezTo>
                    <a:pt x="324508" y="126489"/>
                    <a:pt x="428754" y="252431"/>
                    <a:pt x="447804" y="271481"/>
                  </a:cubicBezTo>
                  <a:cubicBezTo>
                    <a:pt x="466854" y="290531"/>
                    <a:pt x="433516" y="242377"/>
                    <a:pt x="384304" y="198456"/>
                  </a:cubicBezTo>
                  <a:cubicBezTo>
                    <a:pt x="335092" y="154535"/>
                    <a:pt x="214441" y="38118"/>
                    <a:pt x="152529" y="7956"/>
                  </a:cubicBezTo>
                  <a:cubicBezTo>
                    <a:pt x="90617" y="-22206"/>
                    <a:pt x="4891" y="42881"/>
                    <a:pt x="129" y="4605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 1340">
              <a:extLst>
                <a:ext uri="{FF2B5EF4-FFF2-40B4-BE49-F238E27FC236}">
                  <a16:creationId xmlns:a16="http://schemas.microsoft.com/office/drawing/2014/main" id="{07A3D55B-2189-11B9-096C-E354D9A69B7B}"/>
                </a:ext>
              </a:extLst>
            </p:cNvPr>
            <p:cNvSpPr/>
            <p:nvPr/>
          </p:nvSpPr>
          <p:spPr>
            <a:xfrm>
              <a:off x="2379194" y="1452175"/>
              <a:ext cx="339018" cy="457915"/>
            </a:xfrm>
            <a:custGeom>
              <a:avLst/>
              <a:gdLst>
                <a:gd name="connsiteX0" fmla="*/ 2056 w 339018"/>
                <a:gd name="connsiteY0" fmla="*/ 5150 h 457915"/>
                <a:gd name="connsiteX1" fmla="*/ 90956 w 339018"/>
                <a:gd name="connsiteY1" fmla="*/ 97225 h 457915"/>
                <a:gd name="connsiteX2" fmla="*/ 179856 w 339018"/>
                <a:gd name="connsiteY2" fmla="*/ 202000 h 457915"/>
                <a:gd name="connsiteX3" fmla="*/ 163981 w 339018"/>
                <a:gd name="connsiteY3" fmla="*/ 192475 h 457915"/>
                <a:gd name="connsiteX4" fmla="*/ 262406 w 339018"/>
                <a:gd name="connsiteY4" fmla="*/ 341700 h 457915"/>
                <a:gd name="connsiteX5" fmla="*/ 338606 w 339018"/>
                <a:gd name="connsiteY5" fmla="*/ 456000 h 457915"/>
                <a:gd name="connsiteX6" fmla="*/ 287806 w 339018"/>
                <a:gd name="connsiteY6" fmla="*/ 402025 h 457915"/>
                <a:gd name="connsiteX7" fmla="*/ 183031 w 339018"/>
                <a:gd name="connsiteY7" fmla="*/ 259150 h 457915"/>
                <a:gd name="connsiteX8" fmla="*/ 2056 w 339018"/>
                <a:gd name="connsiteY8" fmla="*/ 5150 h 45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9018" h="457915">
                  <a:moveTo>
                    <a:pt x="2056" y="5150"/>
                  </a:moveTo>
                  <a:cubicBezTo>
                    <a:pt x="-13290" y="-21837"/>
                    <a:pt x="61323" y="64417"/>
                    <a:pt x="90956" y="97225"/>
                  </a:cubicBezTo>
                  <a:cubicBezTo>
                    <a:pt x="120589" y="130033"/>
                    <a:pt x="179856" y="202000"/>
                    <a:pt x="179856" y="202000"/>
                  </a:cubicBezTo>
                  <a:cubicBezTo>
                    <a:pt x="192027" y="217875"/>
                    <a:pt x="150223" y="169192"/>
                    <a:pt x="163981" y="192475"/>
                  </a:cubicBezTo>
                  <a:cubicBezTo>
                    <a:pt x="177739" y="215758"/>
                    <a:pt x="262406" y="341700"/>
                    <a:pt x="262406" y="341700"/>
                  </a:cubicBezTo>
                  <a:cubicBezTo>
                    <a:pt x="291510" y="385621"/>
                    <a:pt x="334373" y="445946"/>
                    <a:pt x="338606" y="456000"/>
                  </a:cubicBezTo>
                  <a:cubicBezTo>
                    <a:pt x="342839" y="466054"/>
                    <a:pt x="313735" y="434833"/>
                    <a:pt x="287806" y="402025"/>
                  </a:cubicBezTo>
                  <a:cubicBezTo>
                    <a:pt x="261877" y="369217"/>
                    <a:pt x="225893" y="323179"/>
                    <a:pt x="183031" y="259150"/>
                  </a:cubicBezTo>
                  <a:cubicBezTo>
                    <a:pt x="140169" y="195121"/>
                    <a:pt x="17402" y="32137"/>
                    <a:pt x="2056" y="51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 1341">
              <a:extLst>
                <a:ext uri="{FF2B5EF4-FFF2-40B4-BE49-F238E27FC236}">
                  <a16:creationId xmlns:a16="http://schemas.microsoft.com/office/drawing/2014/main" id="{10699D34-6DFF-A414-B5C9-5BEAEB0F48A0}"/>
                </a:ext>
              </a:extLst>
            </p:cNvPr>
            <p:cNvSpPr/>
            <p:nvPr/>
          </p:nvSpPr>
          <p:spPr>
            <a:xfrm>
              <a:off x="1847794" y="1253739"/>
              <a:ext cx="814737" cy="686896"/>
            </a:xfrm>
            <a:custGeom>
              <a:avLst/>
              <a:gdLst>
                <a:gd name="connsiteX0" fmla="*/ 56 w 814737"/>
                <a:gd name="connsiteY0" fmla="*/ 16261 h 686896"/>
                <a:gd name="connsiteX1" fmla="*/ 149281 w 814737"/>
                <a:gd name="connsiteY1" fmla="*/ 16261 h 686896"/>
                <a:gd name="connsiteX2" fmla="*/ 368356 w 814737"/>
                <a:gd name="connsiteY2" fmla="*/ 194061 h 686896"/>
                <a:gd name="connsiteX3" fmla="*/ 365181 w 814737"/>
                <a:gd name="connsiteY3" fmla="*/ 165486 h 686896"/>
                <a:gd name="connsiteX4" fmla="*/ 558856 w 814737"/>
                <a:gd name="connsiteY4" fmla="*/ 343286 h 686896"/>
                <a:gd name="connsiteX5" fmla="*/ 546156 w 814737"/>
                <a:gd name="connsiteY5" fmla="*/ 311536 h 686896"/>
                <a:gd name="connsiteX6" fmla="*/ 679506 w 814737"/>
                <a:gd name="connsiteY6" fmla="*/ 438536 h 686896"/>
                <a:gd name="connsiteX7" fmla="*/ 812856 w 814737"/>
                <a:gd name="connsiteY7" fmla="*/ 683011 h 686896"/>
                <a:gd name="connsiteX8" fmla="*/ 749356 w 814737"/>
                <a:gd name="connsiteY8" fmla="*/ 575061 h 686896"/>
                <a:gd name="connsiteX9" fmla="*/ 631881 w 814737"/>
                <a:gd name="connsiteY9" fmla="*/ 394086 h 686896"/>
                <a:gd name="connsiteX10" fmla="*/ 301681 w 814737"/>
                <a:gd name="connsiteY10" fmla="*/ 89286 h 686896"/>
                <a:gd name="connsiteX11" fmla="*/ 165156 w 814737"/>
                <a:gd name="connsiteY11" fmla="*/ 3561 h 686896"/>
                <a:gd name="connsiteX12" fmla="*/ 56 w 814737"/>
                <a:gd name="connsiteY12" fmla="*/ 16261 h 68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4737" h="686896">
                  <a:moveTo>
                    <a:pt x="56" y="16261"/>
                  </a:moveTo>
                  <a:cubicBezTo>
                    <a:pt x="-2590" y="18378"/>
                    <a:pt x="87898" y="-13372"/>
                    <a:pt x="149281" y="16261"/>
                  </a:cubicBezTo>
                  <a:cubicBezTo>
                    <a:pt x="210664" y="45894"/>
                    <a:pt x="332373" y="169190"/>
                    <a:pt x="368356" y="194061"/>
                  </a:cubicBezTo>
                  <a:cubicBezTo>
                    <a:pt x="404339" y="218932"/>
                    <a:pt x="333431" y="140615"/>
                    <a:pt x="365181" y="165486"/>
                  </a:cubicBezTo>
                  <a:cubicBezTo>
                    <a:pt x="396931" y="190357"/>
                    <a:pt x="528694" y="318944"/>
                    <a:pt x="558856" y="343286"/>
                  </a:cubicBezTo>
                  <a:cubicBezTo>
                    <a:pt x="589019" y="367628"/>
                    <a:pt x="526048" y="295661"/>
                    <a:pt x="546156" y="311536"/>
                  </a:cubicBezTo>
                  <a:cubicBezTo>
                    <a:pt x="566264" y="327411"/>
                    <a:pt x="635056" y="376623"/>
                    <a:pt x="679506" y="438536"/>
                  </a:cubicBezTo>
                  <a:cubicBezTo>
                    <a:pt x="723956" y="500449"/>
                    <a:pt x="801214" y="660257"/>
                    <a:pt x="812856" y="683011"/>
                  </a:cubicBezTo>
                  <a:cubicBezTo>
                    <a:pt x="824498" y="705765"/>
                    <a:pt x="779519" y="623215"/>
                    <a:pt x="749356" y="575061"/>
                  </a:cubicBezTo>
                  <a:cubicBezTo>
                    <a:pt x="719194" y="526907"/>
                    <a:pt x="706493" y="475048"/>
                    <a:pt x="631881" y="394086"/>
                  </a:cubicBezTo>
                  <a:cubicBezTo>
                    <a:pt x="557269" y="313124"/>
                    <a:pt x="379468" y="154373"/>
                    <a:pt x="301681" y="89286"/>
                  </a:cubicBezTo>
                  <a:cubicBezTo>
                    <a:pt x="223894" y="24199"/>
                    <a:pt x="210664" y="15732"/>
                    <a:pt x="165156" y="3561"/>
                  </a:cubicBezTo>
                  <a:cubicBezTo>
                    <a:pt x="119648" y="-8610"/>
                    <a:pt x="2702" y="14144"/>
                    <a:pt x="56" y="1626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 1342">
              <a:extLst>
                <a:ext uri="{FF2B5EF4-FFF2-40B4-BE49-F238E27FC236}">
                  <a16:creationId xmlns:a16="http://schemas.microsoft.com/office/drawing/2014/main" id="{601EFF72-E928-DE54-3A9C-1D99A4FFFF56}"/>
                </a:ext>
              </a:extLst>
            </p:cNvPr>
            <p:cNvSpPr/>
            <p:nvPr/>
          </p:nvSpPr>
          <p:spPr>
            <a:xfrm>
              <a:off x="1723352" y="1389880"/>
              <a:ext cx="824914" cy="794436"/>
            </a:xfrm>
            <a:custGeom>
              <a:avLst/>
              <a:gdLst>
                <a:gd name="connsiteX0" fmla="*/ 673 w 824914"/>
                <a:gd name="connsiteY0" fmla="*/ 770 h 794436"/>
                <a:gd name="connsiteX1" fmla="*/ 324523 w 824914"/>
                <a:gd name="connsiteY1" fmla="*/ 232545 h 794436"/>
                <a:gd name="connsiteX2" fmla="*/ 308648 w 824914"/>
                <a:gd name="connsiteY2" fmla="*/ 203970 h 794436"/>
                <a:gd name="connsiteX3" fmla="*/ 565823 w 824914"/>
                <a:gd name="connsiteY3" fmla="*/ 397645 h 794436"/>
                <a:gd name="connsiteX4" fmla="*/ 511848 w 824914"/>
                <a:gd name="connsiteY4" fmla="*/ 346845 h 794436"/>
                <a:gd name="connsiteX5" fmla="*/ 610273 w 824914"/>
                <a:gd name="connsiteY5" fmla="*/ 461145 h 794436"/>
                <a:gd name="connsiteX6" fmla="*/ 629323 w 824914"/>
                <a:gd name="connsiteY6" fmla="*/ 670695 h 794436"/>
                <a:gd name="connsiteX7" fmla="*/ 635673 w 824914"/>
                <a:gd name="connsiteY7" fmla="*/ 527820 h 794436"/>
                <a:gd name="connsiteX8" fmla="*/ 664248 w 824914"/>
                <a:gd name="connsiteY8" fmla="*/ 613545 h 794436"/>
                <a:gd name="connsiteX9" fmla="*/ 689648 w 824914"/>
                <a:gd name="connsiteY9" fmla="*/ 594495 h 794436"/>
                <a:gd name="connsiteX10" fmla="*/ 822998 w 824914"/>
                <a:gd name="connsiteY10" fmla="*/ 791345 h 794436"/>
                <a:gd name="connsiteX11" fmla="*/ 759498 w 824914"/>
                <a:gd name="connsiteY11" fmla="*/ 696095 h 794436"/>
                <a:gd name="connsiteX12" fmla="*/ 635673 w 824914"/>
                <a:gd name="connsiteY12" fmla="*/ 451620 h 794436"/>
                <a:gd name="connsiteX13" fmla="*/ 226098 w 824914"/>
                <a:gd name="connsiteY13" fmla="*/ 121420 h 794436"/>
                <a:gd name="connsiteX14" fmla="*/ 118148 w 824914"/>
                <a:gd name="connsiteY14" fmla="*/ 48395 h 794436"/>
                <a:gd name="connsiteX15" fmla="*/ 235623 w 824914"/>
                <a:gd name="connsiteY15" fmla="*/ 153170 h 794436"/>
                <a:gd name="connsiteX16" fmla="*/ 673 w 824914"/>
                <a:gd name="connsiteY16" fmla="*/ 770 h 79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4914" h="794436">
                  <a:moveTo>
                    <a:pt x="673" y="770"/>
                  </a:moveTo>
                  <a:cubicBezTo>
                    <a:pt x="15490" y="13999"/>
                    <a:pt x="273194" y="198678"/>
                    <a:pt x="324523" y="232545"/>
                  </a:cubicBezTo>
                  <a:cubicBezTo>
                    <a:pt x="375852" y="266412"/>
                    <a:pt x="268431" y="176453"/>
                    <a:pt x="308648" y="203970"/>
                  </a:cubicBezTo>
                  <a:cubicBezTo>
                    <a:pt x="348865" y="231487"/>
                    <a:pt x="531956" y="373833"/>
                    <a:pt x="565823" y="397645"/>
                  </a:cubicBezTo>
                  <a:cubicBezTo>
                    <a:pt x="599690" y="421457"/>
                    <a:pt x="504440" y="336262"/>
                    <a:pt x="511848" y="346845"/>
                  </a:cubicBezTo>
                  <a:cubicBezTo>
                    <a:pt x="519256" y="357428"/>
                    <a:pt x="590694" y="407170"/>
                    <a:pt x="610273" y="461145"/>
                  </a:cubicBezTo>
                  <a:cubicBezTo>
                    <a:pt x="629852" y="515120"/>
                    <a:pt x="625090" y="659583"/>
                    <a:pt x="629323" y="670695"/>
                  </a:cubicBezTo>
                  <a:cubicBezTo>
                    <a:pt x="633556" y="681808"/>
                    <a:pt x="629852" y="537345"/>
                    <a:pt x="635673" y="527820"/>
                  </a:cubicBezTo>
                  <a:cubicBezTo>
                    <a:pt x="641494" y="518295"/>
                    <a:pt x="655252" y="602433"/>
                    <a:pt x="664248" y="613545"/>
                  </a:cubicBezTo>
                  <a:cubicBezTo>
                    <a:pt x="673244" y="624657"/>
                    <a:pt x="663190" y="564862"/>
                    <a:pt x="689648" y="594495"/>
                  </a:cubicBezTo>
                  <a:cubicBezTo>
                    <a:pt x="716106" y="624128"/>
                    <a:pt x="811356" y="774412"/>
                    <a:pt x="822998" y="791345"/>
                  </a:cubicBezTo>
                  <a:cubicBezTo>
                    <a:pt x="834640" y="808278"/>
                    <a:pt x="790719" y="752716"/>
                    <a:pt x="759498" y="696095"/>
                  </a:cubicBezTo>
                  <a:cubicBezTo>
                    <a:pt x="728277" y="639474"/>
                    <a:pt x="724573" y="547399"/>
                    <a:pt x="635673" y="451620"/>
                  </a:cubicBezTo>
                  <a:cubicBezTo>
                    <a:pt x="546773" y="355841"/>
                    <a:pt x="312352" y="188624"/>
                    <a:pt x="226098" y="121420"/>
                  </a:cubicBezTo>
                  <a:cubicBezTo>
                    <a:pt x="139844" y="54216"/>
                    <a:pt x="116561" y="43103"/>
                    <a:pt x="118148" y="48395"/>
                  </a:cubicBezTo>
                  <a:cubicBezTo>
                    <a:pt x="119735" y="53687"/>
                    <a:pt x="250969" y="157403"/>
                    <a:pt x="235623" y="153170"/>
                  </a:cubicBezTo>
                  <a:cubicBezTo>
                    <a:pt x="220277" y="148937"/>
                    <a:pt x="-14144" y="-12459"/>
                    <a:pt x="673" y="7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 1343">
              <a:extLst>
                <a:ext uri="{FF2B5EF4-FFF2-40B4-BE49-F238E27FC236}">
                  <a16:creationId xmlns:a16="http://schemas.microsoft.com/office/drawing/2014/main" id="{83401D82-5A0A-EA1E-AF11-7951D803450B}"/>
                </a:ext>
              </a:extLst>
            </p:cNvPr>
            <p:cNvSpPr/>
            <p:nvPr/>
          </p:nvSpPr>
          <p:spPr>
            <a:xfrm>
              <a:off x="5521313" y="3425681"/>
              <a:ext cx="242726" cy="618387"/>
            </a:xfrm>
            <a:custGeom>
              <a:avLst/>
              <a:gdLst>
                <a:gd name="connsiteX0" fmla="*/ 12 w 242726"/>
                <a:gd name="connsiteY0" fmla="*/ 144 h 618387"/>
                <a:gd name="connsiteX1" fmla="*/ 79387 w 242726"/>
                <a:gd name="connsiteY1" fmla="*/ 285894 h 618387"/>
                <a:gd name="connsiteX2" fmla="*/ 85737 w 242726"/>
                <a:gd name="connsiteY2" fmla="*/ 466869 h 618387"/>
                <a:gd name="connsiteX3" fmla="*/ 104787 w 242726"/>
                <a:gd name="connsiteY3" fmla="*/ 400194 h 618387"/>
                <a:gd name="connsiteX4" fmla="*/ 127012 w 242726"/>
                <a:gd name="connsiteY4" fmla="*/ 514494 h 618387"/>
                <a:gd name="connsiteX5" fmla="*/ 241312 w 242726"/>
                <a:gd name="connsiteY5" fmla="*/ 616094 h 618387"/>
                <a:gd name="connsiteX6" fmla="*/ 184162 w 242726"/>
                <a:gd name="connsiteY6" fmla="*/ 571644 h 618387"/>
                <a:gd name="connsiteX7" fmla="*/ 85737 w 242726"/>
                <a:gd name="connsiteY7" fmla="*/ 419244 h 618387"/>
                <a:gd name="connsiteX8" fmla="*/ 63512 w 242726"/>
                <a:gd name="connsiteY8" fmla="*/ 327169 h 618387"/>
                <a:gd name="connsiteX9" fmla="*/ 85737 w 242726"/>
                <a:gd name="connsiteY9" fmla="*/ 247794 h 618387"/>
                <a:gd name="connsiteX10" fmla="*/ 12 w 242726"/>
                <a:gd name="connsiteY10" fmla="*/ 144 h 61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2726" h="618387">
                  <a:moveTo>
                    <a:pt x="12" y="144"/>
                  </a:moveTo>
                  <a:cubicBezTo>
                    <a:pt x="-1046" y="6494"/>
                    <a:pt x="65100" y="208107"/>
                    <a:pt x="79387" y="285894"/>
                  </a:cubicBezTo>
                  <a:cubicBezTo>
                    <a:pt x="93675" y="363682"/>
                    <a:pt x="81504" y="447819"/>
                    <a:pt x="85737" y="466869"/>
                  </a:cubicBezTo>
                  <a:cubicBezTo>
                    <a:pt x="89970" y="485919"/>
                    <a:pt x="97908" y="392256"/>
                    <a:pt x="104787" y="400194"/>
                  </a:cubicBezTo>
                  <a:cubicBezTo>
                    <a:pt x="111666" y="408132"/>
                    <a:pt x="104258" y="478511"/>
                    <a:pt x="127012" y="514494"/>
                  </a:cubicBezTo>
                  <a:cubicBezTo>
                    <a:pt x="149766" y="550477"/>
                    <a:pt x="231787" y="606569"/>
                    <a:pt x="241312" y="616094"/>
                  </a:cubicBezTo>
                  <a:cubicBezTo>
                    <a:pt x="250837" y="625619"/>
                    <a:pt x="210091" y="604452"/>
                    <a:pt x="184162" y="571644"/>
                  </a:cubicBezTo>
                  <a:cubicBezTo>
                    <a:pt x="158233" y="538836"/>
                    <a:pt x="105845" y="459990"/>
                    <a:pt x="85737" y="419244"/>
                  </a:cubicBezTo>
                  <a:cubicBezTo>
                    <a:pt x="65629" y="378498"/>
                    <a:pt x="63512" y="355744"/>
                    <a:pt x="63512" y="327169"/>
                  </a:cubicBezTo>
                  <a:cubicBezTo>
                    <a:pt x="63512" y="298594"/>
                    <a:pt x="93674" y="297006"/>
                    <a:pt x="85737" y="247794"/>
                  </a:cubicBezTo>
                  <a:cubicBezTo>
                    <a:pt x="77800" y="198582"/>
                    <a:pt x="1070" y="-6206"/>
                    <a:pt x="12" y="14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 1344">
              <a:extLst>
                <a:ext uri="{FF2B5EF4-FFF2-40B4-BE49-F238E27FC236}">
                  <a16:creationId xmlns:a16="http://schemas.microsoft.com/office/drawing/2014/main" id="{41AA8A44-E03B-6D6E-55AE-70C82A33A4A6}"/>
                </a:ext>
              </a:extLst>
            </p:cNvPr>
            <p:cNvSpPr/>
            <p:nvPr/>
          </p:nvSpPr>
          <p:spPr>
            <a:xfrm>
              <a:off x="6943697" y="4162414"/>
              <a:ext cx="326589" cy="372456"/>
            </a:xfrm>
            <a:custGeom>
              <a:avLst/>
              <a:gdLst>
                <a:gd name="connsiteX0" fmla="*/ 28 w 326589"/>
                <a:gd name="connsiteY0" fmla="*/ 11 h 372456"/>
                <a:gd name="connsiteX1" fmla="*/ 142903 w 326589"/>
                <a:gd name="connsiteY1" fmla="*/ 184161 h 372456"/>
                <a:gd name="connsiteX2" fmla="*/ 104803 w 326589"/>
                <a:gd name="connsiteY2" fmla="*/ 149236 h 372456"/>
                <a:gd name="connsiteX3" fmla="*/ 317528 w 326589"/>
                <a:gd name="connsiteY3" fmla="*/ 361961 h 372456"/>
                <a:gd name="connsiteX4" fmla="*/ 269903 w 326589"/>
                <a:gd name="connsiteY4" fmla="*/ 323861 h 372456"/>
                <a:gd name="connsiteX5" fmla="*/ 111153 w 326589"/>
                <a:gd name="connsiteY5" fmla="*/ 184161 h 372456"/>
                <a:gd name="connsiteX6" fmla="*/ 130203 w 326589"/>
                <a:gd name="connsiteY6" fmla="*/ 193686 h 372456"/>
                <a:gd name="connsiteX7" fmla="*/ 28 w 326589"/>
                <a:gd name="connsiteY7" fmla="*/ 11 h 37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589" h="372456">
                  <a:moveTo>
                    <a:pt x="28" y="11"/>
                  </a:moveTo>
                  <a:cubicBezTo>
                    <a:pt x="2145" y="-1577"/>
                    <a:pt x="125441" y="159290"/>
                    <a:pt x="142903" y="184161"/>
                  </a:cubicBezTo>
                  <a:cubicBezTo>
                    <a:pt x="160365" y="209032"/>
                    <a:pt x="75699" y="119603"/>
                    <a:pt x="104803" y="149236"/>
                  </a:cubicBezTo>
                  <a:cubicBezTo>
                    <a:pt x="133907" y="178869"/>
                    <a:pt x="290011" y="332857"/>
                    <a:pt x="317528" y="361961"/>
                  </a:cubicBezTo>
                  <a:cubicBezTo>
                    <a:pt x="345045" y="391065"/>
                    <a:pt x="304299" y="353494"/>
                    <a:pt x="269903" y="323861"/>
                  </a:cubicBezTo>
                  <a:cubicBezTo>
                    <a:pt x="235507" y="294228"/>
                    <a:pt x="111153" y="184161"/>
                    <a:pt x="111153" y="184161"/>
                  </a:cubicBezTo>
                  <a:cubicBezTo>
                    <a:pt x="87870" y="162465"/>
                    <a:pt x="145549" y="219086"/>
                    <a:pt x="130203" y="193686"/>
                  </a:cubicBezTo>
                  <a:cubicBezTo>
                    <a:pt x="114857" y="168286"/>
                    <a:pt x="-2089" y="1599"/>
                    <a:pt x="28" y="1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6" name="フリーフォーム 1345">
              <a:extLst>
                <a:ext uri="{FF2B5EF4-FFF2-40B4-BE49-F238E27FC236}">
                  <a16:creationId xmlns:a16="http://schemas.microsoft.com/office/drawing/2014/main" id="{8CC3FD0D-A4FE-6881-F69D-3883D30A53F8}"/>
                </a:ext>
              </a:extLst>
            </p:cNvPr>
            <p:cNvSpPr/>
            <p:nvPr/>
          </p:nvSpPr>
          <p:spPr>
            <a:xfrm>
              <a:off x="5945751" y="4035295"/>
              <a:ext cx="746468" cy="128351"/>
            </a:xfrm>
            <a:custGeom>
              <a:avLst/>
              <a:gdLst>
                <a:gd name="connsiteX0" fmla="*/ 1024 w 746468"/>
                <a:gd name="connsiteY0" fmla="*/ 130 h 128351"/>
                <a:gd name="connsiteX1" fmla="*/ 280424 w 746468"/>
                <a:gd name="connsiteY1" fmla="*/ 76330 h 128351"/>
                <a:gd name="connsiteX2" fmla="*/ 740799 w 746468"/>
                <a:gd name="connsiteY2" fmla="*/ 22355 h 128351"/>
                <a:gd name="connsiteX3" fmla="*/ 524899 w 746468"/>
                <a:gd name="connsiteY3" fmla="*/ 63630 h 128351"/>
                <a:gd name="connsiteX4" fmla="*/ 340749 w 746468"/>
                <a:gd name="connsiteY4" fmla="*/ 127130 h 128351"/>
                <a:gd name="connsiteX5" fmla="*/ 375674 w 746468"/>
                <a:gd name="connsiteY5" fmla="*/ 98555 h 128351"/>
                <a:gd name="connsiteX6" fmla="*/ 1024 w 746468"/>
                <a:gd name="connsiteY6" fmla="*/ 130 h 12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6468" h="128351">
                  <a:moveTo>
                    <a:pt x="1024" y="130"/>
                  </a:moveTo>
                  <a:cubicBezTo>
                    <a:pt x="-14851" y="-3574"/>
                    <a:pt x="157128" y="72626"/>
                    <a:pt x="280424" y="76330"/>
                  </a:cubicBezTo>
                  <a:cubicBezTo>
                    <a:pt x="403720" y="80034"/>
                    <a:pt x="700053" y="24472"/>
                    <a:pt x="740799" y="22355"/>
                  </a:cubicBezTo>
                  <a:cubicBezTo>
                    <a:pt x="781545" y="20238"/>
                    <a:pt x="591574" y="46168"/>
                    <a:pt x="524899" y="63630"/>
                  </a:cubicBezTo>
                  <a:cubicBezTo>
                    <a:pt x="458224" y="81092"/>
                    <a:pt x="365620" y="121309"/>
                    <a:pt x="340749" y="127130"/>
                  </a:cubicBezTo>
                  <a:cubicBezTo>
                    <a:pt x="315878" y="132951"/>
                    <a:pt x="428061" y="117076"/>
                    <a:pt x="375674" y="98555"/>
                  </a:cubicBezTo>
                  <a:cubicBezTo>
                    <a:pt x="323287" y="80034"/>
                    <a:pt x="16899" y="3834"/>
                    <a:pt x="1024" y="1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7" name="フリーフォーム 1346">
              <a:extLst>
                <a:ext uri="{FF2B5EF4-FFF2-40B4-BE49-F238E27FC236}">
                  <a16:creationId xmlns:a16="http://schemas.microsoft.com/office/drawing/2014/main" id="{1623EC51-13BE-D961-82B9-05C52EE920BB}"/>
                </a:ext>
              </a:extLst>
            </p:cNvPr>
            <p:cNvSpPr/>
            <p:nvPr/>
          </p:nvSpPr>
          <p:spPr>
            <a:xfrm>
              <a:off x="6348930" y="4140156"/>
              <a:ext cx="195618" cy="238581"/>
            </a:xfrm>
            <a:custGeom>
              <a:avLst/>
              <a:gdLst>
                <a:gd name="connsiteX0" fmla="*/ 191570 w 195618"/>
                <a:gd name="connsiteY0" fmla="*/ 3219 h 238581"/>
                <a:gd name="connsiteX1" fmla="*/ 55045 w 195618"/>
                <a:gd name="connsiteY1" fmla="*/ 117519 h 238581"/>
                <a:gd name="connsiteX2" fmla="*/ 1070 w 195618"/>
                <a:gd name="connsiteY2" fmla="*/ 238169 h 238581"/>
                <a:gd name="connsiteX3" fmla="*/ 20120 w 195618"/>
                <a:gd name="connsiteY3" fmla="*/ 155619 h 238581"/>
                <a:gd name="connsiteX4" fmla="*/ 32820 w 195618"/>
                <a:gd name="connsiteY4" fmla="*/ 117519 h 238581"/>
                <a:gd name="connsiteX5" fmla="*/ 150295 w 195618"/>
                <a:gd name="connsiteY5" fmla="*/ 38144 h 238581"/>
                <a:gd name="connsiteX6" fmla="*/ 191570 w 195618"/>
                <a:gd name="connsiteY6" fmla="*/ 3219 h 2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618" h="238581">
                  <a:moveTo>
                    <a:pt x="191570" y="3219"/>
                  </a:moveTo>
                  <a:cubicBezTo>
                    <a:pt x="175695" y="16448"/>
                    <a:pt x="86795" y="78361"/>
                    <a:pt x="55045" y="117519"/>
                  </a:cubicBezTo>
                  <a:cubicBezTo>
                    <a:pt x="23295" y="156677"/>
                    <a:pt x="6891" y="231819"/>
                    <a:pt x="1070" y="238169"/>
                  </a:cubicBezTo>
                  <a:cubicBezTo>
                    <a:pt x="-4751" y="244519"/>
                    <a:pt x="14828" y="175727"/>
                    <a:pt x="20120" y="155619"/>
                  </a:cubicBezTo>
                  <a:cubicBezTo>
                    <a:pt x="25412" y="135511"/>
                    <a:pt x="11124" y="137098"/>
                    <a:pt x="32820" y="117519"/>
                  </a:cubicBezTo>
                  <a:cubicBezTo>
                    <a:pt x="54516" y="97940"/>
                    <a:pt x="127541" y="55607"/>
                    <a:pt x="150295" y="38144"/>
                  </a:cubicBezTo>
                  <a:cubicBezTo>
                    <a:pt x="173049" y="20682"/>
                    <a:pt x="207445" y="-10010"/>
                    <a:pt x="191570" y="321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 1347">
              <a:extLst>
                <a:ext uri="{FF2B5EF4-FFF2-40B4-BE49-F238E27FC236}">
                  <a16:creationId xmlns:a16="http://schemas.microsoft.com/office/drawing/2014/main" id="{6D27ABEC-0C59-7472-9F52-14A0B648C411}"/>
                </a:ext>
              </a:extLst>
            </p:cNvPr>
            <p:cNvSpPr/>
            <p:nvPr/>
          </p:nvSpPr>
          <p:spPr>
            <a:xfrm>
              <a:off x="6629331" y="4177514"/>
              <a:ext cx="89176" cy="267498"/>
            </a:xfrm>
            <a:custGeom>
              <a:avLst/>
              <a:gdLst>
                <a:gd name="connsiteX0" fmla="*/ 88969 w 89176"/>
                <a:gd name="connsiteY0" fmla="*/ 786 h 267498"/>
                <a:gd name="connsiteX1" fmla="*/ 25469 w 89176"/>
                <a:gd name="connsiteY1" fmla="*/ 99211 h 267498"/>
                <a:gd name="connsiteX2" fmla="*/ 54044 w 89176"/>
                <a:gd name="connsiteY2" fmla="*/ 223036 h 267498"/>
                <a:gd name="connsiteX3" fmla="*/ 76269 w 89176"/>
                <a:gd name="connsiteY3" fmla="*/ 267486 h 267498"/>
                <a:gd name="connsiteX4" fmla="*/ 57219 w 89176"/>
                <a:gd name="connsiteY4" fmla="*/ 219861 h 267498"/>
                <a:gd name="connsiteX5" fmla="*/ 69 w 89176"/>
                <a:gd name="connsiteY5" fmla="*/ 153186 h 267498"/>
                <a:gd name="connsiteX6" fmla="*/ 88969 w 89176"/>
                <a:gd name="connsiteY6" fmla="*/ 786 h 26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176" h="267498">
                  <a:moveTo>
                    <a:pt x="88969" y="786"/>
                  </a:moveTo>
                  <a:cubicBezTo>
                    <a:pt x="93202" y="-8210"/>
                    <a:pt x="31290" y="62169"/>
                    <a:pt x="25469" y="99211"/>
                  </a:cubicBezTo>
                  <a:cubicBezTo>
                    <a:pt x="19648" y="136253"/>
                    <a:pt x="45577" y="194990"/>
                    <a:pt x="54044" y="223036"/>
                  </a:cubicBezTo>
                  <a:cubicBezTo>
                    <a:pt x="62511" y="251082"/>
                    <a:pt x="75740" y="268015"/>
                    <a:pt x="76269" y="267486"/>
                  </a:cubicBezTo>
                  <a:cubicBezTo>
                    <a:pt x="76798" y="266957"/>
                    <a:pt x="69919" y="238911"/>
                    <a:pt x="57219" y="219861"/>
                  </a:cubicBezTo>
                  <a:cubicBezTo>
                    <a:pt x="44519" y="200811"/>
                    <a:pt x="-2048" y="185465"/>
                    <a:pt x="69" y="153186"/>
                  </a:cubicBezTo>
                  <a:cubicBezTo>
                    <a:pt x="2186" y="120907"/>
                    <a:pt x="84736" y="9782"/>
                    <a:pt x="88969" y="786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 1348">
              <a:extLst>
                <a:ext uri="{FF2B5EF4-FFF2-40B4-BE49-F238E27FC236}">
                  <a16:creationId xmlns:a16="http://schemas.microsoft.com/office/drawing/2014/main" id="{02BCBCDA-7F44-EEE8-6AC5-4C578919DF6B}"/>
                </a:ext>
              </a:extLst>
            </p:cNvPr>
            <p:cNvSpPr/>
            <p:nvPr/>
          </p:nvSpPr>
          <p:spPr>
            <a:xfrm>
              <a:off x="6772140" y="4219532"/>
              <a:ext cx="76378" cy="218740"/>
            </a:xfrm>
            <a:custGeom>
              <a:avLst/>
              <a:gdLst>
                <a:gd name="connsiteX0" fmla="*/ 135 w 76378"/>
                <a:gd name="connsiteY0" fmla="*/ 43 h 218740"/>
                <a:gd name="connsiteX1" fmla="*/ 57285 w 76378"/>
                <a:gd name="connsiteY1" fmla="*/ 104818 h 218740"/>
                <a:gd name="connsiteX2" fmla="*/ 41410 w 76378"/>
                <a:gd name="connsiteY2" fmla="*/ 184193 h 218740"/>
                <a:gd name="connsiteX3" fmla="*/ 19185 w 76378"/>
                <a:gd name="connsiteY3" fmla="*/ 215943 h 218740"/>
                <a:gd name="connsiteX4" fmla="*/ 76335 w 76378"/>
                <a:gd name="connsiteY4" fmla="*/ 117518 h 218740"/>
                <a:gd name="connsiteX5" fmla="*/ 135 w 76378"/>
                <a:gd name="connsiteY5" fmla="*/ 43 h 21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378" h="218740">
                  <a:moveTo>
                    <a:pt x="135" y="43"/>
                  </a:moveTo>
                  <a:cubicBezTo>
                    <a:pt x="-3040" y="-2074"/>
                    <a:pt x="50406" y="74126"/>
                    <a:pt x="57285" y="104818"/>
                  </a:cubicBezTo>
                  <a:cubicBezTo>
                    <a:pt x="64164" y="135510"/>
                    <a:pt x="47760" y="165672"/>
                    <a:pt x="41410" y="184193"/>
                  </a:cubicBezTo>
                  <a:cubicBezTo>
                    <a:pt x="35060" y="202714"/>
                    <a:pt x="13364" y="227055"/>
                    <a:pt x="19185" y="215943"/>
                  </a:cubicBezTo>
                  <a:cubicBezTo>
                    <a:pt x="25006" y="204831"/>
                    <a:pt x="74218" y="148210"/>
                    <a:pt x="76335" y="117518"/>
                  </a:cubicBezTo>
                  <a:cubicBezTo>
                    <a:pt x="78452" y="86826"/>
                    <a:pt x="3310" y="2160"/>
                    <a:pt x="135" y="4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 1349">
              <a:extLst>
                <a:ext uri="{FF2B5EF4-FFF2-40B4-BE49-F238E27FC236}">
                  <a16:creationId xmlns:a16="http://schemas.microsoft.com/office/drawing/2014/main" id="{5E242A68-848E-EAFD-571E-EF2A162D15AD}"/>
                </a:ext>
              </a:extLst>
            </p:cNvPr>
            <p:cNvSpPr/>
            <p:nvPr/>
          </p:nvSpPr>
          <p:spPr>
            <a:xfrm>
              <a:off x="6888630" y="4250161"/>
              <a:ext cx="273663" cy="265930"/>
            </a:xfrm>
            <a:custGeom>
              <a:avLst/>
              <a:gdLst>
                <a:gd name="connsiteX0" fmla="*/ 20170 w 273663"/>
                <a:gd name="connsiteY0" fmla="*/ 1164 h 265930"/>
                <a:gd name="connsiteX1" fmla="*/ 10645 w 273663"/>
                <a:gd name="connsiteY1" fmla="*/ 86889 h 265930"/>
                <a:gd name="connsiteX2" fmla="*/ 36045 w 273663"/>
                <a:gd name="connsiteY2" fmla="*/ 153564 h 265930"/>
                <a:gd name="connsiteX3" fmla="*/ 270995 w 273663"/>
                <a:gd name="connsiteY3" fmla="*/ 261514 h 265930"/>
                <a:gd name="connsiteX4" fmla="*/ 153520 w 273663"/>
                <a:gd name="connsiteY4" fmla="*/ 236114 h 265930"/>
                <a:gd name="connsiteX5" fmla="*/ 7470 w 273663"/>
                <a:gd name="connsiteY5" fmla="*/ 153564 h 265930"/>
                <a:gd name="connsiteX6" fmla="*/ 20170 w 273663"/>
                <a:gd name="connsiteY6" fmla="*/ 1164 h 26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663" h="265930">
                  <a:moveTo>
                    <a:pt x="20170" y="1164"/>
                  </a:moveTo>
                  <a:cubicBezTo>
                    <a:pt x="20699" y="-9948"/>
                    <a:pt x="7999" y="61489"/>
                    <a:pt x="10645" y="86889"/>
                  </a:cubicBezTo>
                  <a:cubicBezTo>
                    <a:pt x="13291" y="112289"/>
                    <a:pt x="-7347" y="124460"/>
                    <a:pt x="36045" y="153564"/>
                  </a:cubicBezTo>
                  <a:cubicBezTo>
                    <a:pt x="79437" y="182668"/>
                    <a:pt x="251416" y="247756"/>
                    <a:pt x="270995" y="261514"/>
                  </a:cubicBezTo>
                  <a:cubicBezTo>
                    <a:pt x="290574" y="275272"/>
                    <a:pt x="197441" y="254106"/>
                    <a:pt x="153520" y="236114"/>
                  </a:cubicBezTo>
                  <a:cubicBezTo>
                    <a:pt x="109599" y="218122"/>
                    <a:pt x="29695" y="187431"/>
                    <a:pt x="7470" y="153564"/>
                  </a:cubicBezTo>
                  <a:cubicBezTo>
                    <a:pt x="-14755" y="119697"/>
                    <a:pt x="19641" y="12276"/>
                    <a:pt x="20170" y="116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 1350">
              <a:extLst>
                <a:ext uri="{FF2B5EF4-FFF2-40B4-BE49-F238E27FC236}">
                  <a16:creationId xmlns:a16="http://schemas.microsoft.com/office/drawing/2014/main" id="{DB115BE5-FBE4-8BC2-1657-F234D0871DEA}"/>
                </a:ext>
              </a:extLst>
            </p:cNvPr>
            <p:cNvSpPr/>
            <p:nvPr/>
          </p:nvSpPr>
          <p:spPr>
            <a:xfrm>
              <a:off x="5525572" y="3496657"/>
              <a:ext cx="1301827" cy="767357"/>
            </a:xfrm>
            <a:custGeom>
              <a:avLst/>
              <a:gdLst>
                <a:gd name="connsiteX0" fmla="*/ 115021 w 1301827"/>
                <a:gd name="connsiteY0" fmla="*/ 60538 h 767357"/>
                <a:gd name="connsiteX1" fmla="*/ 437750 w 1301827"/>
                <a:gd name="connsiteY1" fmla="*/ 437056 h 767357"/>
                <a:gd name="connsiteX2" fmla="*/ 409063 w 1301827"/>
                <a:gd name="connsiteY2" fmla="*/ 383268 h 767357"/>
                <a:gd name="connsiteX3" fmla="*/ 574014 w 1301827"/>
                <a:gd name="connsiteY3" fmla="*/ 512359 h 767357"/>
                <a:gd name="connsiteX4" fmla="*/ 878814 w 1301827"/>
                <a:gd name="connsiteY4" fmla="*/ 519531 h 767357"/>
                <a:gd name="connsiteX5" fmla="*/ 807096 w 1301827"/>
                <a:gd name="connsiteY5" fmla="*/ 551804 h 767357"/>
                <a:gd name="connsiteX6" fmla="*/ 1000734 w 1301827"/>
                <a:gd name="connsiteY6" fmla="*/ 483672 h 767357"/>
                <a:gd name="connsiteX7" fmla="*/ 1298362 w 1301827"/>
                <a:gd name="connsiteY7" fmla="*/ 282863 h 767357"/>
                <a:gd name="connsiteX8" fmla="*/ 1165684 w 1301827"/>
                <a:gd name="connsiteY8" fmla="*/ 390439 h 767357"/>
                <a:gd name="connsiteX9" fmla="*/ 1205129 w 1301827"/>
                <a:gd name="connsiteY9" fmla="*/ 444228 h 767357"/>
                <a:gd name="connsiteX10" fmla="*/ 1015077 w 1301827"/>
                <a:gd name="connsiteY10" fmla="*/ 548218 h 767357"/>
                <a:gd name="connsiteX11" fmla="*/ 964875 w 1301827"/>
                <a:gd name="connsiteY11" fmla="*/ 673724 h 767357"/>
                <a:gd name="connsiteX12" fmla="*/ 767652 w 1301827"/>
                <a:gd name="connsiteY12" fmla="*/ 670138 h 767357"/>
                <a:gd name="connsiteX13" fmla="*/ 602701 w 1301827"/>
                <a:gd name="connsiteY13" fmla="*/ 766957 h 767357"/>
                <a:gd name="connsiteX14" fmla="*/ 674419 w 1301827"/>
                <a:gd name="connsiteY14" fmla="*/ 705997 h 767357"/>
                <a:gd name="connsiteX15" fmla="*/ 588357 w 1301827"/>
                <a:gd name="connsiteY15" fmla="*/ 741856 h 767357"/>
                <a:gd name="connsiteX16" fmla="*/ 426993 w 1301827"/>
                <a:gd name="connsiteY16" fmla="*/ 691654 h 767357"/>
                <a:gd name="connsiteX17" fmla="*/ 54061 w 1301827"/>
                <a:gd name="connsiteY17" fmla="*/ 422712 h 767357"/>
                <a:gd name="connsiteX18" fmla="*/ 100677 w 1301827"/>
                <a:gd name="connsiteY18" fmla="*/ 465743 h 767357"/>
                <a:gd name="connsiteX19" fmla="*/ 273 w 1301827"/>
                <a:gd name="connsiteY19" fmla="*/ 3164 h 767357"/>
                <a:gd name="connsiteX20" fmla="*/ 71990 w 1301827"/>
                <a:gd name="connsiteY20" fmla="*/ 254176 h 767357"/>
                <a:gd name="connsiteX21" fmla="*/ 115021 w 1301827"/>
                <a:gd name="connsiteY21" fmla="*/ 60538 h 76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1827" h="767357">
                  <a:moveTo>
                    <a:pt x="115021" y="60538"/>
                  </a:moveTo>
                  <a:cubicBezTo>
                    <a:pt x="175981" y="91018"/>
                    <a:pt x="388743" y="383268"/>
                    <a:pt x="437750" y="437056"/>
                  </a:cubicBezTo>
                  <a:cubicBezTo>
                    <a:pt x="486757" y="490844"/>
                    <a:pt x="386352" y="370718"/>
                    <a:pt x="409063" y="383268"/>
                  </a:cubicBezTo>
                  <a:cubicBezTo>
                    <a:pt x="431774" y="395818"/>
                    <a:pt x="495722" y="489649"/>
                    <a:pt x="574014" y="512359"/>
                  </a:cubicBezTo>
                  <a:cubicBezTo>
                    <a:pt x="652306" y="535069"/>
                    <a:pt x="839967" y="512957"/>
                    <a:pt x="878814" y="519531"/>
                  </a:cubicBezTo>
                  <a:cubicBezTo>
                    <a:pt x="917661" y="526105"/>
                    <a:pt x="786776" y="557781"/>
                    <a:pt x="807096" y="551804"/>
                  </a:cubicBezTo>
                  <a:cubicBezTo>
                    <a:pt x="827416" y="545827"/>
                    <a:pt x="918856" y="528495"/>
                    <a:pt x="1000734" y="483672"/>
                  </a:cubicBezTo>
                  <a:cubicBezTo>
                    <a:pt x="1082612" y="438849"/>
                    <a:pt x="1270870" y="298402"/>
                    <a:pt x="1298362" y="282863"/>
                  </a:cubicBezTo>
                  <a:cubicBezTo>
                    <a:pt x="1325854" y="267324"/>
                    <a:pt x="1181223" y="363545"/>
                    <a:pt x="1165684" y="390439"/>
                  </a:cubicBezTo>
                  <a:cubicBezTo>
                    <a:pt x="1150145" y="417333"/>
                    <a:pt x="1230230" y="417932"/>
                    <a:pt x="1205129" y="444228"/>
                  </a:cubicBezTo>
                  <a:cubicBezTo>
                    <a:pt x="1180028" y="470525"/>
                    <a:pt x="1055119" y="509969"/>
                    <a:pt x="1015077" y="548218"/>
                  </a:cubicBezTo>
                  <a:cubicBezTo>
                    <a:pt x="975035" y="586467"/>
                    <a:pt x="1006112" y="653404"/>
                    <a:pt x="964875" y="673724"/>
                  </a:cubicBezTo>
                  <a:cubicBezTo>
                    <a:pt x="923638" y="694044"/>
                    <a:pt x="828014" y="654599"/>
                    <a:pt x="767652" y="670138"/>
                  </a:cubicBezTo>
                  <a:cubicBezTo>
                    <a:pt x="707290" y="685677"/>
                    <a:pt x="618240" y="760981"/>
                    <a:pt x="602701" y="766957"/>
                  </a:cubicBezTo>
                  <a:cubicBezTo>
                    <a:pt x="587162" y="772933"/>
                    <a:pt x="676810" y="710180"/>
                    <a:pt x="674419" y="705997"/>
                  </a:cubicBezTo>
                  <a:cubicBezTo>
                    <a:pt x="672028" y="701814"/>
                    <a:pt x="629595" y="744247"/>
                    <a:pt x="588357" y="741856"/>
                  </a:cubicBezTo>
                  <a:cubicBezTo>
                    <a:pt x="547119" y="739466"/>
                    <a:pt x="516042" y="744845"/>
                    <a:pt x="426993" y="691654"/>
                  </a:cubicBezTo>
                  <a:cubicBezTo>
                    <a:pt x="337944" y="638463"/>
                    <a:pt x="108447" y="460364"/>
                    <a:pt x="54061" y="422712"/>
                  </a:cubicBezTo>
                  <a:cubicBezTo>
                    <a:pt x="-325" y="385060"/>
                    <a:pt x="109642" y="535668"/>
                    <a:pt x="100677" y="465743"/>
                  </a:cubicBezTo>
                  <a:cubicBezTo>
                    <a:pt x="91712" y="395818"/>
                    <a:pt x="5054" y="38425"/>
                    <a:pt x="273" y="3164"/>
                  </a:cubicBezTo>
                  <a:cubicBezTo>
                    <a:pt x="-4508" y="-32097"/>
                    <a:pt x="54658" y="238637"/>
                    <a:pt x="71990" y="254176"/>
                  </a:cubicBezTo>
                  <a:cubicBezTo>
                    <a:pt x="89322" y="269715"/>
                    <a:pt x="54061" y="30058"/>
                    <a:pt x="115021" y="60538"/>
                  </a:cubicBezTo>
                  <a:close/>
                </a:path>
              </a:pathLst>
            </a:custGeom>
            <a:solidFill>
              <a:srgbClr val="92D05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 1351">
              <a:extLst>
                <a:ext uri="{FF2B5EF4-FFF2-40B4-BE49-F238E27FC236}">
                  <a16:creationId xmlns:a16="http://schemas.microsoft.com/office/drawing/2014/main" id="{E6551E7B-584D-F537-560F-31F1BD633B7B}"/>
                </a:ext>
              </a:extLst>
            </p:cNvPr>
            <p:cNvSpPr/>
            <p:nvPr/>
          </p:nvSpPr>
          <p:spPr>
            <a:xfrm>
              <a:off x="6162133" y="3899020"/>
              <a:ext cx="1099647" cy="691815"/>
            </a:xfrm>
            <a:custGeom>
              <a:avLst/>
              <a:gdLst>
                <a:gd name="connsiteX0" fmla="*/ 661801 w 1099647"/>
                <a:gd name="connsiteY0" fmla="*/ 6006 h 691815"/>
                <a:gd name="connsiteX1" fmla="*/ 1031147 w 1099647"/>
                <a:gd name="connsiteY1" fmla="*/ 572575 h 691815"/>
                <a:gd name="connsiteX2" fmla="*/ 959429 w 1099647"/>
                <a:gd name="connsiteY2" fmla="*/ 497272 h 691815"/>
                <a:gd name="connsiteX3" fmla="*/ 1099279 w 1099647"/>
                <a:gd name="connsiteY3" fmla="*/ 662222 h 691815"/>
                <a:gd name="connsiteX4" fmla="*/ 909227 w 1099647"/>
                <a:gd name="connsiteY4" fmla="*/ 608434 h 691815"/>
                <a:gd name="connsiteX5" fmla="*/ 1006046 w 1099647"/>
                <a:gd name="connsiteY5" fmla="*/ 690909 h 691815"/>
                <a:gd name="connsiteX6" fmla="*/ 12756 w 1099647"/>
                <a:gd name="connsiteY6" fmla="*/ 543888 h 691815"/>
                <a:gd name="connsiteX7" fmla="*/ 425133 w 1099647"/>
                <a:gd name="connsiteY7" fmla="*/ 554646 h 691815"/>
                <a:gd name="connsiteX8" fmla="*/ 156192 w 1099647"/>
                <a:gd name="connsiteY8" fmla="*/ 400453 h 691815"/>
                <a:gd name="connsiteX9" fmla="*/ 389274 w 1099647"/>
                <a:gd name="connsiteY9" fmla="*/ 285705 h 691815"/>
                <a:gd name="connsiteX10" fmla="*/ 238667 w 1099647"/>
                <a:gd name="connsiteY10" fmla="*/ 396867 h 691815"/>
                <a:gd name="connsiteX11" fmla="*/ 482507 w 1099647"/>
                <a:gd name="connsiteY11" fmla="*/ 188886 h 691815"/>
                <a:gd name="connsiteX12" fmla="*/ 765792 w 1099647"/>
                <a:gd name="connsiteY12" fmla="*/ 475756 h 691815"/>
                <a:gd name="connsiteX13" fmla="*/ 608013 w 1099647"/>
                <a:gd name="connsiteY13" fmla="*/ 285705 h 691815"/>
                <a:gd name="connsiteX14" fmla="*/ 661801 w 1099647"/>
                <a:gd name="connsiteY14" fmla="*/ 6006 h 69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9647" h="691815">
                  <a:moveTo>
                    <a:pt x="661801" y="6006"/>
                  </a:moveTo>
                  <a:cubicBezTo>
                    <a:pt x="732323" y="53818"/>
                    <a:pt x="981542" y="490697"/>
                    <a:pt x="1031147" y="572575"/>
                  </a:cubicBezTo>
                  <a:cubicBezTo>
                    <a:pt x="1080752" y="654453"/>
                    <a:pt x="948074" y="482331"/>
                    <a:pt x="959429" y="497272"/>
                  </a:cubicBezTo>
                  <a:cubicBezTo>
                    <a:pt x="970784" y="512213"/>
                    <a:pt x="1107646" y="643695"/>
                    <a:pt x="1099279" y="662222"/>
                  </a:cubicBezTo>
                  <a:cubicBezTo>
                    <a:pt x="1090912" y="680749"/>
                    <a:pt x="924766" y="603653"/>
                    <a:pt x="909227" y="608434"/>
                  </a:cubicBezTo>
                  <a:cubicBezTo>
                    <a:pt x="893688" y="613215"/>
                    <a:pt x="1155458" y="701667"/>
                    <a:pt x="1006046" y="690909"/>
                  </a:cubicBezTo>
                  <a:cubicBezTo>
                    <a:pt x="856634" y="680151"/>
                    <a:pt x="109575" y="566598"/>
                    <a:pt x="12756" y="543888"/>
                  </a:cubicBezTo>
                  <a:cubicBezTo>
                    <a:pt x="-84063" y="521178"/>
                    <a:pt x="401227" y="578552"/>
                    <a:pt x="425133" y="554646"/>
                  </a:cubicBezTo>
                  <a:cubicBezTo>
                    <a:pt x="449039" y="530740"/>
                    <a:pt x="162168" y="445276"/>
                    <a:pt x="156192" y="400453"/>
                  </a:cubicBezTo>
                  <a:cubicBezTo>
                    <a:pt x="150216" y="355630"/>
                    <a:pt x="375528" y="286303"/>
                    <a:pt x="389274" y="285705"/>
                  </a:cubicBezTo>
                  <a:cubicBezTo>
                    <a:pt x="403020" y="285107"/>
                    <a:pt x="223128" y="413004"/>
                    <a:pt x="238667" y="396867"/>
                  </a:cubicBezTo>
                  <a:cubicBezTo>
                    <a:pt x="254206" y="380730"/>
                    <a:pt x="394653" y="175738"/>
                    <a:pt x="482507" y="188886"/>
                  </a:cubicBezTo>
                  <a:cubicBezTo>
                    <a:pt x="570361" y="202034"/>
                    <a:pt x="744874" y="459619"/>
                    <a:pt x="765792" y="475756"/>
                  </a:cubicBezTo>
                  <a:cubicBezTo>
                    <a:pt x="786710" y="491893"/>
                    <a:pt x="629528" y="362204"/>
                    <a:pt x="608013" y="285705"/>
                  </a:cubicBezTo>
                  <a:cubicBezTo>
                    <a:pt x="586498" y="209206"/>
                    <a:pt x="591279" y="-41806"/>
                    <a:pt x="661801" y="6006"/>
                  </a:cubicBezTo>
                  <a:close/>
                </a:path>
              </a:pathLst>
            </a:custGeom>
            <a:solidFill>
              <a:srgbClr val="92D05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 1352">
              <a:extLst>
                <a:ext uri="{FF2B5EF4-FFF2-40B4-BE49-F238E27FC236}">
                  <a16:creationId xmlns:a16="http://schemas.microsoft.com/office/drawing/2014/main" id="{5F3C55F4-EB3F-B09F-786C-58BF7D960636}"/>
                </a:ext>
              </a:extLst>
            </p:cNvPr>
            <p:cNvSpPr/>
            <p:nvPr/>
          </p:nvSpPr>
          <p:spPr>
            <a:xfrm>
              <a:off x="4714239" y="1972159"/>
              <a:ext cx="514834" cy="2320170"/>
            </a:xfrm>
            <a:custGeom>
              <a:avLst/>
              <a:gdLst>
                <a:gd name="connsiteX0" fmla="*/ 189065 w 514834"/>
                <a:gd name="connsiteY0" fmla="*/ 2415 h 2320170"/>
                <a:gd name="connsiteX1" fmla="*/ 69796 w 514834"/>
                <a:gd name="connsiteY1" fmla="*/ 837302 h 2320170"/>
                <a:gd name="connsiteX2" fmla="*/ 202318 w 514834"/>
                <a:gd name="connsiteY2" fmla="*/ 1486658 h 2320170"/>
                <a:gd name="connsiteX3" fmla="*/ 96300 w 514834"/>
                <a:gd name="connsiteY3" fmla="*/ 1155354 h 2320170"/>
                <a:gd name="connsiteX4" fmla="*/ 493865 w 514834"/>
                <a:gd name="connsiteY4" fmla="*/ 2281789 h 2320170"/>
                <a:gd name="connsiteX5" fmla="*/ 414352 w 514834"/>
                <a:gd name="connsiteY5" fmla="*/ 1963737 h 2320170"/>
                <a:gd name="connsiteX6" fmla="*/ 30039 w 514834"/>
                <a:gd name="connsiteY6" fmla="*/ 1049337 h 2320170"/>
                <a:gd name="connsiteX7" fmla="*/ 43291 w 514834"/>
                <a:gd name="connsiteY7" fmla="*/ 1115598 h 2320170"/>
                <a:gd name="connsiteX8" fmla="*/ 189065 w 514834"/>
                <a:gd name="connsiteY8" fmla="*/ 2415 h 2320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834" h="2320170">
                  <a:moveTo>
                    <a:pt x="189065" y="2415"/>
                  </a:moveTo>
                  <a:cubicBezTo>
                    <a:pt x="193483" y="-43968"/>
                    <a:pt x="67587" y="589928"/>
                    <a:pt x="69796" y="837302"/>
                  </a:cubicBezTo>
                  <a:cubicBezTo>
                    <a:pt x="72005" y="1084676"/>
                    <a:pt x="197901" y="1433649"/>
                    <a:pt x="202318" y="1486658"/>
                  </a:cubicBezTo>
                  <a:cubicBezTo>
                    <a:pt x="206735" y="1539667"/>
                    <a:pt x="47709" y="1022832"/>
                    <a:pt x="96300" y="1155354"/>
                  </a:cubicBezTo>
                  <a:cubicBezTo>
                    <a:pt x="144891" y="1287876"/>
                    <a:pt x="440856" y="2147058"/>
                    <a:pt x="493865" y="2281789"/>
                  </a:cubicBezTo>
                  <a:cubicBezTo>
                    <a:pt x="546874" y="2416520"/>
                    <a:pt x="491656" y="2169146"/>
                    <a:pt x="414352" y="1963737"/>
                  </a:cubicBezTo>
                  <a:cubicBezTo>
                    <a:pt x="337048" y="1758328"/>
                    <a:pt x="30039" y="1049337"/>
                    <a:pt x="30039" y="1049337"/>
                  </a:cubicBezTo>
                  <a:cubicBezTo>
                    <a:pt x="-31804" y="907981"/>
                    <a:pt x="16787" y="1290085"/>
                    <a:pt x="43291" y="1115598"/>
                  </a:cubicBezTo>
                  <a:cubicBezTo>
                    <a:pt x="69795" y="941111"/>
                    <a:pt x="184647" y="48798"/>
                    <a:pt x="189065" y="241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 1353">
              <a:extLst>
                <a:ext uri="{FF2B5EF4-FFF2-40B4-BE49-F238E27FC236}">
                  <a16:creationId xmlns:a16="http://schemas.microsoft.com/office/drawing/2014/main" id="{9D55D006-A58A-5528-DC60-E884C9BE8F84}"/>
                </a:ext>
              </a:extLst>
            </p:cNvPr>
            <p:cNvSpPr/>
            <p:nvPr/>
          </p:nvSpPr>
          <p:spPr>
            <a:xfrm>
              <a:off x="6741428" y="338396"/>
              <a:ext cx="1121908" cy="1578997"/>
            </a:xfrm>
            <a:custGeom>
              <a:avLst/>
              <a:gdLst>
                <a:gd name="connsiteX0" fmla="*/ 3929 w 1121908"/>
                <a:gd name="connsiteY0" fmla="*/ 6161 h 1578997"/>
                <a:gd name="connsiteX1" fmla="*/ 812311 w 1121908"/>
                <a:gd name="connsiteY1" fmla="*/ 920561 h 1578997"/>
                <a:gd name="connsiteX2" fmla="*/ 706294 w 1121908"/>
                <a:gd name="connsiteY2" fmla="*/ 721778 h 1578997"/>
                <a:gd name="connsiteX3" fmla="*/ 1117111 w 1121908"/>
                <a:gd name="connsiteY3" fmla="*/ 1569917 h 1578997"/>
                <a:gd name="connsiteX4" fmla="*/ 905076 w 1121908"/>
                <a:gd name="connsiteY4" fmla="*/ 1132595 h 1578997"/>
                <a:gd name="connsiteX5" fmla="*/ 520763 w 1121908"/>
                <a:gd name="connsiteY5" fmla="*/ 549500 h 1578997"/>
                <a:gd name="connsiteX6" fmla="*/ 3929 w 1121908"/>
                <a:gd name="connsiteY6" fmla="*/ 6161 h 157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1908" h="1578997">
                  <a:moveTo>
                    <a:pt x="3929" y="6161"/>
                  </a:moveTo>
                  <a:cubicBezTo>
                    <a:pt x="52520" y="68004"/>
                    <a:pt x="695250" y="801292"/>
                    <a:pt x="812311" y="920561"/>
                  </a:cubicBezTo>
                  <a:cubicBezTo>
                    <a:pt x="929372" y="1039831"/>
                    <a:pt x="655494" y="613552"/>
                    <a:pt x="706294" y="721778"/>
                  </a:cubicBezTo>
                  <a:cubicBezTo>
                    <a:pt x="757094" y="830004"/>
                    <a:pt x="1117111" y="1569917"/>
                    <a:pt x="1117111" y="1569917"/>
                  </a:cubicBezTo>
                  <a:cubicBezTo>
                    <a:pt x="1150241" y="1638386"/>
                    <a:pt x="1004467" y="1302664"/>
                    <a:pt x="905076" y="1132595"/>
                  </a:cubicBezTo>
                  <a:cubicBezTo>
                    <a:pt x="805685" y="962526"/>
                    <a:pt x="670954" y="735030"/>
                    <a:pt x="520763" y="549500"/>
                  </a:cubicBezTo>
                  <a:cubicBezTo>
                    <a:pt x="370572" y="363970"/>
                    <a:pt x="-44662" y="-55682"/>
                    <a:pt x="3929" y="616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 1354">
              <a:extLst>
                <a:ext uri="{FF2B5EF4-FFF2-40B4-BE49-F238E27FC236}">
                  <a16:creationId xmlns:a16="http://schemas.microsoft.com/office/drawing/2014/main" id="{75AD22CF-0133-465D-2B74-69505337FFA2}"/>
                </a:ext>
              </a:extLst>
            </p:cNvPr>
            <p:cNvSpPr/>
            <p:nvPr/>
          </p:nvSpPr>
          <p:spPr>
            <a:xfrm>
              <a:off x="5278862" y="250401"/>
              <a:ext cx="950483" cy="437116"/>
            </a:xfrm>
            <a:custGeom>
              <a:avLst/>
              <a:gdLst>
                <a:gd name="connsiteX0" fmla="*/ 949660 w 950483"/>
                <a:gd name="connsiteY0" fmla="*/ 1390 h 437116"/>
                <a:gd name="connsiteX1" fmla="*/ 48512 w 950483"/>
                <a:gd name="connsiteY1" fmla="*/ 425460 h 437116"/>
                <a:gd name="connsiteX2" fmla="*/ 207538 w 950483"/>
                <a:gd name="connsiteY2" fmla="*/ 292938 h 437116"/>
                <a:gd name="connsiteX3" fmla="*/ 949660 w 950483"/>
                <a:gd name="connsiteY3" fmla="*/ 1390 h 43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0483" h="437116">
                  <a:moveTo>
                    <a:pt x="949660" y="1390"/>
                  </a:moveTo>
                  <a:cubicBezTo>
                    <a:pt x="923156" y="23477"/>
                    <a:pt x="172199" y="376869"/>
                    <a:pt x="48512" y="425460"/>
                  </a:cubicBezTo>
                  <a:cubicBezTo>
                    <a:pt x="-75175" y="474051"/>
                    <a:pt x="59555" y="359199"/>
                    <a:pt x="207538" y="292938"/>
                  </a:cubicBezTo>
                  <a:cubicBezTo>
                    <a:pt x="355521" y="226677"/>
                    <a:pt x="976164" y="-20697"/>
                    <a:pt x="949660" y="139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 1355">
              <a:extLst>
                <a:ext uri="{FF2B5EF4-FFF2-40B4-BE49-F238E27FC236}">
                  <a16:creationId xmlns:a16="http://schemas.microsoft.com/office/drawing/2014/main" id="{811C7529-3328-2BBB-C439-DE47E7FD6794}"/>
                </a:ext>
              </a:extLst>
            </p:cNvPr>
            <p:cNvSpPr/>
            <p:nvPr/>
          </p:nvSpPr>
          <p:spPr>
            <a:xfrm>
              <a:off x="7632731" y="2808489"/>
              <a:ext cx="240484" cy="651857"/>
            </a:xfrm>
            <a:custGeom>
              <a:avLst/>
              <a:gdLst>
                <a:gd name="connsiteX0" fmla="*/ 93286 w 240484"/>
                <a:gd name="connsiteY0" fmla="*/ 972 h 651857"/>
                <a:gd name="connsiteX1" fmla="*/ 172799 w 240484"/>
                <a:gd name="connsiteY1" fmla="*/ 319024 h 651857"/>
                <a:gd name="connsiteX2" fmla="*/ 521 w 240484"/>
                <a:gd name="connsiteY2" fmla="*/ 650328 h 651857"/>
                <a:gd name="connsiteX3" fmla="*/ 239060 w 240484"/>
                <a:gd name="connsiteY3" fmla="*/ 425041 h 651857"/>
                <a:gd name="connsiteX4" fmla="*/ 93286 w 240484"/>
                <a:gd name="connsiteY4" fmla="*/ 972 h 65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484" h="651857">
                  <a:moveTo>
                    <a:pt x="93286" y="972"/>
                  </a:moveTo>
                  <a:cubicBezTo>
                    <a:pt x="82243" y="-16697"/>
                    <a:pt x="188260" y="210798"/>
                    <a:pt x="172799" y="319024"/>
                  </a:cubicBezTo>
                  <a:cubicBezTo>
                    <a:pt x="157338" y="427250"/>
                    <a:pt x="-10522" y="632659"/>
                    <a:pt x="521" y="650328"/>
                  </a:cubicBezTo>
                  <a:cubicBezTo>
                    <a:pt x="11564" y="667997"/>
                    <a:pt x="221390" y="528850"/>
                    <a:pt x="239060" y="425041"/>
                  </a:cubicBezTo>
                  <a:cubicBezTo>
                    <a:pt x="256730" y="321232"/>
                    <a:pt x="104329" y="18641"/>
                    <a:pt x="93286" y="97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 1356">
              <a:extLst>
                <a:ext uri="{FF2B5EF4-FFF2-40B4-BE49-F238E27FC236}">
                  <a16:creationId xmlns:a16="http://schemas.microsoft.com/office/drawing/2014/main" id="{B4F21888-08DB-8B1B-1926-2A31A26668FD}"/>
                </a:ext>
              </a:extLst>
            </p:cNvPr>
            <p:cNvSpPr/>
            <p:nvPr/>
          </p:nvSpPr>
          <p:spPr>
            <a:xfrm>
              <a:off x="4671324" y="4076991"/>
              <a:ext cx="442927" cy="309437"/>
            </a:xfrm>
            <a:custGeom>
              <a:avLst/>
              <a:gdLst>
                <a:gd name="connsiteX0" fmla="*/ 437620 w 442927"/>
                <a:gd name="connsiteY0" fmla="*/ 595 h 309437"/>
                <a:gd name="connsiteX1" fmla="*/ 230285 w 442927"/>
                <a:gd name="connsiteY1" fmla="*/ 176032 h 309437"/>
                <a:gd name="connsiteX2" fmla="*/ 28267 w 442927"/>
                <a:gd name="connsiteY2" fmla="*/ 308939 h 309437"/>
                <a:gd name="connsiteX3" fmla="*/ 256867 w 442927"/>
                <a:gd name="connsiteY3" fmla="*/ 128186 h 309437"/>
                <a:gd name="connsiteX4" fmla="*/ 1685 w 442927"/>
                <a:gd name="connsiteY4" fmla="*/ 239828 h 309437"/>
                <a:gd name="connsiteX5" fmla="*/ 437620 w 442927"/>
                <a:gd name="connsiteY5" fmla="*/ 595 h 30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927" h="309437">
                  <a:moveTo>
                    <a:pt x="437620" y="595"/>
                  </a:moveTo>
                  <a:cubicBezTo>
                    <a:pt x="475720" y="-10038"/>
                    <a:pt x="298510" y="124641"/>
                    <a:pt x="230285" y="176032"/>
                  </a:cubicBezTo>
                  <a:cubicBezTo>
                    <a:pt x="162060" y="227423"/>
                    <a:pt x="23837" y="316913"/>
                    <a:pt x="28267" y="308939"/>
                  </a:cubicBezTo>
                  <a:cubicBezTo>
                    <a:pt x="32697" y="300965"/>
                    <a:pt x="261297" y="139705"/>
                    <a:pt x="256867" y="128186"/>
                  </a:cubicBezTo>
                  <a:cubicBezTo>
                    <a:pt x="252437" y="116668"/>
                    <a:pt x="-24010" y="256663"/>
                    <a:pt x="1685" y="239828"/>
                  </a:cubicBezTo>
                  <a:cubicBezTo>
                    <a:pt x="27380" y="222993"/>
                    <a:pt x="399520" y="11228"/>
                    <a:pt x="437620" y="59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 1357">
              <a:extLst>
                <a:ext uri="{FF2B5EF4-FFF2-40B4-BE49-F238E27FC236}">
                  <a16:creationId xmlns:a16="http://schemas.microsoft.com/office/drawing/2014/main" id="{D6270C97-A7D8-C5BD-49E2-657EB51841DA}"/>
                </a:ext>
              </a:extLst>
            </p:cNvPr>
            <p:cNvSpPr/>
            <p:nvPr/>
          </p:nvSpPr>
          <p:spPr>
            <a:xfrm>
              <a:off x="5466073" y="3688916"/>
              <a:ext cx="1498835" cy="1762416"/>
            </a:xfrm>
            <a:custGeom>
              <a:avLst/>
              <a:gdLst>
                <a:gd name="connsiteX0" fmla="*/ 84122 w 1498835"/>
                <a:gd name="connsiteY0" fmla="*/ 582 h 1762416"/>
                <a:gd name="connsiteX1" fmla="*/ 46908 w 1498835"/>
                <a:gd name="connsiteY1" fmla="*/ 154754 h 1762416"/>
                <a:gd name="connsiteX2" fmla="*/ 142601 w 1498835"/>
                <a:gd name="connsiteY2" fmla="*/ 292977 h 1762416"/>
                <a:gd name="connsiteX3" fmla="*/ 84122 w 1498835"/>
                <a:gd name="connsiteY3" fmla="*/ 213233 h 1762416"/>
                <a:gd name="connsiteX4" fmla="*/ 413732 w 1498835"/>
                <a:gd name="connsiteY4" fmla="*/ 441833 h 1762416"/>
                <a:gd name="connsiteX5" fmla="*/ 371201 w 1498835"/>
                <a:gd name="connsiteY5" fmla="*/ 431200 h 1762416"/>
                <a:gd name="connsiteX6" fmla="*/ 796504 w 1498835"/>
                <a:gd name="connsiteY6" fmla="*/ 798024 h 1762416"/>
                <a:gd name="connsiteX7" fmla="*/ 716760 w 1498835"/>
                <a:gd name="connsiteY7" fmla="*/ 734228 h 1762416"/>
                <a:gd name="connsiteX8" fmla="*/ 1078267 w 1498835"/>
                <a:gd name="connsiteY8" fmla="*/ 1021307 h 1762416"/>
                <a:gd name="connsiteX9" fmla="*/ 1413192 w 1498835"/>
                <a:gd name="connsiteY9" fmla="*/ 1388131 h 1762416"/>
                <a:gd name="connsiteX10" fmla="*/ 1375978 w 1498835"/>
                <a:gd name="connsiteY10" fmla="*/ 1356233 h 1762416"/>
                <a:gd name="connsiteX11" fmla="*/ 1466355 w 1498835"/>
                <a:gd name="connsiteY11" fmla="*/ 1547619 h 1762416"/>
                <a:gd name="connsiteX12" fmla="*/ 1498253 w 1498835"/>
                <a:gd name="connsiteY12" fmla="*/ 1760270 h 1762416"/>
                <a:gd name="connsiteX13" fmla="*/ 1471671 w 1498835"/>
                <a:gd name="connsiteY13" fmla="*/ 1632679 h 1762416"/>
                <a:gd name="connsiteX14" fmla="*/ 1312183 w 1498835"/>
                <a:gd name="connsiteY14" fmla="*/ 1255224 h 1762416"/>
                <a:gd name="connsiteX15" fmla="*/ 971941 w 1498835"/>
                <a:gd name="connsiteY15" fmla="*/ 920298 h 1762416"/>
                <a:gd name="connsiteX16" fmla="*/ 647648 w 1498835"/>
                <a:gd name="connsiteY16" fmla="*/ 718279 h 1762416"/>
                <a:gd name="connsiteX17" fmla="*/ 30960 w 1498835"/>
                <a:gd name="connsiteY17" fmla="*/ 213233 h 1762416"/>
                <a:gd name="connsiteX18" fmla="*/ 84122 w 1498835"/>
                <a:gd name="connsiteY18" fmla="*/ 582 h 176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8835" h="1762416">
                  <a:moveTo>
                    <a:pt x="84122" y="582"/>
                  </a:moveTo>
                  <a:cubicBezTo>
                    <a:pt x="86780" y="-9165"/>
                    <a:pt x="37161" y="106022"/>
                    <a:pt x="46908" y="154754"/>
                  </a:cubicBezTo>
                  <a:cubicBezTo>
                    <a:pt x="56654" y="203487"/>
                    <a:pt x="136399" y="283231"/>
                    <a:pt x="142601" y="292977"/>
                  </a:cubicBezTo>
                  <a:cubicBezTo>
                    <a:pt x="148803" y="302723"/>
                    <a:pt x="38934" y="188424"/>
                    <a:pt x="84122" y="213233"/>
                  </a:cubicBezTo>
                  <a:cubicBezTo>
                    <a:pt x="129310" y="238042"/>
                    <a:pt x="365886" y="405505"/>
                    <a:pt x="413732" y="441833"/>
                  </a:cubicBezTo>
                  <a:cubicBezTo>
                    <a:pt x="461578" y="478161"/>
                    <a:pt x="307406" y="371835"/>
                    <a:pt x="371201" y="431200"/>
                  </a:cubicBezTo>
                  <a:cubicBezTo>
                    <a:pt x="434996" y="490565"/>
                    <a:pt x="738911" y="747519"/>
                    <a:pt x="796504" y="798024"/>
                  </a:cubicBezTo>
                  <a:cubicBezTo>
                    <a:pt x="854097" y="848529"/>
                    <a:pt x="716760" y="734228"/>
                    <a:pt x="716760" y="734228"/>
                  </a:cubicBezTo>
                  <a:cubicBezTo>
                    <a:pt x="763721" y="771442"/>
                    <a:pt x="962195" y="912323"/>
                    <a:pt x="1078267" y="1021307"/>
                  </a:cubicBezTo>
                  <a:cubicBezTo>
                    <a:pt x="1194339" y="1130291"/>
                    <a:pt x="1363574" y="1332310"/>
                    <a:pt x="1413192" y="1388131"/>
                  </a:cubicBezTo>
                  <a:cubicBezTo>
                    <a:pt x="1462811" y="1443952"/>
                    <a:pt x="1367118" y="1329652"/>
                    <a:pt x="1375978" y="1356233"/>
                  </a:cubicBezTo>
                  <a:cubicBezTo>
                    <a:pt x="1384839" y="1382814"/>
                    <a:pt x="1445976" y="1480280"/>
                    <a:pt x="1466355" y="1547619"/>
                  </a:cubicBezTo>
                  <a:cubicBezTo>
                    <a:pt x="1486734" y="1614959"/>
                    <a:pt x="1497367" y="1746093"/>
                    <a:pt x="1498253" y="1760270"/>
                  </a:cubicBezTo>
                  <a:cubicBezTo>
                    <a:pt x="1499139" y="1774447"/>
                    <a:pt x="1502683" y="1716853"/>
                    <a:pt x="1471671" y="1632679"/>
                  </a:cubicBezTo>
                  <a:cubicBezTo>
                    <a:pt x="1440659" y="1548505"/>
                    <a:pt x="1395471" y="1373954"/>
                    <a:pt x="1312183" y="1255224"/>
                  </a:cubicBezTo>
                  <a:cubicBezTo>
                    <a:pt x="1228895" y="1136494"/>
                    <a:pt x="1082697" y="1009789"/>
                    <a:pt x="971941" y="920298"/>
                  </a:cubicBezTo>
                  <a:cubicBezTo>
                    <a:pt x="861185" y="830807"/>
                    <a:pt x="804478" y="836123"/>
                    <a:pt x="647648" y="718279"/>
                  </a:cubicBezTo>
                  <a:cubicBezTo>
                    <a:pt x="490818" y="600435"/>
                    <a:pt x="123109" y="325761"/>
                    <a:pt x="30960" y="213233"/>
                  </a:cubicBezTo>
                  <a:cubicBezTo>
                    <a:pt x="-61189" y="100705"/>
                    <a:pt x="81464" y="10329"/>
                    <a:pt x="84122" y="58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 1358">
              <a:extLst>
                <a:ext uri="{FF2B5EF4-FFF2-40B4-BE49-F238E27FC236}">
                  <a16:creationId xmlns:a16="http://schemas.microsoft.com/office/drawing/2014/main" id="{C448A371-73EA-7832-B1E2-41F7CD2279E4}"/>
                </a:ext>
              </a:extLst>
            </p:cNvPr>
            <p:cNvSpPr/>
            <p:nvPr/>
          </p:nvSpPr>
          <p:spPr>
            <a:xfrm>
              <a:off x="4698717" y="4380608"/>
              <a:ext cx="1789252" cy="325054"/>
            </a:xfrm>
            <a:custGeom>
              <a:avLst/>
              <a:gdLst>
                <a:gd name="connsiteX0" fmla="*/ 874 w 1789252"/>
                <a:gd name="connsiteY0" fmla="*/ 6 h 325054"/>
                <a:gd name="connsiteX1" fmla="*/ 197576 w 1789252"/>
                <a:gd name="connsiteY1" fmla="*/ 101015 h 325054"/>
                <a:gd name="connsiteX2" fmla="*/ 521869 w 1789252"/>
                <a:gd name="connsiteY2" fmla="*/ 42536 h 325054"/>
                <a:gd name="connsiteX3" fmla="*/ 474023 w 1789252"/>
                <a:gd name="connsiteY3" fmla="*/ 47852 h 325054"/>
                <a:gd name="connsiteX4" fmla="*/ 1005650 w 1789252"/>
                <a:gd name="connsiteY4" fmla="*/ 138229 h 325054"/>
                <a:gd name="connsiteX5" fmla="*/ 1218302 w 1789252"/>
                <a:gd name="connsiteY5" fmla="*/ 159494 h 325054"/>
                <a:gd name="connsiteX6" fmla="*/ 1202353 w 1789252"/>
                <a:gd name="connsiteY6" fmla="*/ 132913 h 325054"/>
                <a:gd name="connsiteX7" fmla="*/ 1781827 w 1789252"/>
                <a:gd name="connsiteY7" fmla="*/ 324299 h 325054"/>
                <a:gd name="connsiteX8" fmla="*/ 1500064 w 1789252"/>
                <a:gd name="connsiteY8" fmla="*/ 196708 h 325054"/>
                <a:gd name="connsiteX9" fmla="*/ 1058813 w 1789252"/>
                <a:gd name="connsiteY9" fmla="*/ 122280 h 325054"/>
                <a:gd name="connsiteX10" fmla="*/ 713255 w 1789252"/>
                <a:gd name="connsiteY10" fmla="*/ 95699 h 325054"/>
                <a:gd name="connsiteX11" fmla="*/ 420860 w 1789252"/>
                <a:gd name="connsiteY11" fmla="*/ 95699 h 325054"/>
                <a:gd name="connsiteX12" fmla="*/ 272004 w 1789252"/>
                <a:gd name="connsiteY12" fmla="*/ 106332 h 325054"/>
                <a:gd name="connsiteX13" fmla="*/ 874 w 1789252"/>
                <a:gd name="connsiteY13" fmla="*/ 6 h 32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9252" h="325054">
                  <a:moveTo>
                    <a:pt x="874" y="6"/>
                  </a:moveTo>
                  <a:cubicBezTo>
                    <a:pt x="-11531" y="-880"/>
                    <a:pt x="110744" y="93927"/>
                    <a:pt x="197576" y="101015"/>
                  </a:cubicBezTo>
                  <a:cubicBezTo>
                    <a:pt x="284409" y="108103"/>
                    <a:pt x="475795" y="51397"/>
                    <a:pt x="521869" y="42536"/>
                  </a:cubicBezTo>
                  <a:cubicBezTo>
                    <a:pt x="567944" y="33676"/>
                    <a:pt x="393393" y="31903"/>
                    <a:pt x="474023" y="47852"/>
                  </a:cubicBezTo>
                  <a:cubicBezTo>
                    <a:pt x="554653" y="63801"/>
                    <a:pt x="881604" y="119622"/>
                    <a:pt x="1005650" y="138229"/>
                  </a:cubicBezTo>
                  <a:cubicBezTo>
                    <a:pt x="1129696" y="156836"/>
                    <a:pt x="1218302" y="159494"/>
                    <a:pt x="1218302" y="159494"/>
                  </a:cubicBezTo>
                  <a:cubicBezTo>
                    <a:pt x="1251086" y="158608"/>
                    <a:pt x="1108432" y="105446"/>
                    <a:pt x="1202353" y="132913"/>
                  </a:cubicBezTo>
                  <a:cubicBezTo>
                    <a:pt x="1296274" y="160380"/>
                    <a:pt x="1732209" y="313667"/>
                    <a:pt x="1781827" y="324299"/>
                  </a:cubicBezTo>
                  <a:cubicBezTo>
                    <a:pt x="1831446" y="334932"/>
                    <a:pt x="1620566" y="230378"/>
                    <a:pt x="1500064" y="196708"/>
                  </a:cubicBezTo>
                  <a:cubicBezTo>
                    <a:pt x="1379562" y="163038"/>
                    <a:pt x="1189948" y="139115"/>
                    <a:pt x="1058813" y="122280"/>
                  </a:cubicBezTo>
                  <a:cubicBezTo>
                    <a:pt x="927678" y="105445"/>
                    <a:pt x="819581" y="100129"/>
                    <a:pt x="713255" y="95699"/>
                  </a:cubicBezTo>
                  <a:cubicBezTo>
                    <a:pt x="606930" y="91269"/>
                    <a:pt x="494402" y="93927"/>
                    <a:pt x="420860" y="95699"/>
                  </a:cubicBezTo>
                  <a:cubicBezTo>
                    <a:pt x="347318" y="97471"/>
                    <a:pt x="338458" y="119623"/>
                    <a:pt x="272004" y="106332"/>
                  </a:cubicBezTo>
                  <a:cubicBezTo>
                    <a:pt x="205551" y="93041"/>
                    <a:pt x="13279" y="892"/>
                    <a:pt x="874" y="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 1359">
              <a:extLst>
                <a:ext uri="{FF2B5EF4-FFF2-40B4-BE49-F238E27FC236}">
                  <a16:creationId xmlns:a16="http://schemas.microsoft.com/office/drawing/2014/main" id="{01DB0CAF-7760-E66B-AA21-996A3A51140B}"/>
                </a:ext>
              </a:extLst>
            </p:cNvPr>
            <p:cNvSpPr/>
            <p:nvPr/>
          </p:nvSpPr>
          <p:spPr>
            <a:xfrm>
              <a:off x="4959615" y="4518837"/>
              <a:ext cx="1686528" cy="358076"/>
            </a:xfrm>
            <a:custGeom>
              <a:avLst/>
              <a:gdLst>
                <a:gd name="connsiteX0" fmla="*/ 473 w 1686528"/>
                <a:gd name="connsiteY0" fmla="*/ 0 h 358076"/>
                <a:gd name="connsiteX1" fmla="*/ 138697 w 1686528"/>
                <a:gd name="connsiteY1" fmla="*/ 85061 h 358076"/>
                <a:gd name="connsiteX2" fmla="*/ 319450 w 1686528"/>
                <a:gd name="connsiteY2" fmla="*/ 42530 h 358076"/>
                <a:gd name="connsiteX3" fmla="*/ 872343 w 1686528"/>
                <a:gd name="connsiteY3" fmla="*/ 164805 h 358076"/>
                <a:gd name="connsiteX4" fmla="*/ 813864 w 1686528"/>
                <a:gd name="connsiteY4" fmla="*/ 122275 h 358076"/>
                <a:gd name="connsiteX5" fmla="*/ 1669785 w 1686528"/>
                <a:gd name="connsiteY5" fmla="*/ 356191 h 358076"/>
                <a:gd name="connsiteX6" fmla="*/ 1313594 w 1686528"/>
                <a:gd name="connsiteY6" fmla="*/ 223284 h 358076"/>
                <a:gd name="connsiteX7" fmla="*/ 500204 w 1686528"/>
                <a:gd name="connsiteY7" fmla="*/ 58479 h 358076"/>
                <a:gd name="connsiteX8" fmla="*/ 271604 w 1686528"/>
                <a:gd name="connsiteY8" fmla="*/ 37214 h 358076"/>
                <a:gd name="connsiteX9" fmla="*/ 101483 w 1686528"/>
                <a:gd name="connsiteY9" fmla="*/ 85061 h 358076"/>
                <a:gd name="connsiteX10" fmla="*/ 473 w 1686528"/>
                <a:gd name="connsiteY10" fmla="*/ 0 h 35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6528" h="358076">
                  <a:moveTo>
                    <a:pt x="473" y="0"/>
                  </a:moveTo>
                  <a:cubicBezTo>
                    <a:pt x="6675" y="0"/>
                    <a:pt x="85534" y="77973"/>
                    <a:pt x="138697" y="85061"/>
                  </a:cubicBezTo>
                  <a:cubicBezTo>
                    <a:pt x="191860" y="92149"/>
                    <a:pt x="197176" y="29239"/>
                    <a:pt x="319450" y="42530"/>
                  </a:cubicBezTo>
                  <a:cubicBezTo>
                    <a:pt x="441724" y="55821"/>
                    <a:pt x="789941" y="151514"/>
                    <a:pt x="872343" y="164805"/>
                  </a:cubicBezTo>
                  <a:cubicBezTo>
                    <a:pt x="954745" y="178096"/>
                    <a:pt x="680957" y="90377"/>
                    <a:pt x="813864" y="122275"/>
                  </a:cubicBezTo>
                  <a:cubicBezTo>
                    <a:pt x="946771" y="154173"/>
                    <a:pt x="1586497" y="339356"/>
                    <a:pt x="1669785" y="356191"/>
                  </a:cubicBezTo>
                  <a:cubicBezTo>
                    <a:pt x="1753073" y="373026"/>
                    <a:pt x="1508524" y="272903"/>
                    <a:pt x="1313594" y="223284"/>
                  </a:cubicBezTo>
                  <a:cubicBezTo>
                    <a:pt x="1118664" y="173665"/>
                    <a:pt x="673869" y="89491"/>
                    <a:pt x="500204" y="58479"/>
                  </a:cubicBezTo>
                  <a:cubicBezTo>
                    <a:pt x="326539" y="27467"/>
                    <a:pt x="338058" y="32784"/>
                    <a:pt x="271604" y="37214"/>
                  </a:cubicBezTo>
                  <a:cubicBezTo>
                    <a:pt x="205151" y="41644"/>
                    <a:pt x="152874" y="94807"/>
                    <a:pt x="101483" y="85061"/>
                  </a:cubicBezTo>
                  <a:cubicBezTo>
                    <a:pt x="50092" y="75315"/>
                    <a:pt x="-5729" y="0"/>
                    <a:pt x="473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 1360">
              <a:extLst>
                <a:ext uri="{FF2B5EF4-FFF2-40B4-BE49-F238E27FC236}">
                  <a16:creationId xmlns:a16="http://schemas.microsoft.com/office/drawing/2014/main" id="{AD90ED85-0099-A4BF-BCA9-FDE64C5B116E}"/>
                </a:ext>
              </a:extLst>
            </p:cNvPr>
            <p:cNvSpPr/>
            <p:nvPr/>
          </p:nvSpPr>
          <p:spPr>
            <a:xfrm>
              <a:off x="5080759" y="4518363"/>
              <a:ext cx="717236" cy="106873"/>
            </a:xfrm>
            <a:custGeom>
              <a:avLst/>
              <a:gdLst>
                <a:gd name="connsiteX0" fmla="*/ 1604 w 717236"/>
                <a:gd name="connsiteY0" fmla="*/ 11107 h 106873"/>
                <a:gd name="connsiteX1" fmla="*/ 341846 w 717236"/>
                <a:gd name="connsiteY1" fmla="*/ 5790 h 106873"/>
                <a:gd name="connsiteX2" fmla="*/ 713985 w 717236"/>
                <a:gd name="connsiteY2" fmla="*/ 106800 h 106873"/>
                <a:gd name="connsiteX3" fmla="*/ 506650 w 717236"/>
                <a:gd name="connsiteY3" fmla="*/ 21739 h 106873"/>
                <a:gd name="connsiteX4" fmla="*/ 224888 w 717236"/>
                <a:gd name="connsiteY4" fmla="*/ 474 h 106873"/>
                <a:gd name="connsiteX5" fmla="*/ 1604 w 717236"/>
                <a:gd name="connsiteY5" fmla="*/ 11107 h 10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236" h="106873">
                  <a:moveTo>
                    <a:pt x="1604" y="11107"/>
                  </a:moveTo>
                  <a:cubicBezTo>
                    <a:pt x="21097" y="11993"/>
                    <a:pt x="223116" y="-10159"/>
                    <a:pt x="341846" y="5790"/>
                  </a:cubicBezTo>
                  <a:cubicBezTo>
                    <a:pt x="460576" y="21739"/>
                    <a:pt x="686518" y="104142"/>
                    <a:pt x="713985" y="106800"/>
                  </a:cubicBezTo>
                  <a:cubicBezTo>
                    <a:pt x="741452" y="109458"/>
                    <a:pt x="588166" y="39460"/>
                    <a:pt x="506650" y="21739"/>
                  </a:cubicBezTo>
                  <a:cubicBezTo>
                    <a:pt x="425134" y="4018"/>
                    <a:pt x="304632" y="474"/>
                    <a:pt x="224888" y="474"/>
                  </a:cubicBezTo>
                  <a:cubicBezTo>
                    <a:pt x="145144" y="474"/>
                    <a:pt x="-17889" y="10221"/>
                    <a:pt x="1604" y="1110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 1361">
              <a:extLst>
                <a:ext uri="{FF2B5EF4-FFF2-40B4-BE49-F238E27FC236}">
                  <a16:creationId xmlns:a16="http://schemas.microsoft.com/office/drawing/2014/main" id="{9A1D3E8D-A201-FA21-57DE-78481ABBEE46}"/>
                </a:ext>
              </a:extLst>
            </p:cNvPr>
            <p:cNvSpPr/>
            <p:nvPr/>
          </p:nvSpPr>
          <p:spPr>
            <a:xfrm>
              <a:off x="5932861" y="4613746"/>
              <a:ext cx="601091" cy="171781"/>
            </a:xfrm>
            <a:custGeom>
              <a:avLst/>
              <a:gdLst>
                <a:gd name="connsiteX0" fmla="*/ 106 w 601091"/>
                <a:gd name="connsiteY0" fmla="*/ 784 h 171781"/>
                <a:gd name="connsiteX1" fmla="*/ 361613 w 601091"/>
                <a:gd name="connsiteY1" fmla="*/ 64580 h 171781"/>
                <a:gd name="connsiteX2" fmla="*/ 600846 w 601091"/>
                <a:gd name="connsiteY2" fmla="*/ 170905 h 171781"/>
                <a:gd name="connsiteX3" fmla="*/ 398827 w 601091"/>
                <a:gd name="connsiteY3" fmla="*/ 107110 h 171781"/>
                <a:gd name="connsiteX4" fmla="*/ 106 w 601091"/>
                <a:gd name="connsiteY4" fmla="*/ 784 h 17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091" h="171781">
                  <a:moveTo>
                    <a:pt x="106" y="784"/>
                  </a:moveTo>
                  <a:cubicBezTo>
                    <a:pt x="-6096" y="-6304"/>
                    <a:pt x="261490" y="36227"/>
                    <a:pt x="361613" y="64580"/>
                  </a:cubicBezTo>
                  <a:cubicBezTo>
                    <a:pt x="461736" y="92934"/>
                    <a:pt x="594644" y="163817"/>
                    <a:pt x="600846" y="170905"/>
                  </a:cubicBezTo>
                  <a:cubicBezTo>
                    <a:pt x="607048" y="177993"/>
                    <a:pt x="494520" y="140780"/>
                    <a:pt x="398827" y="107110"/>
                  </a:cubicBezTo>
                  <a:cubicBezTo>
                    <a:pt x="303134" y="73440"/>
                    <a:pt x="6308" y="7872"/>
                    <a:pt x="106" y="78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 1362">
              <a:extLst>
                <a:ext uri="{FF2B5EF4-FFF2-40B4-BE49-F238E27FC236}">
                  <a16:creationId xmlns:a16="http://schemas.microsoft.com/office/drawing/2014/main" id="{78347D74-6624-B487-534B-1CA394195874}"/>
                </a:ext>
              </a:extLst>
            </p:cNvPr>
            <p:cNvSpPr/>
            <p:nvPr/>
          </p:nvSpPr>
          <p:spPr>
            <a:xfrm>
              <a:off x="5222512" y="4560867"/>
              <a:ext cx="1689071" cy="670745"/>
            </a:xfrm>
            <a:custGeom>
              <a:avLst/>
              <a:gdLst>
                <a:gd name="connsiteX0" fmla="*/ 67186 w 1689071"/>
                <a:gd name="connsiteY0" fmla="*/ 85561 h 670745"/>
                <a:gd name="connsiteX1" fmla="*/ 418060 w 1689071"/>
                <a:gd name="connsiteY1" fmla="*/ 117459 h 670745"/>
                <a:gd name="connsiteX2" fmla="*/ 779567 w 1689071"/>
                <a:gd name="connsiteY2" fmla="*/ 218468 h 670745"/>
                <a:gd name="connsiteX3" fmla="*/ 651976 w 1689071"/>
                <a:gd name="connsiteY3" fmla="*/ 191886 h 670745"/>
                <a:gd name="connsiteX4" fmla="*/ 885893 w 1689071"/>
                <a:gd name="connsiteY4" fmla="*/ 255682 h 670745"/>
                <a:gd name="connsiteX5" fmla="*/ 1390939 w 1689071"/>
                <a:gd name="connsiteY5" fmla="*/ 340742 h 670745"/>
                <a:gd name="connsiteX6" fmla="*/ 1433469 w 1689071"/>
                <a:gd name="connsiteY6" fmla="*/ 367324 h 670745"/>
                <a:gd name="connsiteX7" fmla="*/ 1555744 w 1689071"/>
                <a:gd name="connsiteY7" fmla="*/ 500231 h 670745"/>
                <a:gd name="connsiteX8" fmla="*/ 1688651 w 1689071"/>
                <a:gd name="connsiteY8" fmla="*/ 670352 h 670745"/>
                <a:gd name="connsiteX9" fmla="*/ 1592958 w 1689071"/>
                <a:gd name="connsiteY9" fmla="*/ 542761 h 670745"/>
                <a:gd name="connsiteX10" fmla="*/ 1460051 w 1689071"/>
                <a:gd name="connsiteY10" fmla="*/ 404538 h 670745"/>
                <a:gd name="connsiteX11" fmla="*/ 859311 w 1689071"/>
                <a:gd name="connsiteY11" fmla="*/ 234417 h 670745"/>
                <a:gd name="connsiteX12" fmla="*/ 726404 w 1689071"/>
                <a:gd name="connsiteY12" fmla="*/ 181254 h 670745"/>
                <a:gd name="connsiteX13" fmla="*/ 402111 w 1689071"/>
                <a:gd name="connsiteY13" fmla="*/ 101510 h 670745"/>
                <a:gd name="connsiteX14" fmla="*/ 3390 w 1689071"/>
                <a:gd name="connsiteY14" fmla="*/ 500 h 670745"/>
                <a:gd name="connsiteX15" fmla="*/ 205409 w 1689071"/>
                <a:gd name="connsiteY15" fmla="*/ 64296 h 670745"/>
                <a:gd name="connsiteX16" fmla="*/ 120348 w 1689071"/>
                <a:gd name="connsiteY16" fmla="*/ 101510 h 670745"/>
                <a:gd name="connsiteX17" fmla="*/ 67186 w 1689071"/>
                <a:gd name="connsiteY17" fmla="*/ 85561 h 6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9071" h="670745">
                  <a:moveTo>
                    <a:pt x="67186" y="85561"/>
                  </a:moveTo>
                  <a:cubicBezTo>
                    <a:pt x="116805" y="88219"/>
                    <a:pt x="299330" y="95308"/>
                    <a:pt x="418060" y="117459"/>
                  </a:cubicBezTo>
                  <a:cubicBezTo>
                    <a:pt x="536790" y="139610"/>
                    <a:pt x="740581" y="206064"/>
                    <a:pt x="779567" y="218468"/>
                  </a:cubicBezTo>
                  <a:cubicBezTo>
                    <a:pt x="818553" y="230873"/>
                    <a:pt x="634255" y="185684"/>
                    <a:pt x="651976" y="191886"/>
                  </a:cubicBezTo>
                  <a:cubicBezTo>
                    <a:pt x="669697" y="198088"/>
                    <a:pt x="762733" y="230873"/>
                    <a:pt x="885893" y="255682"/>
                  </a:cubicBezTo>
                  <a:cubicBezTo>
                    <a:pt x="1009054" y="280491"/>
                    <a:pt x="1299676" y="322135"/>
                    <a:pt x="1390939" y="340742"/>
                  </a:cubicBezTo>
                  <a:cubicBezTo>
                    <a:pt x="1482202" y="359349"/>
                    <a:pt x="1406002" y="340743"/>
                    <a:pt x="1433469" y="367324"/>
                  </a:cubicBezTo>
                  <a:cubicBezTo>
                    <a:pt x="1460936" y="393905"/>
                    <a:pt x="1513214" y="449726"/>
                    <a:pt x="1555744" y="500231"/>
                  </a:cubicBezTo>
                  <a:cubicBezTo>
                    <a:pt x="1598274" y="550736"/>
                    <a:pt x="1682449" y="663264"/>
                    <a:pt x="1688651" y="670352"/>
                  </a:cubicBezTo>
                  <a:cubicBezTo>
                    <a:pt x="1694853" y="677440"/>
                    <a:pt x="1631058" y="587063"/>
                    <a:pt x="1592958" y="542761"/>
                  </a:cubicBezTo>
                  <a:cubicBezTo>
                    <a:pt x="1554858" y="498459"/>
                    <a:pt x="1582325" y="455929"/>
                    <a:pt x="1460051" y="404538"/>
                  </a:cubicBezTo>
                  <a:cubicBezTo>
                    <a:pt x="1337777" y="353147"/>
                    <a:pt x="981586" y="271631"/>
                    <a:pt x="859311" y="234417"/>
                  </a:cubicBezTo>
                  <a:cubicBezTo>
                    <a:pt x="737037" y="197203"/>
                    <a:pt x="802604" y="203405"/>
                    <a:pt x="726404" y="181254"/>
                  </a:cubicBezTo>
                  <a:cubicBezTo>
                    <a:pt x="650204" y="159103"/>
                    <a:pt x="402111" y="101510"/>
                    <a:pt x="402111" y="101510"/>
                  </a:cubicBezTo>
                  <a:lnTo>
                    <a:pt x="3390" y="500"/>
                  </a:lnTo>
                  <a:cubicBezTo>
                    <a:pt x="-29394" y="-5702"/>
                    <a:pt x="185916" y="47461"/>
                    <a:pt x="205409" y="64296"/>
                  </a:cubicBezTo>
                  <a:cubicBezTo>
                    <a:pt x="224902" y="81131"/>
                    <a:pt x="146043" y="93536"/>
                    <a:pt x="120348" y="101510"/>
                  </a:cubicBezTo>
                  <a:cubicBezTo>
                    <a:pt x="94653" y="109484"/>
                    <a:pt x="17567" y="82903"/>
                    <a:pt x="67186" y="8556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 1363">
              <a:extLst>
                <a:ext uri="{FF2B5EF4-FFF2-40B4-BE49-F238E27FC236}">
                  <a16:creationId xmlns:a16="http://schemas.microsoft.com/office/drawing/2014/main" id="{FCE2EBA4-9105-DB13-92F5-D9C82E3768C0}"/>
                </a:ext>
              </a:extLst>
            </p:cNvPr>
            <p:cNvSpPr/>
            <p:nvPr/>
          </p:nvSpPr>
          <p:spPr>
            <a:xfrm>
              <a:off x="4828179" y="4205200"/>
              <a:ext cx="325468" cy="261373"/>
            </a:xfrm>
            <a:custGeom>
              <a:avLst/>
              <a:gdLst>
                <a:gd name="connsiteX0" fmla="*/ 312663 w 325468"/>
                <a:gd name="connsiteY0" fmla="*/ 10609 h 261373"/>
                <a:gd name="connsiteX1" fmla="*/ 275449 w 325468"/>
                <a:gd name="connsiteY1" fmla="*/ 47823 h 261373"/>
                <a:gd name="connsiteX2" fmla="*/ 4319 w 325468"/>
                <a:gd name="connsiteY2" fmla="*/ 255158 h 261373"/>
                <a:gd name="connsiteX3" fmla="*/ 110644 w 325468"/>
                <a:gd name="connsiteY3" fmla="*/ 196679 h 261373"/>
                <a:gd name="connsiteX4" fmla="*/ 137226 w 325468"/>
                <a:gd name="connsiteY4" fmla="*/ 260474 h 261373"/>
                <a:gd name="connsiteX5" fmla="*/ 302030 w 325468"/>
                <a:gd name="connsiteY5" fmla="*/ 138200 h 261373"/>
                <a:gd name="connsiteX6" fmla="*/ 126593 w 325468"/>
                <a:gd name="connsiteY6" fmla="*/ 196679 h 261373"/>
                <a:gd name="connsiteX7" fmla="*/ 312663 w 325468"/>
                <a:gd name="connsiteY7" fmla="*/ 10609 h 26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468" h="261373">
                  <a:moveTo>
                    <a:pt x="312663" y="10609"/>
                  </a:moveTo>
                  <a:cubicBezTo>
                    <a:pt x="337472" y="-14200"/>
                    <a:pt x="326840" y="7065"/>
                    <a:pt x="275449" y="47823"/>
                  </a:cubicBezTo>
                  <a:cubicBezTo>
                    <a:pt x="224058" y="88581"/>
                    <a:pt x="31786" y="230349"/>
                    <a:pt x="4319" y="255158"/>
                  </a:cubicBezTo>
                  <a:cubicBezTo>
                    <a:pt x="-23148" y="279967"/>
                    <a:pt x="88493" y="195793"/>
                    <a:pt x="110644" y="196679"/>
                  </a:cubicBezTo>
                  <a:cubicBezTo>
                    <a:pt x="132795" y="197565"/>
                    <a:pt x="105328" y="270221"/>
                    <a:pt x="137226" y="260474"/>
                  </a:cubicBezTo>
                  <a:cubicBezTo>
                    <a:pt x="169124" y="250727"/>
                    <a:pt x="303802" y="148833"/>
                    <a:pt x="302030" y="138200"/>
                  </a:cubicBezTo>
                  <a:cubicBezTo>
                    <a:pt x="300258" y="127568"/>
                    <a:pt x="121277" y="210856"/>
                    <a:pt x="126593" y="196679"/>
                  </a:cubicBezTo>
                  <a:cubicBezTo>
                    <a:pt x="131909" y="182502"/>
                    <a:pt x="287854" y="35418"/>
                    <a:pt x="312663" y="1060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フリーフォーム 1364">
              <a:extLst>
                <a:ext uri="{FF2B5EF4-FFF2-40B4-BE49-F238E27FC236}">
                  <a16:creationId xmlns:a16="http://schemas.microsoft.com/office/drawing/2014/main" id="{BC365A25-A553-8550-6036-E4A9F5C4DDAC}"/>
                </a:ext>
              </a:extLst>
            </p:cNvPr>
            <p:cNvSpPr/>
            <p:nvPr/>
          </p:nvSpPr>
          <p:spPr>
            <a:xfrm>
              <a:off x="4789888" y="4539726"/>
              <a:ext cx="2055301" cy="646019"/>
            </a:xfrm>
            <a:custGeom>
              <a:avLst/>
              <a:gdLst>
                <a:gd name="connsiteX0" fmla="*/ 79 w 2055301"/>
                <a:gd name="connsiteY0" fmla="*/ 376 h 646019"/>
                <a:gd name="connsiteX1" fmla="*/ 691196 w 2055301"/>
                <a:gd name="connsiteY1" fmla="*/ 276823 h 646019"/>
                <a:gd name="connsiteX2" fmla="*/ 611452 w 2055301"/>
                <a:gd name="connsiteY2" fmla="*/ 239609 h 646019"/>
                <a:gd name="connsiteX3" fmla="*/ 1228140 w 2055301"/>
                <a:gd name="connsiteY3" fmla="*/ 430995 h 646019"/>
                <a:gd name="connsiteX4" fmla="*/ 1153712 w 2055301"/>
                <a:gd name="connsiteY4" fmla="*/ 361883 h 646019"/>
                <a:gd name="connsiteX5" fmla="*/ 1754452 w 2055301"/>
                <a:gd name="connsiteY5" fmla="*/ 494790 h 646019"/>
                <a:gd name="connsiteX6" fmla="*/ 2052163 w 2055301"/>
                <a:gd name="connsiteY6" fmla="*/ 643646 h 646019"/>
                <a:gd name="connsiteX7" fmla="*/ 1871410 w 2055301"/>
                <a:gd name="connsiteY7" fmla="*/ 574534 h 646019"/>
                <a:gd name="connsiteX8" fmla="*/ 1286619 w 2055301"/>
                <a:gd name="connsiteY8" fmla="*/ 420362 h 646019"/>
                <a:gd name="connsiteX9" fmla="*/ 930428 w 2055301"/>
                <a:gd name="connsiteY9" fmla="*/ 298088 h 646019"/>
                <a:gd name="connsiteX10" fmla="*/ 739042 w 2055301"/>
                <a:gd name="connsiteY10" fmla="*/ 218344 h 646019"/>
                <a:gd name="connsiteX11" fmla="*/ 79 w 2055301"/>
                <a:gd name="connsiteY11" fmla="*/ 376 h 64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5301" h="646019">
                  <a:moveTo>
                    <a:pt x="79" y="376"/>
                  </a:moveTo>
                  <a:cubicBezTo>
                    <a:pt x="-7895" y="10122"/>
                    <a:pt x="589300" y="236951"/>
                    <a:pt x="691196" y="276823"/>
                  </a:cubicBezTo>
                  <a:cubicBezTo>
                    <a:pt x="793092" y="316695"/>
                    <a:pt x="521961" y="213914"/>
                    <a:pt x="611452" y="239609"/>
                  </a:cubicBezTo>
                  <a:cubicBezTo>
                    <a:pt x="700943" y="265304"/>
                    <a:pt x="1137763" y="410616"/>
                    <a:pt x="1228140" y="430995"/>
                  </a:cubicBezTo>
                  <a:cubicBezTo>
                    <a:pt x="1318517" y="451374"/>
                    <a:pt x="1065993" y="351251"/>
                    <a:pt x="1153712" y="361883"/>
                  </a:cubicBezTo>
                  <a:cubicBezTo>
                    <a:pt x="1241431" y="372516"/>
                    <a:pt x="1604710" y="447830"/>
                    <a:pt x="1754452" y="494790"/>
                  </a:cubicBezTo>
                  <a:cubicBezTo>
                    <a:pt x="1904194" y="541751"/>
                    <a:pt x="2032670" y="630355"/>
                    <a:pt x="2052163" y="643646"/>
                  </a:cubicBezTo>
                  <a:cubicBezTo>
                    <a:pt x="2071656" y="656937"/>
                    <a:pt x="1999001" y="611748"/>
                    <a:pt x="1871410" y="574534"/>
                  </a:cubicBezTo>
                  <a:cubicBezTo>
                    <a:pt x="1743819" y="537320"/>
                    <a:pt x="1443449" y="466436"/>
                    <a:pt x="1286619" y="420362"/>
                  </a:cubicBezTo>
                  <a:cubicBezTo>
                    <a:pt x="1129789" y="374288"/>
                    <a:pt x="1021691" y="331758"/>
                    <a:pt x="930428" y="298088"/>
                  </a:cubicBezTo>
                  <a:cubicBezTo>
                    <a:pt x="839165" y="264418"/>
                    <a:pt x="894986" y="263532"/>
                    <a:pt x="739042" y="218344"/>
                  </a:cubicBezTo>
                  <a:cubicBezTo>
                    <a:pt x="583098" y="173156"/>
                    <a:pt x="8053" y="-9370"/>
                    <a:pt x="79" y="37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 1365">
              <a:extLst>
                <a:ext uri="{FF2B5EF4-FFF2-40B4-BE49-F238E27FC236}">
                  <a16:creationId xmlns:a16="http://schemas.microsoft.com/office/drawing/2014/main" id="{9B4CEC76-3121-AD8B-E7E0-0E4681F57F65}"/>
                </a:ext>
              </a:extLst>
            </p:cNvPr>
            <p:cNvSpPr/>
            <p:nvPr/>
          </p:nvSpPr>
          <p:spPr>
            <a:xfrm>
              <a:off x="7033108" y="4186659"/>
              <a:ext cx="920467" cy="464239"/>
            </a:xfrm>
            <a:custGeom>
              <a:avLst/>
              <a:gdLst>
                <a:gd name="connsiteX0" fmla="*/ 329 w 920467"/>
                <a:gd name="connsiteY0" fmla="*/ 135476 h 464239"/>
                <a:gd name="connsiteX1" fmla="*/ 282092 w 920467"/>
                <a:gd name="connsiteY1" fmla="*/ 39783 h 464239"/>
                <a:gd name="connsiteX2" fmla="*/ 494743 w 920467"/>
                <a:gd name="connsiteY2" fmla="*/ 183322 h 464239"/>
                <a:gd name="connsiteX3" fmla="*/ 457529 w 920467"/>
                <a:gd name="connsiteY3" fmla="*/ 151425 h 464239"/>
                <a:gd name="connsiteX4" fmla="*/ 909413 w 920467"/>
                <a:gd name="connsiteY4" fmla="*/ 454453 h 464239"/>
                <a:gd name="connsiteX5" fmla="*/ 749925 w 920467"/>
                <a:gd name="connsiteY5" fmla="*/ 358760 h 464239"/>
                <a:gd name="connsiteX6" fmla="*/ 399050 w 920467"/>
                <a:gd name="connsiteY6" fmla="*/ 50415 h 464239"/>
                <a:gd name="connsiteX7" fmla="*/ 340571 w 920467"/>
                <a:gd name="connsiteY7" fmla="*/ 7885 h 464239"/>
                <a:gd name="connsiteX8" fmla="*/ 329 w 920467"/>
                <a:gd name="connsiteY8" fmla="*/ 135476 h 46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0467" h="464239">
                  <a:moveTo>
                    <a:pt x="329" y="135476"/>
                  </a:moveTo>
                  <a:cubicBezTo>
                    <a:pt x="-9417" y="140792"/>
                    <a:pt x="199690" y="31809"/>
                    <a:pt x="282092" y="39783"/>
                  </a:cubicBezTo>
                  <a:cubicBezTo>
                    <a:pt x="364494" y="47757"/>
                    <a:pt x="465504" y="164715"/>
                    <a:pt x="494743" y="183322"/>
                  </a:cubicBezTo>
                  <a:cubicBezTo>
                    <a:pt x="523982" y="201929"/>
                    <a:pt x="388418" y="106237"/>
                    <a:pt x="457529" y="151425"/>
                  </a:cubicBezTo>
                  <a:cubicBezTo>
                    <a:pt x="526640" y="196613"/>
                    <a:pt x="860680" y="419897"/>
                    <a:pt x="909413" y="454453"/>
                  </a:cubicBezTo>
                  <a:cubicBezTo>
                    <a:pt x="958146" y="489009"/>
                    <a:pt x="834985" y="426100"/>
                    <a:pt x="749925" y="358760"/>
                  </a:cubicBezTo>
                  <a:cubicBezTo>
                    <a:pt x="664865" y="291420"/>
                    <a:pt x="467276" y="108894"/>
                    <a:pt x="399050" y="50415"/>
                  </a:cubicBezTo>
                  <a:cubicBezTo>
                    <a:pt x="330824" y="-8064"/>
                    <a:pt x="399936" y="-5406"/>
                    <a:pt x="340571" y="7885"/>
                  </a:cubicBezTo>
                  <a:cubicBezTo>
                    <a:pt x="281206" y="21176"/>
                    <a:pt x="10075" y="130160"/>
                    <a:pt x="329" y="13547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 1366">
              <a:extLst>
                <a:ext uri="{FF2B5EF4-FFF2-40B4-BE49-F238E27FC236}">
                  <a16:creationId xmlns:a16="http://schemas.microsoft.com/office/drawing/2014/main" id="{91B8EFF8-7AEB-909E-479A-B6EA66C8AFFE}"/>
                </a:ext>
              </a:extLst>
            </p:cNvPr>
            <p:cNvSpPr/>
            <p:nvPr/>
          </p:nvSpPr>
          <p:spPr>
            <a:xfrm>
              <a:off x="7078659" y="4230422"/>
              <a:ext cx="213173" cy="283472"/>
            </a:xfrm>
            <a:custGeom>
              <a:avLst/>
              <a:gdLst>
                <a:gd name="connsiteX0" fmla="*/ 2625 w 213173"/>
                <a:gd name="connsiteY0" fmla="*/ 11969 h 283472"/>
                <a:gd name="connsiteX1" fmla="*/ 183378 w 213173"/>
                <a:gd name="connsiteY1" fmla="*/ 107662 h 283472"/>
                <a:gd name="connsiteX2" fmla="*/ 178062 w 213173"/>
                <a:gd name="connsiteY2" fmla="*/ 283099 h 283472"/>
                <a:gd name="connsiteX3" fmla="*/ 209960 w 213173"/>
                <a:gd name="connsiteY3" fmla="*/ 150192 h 283472"/>
                <a:gd name="connsiteX4" fmla="*/ 87685 w 213173"/>
                <a:gd name="connsiteY4" fmla="*/ 17285 h 283472"/>
                <a:gd name="connsiteX5" fmla="*/ 2625 w 213173"/>
                <a:gd name="connsiteY5" fmla="*/ 11969 h 28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173" h="283472">
                  <a:moveTo>
                    <a:pt x="2625" y="11969"/>
                  </a:moveTo>
                  <a:cubicBezTo>
                    <a:pt x="18574" y="27032"/>
                    <a:pt x="154139" y="62474"/>
                    <a:pt x="183378" y="107662"/>
                  </a:cubicBezTo>
                  <a:cubicBezTo>
                    <a:pt x="212618" y="152850"/>
                    <a:pt x="173632" y="276011"/>
                    <a:pt x="178062" y="283099"/>
                  </a:cubicBezTo>
                  <a:cubicBezTo>
                    <a:pt x="182492" y="290187"/>
                    <a:pt x="225023" y="194494"/>
                    <a:pt x="209960" y="150192"/>
                  </a:cubicBezTo>
                  <a:cubicBezTo>
                    <a:pt x="194897" y="105890"/>
                    <a:pt x="128443" y="41208"/>
                    <a:pt x="87685" y="17285"/>
                  </a:cubicBezTo>
                  <a:cubicBezTo>
                    <a:pt x="46927" y="-6638"/>
                    <a:pt x="-13324" y="-3094"/>
                    <a:pt x="2625" y="1196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 1367">
              <a:extLst>
                <a:ext uri="{FF2B5EF4-FFF2-40B4-BE49-F238E27FC236}">
                  <a16:creationId xmlns:a16="http://schemas.microsoft.com/office/drawing/2014/main" id="{89343B63-C2A9-3A10-3F13-DA67EA56D6C5}"/>
                </a:ext>
              </a:extLst>
            </p:cNvPr>
            <p:cNvSpPr/>
            <p:nvPr/>
          </p:nvSpPr>
          <p:spPr>
            <a:xfrm>
              <a:off x="7024286" y="4275091"/>
              <a:ext cx="388602" cy="1190563"/>
            </a:xfrm>
            <a:custGeom>
              <a:avLst/>
              <a:gdLst>
                <a:gd name="connsiteX0" fmla="*/ 126109 w 388602"/>
                <a:gd name="connsiteY0" fmla="*/ 4514 h 1190563"/>
                <a:gd name="connsiteX1" fmla="*/ 375974 w 388602"/>
                <a:gd name="connsiteY1" fmla="*/ 9830 h 1190563"/>
                <a:gd name="connsiteX2" fmla="*/ 338761 w 388602"/>
                <a:gd name="connsiteY2" fmla="*/ 73625 h 1190563"/>
                <a:gd name="connsiteX3" fmla="*/ 227119 w 388602"/>
                <a:gd name="connsiteY3" fmla="*/ 318174 h 1190563"/>
                <a:gd name="connsiteX4" fmla="*/ 232435 w 388602"/>
                <a:gd name="connsiteY4" fmla="*/ 275644 h 1190563"/>
                <a:gd name="connsiteX5" fmla="*/ 200537 w 388602"/>
                <a:gd name="connsiteY5" fmla="*/ 488295 h 1190563"/>
                <a:gd name="connsiteX6" fmla="*/ 72947 w 388602"/>
                <a:gd name="connsiteY6" fmla="*/ 833853 h 1190563"/>
                <a:gd name="connsiteX7" fmla="*/ 259016 w 388602"/>
                <a:gd name="connsiteY7" fmla="*/ 599937 h 1190563"/>
                <a:gd name="connsiteX8" fmla="*/ 46365 w 388602"/>
                <a:gd name="connsiteY8" fmla="*/ 1014607 h 1190563"/>
                <a:gd name="connsiteX9" fmla="*/ 3835 w 388602"/>
                <a:gd name="connsiteY9" fmla="*/ 1190044 h 1190563"/>
                <a:gd name="connsiteX10" fmla="*/ 110161 w 388602"/>
                <a:gd name="connsiteY10" fmla="*/ 966760 h 1190563"/>
                <a:gd name="connsiteX11" fmla="*/ 211170 w 388602"/>
                <a:gd name="connsiteY11" fmla="*/ 424500 h 1190563"/>
                <a:gd name="connsiteX12" fmla="*/ 264333 w 388602"/>
                <a:gd name="connsiteY12" fmla="*/ 259695 h 1190563"/>
                <a:gd name="connsiteX13" fmla="*/ 360026 w 388602"/>
                <a:gd name="connsiteY13" fmla="*/ 84258 h 1190563"/>
                <a:gd name="connsiteX14" fmla="*/ 360026 w 388602"/>
                <a:gd name="connsiteY14" fmla="*/ 52360 h 1190563"/>
                <a:gd name="connsiteX15" fmla="*/ 126109 w 388602"/>
                <a:gd name="connsiteY15" fmla="*/ 4514 h 119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8602" h="1190563">
                  <a:moveTo>
                    <a:pt x="126109" y="4514"/>
                  </a:moveTo>
                  <a:cubicBezTo>
                    <a:pt x="128767" y="-2574"/>
                    <a:pt x="340532" y="-1688"/>
                    <a:pt x="375974" y="9830"/>
                  </a:cubicBezTo>
                  <a:cubicBezTo>
                    <a:pt x="411416" y="21348"/>
                    <a:pt x="363570" y="22234"/>
                    <a:pt x="338761" y="73625"/>
                  </a:cubicBezTo>
                  <a:cubicBezTo>
                    <a:pt x="313952" y="125016"/>
                    <a:pt x="244840" y="284504"/>
                    <a:pt x="227119" y="318174"/>
                  </a:cubicBezTo>
                  <a:cubicBezTo>
                    <a:pt x="209398" y="351844"/>
                    <a:pt x="236865" y="247291"/>
                    <a:pt x="232435" y="275644"/>
                  </a:cubicBezTo>
                  <a:cubicBezTo>
                    <a:pt x="228005" y="303997"/>
                    <a:pt x="227118" y="395260"/>
                    <a:pt x="200537" y="488295"/>
                  </a:cubicBezTo>
                  <a:cubicBezTo>
                    <a:pt x="173956" y="581330"/>
                    <a:pt x="63200" y="815246"/>
                    <a:pt x="72947" y="833853"/>
                  </a:cubicBezTo>
                  <a:cubicBezTo>
                    <a:pt x="82694" y="852460"/>
                    <a:pt x="263446" y="569811"/>
                    <a:pt x="259016" y="599937"/>
                  </a:cubicBezTo>
                  <a:cubicBezTo>
                    <a:pt x="254586" y="630063"/>
                    <a:pt x="88895" y="916256"/>
                    <a:pt x="46365" y="1014607"/>
                  </a:cubicBezTo>
                  <a:cubicBezTo>
                    <a:pt x="3835" y="1112958"/>
                    <a:pt x="-6798" y="1198019"/>
                    <a:pt x="3835" y="1190044"/>
                  </a:cubicBezTo>
                  <a:cubicBezTo>
                    <a:pt x="14468" y="1182070"/>
                    <a:pt x="75605" y="1094351"/>
                    <a:pt x="110161" y="966760"/>
                  </a:cubicBezTo>
                  <a:cubicBezTo>
                    <a:pt x="144717" y="839169"/>
                    <a:pt x="185475" y="542344"/>
                    <a:pt x="211170" y="424500"/>
                  </a:cubicBezTo>
                  <a:cubicBezTo>
                    <a:pt x="236865" y="306656"/>
                    <a:pt x="239524" y="316402"/>
                    <a:pt x="264333" y="259695"/>
                  </a:cubicBezTo>
                  <a:cubicBezTo>
                    <a:pt x="289142" y="202988"/>
                    <a:pt x="360026" y="84258"/>
                    <a:pt x="360026" y="84258"/>
                  </a:cubicBezTo>
                  <a:cubicBezTo>
                    <a:pt x="375975" y="49702"/>
                    <a:pt x="391038" y="63879"/>
                    <a:pt x="360026" y="52360"/>
                  </a:cubicBezTo>
                  <a:cubicBezTo>
                    <a:pt x="329014" y="40841"/>
                    <a:pt x="123451" y="11602"/>
                    <a:pt x="126109" y="45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 1368">
              <a:extLst>
                <a:ext uri="{FF2B5EF4-FFF2-40B4-BE49-F238E27FC236}">
                  <a16:creationId xmlns:a16="http://schemas.microsoft.com/office/drawing/2014/main" id="{B1D82BF7-EC36-B89F-C3D6-A13D710C4E2A}"/>
                </a:ext>
              </a:extLst>
            </p:cNvPr>
            <p:cNvSpPr/>
            <p:nvPr/>
          </p:nvSpPr>
          <p:spPr>
            <a:xfrm>
              <a:off x="7149886" y="4603888"/>
              <a:ext cx="807451" cy="318988"/>
            </a:xfrm>
            <a:custGeom>
              <a:avLst/>
              <a:gdLst>
                <a:gd name="connsiteX0" fmla="*/ 509 w 807451"/>
                <a:gd name="connsiteY0" fmla="*/ 318986 h 318988"/>
                <a:gd name="connsiteX1" fmla="*/ 526821 w 807451"/>
                <a:gd name="connsiteY1" fmla="*/ 111652 h 318988"/>
                <a:gd name="connsiteX2" fmla="*/ 803267 w 807451"/>
                <a:gd name="connsiteY2" fmla="*/ 10 h 318988"/>
                <a:gd name="connsiteX3" fmla="*/ 643779 w 807451"/>
                <a:gd name="connsiteY3" fmla="*/ 106335 h 318988"/>
                <a:gd name="connsiteX4" fmla="*/ 509 w 807451"/>
                <a:gd name="connsiteY4" fmla="*/ 318986 h 31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7451" h="318988">
                  <a:moveTo>
                    <a:pt x="509" y="318986"/>
                  </a:moveTo>
                  <a:cubicBezTo>
                    <a:pt x="-18984" y="319872"/>
                    <a:pt x="526821" y="111652"/>
                    <a:pt x="526821" y="111652"/>
                  </a:cubicBezTo>
                  <a:cubicBezTo>
                    <a:pt x="660614" y="58489"/>
                    <a:pt x="783774" y="896"/>
                    <a:pt x="803267" y="10"/>
                  </a:cubicBezTo>
                  <a:cubicBezTo>
                    <a:pt x="822760" y="-876"/>
                    <a:pt x="774914" y="53172"/>
                    <a:pt x="643779" y="106335"/>
                  </a:cubicBezTo>
                  <a:cubicBezTo>
                    <a:pt x="512644" y="159498"/>
                    <a:pt x="20002" y="318100"/>
                    <a:pt x="509" y="3189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 1369">
              <a:extLst>
                <a:ext uri="{FF2B5EF4-FFF2-40B4-BE49-F238E27FC236}">
                  <a16:creationId xmlns:a16="http://schemas.microsoft.com/office/drawing/2014/main" id="{B7D695FE-FEBF-AB90-09C2-BE4B78889B8A}"/>
                </a:ext>
              </a:extLst>
            </p:cNvPr>
            <p:cNvSpPr/>
            <p:nvPr/>
          </p:nvSpPr>
          <p:spPr>
            <a:xfrm>
              <a:off x="7161028" y="4666868"/>
              <a:ext cx="904922" cy="346383"/>
            </a:xfrm>
            <a:custGeom>
              <a:avLst/>
              <a:gdLst>
                <a:gd name="connsiteX0" fmla="*/ 0 w 904922"/>
                <a:gd name="connsiteY0" fmla="*/ 346383 h 346383"/>
                <a:gd name="connsiteX1" fmla="*/ 356191 w 904922"/>
                <a:gd name="connsiteY1" fmla="*/ 213476 h 346383"/>
                <a:gd name="connsiteX2" fmla="*/ 893135 w 904922"/>
                <a:gd name="connsiteY2" fmla="*/ 6141 h 346383"/>
                <a:gd name="connsiteX3" fmla="*/ 664535 w 904922"/>
                <a:gd name="connsiteY3" fmla="*/ 80569 h 346383"/>
                <a:gd name="connsiteX4" fmla="*/ 0 w 904922"/>
                <a:gd name="connsiteY4" fmla="*/ 346383 h 34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922" h="346383">
                  <a:moveTo>
                    <a:pt x="0" y="346383"/>
                  </a:moveTo>
                  <a:lnTo>
                    <a:pt x="356191" y="213476"/>
                  </a:lnTo>
                  <a:lnTo>
                    <a:pt x="893135" y="6141"/>
                  </a:lnTo>
                  <a:cubicBezTo>
                    <a:pt x="944526" y="-16010"/>
                    <a:pt x="820479" y="24748"/>
                    <a:pt x="664535" y="80569"/>
                  </a:cubicBezTo>
                  <a:cubicBezTo>
                    <a:pt x="508591" y="136390"/>
                    <a:pt x="233030" y="238728"/>
                    <a:pt x="0" y="34638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 1370">
              <a:extLst>
                <a:ext uri="{FF2B5EF4-FFF2-40B4-BE49-F238E27FC236}">
                  <a16:creationId xmlns:a16="http://schemas.microsoft.com/office/drawing/2014/main" id="{DE4D115D-2F62-805F-5726-51BD575BB056}"/>
                </a:ext>
              </a:extLst>
            </p:cNvPr>
            <p:cNvSpPr/>
            <p:nvPr/>
          </p:nvSpPr>
          <p:spPr>
            <a:xfrm>
              <a:off x="7113181" y="4677378"/>
              <a:ext cx="1029158" cy="383720"/>
            </a:xfrm>
            <a:custGeom>
              <a:avLst/>
              <a:gdLst>
                <a:gd name="connsiteX0" fmla="*/ 0 w 1029158"/>
                <a:gd name="connsiteY0" fmla="*/ 383720 h 383720"/>
                <a:gd name="connsiteX1" fmla="*/ 531628 w 1029158"/>
                <a:gd name="connsiteY1" fmla="*/ 176385 h 383720"/>
                <a:gd name="connsiteX2" fmla="*/ 1026042 w 1029158"/>
                <a:gd name="connsiteY2" fmla="*/ 948 h 383720"/>
                <a:gd name="connsiteX3" fmla="*/ 754912 w 1029158"/>
                <a:gd name="connsiteY3" fmla="*/ 101957 h 383720"/>
                <a:gd name="connsiteX4" fmla="*/ 0 w 1029158"/>
                <a:gd name="connsiteY4" fmla="*/ 383720 h 38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9158" h="383720">
                  <a:moveTo>
                    <a:pt x="0" y="383720"/>
                  </a:moveTo>
                  <a:lnTo>
                    <a:pt x="531628" y="176385"/>
                  </a:lnTo>
                  <a:cubicBezTo>
                    <a:pt x="702635" y="112590"/>
                    <a:pt x="988828" y="13353"/>
                    <a:pt x="1026042" y="948"/>
                  </a:cubicBezTo>
                  <a:cubicBezTo>
                    <a:pt x="1063256" y="-11457"/>
                    <a:pt x="754912" y="101957"/>
                    <a:pt x="754912" y="101957"/>
                  </a:cubicBezTo>
                  <a:lnTo>
                    <a:pt x="0" y="38372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 1371">
              <a:extLst>
                <a:ext uri="{FF2B5EF4-FFF2-40B4-BE49-F238E27FC236}">
                  <a16:creationId xmlns:a16="http://schemas.microsoft.com/office/drawing/2014/main" id="{3DEA295C-64F6-04D3-0484-2278827D4730}"/>
                </a:ext>
              </a:extLst>
            </p:cNvPr>
            <p:cNvSpPr/>
            <p:nvPr/>
          </p:nvSpPr>
          <p:spPr>
            <a:xfrm>
              <a:off x="7139763" y="4731526"/>
              <a:ext cx="1032815" cy="377418"/>
            </a:xfrm>
            <a:custGeom>
              <a:avLst/>
              <a:gdLst>
                <a:gd name="connsiteX0" fmla="*/ 0 w 1032815"/>
                <a:gd name="connsiteY0" fmla="*/ 377418 h 377418"/>
                <a:gd name="connsiteX1" fmla="*/ 733646 w 1032815"/>
                <a:gd name="connsiteY1" fmla="*/ 143502 h 377418"/>
                <a:gd name="connsiteX2" fmla="*/ 1026042 w 1032815"/>
                <a:gd name="connsiteY2" fmla="*/ 5279 h 377418"/>
                <a:gd name="connsiteX3" fmla="*/ 946297 w 1032815"/>
                <a:gd name="connsiteY3" fmla="*/ 26544 h 377418"/>
                <a:gd name="connsiteX4" fmla="*/ 0 w 1032815"/>
                <a:gd name="connsiteY4" fmla="*/ 377418 h 37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815" h="377418">
                  <a:moveTo>
                    <a:pt x="0" y="377418"/>
                  </a:moveTo>
                  <a:cubicBezTo>
                    <a:pt x="281319" y="291471"/>
                    <a:pt x="562639" y="205525"/>
                    <a:pt x="733646" y="143502"/>
                  </a:cubicBezTo>
                  <a:cubicBezTo>
                    <a:pt x="904653" y="81479"/>
                    <a:pt x="990600" y="24772"/>
                    <a:pt x="1026042" y="5279"/>
                  </a:cubicBezTo>
                  <a:cubicBezTo>
                    <a:pt x="1061484" y="-14214"/>
                    <a:pt x="946297" y="26544"/>
                    <a:pt x="946297" y="26544"/>
                  </a:cubicBezTo>
                  <a:lnTo>
                    <a:pt x="0" y="37741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 1372">
              <a:extLst>
                <a:ext uri="{FF2B5EF4-FFF2-40B4-BE49-F238E27FC236}">
                  <a16:creationId xmlns:a16="http://schemas.microsoft.com/office/drawing/2014/main" id="{0ED3C9A2-9C28-ADCE-73FE-4156B0C88750}"/>
                </a:ext>
              </a:extLst>
            </p:cNvPr>
            <p:cNvSpPr/>
            <p:nvPr/>
          </p:nvSpPr>
          <p:spPr>
            <a:xfrm>
              <a:off x="7131343" y="4741251"/>
              <a:ext cx="1107271" cy="430782"/>
            </a:xfrm>
            <a:custGeom>
              <a:avLst/>
              <a:gdLst>
                <a:gd name="connsiteX0" fmla="*/ 29685 w 1107271"/>
                <a:gd name="connsiteY0" fmla="*/ 415540 h 430782"/>
                <a:gd name="connsiteX1" fmla="*/ 1103573 w 1107271"/>
                <a:gd name="connsiteY1" fmla="*/ 870 h 430782"/>
                <a:gd name="connsiteX2" fmla="*/ 369927 w 1107271"/>
                <a:gd name="connsiteY2" fmla="*/ 309214 h 430782"/>
                <a:gd name="connsiteX3" fmla="*/ 29685 w 1107271"/>
                <a:gd name="connsiteY3" fmla="*/ 415540 h 43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7271" h="430782">
                  <a:moveTo>
                    <a:pt x="29685" y="415540"/>
                  </a:moveTo>
                  <a:cubicBezTo>
                    <a:pt x="151959" y="364149"/>
                    <a:pt x="1046866" y="18591"/>
                    <a:pt x="1103573" y="870"/>
                  </a:cubicBezTo>
                  <a:cubicBezTo>
                    <a:pt x="1160280" y="-16851"/>
                    <a:pt x="548908" y="240988"/>
                    <a:pt x="369927" y="309214"/>
                  </a:cubicBezTo>
                  <a:cubicBezTo>
                    <a:pt x="190946" y="377440"/>
                    <a:pt x="-92589" y="466931"/>
                    <a:pt x="29685" y="41554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 1373">
              <a:extLst>
                <a:ext uri="{FF2B5EF4-FFF2-40B4-BE49-F238E27FC236}">
                  <a16:creationId xmlns:a16="http://schemas.microsoft.com/office/drawing/2014/main" id="{F1B9166C-3263-C29B-8BAC-6BEEACE3C6D2}"/>
                </a:ext>
              </a:extLst>
            </p:cNvPr>
            <p:cNvSpPr/>
            <p:nvPr/>
          </p:nvSpPr>
          <p:spPr>
            <a:xfrm>
              <a:off x="7091916" y="4786817"/>
              <a:ext cx="1159536" cy="449718"/>
            </a:xfrm>
            <a:custGeom>
              <a:avLst/>
              <a:gdLst>
                <a:gd name="connsiteX0" fmla="*/ 0 w 1159536"/>
                <a:gd name="connsiteY0" fmla="*/ 449718 h 449718"/>
                <a:gd name="connsiteX1" fmla="*/ 712382 w 1159536"/>
                <a:gd name="connsiteY1" fmla="*/ 183904 h 449718"/>
                <a:gd name="connsiteX2" fmla="*/ 1153633 w 1159536"/>
                <a:gd name="connsiteY2" fmla="*/ 3150 h 449718"/>
                <a:gd name="connsiteX3" fmla="*/ 956931 w 1159536"/>
                <a:gd name="connsiteY3" fmla="*/ 72262 h 449718"/>
                <a:gd name="connsiteX4" fmla="*/ 818707 w 1159536"/>
                <a:gd name="connsiteY4" fmla="*/ 114792 h 449718"/>
                <a:gd name="connsiteX5" fmla="*/ 0 w 1159536"/>
                <a:gd name="connsiteY5" fmla="*/ 449718 h 44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9536" h="449718">
                  <a:moveTo>
                    <a:pt x="0" y="449718"/>
                  </a:moveTo>
                  <a:lnTo>
                    <a:pt x="712382" y="183904"/>
                  </a:lnTo>
                  <a:cubicBezTo>
                    <a:pt x="904654" y="109476"/>
                    <a:pt x="1112875" y="21757"/>
                    <a:pt x="1153633" y="3150"/>
                  </a:cubicBezTo>
                  <a:cubicBezTo>
                    <a:pt x="1194391" y="-15457"/>
                    <a:pt x="1012752" y="53655"/>
                    <a:pt x="956931" y="72262"/>
                  </a:cubicBezTo>
                  <a:cubicBezTo>
                    <a:pt x="901110" y="90869"/>
                    <a:pt x="818707" y="114792"/>
                    <a:pt x="818707" y="114792"/>
                  </a:cubicBezTo>
                  <a:lnTo>
                    <a:pt x="0" y="44971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 1374">
              <a:extLst>
                <a:ext uri="{FF2B5EF4-FFF2-40B4-BE49-F238E27FC236}">
                  <a16:creationId xmlns:a16="http://schemas.microsoft.com/office/drawing/2014/main" id="{4F910393-8218-487B-6A4E-8589850D3D4D}"/>
                </a:ext>
              </a:extLst>
            </p:cNvPr>
            <p:cNvSpPr/>
            <p:nvPr/>
          </p:nvSpPr>
          <p:spPr>
            <a:xfrm>
              <a:off x="7931543" y="4625413"/>
              <a:ext cx="619721" cy="284056"/>
            </a:xfrm>
            <a:custGeom>
              <a:avLst/>
              <a:gdLst>
                <a:gd name="connsiteX0" fmla="*/ 5662 w 619721"/>
                <a:gd name="connsiteY0" fmla="*/ 42280 h 284056"/>
                <a:gd name="connsiteX1" fmla="*/ 367169 w 619721"/>
                <a:gd name="connsiteY1" fmla="*/ 116708 h 284056"/>
                <a:gd name="connsiteX2" fmla="*/ 606401 w 619721"/>
                <a:gd name="connsiteY2" fmla="*/ 276196 h 284056"/>
                <a:gd name="connsiteX3" fmla="*/ 537290 w 619721"/>
                <a:gd name="connsiteY3" fmla="*/ 233666 h 284056"/>
                <a:gd name="connsiteX4" fmla="*/ 106671 w 619721"/>
                <a:gd name="connsiteY4" fmla="*/ 10382 h 284056"/>
                <a:gd name="connsiteX5" fmla="*/ 143885 w 619721"/>
                <a:gd name="connsiteY5" fmla="*/ 36964 h 284056"/>
                <a:gd name="connsiteX6" fmla="*/ 5662 w 619721"/>
                <a:gd name="connsiteY6" fmla="*/ 42280 h 28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721" h="284056">
                  <a:moveTo>
                    <a:pt x="5662" y="42280"/>
                  </a:moveTo>
                  <a:cubicBezTo>
                    <a:pt x="42876" y="55571"/>
                    <a:pt x="267046" y="77722"/>
                    <a:pt x="367169" y="116708"/>
                  </a:cubicBezTo>
                  <a:cubicBezTo>
                    <a:pt x="467292" y="155694"/>
                    <a:pt x="578048" y="256703"/>
                    <a:pt x="606401" y="276196"/>
                  </a:cubicBezTo>
                  <a:cubicBezTo>
                    <a:pt x="634754" y="295689"/>
                    <a:pt x="620578" y="277968"/>
                    <a:pt x="537290" y="233666"/>
                  </a:cubicBezTo>
                  <a:cubicBezTo>
                    <a:pt x="454002" y="189364"/>
                    <a:pt x="172238" y="43166"/>
                    <a:pt x="106671" y="10382"/>
                  </a:cubicBezTo>
                  <a:cubicBezTo>
                    <a:pt x="41104" y="-22402"/>
                    <a:pt x="161606" y="32534"/>
                    <a:pt x="143885" y="36964"/>
                  </a:cubicBezTo>
                  <a:cubicBezTo>
                    <a:pt x="126164" y="41394"/>
                    <a:pt x="-31552" y="28989"/>
                    <a:pt x="5662" y="4228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 1375">
              <a:extLst>
                <a:ext uri="{FF2B5EF4-FFF2-40B4-BE49-F238E27FC236}">
                  <a16:creationId xmlns:a16="http://schemas.microsoft.com/office/drawing/2014/main" id="{E98C839E-D656-971B-EECB-F7A722A45765}"/>
                </a:ext>
              </a:extLst>
            </p:cNvPr>
            <p:cNvSpPr/>
            <p:nvPr/>
          </p:nvSpPr>
          <p:spPr>
            <a:xfrm>
              <a:off x="6235551" y="4465529"/>
              <a:ext cx="1022647" cy="132529"/>
            </a:xfrm>
            <a:custGeom>
              <a:avLst/>
              <a:gdLst>
                <a:gd name="connsiteX0" fmla="*/ 444 w 1022647"/>
                <a:gd name="connsiteY0" fmla="*/ 145 h 132529"/>
                <a:gd name="connsiteX1" fmla="*/ 484226 w 1022647"/>
                <a:gd name="connsiteY1" fmla="*/ 63941 h 132529"/>
                <a:gd name="connsiteX2" fmla="*/ 1015854 w 1022647"/>
                <a:gd name="connsiteY2" fmla="*/ 117104 h 132529"/>
                <a:gd name="connsiteX3" fmla="*/ 771305 w 1022647"/>
                <a:gd name="connsiteY3" fmla="*/ 127736 h 132529"/>
                <a:gd name="connsiteX4" fmla="*/ 569286 w 1022647"/>
                <a:gd name="connsiteY4" fmla="*/ 47992 h 132529"/>
                <a:gd name="connsiteX5" fmla="*/ 444 w 1022647"/>
                <a:gd name="connsiteY5" fmla="*/ 145 h 13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647" h="132529">
                  <a:moveTo>
                    <a:pt x="444" y="145"/>
                  </a:moveTo>
                  <a:cubicBezTo>
                    <a:pt x="-13732" y="2803"/>
                    <a:pt x="314991" y="44448"/>
                    <a:pt x="484226" y="63941"/>
                  </a:cubicBezTo>
                  <a:cubicBezTo>
                    <a:pt x="653461" y="83434"/>
                    <a:pt x="968008" y="106472"/>
                    <a:pt x="1015854" y="117104"/>
                  </a:cubicBezTo>
                  <a:cubicBezTo>
                    <a:pt x="1063700" y="127736"/>
                    <a:pt x="845733" y="139255"/>
                    <a:pt x="771305" y="127736"/>
                  </a:cubicBezTo>
                  <a:cubicBezTo>
                    <a:pt x="696877" y="116217"/>
                    <a:pt x="695104" y="63941"/>
                    <a:pt x="569286" y="47992"/>
                  </a:cubicBezTo>
                  <a:cubicBezTo>
                    <a:pt x="443468" y="32043"/>
                    <a:pt x="14620" y="-2513"/>
                    <a:pt x="444" y="14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 1376">
              <a:extLst>
                <a:ext uri="{FF2B5EF4-FFF2-40B4-BE49-F238E27FC236}">
                  <a16:creationId xmlns:a16="http://schemas.microsoft.com/office/drawing/2014/main" id="{9520A3D4-0CCD-777A-0224-EA0CCE068638}"/>
                </a:ext>
              </a:extLst>
            </p:cNvPr>
            <p:cNvSpPr/>
            <p:nvPr/>
          </p:nvSpPr>
          <p:spPr>
            <a:xfrm>
              <a:off x="6347068" y="4523154"/>
              <a:ext cx="858464" cy="218967"/>
            </a:xfrm>
            <a:custGeom>
              <a:avLst/>
              <a:gdLst>
                <a:gd name="connsiteX0" fmla="*/ 569 w 858464"/>
                <a:gd name="connsiteY0" fmla="*/ 999 h 218967"/>
                <a:gd name="connsiteX1" fmla="*/ 590676 w 858464"/>
                <a:gd name="connsiteY1" fmla="*/ 117958 h 218967"/>
                <a:gd name="connsiteX2" fmla="*/ 526881 w 858464"/>
                <a:gd name="connsiteY2" fmla="*/ 128590 h 218967"/>
                <a:gd name="connsiteX3" fmla="*/ 835225 w 858464"/>
                <a:gd name="connsiteY3" fmla="*/ 139223 h 218967"/>
                <a:gd name="connsiteX4" fmla="*/ 835225 w 858464"/>
                <a:gd name="connsiteY4" fmla="*/ 218967 h 218967"/>
                <a:gd name="connsiteX5" fmla="*/ 824592 w 858464"/>
                <a:gd name="connsiteY5" fmla="*/ 139223 h 218967"/>
                <a:gd name="connsiteX6" fmla="*/ 532197 w 858464"/>
                <a:gd name="connsiteY6" fmla="*/ 80744 h 218967"/>
                <a:gd name="connsiteX7" fmla="*/ 367392 w 858464"/>
                <a:gd name="connsiteY7" fmla="*/ 32897 h 218967"/>
                <a:gd name="connsiteX8" fmla="*/ 479034 w 858464"/>
                <a:gd name="connsiteY8" fmla="*/ 59479 h 218967"/>
                <a:gd name="connsiteX9" fmla="*/ 569 w 858464"/>
                <a:gd name="connsiteY9" fmla="*/ 999 h 21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464" h="218967">
                  <a:moveTo>
                    <a:pt x="569" y="999"/>
                  </a:moveTo>
                  <a:cubicBezTo>
                    <a:pt x="19176" y="10746"/>
                    <a:pt x="502957" y="96693"/>
                    <a:pt x="590676" y="117958"/>
                  </a:cubicBezTo>
                  <a:cubicBezTo>
                    <a:pt x="678395" y="139223"/>
                    <a:pt x="486123" y="125046"/>
                    <a:pt x="526881" y="128590"/>
                  </a:cubicBezTo>
                  <a:cubicBezTo>
                    <a:pt x="567639" y="132134"/>
                    <a:pt x="783834" y="124160"/>
                    <a:pt x="835225" y="139223"/>
                  </a:cubicBezTo>
                  <a:cubicBezTo>
                    <a:pt x="886616" y="154286"/>
                    <a:pt x="836997" y="218967"/>
                    <a:pt x="835225" y="218967"/>
                  </a:cubicBezTo>
                  <a:cubicBezTo>
                    <a:pt x="833453" y="218967"/>
                    <a:pt x="875097" y="162260"/>
                    <a:pt x="824592" y="139223"/>
                  </a:cubicBezTo>
                  <a:cubicBezTo>
                    <a:pt x="774087" y="116186"/>
                    <a:pt x="608397" y="98465"/>
                    <a:pt x="532197" y="80744"/>
                  </a:cubicBezTo>
                  <a:cubicBezTo>
                    <a:pt x="455997" y="63023"/>
                    <a:pt x="376252" y="36441"/>
                    <a:pt x="367392" y="32897"/>
                  </a:cubicBezTo>
                  <a:cubicBezTo>
                    <a:pt x="358532" y="29353"/>
                    <a:pt x="533083" y="63023"/>
                    <a:pt x="479034" y="59479"/>
                  </a:cubicBezTo>
                  <a:cubicBezTo>
                    <a:pt x="424985" y="55935"/>
                    <a:pt x="-18038" y="-8748"/>
                    <a:pt x="569" y="99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 1377">
              <a:extLst>
                <a:ext uri="{FF2B5EF4-FFF2-40B4-BE49-F238E27FC236}">
                  <a16:creationId xmlns:a16="http://schemas.microsoft.com/office/drawing/2014/main" id="{64D334A0-F462-DB02-D83A-73C529D5B9F1}"/>
                </a:ext>
              </a:extLst>
            </p:cNvPr>
            <p:cNvSpPr/>
            <p:nvPr/>
          </p:nvSpPr>
          <p:spPr>
            <a:xfrm>
              <a:off x="7035100" y="5228657"/>
              <a:ext cx="375689" cy="239021"/>
            </a:xfrm>
            <a:custGeom>
              <a:avLst/>
              <a:gdLst>
                <a:gd name="connsiteX0" fmla="*/ 700 w 375689"/>
                <a:gd name="connsiteY0" fmla="*/ 238693 h 239021"/>
                <a:gd name="connsiteX1" fmla="*/ 124525 w 375689"/>
                <a:gd name="connsiteY1" fmla="*/ 118043 h 239021"/>
                <a:gd name="connsiteX2" fmla="*/ 375350 w 375689"/>
                <a:gd name="connsiteY2" fmla="*/ 568 h 239021"/>
                <a:gd name="connsiteX3" fmla="*/ 175325 w 375689"/>
                <a:gd name="connsiteY3" fmla="*/ 79943 h 239021"/>
                <a:gd name="connsiteX4" fmla="*/ 700 w 375689"/>
                <a:gd name="connsiteY4" fmla="*/ 238693 h 239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689" h="239021">
                  <a:moveTo>
                    <a:pt x="700" y="238693"/>
                  </a:moveTo>
                  <a:cubicBezTo>
                    <a:pt x="-7767" y="245043"/>
                    <a:pt x="62083" y="157730"/>
                    <a:pt x="124525" y="118043"/>
                  </a:cubicBezTo>
                  <a:cubicBezTo>
                    <a:pt x="186967" y="78356"/>
                    <a:pt x="366883" y="6918"/>
                    <a:pt x="375350" y="568"/>
                  </a:cubicBezTo>
                  <a:cubicBezTo>
                    <a:pt x="383817" y="-5782"/>
                    <a:pt x="231417" y="42372"/>
                    <a:pt x="175325" y="79943"/>
                  </a:cubicBezTo>
                  <a:cubicBezTo>
                    <a:pt x="119233" y="117514"/>
                    <a:pt x="9167" y="232343"/>
                    <a:pt x="700" y="23869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 1378">
              <a:extLst>
                <a:ext uri="{FF2B5EF4-FFF2-40B4-BE49-F238E27FC236}">
                  <a16:creationId xmlns:a16="http://schemas.microsoft.com/office/drawing/2014/main" id="{5661CE3E-541E-C823-BF46-D023B400C303}"/>
                </a:ext>
              </a:extLst>
            </p:cNvPr>
            <p:cNvSpPr/>
            <p:nvPr/>
          </p:nvSpPr>
          <p:spPr>
            <a:xfrm>
              <a:off x="7009651" y="5105325"/>
              <a:ext cx="880722" cy="402106"/>
            </a:xfrm>
            <a:custGeom>
              <a:avLst/>
              <a:gdLst>
                <a:gd name="connsiteX0" fmla="*/ 13449 w 880722"/>
                <a:gd name="connsiteY0" fmla="*/ 393775 h 402106"/>
                <a:gd name="connsiteX1" fmla="*/ 330949 w 880722"/>
                <a:gd name="connsiteY1" fmla="*/ 168350 h 402106"/>
                <a:gd name="connsiteX2" fmla="*/ 880224 w 880722"/>
                <a:gd name="connsiteY2" fmla="*/ 75 h 402106"/>
                <a:gd name="connsiteX3" fmla="*/ 435724 w 880722"/>
                <a:gd name="connsiteY3" fmla="*/ 146125 h 402106"/>
                <a:gd name="connsiteX4" fmla="*/ 791324 w 880722"/>
                <a:gd name="connsiteY4" fmla="*/ 95325 h 402106"/>
                <a:gd name="connsiteX5" fmla="*/ 416674 w 880722"/>
                <a:gd name="connsiteY5" fmla="*/ 152475 h 402106"/>
                <a:gd name="connsiteX6" fmla="*/ 257924 w 880722"/>
                <a:gd name="connsiteY6" fmla="*/ 209625 h 402106"/>
                <a:gd name="connsiteX7" fmla="*/ 76949 w 880722"/>
                <a:gd name="connsiteY7" fmla="*/ 342975 h 402106"/>
                <a:gd name="connsiteX8" fmla="*/ 13449 w 880722"/>
                <a:gd name="connsiteY8" fmla="*/ 393775 h 40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0722" h="402106">
                  <a:moveTo>
                    <a:pt x="13449" y="393775"/>
                  </a:moveTo>
                  <a:cubicBezTo>
                    <a:pt x="55782" y="364671"/>
                    <a:pt x="186487" y="233967"/>
                    <a:pt x="330949" y="168350"/>
                  </a:cubicBezTo>
                  <a:cubicBezTo>
                    <a:pt x="475411" y="102733"/>
                    <a:pt x="862762" y="3779"/>
                    <a:pt x="880224" y="75"/>
                  </a:cubicBezTo>
                  <a:cubicBezTo>
                    <a:pt x="897686" y="-3629"/>
                    <a:pt x="450541" y="130250"/>
                    <a:pt x="435724" y="146125"/>
                  </a:cubicBezTo>
                  <a:cubicBezTo>
                    <a:pt x="420907" y="162000"/>
                    <a:pt x="794499" y="94267"/>
                    <a:pt x="791324" y="95325"/>
                  </a:cubicBezTo>
                  <a:cubicBezTo>
                    <a:pt x="788149" y="96383"/>
                    <a:pt x="505574" y="133425"/>
                    <a:pt x="416674" y="152475"/>
                  </a:cubicBezTo>
                  <a:cubicBezTo>
                    <a:pt x="327774" y="171525"/>
                    <a:pt x="314545" y="177875"/>
                    <a:pt x="257924" y="209625"/>
                  </a:cubicBezTo>
                  <a:cubicBezTo>
                    <a:pt x="201303" y="241375"/>
                    <a:pt x="115049" y="317575"/>
                    <a:pt x="76949" y="342975"/>
                  </a:cubicBezTo>
                  <a:cubicBezTo>
                    <a:pt x="38849" y="368375"/>
                    <a:pt x="-28884" y="422879"/>
                    <a:pt x="13449" y="393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 1379">
              <a:extLst>
                <a:ext uri="{FF2B5EF4-FFF2-40B4-BE49-F238E27FC236}">
                  <a16:creationId xmlns:a16="http://schemas.microsoft.com/office/drawing/2014/main" id="{E14B8B9D-9A50-5C68-11AC-48754B9C89E3}"/>
                </a:ext>
              </a:extLst>
            </p:cNvPr>
            <p:cNvSpPr/>
            <p:nvPr/>
          </p:nvSpPr>
          <p:spPr>
            <a:xfrm>
              <a:off x="8223013" y="4843906"/>
              <a:ext cx="290539" cy="130461"/>
            </a:xfrm>
            <a:custGeom>
              <a:avLst/>
              <a:gdLst>
                <a:gd name="connsiteX0" fmla="*/ 6587 w 290539"/>
                <a:gd name="connsiteY0" fmla="*/ 124969 h 130461"/>
                <a:gd name="connsiteX1" fmla="*/ 244712 w 290539"/>
                <a:gd name="connsiteY1" fmla="*/ 1144 h 130461"/>
                <a:gd name="connsiteX2" fmla="*/ 289162 w 290539"/>
                <a:gd name="connsiteY2" fmla="*/ 61469 h 130461"/>
                <a:gd name="connsiteX3" fmla="*/ 270112 w 290539"/>
                <a:gd name="connsiteY3" fmla="*/ 29719 h 130461"/>
                <a:gd name="connsiteX4" fmla="*/ 181212 w 290539"/>
                <a:gd name="connsiteY4" fmla="*/ 61469 h 130461"/>
                <a:gd name="connsiteX5" fmla="*/ 105012 w 290539"/>
                <a:gd name="connsiteY5" fmla="*/ 93219 h 130461"/>
                <a:gd name="connsiteX6" fmla="*/ 197087 w 290539"/>
                <a:gd name="connsiteY6" fmla="*/ 51944 h 130461"/>
                <a:gd name="connsiteX7" fmla="*/ 76437 w 290539"/>
                <a:gd name="connsiteY7" fmla="*/ 102744 h 130461"/>
                <a:gd name="connsiteX8" fmla="*/ 6587 w 290539"/>
                <a:gd name="connsiteY8" fmla="*/ 124969 h 13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539" h="130461">
                  <a:moveTo>
                    <a:pt x="6587" y="124969"/>
                  </a:moveTo>
                  <a:cubicBezTo>
                    <a:pt x="34633" y="108036"/>
                    <a:pt x="197616" y="11727"/>
                    <a:pt x="244712" y="1144"/>
                  </a:cubicBezTo>
                  <a:cubicBezTo>
                    <a:pt x="291808" y="-9439"/>
                    <a:pt x="284929" y="56707"/>
                    <a:pt x="289162" y="61469"/>
                  </a:cubicBezTo>
                  <a:cubicBezTo>
                    <a:pt x="293395" y="66231"/>
                    <a:pt x="288104" y="29719"/>
                    <a:pt x="270112" y="29719"/>
                  </a:cubicBezTo>
                  <a:cubicBezTo>
                    <a:pt x="252120" y="29719"/>
                    <a:pt x="208729" y="50886"/>
                    <a:pt x="181212" y="61469"/>
                  </a:cubicBezTo>
                  <a:cubicBezTo>
                    <a:pt x="153695" y="72052"/>
                    <a:pt x="102366" y="94806"/>
                    <a:pt x="105012" y="93219"/>
                  </a:cubicBezTo>
                  <a:cubicBezTo>
                    <a:pt x="107658" y="91631"/>
                    <a:pt x="201849" y="50357"/>
                    <a:pt x="197087" y="51944"/>
                  </a:cubicBezTo>
                  <a:cubicBezTo>
                    <a:pt x="192325" y="53531"/>
                    <a:pt x="105541" y="90044"/>
                    <a:pt x="76437" y="102744"/>
                  </a:cubicBezTo>
                  <a:cubicBezTo>
                    <a:pt x="47333" y="115444"/>
                    <a:pt x="-21459" y="141902"/>
                    <a:pt x="6587" y="12496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 1380">
              <a:extLst>
                <a:ext uri="{FF2B5EF4-FFF2-40B4-BE49-F238E27FC236}">
                  <a16:creationId xmlns:a16="http://schemas.microsoft.com/office/drawing/2014/main" id="{269E01D0-A951-7453-97E8-F897A1FB730C}"/>
                </a:ext>
              </a:extLst>
            </p:cNvPr>
            <p:cNvSpPr/>
            <p:nvPr/>
          </p:nvSpPr>
          <p:spPr>
            <a:xfrm>
              <a:off x="7796849" y="4933897"/>
              <a:ext cx="553413" cy="174703"/>
            </a:xfrm>
            <a:custGeom>
              <a:avLst/>
              <a:gdLst>
                <a:gd name="connsiteX0" fmla="*/ 951 w 553413"/>
                <a:gd name="connsiteY0" fmla="*/ 174678 h 174703"/>
                <a:gd name="connsiteX1" fmla="*/ 286701 w 553413"/>
                <a:gd name="connsiteY1" fmla="*/ 136578 h 174703"/>
                <a:gd name="connsiteX2" fmla="*/ 213676 w 553413"/>
                <a:gd name="connsiteY2" fmla="*/ 133403 h 174703"/>
                <a:gd name="connsiteX3" fmla="*/ 343851 w 553413"/>
                <a:gd name="connsiteY3" fmla="*/ 133403 h 174703"/>
                <a:gd name="connsiteX4" fmla="*/ 553401 w 553413"/>
                <a:gd name="connsiteY4" fmla="*/ 53 h 174703"/>
                <a:gd name="connsiteX5" fmla="*/ 353376 w 553413"/>
                <a:gd name="connsiteY5" fmla="*/ 117528 h 174703"/>
                <a:gd name="connsiteX6" fmla="*/ 239076 w 553413"/>
                <a:gd name="connsiteY6" fmla="*/ 142928 h 174703"/>
                <a:gd name="connsiteX7" fmla="*/ 150176 w 553413"/>
                <a:gd name="connsiteY7" fmla="*/ 114353 h 174703"/>
                <a:gd name="connsiteX8" fmla="*/ 191451 w 553413"/>
                <a:gd name="connsiteY8" fmla="*/ 130228 h 174703"/>
                <a:gd name="connsiteX9" fmla="*/ 951 w 553413"/>
                <a:gd name="connsiteY9" fmla="*/ 174678 h 17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413" h="174703">
                  <a:moveTo>
                    <a:pt x="951" y="174678"/>
                  </a:moveTo>
                  <a:cubicBezTo>
                    <a:pt x="16826" y="175736"/>
                    <a:pt x="251247" y="143457"/>
                    <a:pt x="286701" y="136578"/>
                  </a:cubicBezTo>
                  <a:cubicBezTo>
                    <a:pt x="322155" y="129699"/>
                    <a:pt x="204151" y="133932"/>
                    <a:pt x="213676" y="133403"/>
                  </a:cubicBezTo>
                  <a:cubicBezTo>
                    <a:pt x="223201" y="132874"/>
                    <a:pt x="287230" y="155628"/>
                    <a:pt x="343851" y="133403"/>
                  </a:cubicBezTo>
                  <a:cubicBezTo>
                    <a:pt x="400472" y="111178"/>
                    <a:pt x="551814" y="2699"/>
                    <a:pt x="553401" y="53"/>
                  </a:cubicBezTo>
                  <a:cubicBezTo>
                    <a:pt x="554989" y="-2593"/>
                    <a:pt x="405763" y="93716"/>
                    <a:pt x="353376" y="117528"/>
                  </a:cubicBezTo>
                  <a:cubicBezTo>
                    <a:pt x="300989" y="141340"/>
                    <a:pt x="272943" y="143457"/>
                    <a:pt x="239076" y="142928"/>
                  </a:cubicBezTo>
                  <a:cubicBezTo>
                    <a:pt x="205209" y="142399"/>
                    <a:pt x="158113" y="116470"/>
                    <a:pt x="150176" y="114353"/>
                  </a:cubicBezTo>
                  <a:cubicBezTo>
                    <a:pt x="142239" y="112236"/>
                    <a:pt x="209972" y="122820"/>
                    <a:pt x="191451" y="130228"/>
                  </a:cubicBezTo>
                  <a:cubicBezTo>
                    <a:pt x="172930" y="137636"/>
                    <a:pt x="-14924" y="173620"/>
                    <a:pt x="951" y="17467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 1381">
              <a:extLst>
                <a:ext uri="{FF2B5EF4-FFF2-40B4-BE49-F238E27FC236}">
                  <a16:creationId xmlns:a16="http://schemas.microsoft.com/office/drawing/2014/main" id="{935DC91E-7061-9CD7-303B-1A01348FC6E6}"/>
                </a:ext>
              </a:extLst>
            </p:cNvPr>
            <p:cNvSpPr/>
            <p:nvPr/>
          </p:nvSpPr>
          <p:spPr>
            <a:xfrm>
              <a:off x="7501971" y="5111750"/>
              <a:ext cx="391079" cy="479560"/>
            </a:xfrm>
            <a:custGeom>
              <a:avLst/>
              <a:gdLst>
                <a:gd name="connsiteX0" fmla="*/ 391079 w 391079"/>
                <a:gd name="connsiteY0" fmla="*/ 0 h 479560"/>
                <a:gd name="connsiteX1" fmla="*/ 184704 w 391079"/>
                <a:gd name="connsiteY1" fmla="*/ 254000 h 479560"/>
                <a:gd name="connsiteX2" fmla="*/ 554 w 391079"/>
                <a:gd name="connsiteY2" fmla="*/ 479425 h 479560"/>
                <a:gd name="connsiteX3" fmla="*/ 245029 w 391079"/>
                <a:gd name="connsiteY3" fmla="*/ 222250 h 479560"/>
                <a:gd name="connsiteX4" fmla="*/ 124379 w 391079"/>
                <a:gd name="connsiteY4" fmla="*/ 327025 h 479560"/>
                <a:gd name="connsiteX5" fmla="*/ 248204 w 391079"/>
                <a:gd name="connsiteY5" fmla="*/ 161925 h 479560"/>
                <a:gd name="connsiteX6" fmla="*/ 391079 w 391079"/>
                <a:gd name="connsiteY6" fmla="*/ 0 h 47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079" h="479560">
                  <a:moveTo>
                    <a:pt x="391079" y="0"/>
                  </a:moveTo>
                  <a:lnTo>
                    <a:pt x="184704" y="254000"/>
                  </a:lnTo>
                  <a:cubicBezTo>
                    <a:pt x="119617" y="333904"/>
                    <a:pt x="-9500" y="484717"/>
                    <a:pt x="554" y="479425"/>
                  </a:cubicBezTo>
                  <a:cubicBezTo>
                    <a:pt x="10608" y="474133"/>
                    <a:pt x="224391" y="247650"/>
                    <a:pt x="245029" y="222250"/>
                  </a:cubicBezTo>
                  <a:cubicBezTo>
                    <a:pt x="265667" y="196850"/>
                    <a:pt x="123850" y="337079"/>
                    <a:pt x="124379" y="327025"/>
                  </a:cubicBezTo>
                  <a:cubicBezTo>
                    <a:pt x="124908" y="316971"/>
                    <a:pt x="248204" y="161925"/>
                    <a:pt x="248204" y="161925"/>
                  </a:cubicBezTo>
                  <a:lnTo>
                    <a:pt x="391079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 1382">
              <a:extLst>
                <a:ext uri="{FF2B5EF4-FFF2-40B4-BE49-F238E27FC236}">
                  <a16:creationId xmlns:a16="http://schemas.microsoft.com/office/drawing/2014/main" id="{EA20AD55-4034-52D1-8BC3-BA52B0F865C1}"/>
                </a:ext>
              </a:extLst>
            </p:cNvPr>
            <p:cNvSpPr/>
            <p:nvPr/>
          </p:nvSpPr>
          <p:spPr>
            <a:xfrm>
              <a:off x="7140537" y="5238623"/>
              <a:ext cx="416050" cy="193957"/>
            </a:xfrm>
            <a:custGeom>
              <a:avLst/>
              <a:gdLst>
                <a:gd name="connsiteX0" fmla="*/ 38 w 416050"/>
                <a:gd name="connsiteY0" fmla="*/ 193802 h 193957"/>
                <a:gd name="connsiteX1" fmla="*/ 200063 w 416050"/>
                <a:gd name="connsiteY1" fmla="*/ 82677 h 193957"/>
                <a:gd name="connsiteX2" fmla="*/ 415963 w 416050"/>
                <a:gd name="connsiteY2" fmla="*/ 127 h 193957"/>
                <a:gd name="connsiteX3" fmla="*/ 174663 w 416050"/>
                <a:gd name="connsiteY3" fmla="*/ 63627 h 193957"/>
                <a:gd name="connsiteX4" fmla="*/ 215938 w 416050"/>
                <a:gd name="connsiteY4" fmla="*/ 57277 h 193957"/>
                <a:gd name="connsiteX5" fmla="*/ 38 w 416050"/>
                <a:gd name="connsiteY5" fmla="*/ 193802 h 193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050" h="193957">
                  <a:moveTo>
                    <a:pt x="38" y="193802"/>
                  </a:moveTo>
                  <a:cubicBezTo>
                    <a:pt x="-2608" y="198035"/>
                    <a:pt x="130742" y="114956"/>
                    <a:pt x="200063" y="82677"/>
                  </a:cubicBezTo>
                  <a:cubicBezTo>
                    <a:pt x="269384" y="50398"/>
                    <a:pt x="420196" y="3302"/>
                    <a:pt x="415963" y="127"/>
                  </a:cubicBezTo>
                  <a:cubicBezTo>
                    <a:pt x="411730" y="-3048"/>
                    <a:pt x="208001" y="54102"/>
                    <a:pt x="174663" y="63627"/>
                  </a:cubicBezTo>
                  <a:cubicBezTo>
                    <a:pt x="141326" y="73152"/>
                    <a:pt x="246101" y="37169"/>
                    <a:pt x="215938" y="57277"/>
                  </a:cubicBezTo>
                  <a:cubicBezTo>
                    <a:pt x="185775" y="77385"/>
                    <a:pt x="2684" y="189569"/>
                    <a:pt x="38" y="19380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 1383">
              <a:extLst>
                <a:ext uri="{FF2B5EF4-FFF2-40B4-BE49-F238E27FC236}">
                  <a16:creationId xmlns:a16="http://schemas.microsoft.com/office/drawing/2014/main" id="{3F1B0A6D-CF66-CA4A-475E-A3C846363D91}"/>
                </a:ext>
              </a:extLst>
            </p:cNvPr>
            <p:cNvSpPr/>
            <p:nvPr/>
          </p:nvSpPr>
          <p:spPr>
            <a:xfrm>
              <a:off x="7114781" y="5314938"/>
              <a:ext cx="143346" cy="203225"/>
            </a:xfrm>
            <a:custGeom>
              <a:avLst/>
              <a:gdLst>
                <a:gd name="connsiteX0" fmla="*/ 143269 w 143346"/>
                <a:gd name="connsiteY0" fmla="*/ 12 h 203225"/>
                <a:gd name="connsiteX1" fmla="*/ 28969 w 143346"/>
                <a:gd name="connsiteY1" fmla="*/ 107962 h 203225"/>
                <a:gd name="connsiteX2" fmla="*/ 9919 w 143346"/>
                <a:gd name="connsiteY2" fmla="*/ 203212 h 203225"/>
                <a:gd name="connsiteX3" fmla="*/ 9919 w 143346"/>
                <a:gd name="connsiteY3" fmla="*/ 101612 h 203225"/>
                <a:gd name="connsiteX4" fmla="*/ 143269 w 143346"/>
                <a:gd name="connsiteY4" fmla="*/ 12 h 20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46" h="203225">
                  <a:moveTo>
                    <a:pt x="143269" y="12"/>
                  </a:moveTo>
                  <a:cubicBezTo>
                    <a:pt x="146444" y="1070"/>
                    <a:pt x="51194" y="74095"/>
                    <a:pt x="28969" y="107962"/>
                  </a:cubicBezTo>
                  <a:cubicBezTo>
                    <a:pt x="6744" y="141829"/>
                    <a:pt x="13094" y="204270"/>
                    <a:pt x="9919" y="203212"/>
                  </a:cubicBezTo>
                  <a:cubicBezTo>
                    <a:pt x="6744" y="202154"/>
                    <a:pt x="-10719" y="136537"/>
                    <a:pt x="9919" y="101612"/>
                  </a:cubicBezTo>
                  <a:cubicBezTo>
                    <a:pt x="30557" y="66687"/>
                    <a:pt x="140094" y="-1046"/>
                    <a:pt x="143269" y="1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 1385">
              <a:extLst>
                <a:ext uri="{FF2B5EF4-FFF2-40B4-BE49-F238E27FC236}">
                  <a16:creationId xmlns:a16="http://schemas.microsoft.com/office/drawing/2014/main" id="{3C759974-515B-FA9E-A58C-5BF07D261ECA}"/>
                </a:ext>
              </a:extLst>
            </p:cNvPr>
            <p:cNvSpPr/>
            <p:nvPr/>
          </p:nvSpPr>
          <p:spPr>
            <a:xfrm>
              <a:off x="5548489" y="4811975"/>
              <a:ext cx="701698" cy="452425"/>
            </a:xfrm>
            <a:custGeom>
              <a:avLst/>
              <a:gdLst>
                <a:gd name="connsiteX0" fmla="*/ 1411 w 701698"/>
                <a:gd name="connsiteY0" fmla="*/ 1325 h 452425"/>
                <a:gd name="connsiteX1" fmla="*/ 372886 w 701698"/>
                <a:gd name="connsiteY1" fmla="*/ 271200 h 452425"/>
                <a:gd name="connsiteX2" fmla="*/ 341136 w 701698"/>
                <a:gd name="connsiteY2" fmla="*/ 242625 h 452425"/>
                <a:gd name="connsiteX3" fmla="*/ 696736 w 701698"/>
                <a:gd name="connsiteY3" fmla="*/ 449000 h 452425"/>
                <a:gd name="connsiteX4" fmla="*/ 537986 w 701698"/>
                <a:gd name="connsiteY4" fmla="*/ 366450 h 452425"/>
                <a:gd name="connsiteX5" fmla="*/ 379236 w 701698"/>
                <a:gd name="connsiteY5" fmla="*/ 299775 h 452425"/>
                <a:gd name="connsiteX6" fmla="*/ 296686 w 701698"/>
                <a:gd name="connsiteY6" fmla="*/ 217225 h 452425"/>
                <a:gd name="connsiteX7" fmla="*/ 245886 w 701698"/>
                <a:gd name="connsiteY7" fmla="*/ 169600 h 452425"/>
                <a:gd name="connsiteX8" fmla="*/ 1411 w 701698"/>
                <a:gd name="connsiteY8" fmla="*/ 1325 h 4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1698" h="452425">
                  <a:moveTo>
                    <a:pt x="1411" y="1325"/>
                  </a:moveTo>
                  <a:cubicBezTo>
                    <a:pt x="22578" y="18258"/>
                    <a:pt x="316265" y="230983"/>
                    <a:pt x="372886" y="271200"/>
                  </a:cubicBezTo>
                  <a:cubicBezTo>
                    <a:pt x="429507" y="311417"/>
                    <a:pt x="287161" y="212992"/>
                    <a:pt x="341136" y="242625"/>
                  </a:cubicBezTo>
                  <a:cubicBezTo>
                    <a:pt x="395111" y="272258"/>
                    <a:pt x="663928" y="428363"/>
                    <a:pt x="696736" y="449000"/>
                  </a:cubicBezTo>
                  <a:cubicBezTo>
                    <a:pt x="729544" y="469637"/>
                    <a:pt x="590903" y="391321"/>
                    <a:pt x="537986" y="366450"/>
                  </a:cubicBezTo>
                  <a:cubicBezTo>
                    <a:pt x="485069" y="341579"/>
                    <a:pt x="419453" y="324646"/>
                    <a:pt x="379236" y="299775"/>
                  </a:cubicBezTo>
                  <a:cubicBezTo>
                    <a:pt x="339019" y="274904"/>
                    <a:pt x="318911" y="238921"/>
                    <a:pt x="296686" y="217225"/>
                  </a:cubicBezTo>
                  <a:cubicBezTo>
                    <a:pt x="274461" y="195529"/>
                    <a:pt x="288219" y="204525"/>
                    <a:pt x="245886" y="169600"/>
                  </a:cubicBezTo>
                  <a:cubicBezTo>
                    <a:pt x="203553" y="134675"/>
                    <a:pt x="-19756" y="-15608"/>
                    <a:pt x="1411" y="132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 1386">
              <a:extLst>
                <a:ext uri="{FF2B5EF4-FFF2-40B4-BE49-F238E27FC236}">
                  <a16:creationId xmlns:a16="http://schemas.microsoft.com/office/drawing/2014/main" id="{09732235-AA09-1973-468F-1A1D96487772}"/>
                </a:ext>
              </a:extLst>
            </p:cNvPr>
            <p:cNvSpPr/>
            <p:nvPr/>
          </p:nvSpPr>
          <p:spPr>
            <a:xfrm>
              <a:off x="6705086" y="5117194"/>
              <a:ext cx="381517" cy="388987"/>
            </a:xfrm>
            <a:custGeom>
              <a:avLst/>
              <a:gdLst>
                <a:gd name="connsiteX0" fmla="*/ 514 w 381517"/>
                <a:gd name="connsiteY0" fmla="*/ 906 h 388987"/>
                <a:gd name="connsiteX1" fmla="*/ 165614 w 381517"/>
                <a:gd name="connsiteY1" fmla="*/ 166006 h 388987"/>
                <a:gd name="connsiteX2" fmla="*/ 378339 w 381517"/>
                <a:gd name="connsiteY2" fmla="*/ 385081 h 388987"/>
                <a:gd name="connsiteX3" fmla="*/ 298964 w 381517"/>
                <a:gd name="connsiteY3" fmla="*/ 312056 h 388987"/>
                <a:gd name="connsiteX4" fmla="*/ 219589 w 381517"/>
                <a:gd name="connsiteY4" fmla="*/ 239031 h 388987"/>
                <a:gd name="connsiteX5" fmla="*/ 514 w 381517"/>
                <a:gd name="connsiteY5" fmla="*/ 906 h 3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517" h="388987">
                  <a:moveTo>
                    <a:pt x="514" y="906"/>
                  </a:moveTo>
                  <a:cubicBezTo>
                    <a:pt x="-8482" y="-11265"/>
                    <a:pt x="102643" y="101977"/>
                    <a:pt x="165614" y="166006"/>
                  </a:cubicBezTo>
                  <a:cubicBezTo>
                    <a:pt x="228585" y="230035"/>
                    <a:pt x="356114" y="360739"/>
                    <a:pt x="378339" y="385081"/>
                  </a:cubicBezTo>
                  <a:cubicBezTo>
                    <a:pt x="400564" y="409423"/>
                    <a:pt x="298964" y="312056"/>
                    <a:pt x="298964" y="312056"/>
                  </a:cubicBezTo>
                  <a:cubicBezTo>
                    <a:pt x="272506" y="287714"/>
                    <a:pt x="265626" y="286127"/>
                    <a:pt x="219589" y="239031"/>
                  </a:cubicBezTo>
                  <a:cubicBezTo>
                    <a:pt x="173552" y="191935"/>
                    <a:pt x="9510" y="13077"/>
                    <a:pt x="514" y="90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 1387">
              <a:extLst>
                <a:ext uri="{FF2B5EF4-FFF2-40B4-BE49-F238E27FC236}">
                  <a16:creationId xmlns:a16="http://schemas.microsoft.com/office/drawing/2014/main" id="{E5D09997-74E9-6B8F-F7AB-E937F891BE1A}"/>
                </a:ext>
              </a:extLst>
            </p:cNvPr>
            <p:cNvSpPr/>
            <p:nvPr/>
          </p:nvSpPr>
          <p:spPr>
            <a:xfrm>
              <a:off x="6302035" y="5292702"/>
              <a:ext cx="530063" cy="342931"/>
            </a:xfrm>
            <a:custGeom>
              <a:avLst/>
              <a:gdLst>
                <a:gd name="connsiteX0" fmla="*/ 340 w 530063"/>
                <a:gd name="connsiteY0" fmla="*/ 23 h 342931"/>
                <a:gd name="connsiteX1" fmla="*/ 190840 w 530063"/>
                <a:gd name="connsiteY1" fmla="*/ 165123 h 342931"/>
                <a:gd name="connsiteX2" fmla="*/ 165440 w 530063"/>
                <a:gd name="connsiteY2" fmla="*/ 152423 h 342931"/>
                <a:gd name="connsiteX3" fmla="*/ 340065 w 530063"/>
                <a:gd name="connsiteY3" fmla="*/ 238148 h 342931"/>
                <a:gd name="connsiteX4" fmla="*/ 482940 w 530063"/>
                <a:gd name="connsiteY4" fmla="*/ 288948 h 342931"/>
                <a:gd name="connsiteX5" fmla="*/ 524215 w 530063"/>
                <a:gd name="connsiteY5" fmla="*/ 342923 h 342931"/>
                <a:gd name="connsiteX6" fmla="*/ 498815 w 530063"/>
                <a:gd name="connsiteY6" fmla="*/ 292123 h 342931"/>
                <a:gd name="connsiteX7" fmla="*/ 244815 w 530063"/>
                <a:gd name="connsiteY7" fmla="*/ 177823 h 342931"/>
                <a:gd name="connsiteX8" fmla="*/ 340 w 530063"/>
                <a:gd name="connsiteY8" fmla="*/ 23 h 34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063" h="342931">
                  <a:moveTo>
                    <a:pt x="340" y="23"/>
                  </a:moveTo>
                  <a:cubicBezTo>
                    <a:pt x="-8656" y="-2094"/>
                    <a:pt x="163323" y="139723"/>
                    <a:pt x="190840" y="165123"/>
                  </a:cubicBezTo>
                  <a:cubicBezTo>
                    <a:pt x="218357" y="190523"/>
                    <a:pt x="165440" y="152423"/>
                    <a:pt x="165440" y="152423"/>
                  </a:cubicBezTo>
                  <a:cubicBezTo>
                    <a:pt x="190311" y="164594"/>
                    <a:pt x="287148" y="215394"/>
                    <a:pt x="340065" y="238148"/>
                  </a:cubicBezTo>
                  <a:cubicBezTo>
                    <a:pt x="392982" y="260902"/>
                    <a:pt x="452248" y="271486"/>
                    <a:pt x="482940" y="288948"/>
                  </a:cubicBezTo>
                  <a:cubicBezTo>
                    <a:pt x="513632" y="306411"/>
                    <a:pt x="521569" y="342394"/>
                    <a:pt x="524215" y="342923"/>
                  </a:cubicBezTo>
                  <a:cubicBezTo>
                    <a:pt x="526861" y="343452"/>
                    <a:pt x="545382" y="319640"/>
                    <a:pt x="498815" y="292123"/>
                  </a:cubicBezTo>
                  <a:cubicBezTo>
                    <a:pt x="452248" y="264606"/>
                    <a:pt x="322603" y="221215"/>
                    <a:pt x="244815" y="177823"/>
                  </a:cubicBezTo>
                  <a:cubicBezTo>
                    <a:pt x="167028" y="134431"/>
                    <a:pt x="9336" y="2140"/>
                    <a:pt x="340" y="2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 1388">
              <a:extLst>
                <a:ext uri="{FF2B5EF4-FFF2-40B4-BE49-F238E27FC236}">
                  <a16:creationId xmlns:a16="http://schemas.microsoft.com/office/drawing/2014/main" id="{2A412C42-89E9-152E-2275-AB7679AFEC75}"/>
                </a:ext>
              </a:extLst>
            </p:cNvPr>
            <p:cNvSpPr/>
            <p:nvPr/>
          </p:nvSpPr>
          <p:spPr>
            <a:xfrm>
              <a:off x="6619815" y="5124445"/>
              <a:ext cx="368507" cy="361966"/>
            </a:xfrm>
            <a:custGeom>
              <a:avLst/>
              <a:gdLst>
                <a:gd name="connsiteX0" fmla="*/ 60 w 368507"/>
                <a:gd name="connsiteY0" fmla="*/ 5 h 361966"/>
                <a:gd name="connsiteX1" fmla="*/ 225485 w 368507"/>
                <a:gd name="connsiteY1" fmla="*/ 228605 h 361966"/>
                <a:gd name="connsiteX2" fmla="*/ 368360 w 368507"/>
                <a:gd name="connsiteY2" fmla="*/ 361955 h 361966"/>
                <a:gd name="connsiteX3" fmla="*/ 247710 w 368507"/>
                <a:gd name="connsiteY3" fmla="*/ 222255 h 361966"/>
                <a:gd name="connsiteX4" fmla="*/ 60 w 368507"/>
                <a:gd name="connsiteY4" fmla="*/ 5 h 36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507" h="361966">
                  <a:moveTo>
                    <a:pt x="60" y="5"/>
                  </a:moveTo>
                  <a:cubicBezTo>
                    <a:pt x="-3644" y="1063"/>
                    <a:pt x="164102" y="168280"/>
                    <a:pt x="225485" y="228605"/>
                  </a:cubicBezTo>
                  <a:cubicBezTo>
                    <a:pt x="286868" y="288930"/>
                    <a:pt x="364656" y="363013"/>
                    <a:pt x="368360" y="361955"/>
                  </a:cubicBezTo>
                  <a:cubicBezTo>
                    <a:pt x="372064" y="360897"/>
                    <a:pt x="305389" y="278876"/>
                    <a:pt x="247710" y="222255"/>
                  </a:cubicBezTo>
                  <a:cubicBezTo>
                    <a:pt x="190031" y="165634"/>
                    <a:pt x="3764" y="-1053"/>
                    <a:pt x="60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 1389">
              <a:extLst>
                <a:ext uri="{FF2B5EF4-FFF2-40B4-BE49-F238E27FC236}">
                  <a16:creationId xmlns:a16="http://schemas.microsoft.com/office/drawing/2014/main" id="{278CA4CD-18AC-AB20-0AA9-23175B62D722}"/>
                </a:ext>
              </a:extLst>
            </p:cNvPr>
            <p:cNvSpPr/>
            <p:nvPr/>
          </p:nvSpPr>
          <p:spPr>
            <a:xfrm>
              <a:off x="6425560" y="5066758"/>
              <a:ext cx="521370" cy="400688"/>
            </a:xfrm>
            <a:custGeom>
              <a:avLst/>
              <a:gdLst>
                <a:gd name="connsiteX0" fmla="*/ 640 w 521370"/>
                <a:gd name="connsiteY0" fmla="*/ 542 h 400688"/>
                <a:gd name="connsiteX1" fmla="*/ 168915 w 521370"/>
                <a:gd name="connsiteY1" fmla="*/ 111667 h 400688"/>
                <a:gd name="connsiteX2" fmla="*/ 257815 w 521370"/>
                <a:gd name="connsiteY2" fmla="*/ 159292 h 400688"/>
                <a:gd name="connsiteX3" fmla="*/ 318140 w 521370"/>
                <a:gd name="connsiteY3" fmla="*/ 235492 h 400688"/>
                <a:gd name="connsiteX4" fmla="*/ 289565 w 521370"/>
                <a:gd name="connsiteY4" fmla="*/ 203742 h 400688"/>
                <a:gd name="connsiteX5" fmla="*/ 521340 w 521370"/>
                <a:gd name="connsiteY5" fmla="*/ 400592 h 400688"/>
                <a:gd name="connsiteX6" fmla="*/ 305440 w 521370"/>
                <a:gd name="connsiteY6" fmla="*/ 229142 h 400688"/>
                <a:gd name="connsiteX7" fmla="*/ 235590 w 521370"/>
                <a:gd name="connsiteY7" fmla="*/ 162467 h 400688"/>
                <a:gd name="connsiteX8" fmla="*/ 640 w 521370"/>
                <a:gd name="connsiteY8" fmla="*/ 542 h 4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370" h="400688">
                  <a:moveTo>
                    <a:pt x="640" y="542"/>
                  </a:moveTo>
                  <a:cubicBezTo>
                    <a:pt x="-10472" y="-7925"/>
                    <a:pt x="126053" y="85209"/>
                    <a:pt x="168915" y="111667"/>
                  </a:cubicBezTo>
                  <a:cubicBezTo>
                    <a:pt x="211777" y="138125"/>
                    <a:pt x="232944" y="138655"/>
                    <a:pt x="257815" y="159292"/>
                  </a:cubicBezTo>
                  <a:cubicBezTo>
                    <a:pt x="282686" y="179929"/>
                    <a:pt x="312848" y="228084"/>
                    <a:pt x="318140" y="235492"/>
                  </a:cubicBezTo>
                  <a:cubicBezTo>
                    <a:pt x="323432" y="242900"/>
                    <a:pt x="255698" y="176225"/>
                    <a:pt x="289565" y="203742"/>
                  </a:cubicBezTo>
                  <a:cubicBezTo>
                    <a:pt x="323432" y="231259"/>
                    <a:pt x="518694" y="396359"/>
                    <a:pt x="521340" y="400592"/>
                  </a:cubicBezTo>
                  <a:cubicBezTo>
                    <a:pt x="523986" y="404825"/>
                    <a:pt x="353065" y="268829"/>
                    <a:pt x="305440" y="229142"/>
                  </a:cubicBezTo>
                  <a:cubicBezTo>
                    <a:pt x="257815" y="189455"/>
                    <a:pt x="280569" y="197392"/>
                    <a:pt x="235590" y="162467"/>
                  </a:cubicBezTo>
                  <a:cubicBezTo>
                    <a:pt x="190611" y="127542"/>
                    <a:pt x="11752" y="9009"/>
                    <a:pt x="640" y="5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 1390">
              <a:extLst>
                <a:ext uri="{FF2B5EF4-FFF2-40B4-BE49-F238E27FC236}">
                  <a16:creationId xmlns:a16="http://schemas.microsoft.com/office/drawing/2014/main" id="{2AFE0030-CDFA-A709-396D-BA488F82F0B6}"/>
                </a:ext>
              </a:extLst>
            </p:cNvPr>
            <p:cNvSpPr/>
            <p:nvPr/>
          </p:nvSpPr>
          <p:spPr>
            <a:xfrm>
              <a:off x="6314620" y="5035427"/>
              <a:ext cx="321424" cy="311424"/>
            </a:xfrm>
            <a:custGeom>
              <a:avLst/>
              <a:gdLst>
                <a:gd name="connsiteX0" fmla="*/ 455 w 321424"/>
                <a:gd name="connsiteY0" fmla="*/ 123 h 311424"/>
                <a:gd name="connsiteX1" fmla="*/ 159205 w 321424"/>
                <a:gd name="connsiteY1" fmla="*/ 177923 h 311424"/>
                <a:gd name="connsiteX2" fmla="*/ 321130 w 321424"/>
                <a:gd name="connsiteY2" fmla="*/ 311273 h 311424"/>
                <a:gd name="connsiteX3" fmla="*/ 117930 w 321424"/>
                <a:gd name="connsiteY3" fmla="*/ 152523 h 311424"/>
                <a:gd name="connsiteX4" fmla="*/ 455 w 321424"/>
                <a:gd name="connsiteY4" fmla="*/ 123 h 31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424" h="311424">
                  <a:moveTo>
                    <a:pt x="455" y="123"/>
                  </a:moveTo>
                  <a:cubicBezTo>
                    <a:pt x="7334" y="4356"/>
                    <a:pt x="105759" y="126065"/>
                    <a:pt x="159205" y="177923"/>
                  </a:cubicBezTo>
                  <a:cubicBezTo>
                    <a:pt x="212651" y="229781"/>
                    <a:pt x="328009" y="315506"/>
                    <a:pt x="321130" y="311273"/>
                  </a:cubicBezTo>
                  <a:cubicBezTo>
                    <a:pt x="314251" y="307040"/>
                    <a:pt x="169788" y="203852"/>
                    <a:pt x="117930" y="152523"/>
                  </a:cubicBezTo>
                  <a:cubicBezTo>
                    <a:pt x="66072" y="101194"/>
                    <a:pt x="-6424" y="-4110"/>
                    <a:pt x="455" y="12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 1391">
              <a:extLst>
                <a:ext uri="{FF2B5EF4-FFF2-40B4-BE49-F238E27FC236}">
                  <a16:creationId xmlns:a16="http://schemas.microsoft.com/office/drawing/2014/main" id="{20B6518E-905B-4BC2-6C83-0038498F5360}"/>
                </a:ext>
              </a:extLst>
            </p:cNvPr>
            <p:cNvSpPr/>
            <p:nvPr/>
          </p:nvSpPr>
          <p:spPr>
            <a:xfrm>
              <a:off x="6102330" y="5022828"/>
              <a:ext cx="428673" cy="330271"/>
            </a:xfrm>
            <a:custGeom>
              <a:avLst/>
              <a:gdLst>
                <a:gd name="connsiteX0" fmla="*/ 20 w 428673"/>
                <a:gd name="connsiteY0" fmla="*/ 22 h 330271"/>
                <a:gd name="connsiteX1" fmla="*/ 241320 w 428673"/>
                <a:gd name="connsiteY1" fmla="*/ 200047 h 330271"/>
                <a:gd name="connsiteX2" fmla="*/ 428645 w 428673"/>
                <a:gd name="connsiteY2" fmla="*/ 330222 h 330271"/>
                <a:gd name="connsiteX3" fmla="*/ 228620 w 428673"/>
                <a:gd name="connsiteY3" fmla="*/ 212747 h 330271"/>
                <a:gd name="connsiteX4" fmla="*/ 20 w 428673"/>
                <a:gd name="connsiteY4" fmla="*/ 22 h 33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73" h="330271">
                  <a:moveTo>
                    <a:pt x="20" y="22"/>
                  </a:moveTo>
                  <a:cubicBezTo>
                    <a:pt x="2137" y="-2095"/>
                    <a:pt x="169883" y="145014"/>
                    <a:pt x="241320" y="200047"/>
                  </a:cubicBezTo>
                  <a:cubicBezTo>
                    <a:pt x="312757" y="255080"/>
                    <a:pt x="430762" y="328105"/>
                    <a:pt x="428645" y="330222"/>
                  </a:cubicBezTo>
                  <a:cubicBezTo>
                    <a:pt x="426528" y="332339"/>
                    <a:pt x="295295" y="266193"/>
                    <a:pt x="228620" y="212747"/>
                  </a:cubicBezTo>
                  <a:cubicBezTo>
                    <a:pt x="161945" y="159301"/>
                    <a:pt x="-2097" y="2139"/>
                    <a:pt x="20" y="2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 1392">
              <a:extLst>
                <a:ext uri="{FF2B5EF4-FFF2-40B4-BE49-F238E27FC236}">
                  <a16:creationId xmlns:a16="http://schemas.microsoft.com/office/drawing/2014/main" id="{3606348E-6B36-6CDF-75E2-B5924B55C040}"/>
                </a:ext>
              </a:extLst>
            </p:cNvPr>
            <p:cNvSpPr/>
            <p:nvPr/>
          </p:nvSpPr>
          <p:spPr>
            <a:xfrm>
              <a:off x="7387580" y="5384683"/>
              <a:ext cx="219721" cy="159094"/>
            </a:xfrm>
            <a:custGeom>
              <a:avLst/>
              <a:gdLst>
                <a:gd name="connsiteX0" fmla="*/ 219720 w 219721"/>
                <a:gd name="connsiteY0" fmla="*/ 117 h 159094"/>
                <a:gd name="connsiteX1" fmla="*/ 38745 w 219721"/>
                <a:gd name="connsiteY1" fmla="*/ 104892 h 159094"/>
                <a:gd name="connsiteX2" fmla="*/ 645 w 219721"/>
                <a:gd name="connsiteY2" fmla="*/ 158867 h 159094"/>
                <a:gd name="connsiteX3" fmla="*/ 35570 w 219721"/>
                <a:gd name="connsiteY3" fmla="*/ 85842 h 159094"/>
                <a:gd name="connsiteX4" fmla="*/ 219720 w 219721"/>
                <a:gd name="connsiteY4" fmla="*/ 117 h 15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721" h="159094">
                  <a:moveTo>
                    <a:pt x="219720" y="117"/>
                  </a:moveTo>
                  <a:cubicBezTo>
                    <a:pt x="220249" y="3292"/>
                    <a:pt x="75257" y="78434"/>
                    <a:pt x="38745" y="104892"/>
                  </a:cubicBezTo>
                  <a:cubicBezTo>
                    <a:pt x="2233" y="131350"/>
                    <a:pt x="1174" y="162042"/>
                    <a:pt x="645" y="158867"/>
                  </a:cubicBezTo>
                  <a:cubicBezTo>
                    <a:pt x="116" y="155692"/>
                    <a:pt x="-6234" y="112830"/>
                    <a:pt x="35570" y="85842"/>
                  </a:cubicBezTo>
                  <a:cubicBezTo>
                    <a:pt x="77374" y="58855"/>
                    <a:pt x="219191" y="-3058"/>
                    <a:pt x="219720" y="11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 1393">
              <a:extLst>
                <a:ext uri="{FF2B5EF4-FFF2-40B4-BE49-F238E27FC236}">
                  <a16:creationId xmlns:a16="http://schemas.microsoft.com/office/drawing/2014/main" id="{4012B17A-BB1E-CCD2-A392-F2687F94466D}"/>
                </a:ext>
              </a:extLst>
            </p:cNvPr>
            <p:cNvSpPr/>
            <p:nvPr/>
          </p:nvSpPr>
          <p:spPr>
            <a:xfrm>
              <a:off x="6006063" y="5044722"/>
              <a:ext cx="344022" cy="231618"/>
            </a:xfrm>
            <a:custGeom>
              <a:avLst/>
              <a:gdLst>
                <a:gd name="connsiteX0" fmla="*/ 1037 w 344022"/>
                <a:gd name="connsiteY0" fmla="*/ 353 h 231618"/>
                <a:gd name="connsiteX1" fmla="*/ 334412 w 344022"/>
                <a:gd name="connsiteY1" fmla="*/ 222603 h 231618"/>
                <a:gd name="connsiteX2" fmla="*/ 232812 w 344022"/>
                <a:gd name="connsiteY2" fmla="*/ 171803 h 231618"/>
                <a:gd name="connsiteX3" fmla="*/ 1037 w 344022"/>
                <a:gd name="connsiteY3" fmla="*/ 353 h 23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022" h="231618">
                  <a:moveTo>
                    <a:pt x="1037" y="353"/>
                  </a:moveTo>
                  <a:cubicBezTo>
                    <a:pt x="17970" y="8820"/>
                    <a:pt x="295783" y="194028"/>
                    <a:pt x="334412" y="222603"/>
                  </a:cubicBezTo>
                  <a:cubicBezTo>
                    <a:pt x="373041" y="251178"/>
                    <a:pt x="286258" y="205670"/>
                    <a:pt x="232812" y="171803"/>
                  </a:cubicBezTo>
                  <a:cubicBezTo>
                    <a:pt x="179366" y="137936"/>
                    <a:pt x="-15896" y="-8114"/>
                    <a:pt x="1037" y="35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 1394">
              <a:extLst>
                <a:ext uri="{FF2B5EF4-FFF2-40B4-BE49-F238E27FC236}">
                  <a16:creationId xmlns:a16="http://schemas.microsoft.com/office/drawing/2014/main" id="{D22DCF82-D0E0-D414-FB71-569CC9FAFCEA}"/>
                </a:ext>
              </a:extLst>
            </p:cNvPr>
            <p:cNvSpPr/>
            <p:nvPr/>
          </p:nvSpPr>
          <p:spPr>
            <a:xfrm>
              <a:off x="7391307" y="4530707"/>
              <a:ext cx="257305" cy="231831"/>
            </a:xfrm>
            <a:custGeom>
              <a:avLst/>
              <a:gdLst>
                <a:gd name="connsiteX0" fmla="*/ 93 w 257305"/>
                <a:gd name="connsiteY0" fmla="*/ 18 h 231831"/>
                <a:gd name="connsiteX1" fmla="*/ 225518 w 257305"/>
                <a:gd name="connsiteY1" fmla="*/ 139718 h 231831"/>
                <a:gd name="connsiteX2" fmla="*/ 54068 w 257305"/>
                <a:gd name="connsiteY2" fmla="*/ 231793 h 231831"/>
                <a:gd name="connsiteX3" fmla="*/ 257268 w 257305"/>
                <a:gd name="connsiteY3" fmla="*/ 149243 h 231831"/>
                <a:gd name="connsiteX4" fmla="*/ 93 w 257305"/>
                <a:gd name="connsiteY4" fmla="*/ 18 h 2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05" h="231831">
                  <a:moveTo>
                    <a:pt x="93" y="18"/>
                  </a:moveTo>
                  <a:cubicBezTo>
                    <a:pt x="-5199" y="-1569"/>
                    <a:pt x="216522" y="101089"/>
                    <a:pt x="225518" y="139718"/>
                  </a:cubicBezTo>
                  <a:cubicBezTo>
                    <a:pt x="234514" y="178347"/>
                    <a:pt x="48776" y="230206"/>
                    <a:pt x="54068" y="231793"/>
                  </a:cubicBezTo>
                  <a:cubicBezTo>
                    <a:pt x="59360" y="233380"/>
                    <a:pt x="260443" y="185755"/>
                    <a:pt x="257268" y="149243"/>
                  </a:cubicBezTo>
                  <a:cubicBezTo>
                    <a:pt x="254093" y="112731"/>
                    <a:pt x="5385" y="1605"/>
                    <a:pt x="93" y="1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 1395">
              <a:extLst>
                <a:ext uri="{FF2B5EF4-FFF2-40B4-BE49-F238E27FC236}">
                  <a16:creationId xmlns:a16="http://schemas.microsoft.com/office/drawing/2014/main" id="{A45F88EB-5EEA-CF77-B1B2-114BC2EB0983}"/>
                </a:ext>
              </a:extLst>
            </p:cNvPr>
            <p:cNvSpPr/>
            <p:nvPr/>
          </p:nvSpPr>
          <p:spPr>
            <a:xfrm>
              <a:off x="7483295" y="4378292"/>
              <a:ext cx="356321" cy="225447"/>
            </a:xfrm>
            <a:custGeom>
              <a:avLst/>
              <a:gdLst>
                <a:gd name="connsiteX0" fmla="*/ 180 w 356321"/>
                <a:gd name="connsiteY0" fmla="*/ 33 h 225447"/>
                <a:gd name="connsiteX1" fmla="*/ 231955 w 356321"/>
                <a:gd name="connsiteY1" fmla="*/ 174658 h 225447"/>
                <a:gd name="connsiteX2" fmla="*/ 95430 w 356321"/>
                <a:gd name="connsiteY2" fmla="*/ 146083 h 225447"/>
                <a:gd name="connsiteX3" fmla="*/ 346255 w 356321"/>
                <a:gd name="connsiteY3" fmla="*/ 222283 h 225447"/>
                <a:gd name="connsiteX4" fmla="*/ 276405 w 356321"/>
                <a:gd name="connsiteY4" fmla="*/ 190533 h 225447"/>
                <a:gd name="connsiteX5" fmla="*/ 180 w 356321"/>
                <a:gd name="connsiteY5" fmla="*/ 33 h 22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321" h="225447">
                  <a:moveTo>
                    <a:pt x="180" y="33"/>
                  </a:moveTo>
                  <a:cubicBezTo>
                    <a:pt x="-7228" y="-2613"/>
                    <a:pt x="216080" y="150316"/>
                    <a:pt x="231955" y="174658"/>
                  </a:cubicBezTo>
                  <a:cubicBezTo>
                    <a:pt x="247830" y="199000"/>
                    <a:pt x="76380" y="138146"/>
                    <a:pt x="95430" y="146083"/>
                  </a:cubicBezTo>
                  <a:cubicBezTo>
                    <a:pt x="114480" y="154020"/>
                    <a:pt x="316093" y="214875"/>
                    <a:pt x="346255" y="222283"/>
                  </a:cubicBezTo>
                  <a:cubicBezTo>
                    <a:pt x="376417" y="229691"/>
                    <a:pt x="334613" y="225987"/>
                    <a:pt x="276405" y="190533"/>
                  </a:cubicBezTo>
                  <a:cubicBezTo>
                    <a:pt x="218197" y="155079"/>
                    <a:pt x="7588" y="2679"/>
                    <a:pt x="180" y="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 1396">
              <a:extLst>
                <a:ext uri="{FF2B5EF4-FFF2-40B4-BE49-F238E27FC236}">
                  <a16:creationId xmlns:a16="http://schemas.microsoft.com/office/drawing/2014/main" id="{C6C695FF-37A7-EB5A-A554-28676DC4C2AA}"/>
                </a:ext>
              </a:extLst>
            </p:cNvPr>
            <p:cNvSpPr/>
            <p:nvPr/>
          </p:nvSpPr>
          <p:spPr>
            <a:xfrm>
              <a:off x="8022966" y="4941589"/>
              <a:ext cx="175282" cy="27297"/>
            </a:xfrm>
            <a:custGeom>
              <a:avLst/>
              <a:gdLst>
                <a:gd name="connsiteX0" fmla="*/ 259 w 175282"/>
                <a:gd name="connsiteY0" fmla="*/ 1886 h 27297"/>
                <a:gd name="connsiteX1" fmla="*/ 168534 w 175282"/>
                <a:gd name="connsiteY1" fmla="*/ 27286 h 27297"/>
                <a:gd name="connsiteX2" fmla="*/ 130434 w 175282"/>
                <a:gd name="connsiteY2" fmla="*/ 5061 h 27297"/>
                <a:gd name="connsiteX3" fmla="*/ 259 w 175282"/>
                <a:gd name="connsiteY3" fmla="*/ 1886 h 27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82" h="27297">
                  <a:moveTo>
                    <a:pt x="259" y="1886"/>
                  </a:moveTo>
                  <a:cubicBezTo>
                    <a:pt x="6609" y="5590"/>
                    <a:pt x="146838" y="26757"/>
                    <a:pt x="168534" y="27286"/>
                  </a:cubicBezTo>
                  <a:cubicBezTo>
                    <a:pt x="190230" y="27815"/>
                    <a:pt x="154776" y="9823"/>
                    <a:pt x="130434" y="5061"/>
                  </a:cubicBezTo>
                  <a:cubicBezTo>
                    <a:pt x="106092" y="299"/>
                    <a:pt x="-6091" y="-1818"/>
                    <a:pt x="259" y="18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 1397">
              <a:extLst>
                <a:ext uri="{FF2B5EF4-FFF2-40B4-BE49-F238E27FC236}">
                  <a16:creationId xmlns:a16="http://schemas.microsoft.com/office/drawing/2014/main" id="{94F01994-0FCA-A02E-28DA-13B1CC463C40}"/>
                </a:ext>
              </a:extLst>
            </p:cNvPr>
            <p:cNvSpPr/>
            <p:nvPr/>
          </p:nvSpPr>
          <p:spPr>
            <a:xfrm>
              <a:off x="7470751" y="4994275"/>
              <a:ext cx="568917" cy="111229"/>
            </a:xfrm>
            <a:custGeom>
              <a:avLst/>
              <a:gdLst>
                <a:gd name="connsiteX0" fmla="*/ 24 w 568917"/>
                <a:gd name="connsiteY0" fmla="*/ 111125 h 111229"/>
                <a:gd name="connsiteX1" fmla="*/ 238149 w 568917"/>
                <a:gd name="connsiteY1" fmla="*/ 85725 h 111229"/>
                <a:gd name="connsiteX2" fmla="*/ 187349 w 568917"/>
                <a:gd name="connsiteY2" fmla="*/ 50800 h 111229"/>
                <a:gd name="connsiteX3" fmla="*/ 368324 w 568917"/>
                <a:gd name="connsiteY3" fmla="*/ 50800 h 111229"/>
                <a:gd name="connsiteX4" fmla="*/ 317524 w 568917"/>
                <a:gd name="connsiteY4" fmla="*/ 12700 h 111229"/>
                <a:gd name="connsiteX5" fmla="*/ 568349 w 568917"/>
                <a:gd name="connsiteY5" fmla="*/ 25400 h 111229"/>
                <a:gd name="connsiteX6" fmla="*/ 384199 w 568917"/>
                <a:gd name="connsiteY6" fmla="*/ 0 h 111229"/>
                <a:gd name="connsiteX7" fmla="*/ 327049 w 568917"/>
                <a:gd name="connsiteY7" fmla="*/ 25400 h 111229"/>
                <a:gd name="connsiteX8" fmla="*/ 342924 w 568917"/>
                <a:gd name="connsiteY8" fmla="*/ 41275 h 111229"/>
                <a:gd name="connsiteX9" fmla="*/ 203224 w 568917"/>
                <a:gd name="connsiteY9" fmla="*/ 41275 h 111229"/>
                <a:gd name="connsiteX10" fmla="*/ 254024 w 568917"/>
                <a:gd name="connsiteY10" fmla="*/ 76200 h 111229"/>
                <a:gd name="connsiteX11" fmla="*/ 24 w 568917"/>
                <a:gd name="connsiteY11" fmla="*/ 111125 h 11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8917" h="111229">
                  <a:moveTo>
                    <a:pt x="24" y="111125"/>
                  </a:moveTo>
                  <a:cubicBezTo>
                    <a:pt x="-2622" y="112713"/>
                    <a:pt x="206928" y="95779"/>
                    <a:pt x="238149" y="85725"/>
                  </a:cubicBezTo>
                  <a:cubicBezTo>
                    <a:pt x="269370" y="75671"/>
                    <a:pt x="165653" y="56621"/>
                    <a:pt x="187349" y="50800"/>
                  </a:cubicBezTo>
                  <a:cubicBezTo>
                    <a:pt x="209045" y="44979"/>
                    <a:pt x="346628" y="57150"/>
                    <a:pt x="368324" y="50800"/>
                  </a:cubicBezTo>
                  <a:cubicBezTo>
                    <a:pt x="390020" y="44450"/>
                    <a:pt x="284186" y="16933"/>
                    <a:pt x="317524" y="12700"/>
                  </a:cubicBezTo>
                  <a:cubicBezTo>
                    <a:pt x="350862" y="8467"/>
                    <a:pt x="557237" y="27517"/>
                    <a:pt x="568349" y="25400"/>
                  </a:cubicBezTo>
                  <a:cubicBezTo>
                    <a:pt x="579461" y="23283"/>
                    <a:pt x="424416" y="0"/>
                    <a:pt x="384199" y="0"/>
                  </a:cubicBezTo>
                  <a:cubicBezTo>
                    <a:pt x="343982" y="0"/>
                    <a:pt x="333928" y="18521"/>
                    <a:pt x="327049" y="25400"/>
                  </a:cubicBezTo>
                  <a:cubicBezTo>
                    <a:pt x="320170" y="32279"/>
                    <a:pt x="363561" y="38629"/>
                    <a:pt x="342924" y="41275"/>
                  </a:cubicBezTo>
                  <a:cubicBezTo>
                    <a:pt x="322287" y="43921"/>
                    <a:pt x="218041" y="35454"/>
                    <a:pt x="203224" y="41275"/>
                  </a:cubicBezTo>
                  <a:cubicBezTo>
                    <a:pt x="188407" y="47096"/>
                    <a:pt x="281011" y="66675"/>
                    <a:pt x="254024" y="76200"/>
                  </a:cubicBezTo>
                  <a:cubicBezTo>
                    <a:pt x="227037" y="85725"/>
                    <a:pt x="2670" y="109537"/>
                    <a:pt x="24" y="11112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 1398">
              <a:extLst>
                <a:ext uri="{FF2B5EF4-FFF2-40B4-BE49-F238E27FC236}">
                  <a16:creationId xmlns:a16="http://schemas.microsoft.com/office/drawing/2014/main" id="{53F6D36D-593F-C78B-0A36-978DD4A6C703}"/>
                </a:ext>
              </a:extLst>
            </p:cNvPr>
            <p:cNvSpPr/>
            <p:nvPr/>
          </p:nvSpPr>
          <p:spPr>
            <a:xfrm>
              <a:off x="7852444" y="4841848"/>
              <a:ext cx="497810" cy="120830"/>
            </a:xfrm>
            <a:custGeom>
              <a:avLst/>
              <a:gdLst>
                <a:gd name="connsiteX0" fmla="*/ 2506 w 497810"/>
                <a:gd name="connsiteY0" fmla="*/ 120677 h 120830"/>
                <a:gd name="connsiteX1" fmla="*/ 364456 w 497810"/>
                <a:gd name="connsiteY1" fmla="*/ 15902 h 120830"/>
                <a:gd name="connsiteX2" fmla="*/ 497806 w 497810"/>
                <a:gd name="connsiteY2" fmla="*/ 31777 h 120830"/>
                <a:gd name="connsiteX3" fmla="*/ 361281 w 497810"/>
                <a:gd name="connsiteY3" fmla="*/ 27 h 120830"/>
                <a:gd name="connsiteX4" fmla="*/ 212056 w 497810"/>
                <a:gd name="connsiteY4" fmla="*/ 38127 h 120830"/>
                <a:gd name="connsiteX5" fmla="*/ 2506 w 497810"/>
                <a:gd name="connsiteY5" fmla="*/ 120677 h 12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7810" h="120830">
                  <a:moveTo>
                    <a:pt x="2506" y="120677"/>
                  </a:moveTo>
                  <a:cubicBezTo>
                    <a:pt x="27906" y="116973"/>
                    <a:pt x="281906" y="30719"/>
                    <a:pt x="364456" y="15902"/>
                  </a:cubicBezTo>
                  <a:cubicBezTo>
                    <a:pt x="447006" y="1085"/>
                    <a:pt x="498335" y="34423"/>
                    <a:pt x="497806" y="31777"/>
                  </a:cubicBezTo>
                  <a:cubicBezTo>
                    <a:pt x="497277" y="29131"/>
                    <a:pt x="408906" y="-1031"/>
                    <a:pt x="361281" y="27"/>
                  </a:cubicBezTo>
                  <a:cubicBezTo>
                    <a:pt x="313656" y="1085"/>
                    <a:pt x="272381" y="16431"/>
                    <a:pt x="212056" y="38127"/>
                  </a:cubicBezTo>
                  <a:cubicBezTo>
                    <a:pt x="151731" y="59823"/>
                    <a:pt x="-22894" y="124381"/>
                    <a:pt x="2506" y="12067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 1399">
              <a:extLst>
                <a:ext uri="{FF2B5EF4-FFF2-40B4-BE49-F238E27FC236}">
                  <a16:creationId xmlns:a16="http://schemas.microsoft.com/office/drawing/2014/main" id="{6BFE2238-426A-723D-905C-26D22EAAB3ED}"/>
                </a:ext>
              </a:extLst>
            </p:cNvPr>
            <p:cNvSpPr/>
            <p:nvPr/>
          </p:nvSpPr>
          <p:spPr>
            <a:xfrm>
              <a:off x="5502007" y="4707338"/>
              <a:ext cx="1144036" cy="274294"/>
            </a:xfrm>
            <a:custGeom>
              <a:avLst/>
              <a:gdLst>
                <a:gd name="connsiteX0" fmla="*/ 19318 w 1144036"/>
                <a:gd name="connsiteY0" fmla="*/ 4362 h 274294"/>
                <a:gd name="connsiteX1" fmla="*/ 867043 w 1144036"/>
                <a:gd name="connsiteY1" fmla="*/ 217087 h 274294"/>
                <a:gd name="connsiteX2" fmla="*/ 1143268 w 1144036"/>
                <a:gd name="connsiteY2" fmla="*/ 274237 h 274294"/>
                <a:gd name="connsiteX3" fmla="*/ 927368 w 1144036"/>
                <a:gd name="connsiteY3" fmla="*/ 210737 h 274294"/>
                <a:gd name="connsiteX4" fmla="*/ 324118 w 1144036"/>
                <a:gd name="connsiteY4" fmla="*/ 83737 h 274294"/>
                <a:gd name="connsiteX5" fmla="*/ 19318 w 1144036"/>
                <a:gd name="connsiteY5" fmla="*/ 4362 h 27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4036" h="274294">
                  <a:moveTo>
                    <a:pt x="19318" y="4362"/>
                  </a:moveTo>
                  <a:lnTo>
                    <a:pt x="867043" y="217087"/>
                  </a:lnTo>
                  <a:cubicBezTo>
                    <a:pt x="1054368" y="262066"/>
                    <a:pt x="1133214" y="275295"/>
                    <a:pt x="1143268" y="274237"/>
                  </a:cubicBezTo>
                  <a:cubicBezTo>
                    <a:pt x="1153322" y="273179"/>
                    <a:pt x="1063893" y="242487"/>
                    <a:pt x="927368" y="210737"/>
                  </a:cubicBezTo>
                  <a:cubicBezTo>
                    <a:pt x="790843" y="178987"/>
                    <a:pt x="470697" y="117074"/>
                    <a:pt x="324118" y="83737"/>
                  </a:cubicBezTo>
                  <a:cubicBezTo>
                    <a:pt x="177539" y="50400"/>
                    <a:pt x="-71170" y="-17863"/>
                    <a:pt x="19318" y="436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 1400">
              <a:extLst>
                <a:ext uri="{FF2B5EF4-FFF2-40B4-BE49-F238E27FC236}">
                  <a16:creationId xmlns:a16="http://schemas.microsoft.com/office/drawing/2014/main" id="{AF9D68B3-EFC9-926A-B829-AE70053E8B93}"/>
                </a:ext>
              </a:extLst>
            </p:cNvPr>
            <p:cNvSpPr/>
            <p:nvPr/>
          </p:nvSpPr>
          <p:spPr>
            <a:xfrm>
              <a:off x="6884413" y="5934293"/>
              <a:ext cx="120080" cy="359676"/>
            </a:xfrm>
            <a:custGeom>
              <a:avLst/>
              <a:gdLst>
                <a:gd name="connsiteX0" fmla="*/ 119637 w 120080"/>
                <a:gd name="connsiteY0" fmla="*/ 2957 h 359676"/>
                <a:gd name="connsiteX1" fmla="*/ 62487 w 120080"/>
                <a:gd name="connsiteY1" fmla="*/ 98207 h 359676"/>
                <a:gd name="connsiteX2" fmla="*/ 5337 w 120080"/>
                <a:gd name="connsiteY2" fmla="*/ 298232 h 359676"/>
                <a:gd name="connsiteX3" fmla="*/ 5337 w 120080"/>
                <a:gd name="connsiteY3" fmla="*/ 355382 h 359676"/>
                <a:gd name="connsiteX4" fmla="*/ 30737 w 120080"/>
                <a:gd name="connsiteY4" fmla="*/ 202982 h 359676"/>
                <a:gd name="connsiteX5" fmla="*/ 119637 w 120080"/>
                <a:gd name="connsiteY5" fmla="*/ 2957 h 35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80" h="359676">
                  <a:moveTo>
                    <a:pt x="119637" y="2957"/>
                  </a:moveTo>
                  <a:cubicBezTo>
                    <a:pt x="124929" y="-14505"/>
                    <a:pt x="81537" y="48995"/>
                    <a:pt x="62487" y="98207"/>
                  </a:cubicBezTo>
                  <a:cubicBezTo>
                    <a:pt x="43437" y="147420"/>
                    <a:pt x="14862" y="255370"/>
                    <a:pt x="5337" y="298232"/>
                  </a:cubicBezTo>
                  <a:cubicBezTo>
                    <a:pt x="-4188" y="341094"/>
                    <a:pt x="1104" y="371257"/>
                    <a:pt x="5337" y="355382"/>
                  </a:cubicBezTo>
                  <a:cubicBezTo>
                    <a:pt x="9570" y="339507"/>
                    <a:pt x="13804" y="258015"/>
                    <a:pt x="30737" y="202982"/>
                  </a:cubicBezTo>
                  <a:cubicBezTo>
                    <a:pt x="47670" y="147949"/>
                    <a:pt x="114345" y="20419"/>
                    <a:pt x="119637" y="295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 1401">
              <a:extLst>
                <a:ext uri="{FF2B5EF4-FFF2-40B4-BE49-F238E27FC236}">
                  <a16:creationId xmlns:a16="http://schemas.microsoft.com/office/drawing/2014/main" id="{5CECAE13-EBF3-C03A-73B0-02267E7291B9}"/>
                </a:ext>
              </a:extLst>
            </p:cNvPr>
            <p:cNvSpPr/>
            <p:nvPr/>
          </p:nvSpPr>
          <p:spPr>
            <a:xfrm>
              <a:off x="7265488" y="5923277"/>
              <a:ext cx="290127" cy="649196"/>
            </a:xfrm>
            <a:custGeom>
              <a:avLst/>
              <a:gdLst>
                <a:gd name="connsiteX0" fmla="*/ 8437 w 290127"/>
                <a:gd name="connsiteY0" fmla="*/ 13973 h 649196"/>
                <a:gd name="connsiteX1" fmla="*/ 287837 w 290127"/>
                <a:gd name="connsiteY1" fmla="*/ 639448 h 649196"/>
                <a:gd name="connsiteX2" fmla="*/ 144962 w 290127"/>
                <a:gd name="connsiteY2" fmla="*/ 401323 h 649196"/>
                <a:gd name="connsiteX3" fmla="*/ 217987 w 290127"/>
                <a:gd name="connsiteY3" fmla="*/ 480698 h 649196"/>
                <a:gd name="connsiteX4" fmla="*/ 116387 w 290127"/>
                <a:gd name="connsiteY4" fmla="*/ 255273 h 649196"/>
                <a:gd name="connsiteX5" fmla="*/ 75112 w 290127"/>
                <a:gd name="connsiteY5" fmla="*/ 207648 h 649196"/>
                <a:gd name="connsiteX6" fmla="*/ 8437 w 290127"/>
                <a:gd name="connsiteY6" fmla="*/ 13973 h 64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127" h="649196">
                  <a:moveTo>
                    <a:pt x="8437" y="13973"/>
                  </a:moveTo>
                  <a:cubicBezTo>
                    <a:pt x="43891" y="85940"/>
                    <a:pt x="265083" y="574890"/>
                    <a:pt x="287837" y="639448"/>
                  </a:cubicBezTo>
                  <a:cubicBezTo>
                    <a:pt x="310591" y="704006"/>
                    <a:pt x="156604" y="427781"/>
                    <a:pt x="144962" y="401323"/>
                  </a:cubicBezTo>
                  <a:cubicBezTo>
                    <a:pt x="133320" y="374865"/>
                    <a:pt x="222749" y="505040"/>
                    <a:pt x="217987" y="480698"/>
                  </a:cubicBezTo>
                  <a:cubicBezTo>
                    <a:pt x="213225" y="456356"/>
                    <a:pt x="140199" y="300781"/>
                    <a:pt x="116387" y="255273"/>
                  </a:cubicBezTo>
                  <a:cubicBezTo>
                    <a:pt x="92575" y="209765"/>
                    <a:pt x="90458" y="245748"/>
                    <a:pt x="75112" y="207648"/>
                  </a:cubicBezTo>
                  <a:cubicBezTo>
                    <a:pt x="59766" y="169548"/>
                    <a:pt x="-27017" y="-57994"/>
                    <a:pt x="8437" y="1397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 1402">
              <a:extLst>
                <a:ext uri="{FF2B5EF4-FFF2-40B4-BE49-F238E27FC236}">
                  <a16:creationId xmlns:a16="http://schemas.microsoft.com/office/drawing/2014/main" id="{A6B21500-1FD8-B730-C98C-757C09AB614D}"/>
                </a:ext>
              </a:extLst>
            </p:cNvPr>
            <p:cNvSpPr/>
            <p:nvPr/>
          </p:nvSpPr>
          <p:spPr>
            <a:xfrm>
              <a:off x="6751789" y="6298042"/>
              <a:ext cx="129243" cy="625619"/>
            </a:xfrm>
            <a:custGeom>
              <a:avLst/>
              <a:gdLst>
                <a:gd name="connsiteX0" fmla="*/ 128436 w 129243"/>
                <a:gd name="connsiteY0" fmla="*/ 17033 h 625619"/>
                <a:gd name="connsiteX1" fmla="*/ 26836 w 129243"/>
                <a:gd name="connsiteY1" fmla="*/ 461533 h 625619"/>
                <a:gd name="connsiteX2" fmla="*/ 1436 w 129243"/>
                <a:gd name="connsiteY2" fmla="*/ 617108 h 625619"/>
                <a:gd name="connsiteX3" fmla="*/ 58586 w 129243"/>
                <a:gd name="connsiteY3" fmla="*/ 236108 h 625619"/>
                <a:gd name="connsiteX4" fmla="*/ 26836 w 129243"/>
                <a:gd name="connsiteY4" fmla="*/ 372633 h 625619"/>
                <a:gd name="connsiteX5" fmla="*/ 71286 w 129243"/>
                <a:gd name="connsiteY5" fmla="*/ 121808 h 625619"/>
                <a:gd name="connsiteX6" fmla="*/ 128436 w 129243"/>
                <a:gd name="connsiteY6" fmla="*/ 17033 h 62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243" h="625619">
                  <a:moveTo>
                    <a:pt x="128436" y="17033"/>
                  </a:moveTo>
                  <a:cubicBezTo>
                    <a:pt x="121028" y="73654"/>
                    <a:pt x="48003" y="361521"/>
                    <a:pt x="26836" y="461533"/>
                  </a:cubicBezTo>
                  <a:cubicBezTo>
                    <a:pt x="5669" y="561545"/>
                    <a:pt x="-3856" y="654679"/>
                    <a:pt x="1436" y="617108"/>
                  </a:cubicBezTo>
                  <a:cubicBezTo>
                    <a:pt x="6728" y="579537"/>
                    <a:pt x="54353" y="276854"/>
                    <a:pt x="58586" y="236108"/>
                  </a:cubicBezTo>
                  <a:cubicBezTo>
                    <a:pt x="62819" y="195362"/>
                    <a:pt x="24719" y="391683"/>
                    <a:pt x="26836" y="372633"/>
                  </a:cubicBezTo>
                  <a:cubicBezTo>
                    <a:pt x="28953" y="353583"/>
                    <a:pt x="52236" y="185837"/>
                    <a:pt x="71286" y="121808"/>
                  </a:cubicBezTo>
                  <a:cubicBezTo>
                    <a:pt x="90336" y="57779"/>
                    <a:pt x="135844" y="-39588"/>
                    <a:pt x="128436" y="170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 1403">
              <a:extLst>
                <a:ext uri="{FF2B5EF4-FFF2-40B4-BE49-F238E27FC236}">
                  <a16:creationId xmlns:a16="http://schemas.microsoft.com/office/drawing/2014/main" id="{CB080847-DB4D-7025-23D5-11DF5BC6163D}"/>
                </a:ext>
              </a:extLst>
            </p:cNvPr>
            <p:cNvSpPr/>
            <p:nvPr/>
          </p:nvSpPr>
          <p:spPr>
            <a:xfrm>
              <a:off x="7594435" y="6624972"/>
              <a:ext cx="207953" cy="808146"/>
            </a:xfrm>
            <a:custGeom>
              <a:avLst/>
              <a:gdLst>
                <a:gd name="connsiteX0" fmla="*/ 3340 w 207953"/>
                <a:gd name="connsiteY0" fmla="*/ 10778 h 808146"/>
                <a:gd name="connsiteX1" fmla="*/ 206540 w 207953"/>
                <a:gd name="connsiteY1" fmla="*/ 801353 h 808146"/>
                <a:gd name="connsiteX2" fmla="*/ 89065 w 207953"/>
                <a:gd name="connsiteY2" fmla="*/ 372728 h 808146"/>
                <a:gd name="connsiteX3" fmla="*/ 3340 w 207953"/>
                <a:gd name="connsiteY3" fmla="*/ 10778 h 808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53" h="808146">
                  <a:moveTo>
                    <a:pt x="3340" y="10778"/>
                  </a:moveTo>
                  <a:cubicBezTo>
                    <a:pt x="22919" y="82215"/>
                    <a:pt x="192253" y="741028"/>
                    <a:pt x="206540" y="801353"/>
                  </a:cubicBezTo>
                  <a:cubicBezTo>
                    <a:pt x="220827" y="861678"/>
                    <a:pt x="122932" y="503961"/>
                    <a:pt x="89065" y="372728"/>
                  </a:cubicBezTo>
                  <a:cubicBezTo>
                    <a:pt x="55198" y="241495"/>
                    <a:pt x="-16239" y="-60659"/>
                    <a:pt x="3340" y="1077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 1404">
              <a:extLst>
                <a:ext uri="{FF2B5EF4-FFF2-40B4-BE49-F238E27FC236}">
                  <a16:creationId xmlns:a16="http://schemas.microsoft.com/office/drawing/2014/main" id="{42C183E7-8408-68D9-D019-D2A377E3FBB7}"/>
                </a:ext>
              </a:extLst>
            </p:cNvPr>
            <p:cNvSpPr/>
            <p:nvPr/>
          </p:nvSpPr>
          <p:spPr>
            <a:xfrm>
              <a:off x="7181685" y="5934065"/>
              <a:ext cx="162203" cy="988368"/>
            </a:xfrm>
            <a:custGeom>
              <a:avLst/>
              <a:gdLst>
                <a:gd name="connsiteX0" fmla="*/ 165 w 162203"/>
                <a:gd name="connsiteY0" fmla="*/ 10 h 988368"/>
                <a:gd name="connsiteX1" fmla="*/ 95415 w 162203"/>
                <a:gd name="connsiteY1" fmla="*/ 288935 h 988368"/>
                <a:gd name="connsiteX2" fmla="*/ 127165 w 162203"/>
                <a:gd name="connsiteY2" fmla="*/ 666760 h 988368"/>
                <a:gd name="connsiteX3" fmla="*/ 130340 w 162203"/>
                <a:gd name="connsiteY3" fmla="*/ 571510 h 988368"/>
                <a:gd name="connsiteX4" fmla="*/ 162090 w 162203"/>
                <a:gd name="connsiteY4" fmla="*/ 987435 h 988368"/>
                <a:gd name="connsiteX5" fmla="*/ 117640 w 162203"/>
                <a:gd name="connsiteY5" fmla="*/ 673110 h 988368"/>
                <a:gd name="connsiteX6" fmla="*/ 158915 w 162203"/>
                <a:gd name="connsiteY6" fmla="*/ 304810 h 988368"/>
                <a:gd name="connsiteX7" fmla="*/ 130340 w 162203"/>
                <a:gd name="connsiteY7" fmla="*/ 428635 h 988368"/>
                <a:gd name="connsiteX8" fmla="*/ 120815 w 162203"/>
                <a:gd name="connsiteY8" fmla="*/ 298460 h 988368"/>
                <a:gd name="connsiteX9" fmla="*/ 165 w 162203"/>
                <a:gd name="connsiteY9" fmla="*/ 10 h 98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03" h="988368">
                  <a:moveTo>
                    <a:pt x="165" y="10"/>
                  </a:moveTo>
                  <a:cubicBezTo>
                    <a:pt x="-4068" y="-1577"/>
                    <a:pt x="74248" y="177810"/>
                    <a:pt x="95415" y="288935"/>
                  </a:cubicBezTo>
                  <a:cubicBezTo>
                    <a:pt x="116582" y="400060"/>
                    <a:pt x="121344" y="619664"/>
                    <a:pt x="127165" y="666760"/>
                  </a:cubicBezTo>
                  <a:cubicBezTo>
                    <a:pt x="132986" y="713856"/>
                    <a:pt x="124519" y="518064"/>
                    <a:pt x="130340" y="571510"/>
                  </a:cubicBezTo>
                  <a:cubicBezTo>
                    <a:pt x="136161" y="624956"/>
                    <a:pt x="164207" y="970502"/>
                    <a:pt x="162090" y="987435"/>
                  </a:cubicBezTo>
                  <a:cubicBezTo>
                    <a:pt x="159973" y="1004368"/>
                    <a:pt x="118169" y="786881"/>
                    <a:pt x="117640" y="673110"/>
                  </a:cubicBezTo>
                  <a:cubicBezTo>
                    <a:pt x="117111" y="559339"/>
                    <a:pt x="156798" y="345556"/>
                    <a:pt x="158915" y="304810"/>
                  </a:cubicBezTo>
                  <a:cubicBezTo>
                    <a:pt x="161032" y="264064"/>
                    <a:pt x="136690" y="429693"/>
                    <a:pt x="130340" y="428635"/>
                  </a:cubicBezTo>
                  <a:cubicBezTo>
                    <a:pt x="123990" y="427577"/>
                    <a:pt x="139336" y="363548"/>
                    <a:pt x="120815" y="298460"/>
                  </a:cubicBezTo>
                  <a:cubicBezTo>
                    <a:pt x="102294" y="233373"/>
                    <a:pt x="4398" y="1597"/>
                    <a:pt x="165" y="1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 1405">
              <a:extLst>
                <a:ext uri="{FF2B5EF4-FFF2-40B4-BE49-F238E27FC236}">
                  <a16:creationId xmlns:a16="http://schemas.microsoft.com/office/drawing/2014/main" id="{EED99C58-8C85-9A3B-CB4F-C1FD6D3C2E0E}"/>
                </a:ext>
              </a:extLst>
            </p:cNvPr>
            <p:cNvSpPr/>
            <p:nvPr/>
          </p:nvSpPr>
          <p:spPr>
            <a:xfrm>
              <a:off x="6962370" y="6049325"/>
              <a:ext cx="71331" cy="964644"/>
            </a:xfrm>
            <a:custGeom>
              <a:avLst/>
              <a:gdLst>
                <a:gd name="connsiteX0" fmla="*/ 405 w 71331"/>
                <a:gd name="connsiteY0" fmla="*/ 14925 h 964644"/>
                <a:gd name="connsiteX1" fmla="*/ 70255 w 71331"/>
                <a:gd name="connsiteY1" fmla="*/ 957900 h 964644"/>
                <a:gd name="connsiteX2" fmla="*/ 41680 w 71331"/>
                <a:gd name="connsiteY2" fmla="*/ 418150 h 964644"/>
                <a:gd name="connsiteX3" fmla="*/ 405 w 71331"/>
                <a:gd name="connsiteY3" fmla="*/ 14925 h 96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31" h="964644">
                  <a:moveTo>
                    <a:pt x="405" y="14925"/>
                  </a:moveTo>
                  <a:cubicBezTo>
                    <a:pt x="5168" y="104883"/>
                    <a:pt x="63376" y="890696"/>
                    <a:pt x="70255" y="957900"/>
                  </a:cubicBezTo>
                  <a:cubicBezTo>
                    <a:pt x="77134" y="1025104"/>
                    <a:pt x="49088" y="571608"/>
                    <a:pt x="41680" y="418150"/>
                  </a:cubicBezTo>
                  <a:cubicBezTo>
                    <a:pt x="34272" y="264692"/>
                    <a:pt x="-4358" y="-75033"/>
                    <a:pt x="405" y="1492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 1406">
              <a:extLst>
                <a:ext uri="{FF2B5EF4-FFF2-40B4-BE49-F238E27FC236}">
                  <a16:creationId xmlns:a16="http://schemas.microsoft.com/office/drawing/2014/main" id="{1830449A-018E-F1D4-F61D-5908428B6C85}"/>
                </a:ext>
              </a:extLst>
            </p:cNvPr>
            <p:cNvSpPr/>
            <p:nvPr/>
          </p:nvSpPr>
          <p:spPr>
            <a:xfrm>
              <a:off x="6848438" y="6178265"/>
              <a:ext cx="111353" cy="540036"/>
            </a:xfrm>
            <a:custGeom>
              <a:avLst/>
              <a:gdLst>
                <a:gd name="connsiteX0" fmla="*/ 111162 w 111353"/>
                <a:gd name="connsiteY0" fmla="*/ 285 h 540036"/>
                <a:gd name="connsiteX1" fmla="*/ 69887 w 111353"/>
                <a:gd name="connsiteY1" fmla="*/ 270160 h 540036"/>
                <a:gd name="connsiteX2" fmla="*/ 37 w 111353"/>
                <a:gd name="connsiteY2" fmla="*/ 540035 h 540036"/>
                <a:gd name="connsiteX3" fmla="*/ 60362 w 111353"/>
                <a:gd name="connsiteY3" fmla="*/ 273335 h 540036"/>
                <a:gd name="connsiteX4" fmla="*/ 73062 w 111353"/>
                <a:gd name="connsiteY4" fmla="*/ 117760 h 540036"/>
                <a:gd name="connsiteX5" fmla="*/ 54012 w 111353"/>
                <a:gd name="connsiteY5" fmla="*/ 216185 h 540036"/>
                <a:gd name="connsiteX6" fmla="*/ 111162 w 111353"/>
                <a:gd name="connsiteY6" fmla="*/ 285 h 54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53" h="540036">
                  <a:moveTo>
                    <a:pt x="111162" y="285"/>
                  </a:moveTo>
                  <a:cubicBezTo>
                    <a:pt x="113808" y="9281"/>
                    <a:pt x="88408" y="180202"/>
                    <a:pt x="69887" y="270160"/>
                  </a:cubicBezTo>
                  <a:cubicBezTo>
                    <a:pt x="51366" y="360118"/>
                    <a:pt x="1624" y="539506"/>
                    <a:pt x="37" y="540035"/>
                  </a:cubicBezTo>
                  <a:cubicBezTo>
                    <a:pt x="-1550" y="540564"/>
                    <a:pt x="48191" y="343714"/>
                    <a:pt x="60362" y="273335"/>
                  </a:cubicBezTo>
                  <a:cubicBezTo>
                    <a:pt x="72533" y="202956"/>
                    <a:pt x="74120" y="127285"/>
                    <a:pt x="73062" y="117760"/>
                  </a:cubicBezTo>
                  <a:cubicBezTo>
                    <a:pt x="72004" y="108235"/>
                    <a:pt x="49779" y="234706"/>
                    <a:pt x="54012" y="216185"/>
                  </a:cubicBezTo>
                  <a:cubicBezTo>
                    <a:pt x="58245" y="197664"/>
                    <a:pt x="108516" y="-8711"/>
                    <a:pt x="111162" y="28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 1407">
              <a:extLst>
                <a:ext uri="{FF2B5EF4-FFF2-40B4-BE49-F238E27FC236}">
                  <a16:creationId xmlns:a16="http://schemas.microsoft.com/office/drawing/2014/main" id="{E5CC6150-9896-DCBA-2E1A-59317E95BACE}"/>
                </a:ext>
              </a:extLst>
            </p:cNvPr>
            <p:cNvSpPr/>
            <p:nvPr/>
          </p:nvSpPr>
          <p:spPr>
            <a:xfrm>
              <a:off x="6822353" y="6259132"/>
              <a:ext cx="147861" cy="959792"/>
            </a:xfrm>
            <a:custGeom>
              <a:avLst/>
              <a:gdLst>
                <a:gd name="connsiteX0" fmla="*/ 146772 w 147861"/>
                <a:gd name="connsiteY0" fmla="*/ 1968 h 959792"/>
                <a:gd name="connsiteX1" fmla="*/ 102322 w 147861"/>
                <a:gd name="connsiteY1" fmla="*/ 411543 h 959792"/>
                <a:gd name="connsiteX2" fmla="*/ 722 w 147861"/>
                <a:gd name="connsiteY2" fmla="*/ 957643 h 959792"/>
                <a:gd name="connsiteX3" fmla="*/ 61047 w 147861"/>
                <a:gd name="connsiteY3" fmla="*/ 579818 h 959792"/>
                <a:gd name="connsiteX4" fmla="*/ 146772 w 147861"/>
                <a:gd name="connsiteY4" fmla="*/ 1968 h 95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61" h="959792">
                  <a:moveTo>
                    <a:pt x="146772" y="1968"/>
                  </a:moveTo>
                  <a:cubicBezTo>
                    <a:pt x="153651" y="-26078"/>
                    <a:pt x="126664" y="252264"/>
                    <a:pt x="102322" y="411543"/>
                  </a:cubicBezTo>
                  <a:cubicBezTo>
                    <a:pt x="77980" y="570822"/>
                    <a:pt x="7601" y="929597"/>
                    <a:pt x="722" y="957643"/>
                  </a:cubicBezTo>
                  <a:cubicBezTo>
                    <a:pt x="-6157" y="985689"/>
                    <a:pt x="37764" y="732747"/>
                    <a:pt x="61047" y="579818"/>
                  </a:cubicBezTo>
                  <a:cubicBezTo>
                    <a:pt x="84330" y="426889"/>
                    <a:pt x="139893" y="30014"/>
                    <a:pt x="146772" y="19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 1408">
              <a:extLst>
                <a:ext uri="{FF2B5EF4-FFF2-40B4-BE49-F238E27FC236}">
                  <a16:creationId xmlns:a16="http://schemas.microsoft.com/office/drawing/2014/main" id="{AFB2BE7B-7DC6-AAD6-B561-BA6636DAB557}"/>
                </a:ext>
              </a:extLst>
            </p:cNvPr>
            <p:cNvSpPr/>
            <p:nvPr/>
          </p:nvSpPr>
          <p:spPr>
            <a:xfrm>
              <a:off x="7156326" y="5935718"/>
              <a:ext cx="82820" cy="498972"/>
            </a:xfrm>
            <a:custGeom>
              <a:avLst/>
              <a:gdLst>
                <a:gd name="connsiteX0" fmla="*/ 3299 w 82820"/>
                <a:gd name="connsiteY0" fmla="*/ 11057 h 498972"/>
                <a:gd name="connsiteX1" fmla="*/ 82674 w 82820"/>
                <a:gd name="connsiteY1" fmla="*/ 496832 h 498972"/>
                <a:gd name="connsiteX2" fmla="*/ 22349 w 82820"/>
                <a:gd name="connsiteY2" fmla="*/ 182507 h 498972"/>
                <a:gd name="connsiteX3" fmla="*/ 3299 w 82820"/>
                <a:gd name="connsiteY3" fmla="*/ 11057 h 49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20" h="498972">
                  <a:moveTo>
                    <a:pt x="3299" y="11057"/>
                  </a:moveTo>
                  <a:cubicBezTo>
                    <a:pt x="13353" y="63445"/>
                    <a:pt x="79499" y="468257"/>
                    <a:pt x="82674" y="496832"/>
                  </a:cubicBezTo>
                  <a:cubicBezTo>
                    <a:pt x="85849" y="525407"/>
                    <a:pt x="36636" y="259765"/>
                    <a:pt x="22349" y="182507"/>
                  </a:cubicBezTo>
                  <a:cubicBezTo>
                    <a:pt x="8062" y="105249"/>
                    <a:pt x="-6755" y="-41331"/>
                    <a:pt x="3299" y="1105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 1409">
              <a:extLst>
                <a:ext uri="{FF2B5EF4-FFF2-40B4-BE49-F238E27FC236}">
                  <a16:creationId xmlns:a16="http://schemas.microsoft.com/office/drawing/2014/main" id="{F880ACC9-1AF5-B57E-2F11-1CF99702E476}"/>
                </a:ext>
              </a:extLst>
            </p:cNvPr>
            <p:cNvSpPr/>
            <p:nvPr/>
          </p:nvSpPr>
          <p:spPr>
            <a:xfrm>
              <a:off x="7213030" y="6041108"/>
              <a:ext cx="71098" cy="566079"/>
            </a:xfrm>
            <a:custGeom>
              <a:avLst/>
              <a:gdLst>
                <a:gd name="connsiteX0" fmla="*/ 570 w 71098"/>
                <a:gd name="connsiteY0" fmla="*/ 917 h 566079"/>
                <a:gd name="connsiteX1" fmla="*/ 19620 w 71098"/>
                <a:gd name="connsiteY1" fmla="*/ 204117 h 566079"/>
                <a:gd name="connsiteX2" fmla="*/ 70420 w 71098"/>
                <a:gd name="connsiteY2" fmla="*/ 566067 h 566079"/>
                <a:gd name="connsiteX3" fmla="*/ 48195 w 71098"/>
                <a:gd name="connsiteY3" fmla="*/ 191417 h 566079"/>
                <a:gd name="connsiteX4" fmla="*/ 38670 w 71098"/>
                <a:gd name="connsiteY4" fmla="*/ 280317 h 566079"/>
                <a:gd name="connsiteX5" fmla="*/ 570 w 71098"/>
                <a:gd name="connsiteY5" fmla="*/ 917 h 56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098" h="566079">
                  <a:moveTo>
                    <a:pt x="570" y="917"/>
                  </a:moveTo>
                  <a:cubicBezTo>
                    <a:pt x="-2605" y="-11783"/>
                    <a:pt x="7978" y="109925"/>
                    <a:pt x="19620" y="204117"/>
                  </a:cubicBezTo>
                  <a:cubicBezTo>
                    <a:pt x="31262" y="298309"/>
                    <a:pt x="65658" y="568184"/>
                    <a:pt x="70420" y="566067"/>
                  </a:cubicBezTo>
                  <a:cubicBezTo>
                    <a:pt x="75182" y="563950"/>
                    <a:pt x="53487" y="239042"/>
                    <a:pt x="48195" y="191417"/>
                  </a:cubicBezTo>
                  <a:cubicBezTo>
                    <a:pt x="42903" y="143792"/>
                    <a:pt x="42903" y="308363"/>
                    <a:pt x="38670" y="280317"/>
                  </a:cubicBezTo>
                  <a:cubicBezTo>
                    <a:pt x="34437" y="252271"/>
                    <a:pt x="3745" y="13617"/>
                    <a:pt x="570" y="91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 1410">
              <a:extLst>
                <a:ext uri="{FF2B5EF4-FFF2-40B4-BE49-F238E27FC236}">
                  <a16:creationId xmlns:a16="http://schemas.microsoft.com/office/drawing/2014/main" id="{3DD3522C-023F-ED7D-BE90-CB2DAD6356D9}"/>
                </a:ext>
              </a:extLst>
            </p:cNvPr>
            <p:cNvSpPr/>
            <p:nvPr/>
          </p:nvSpPr>
          <p:spPr>
            <a:xfrm>
              <a:off x="6990785" y="6682537"/>
              <a:ext cx="23035" cy="582632"/>
            </a:xfrm>
            <a:custGeom>
              <a:avLst/>
              <a:gdLst>
                <a:gd name="connsiteX0" fmla="*/ 565 w 23035"/>
                <a:gd name="connsiteY0" fmla="*/ 838 h 582632"/>
                <a:gd name="connsiteX1" fmla="*/ 6915 w 23035"/>
                <a:gd name="connsiteY1" fmla="*/ 324688 h 582632"/>
                <a:gd name="connsiteX2" fmla="*/ 10090 w 23035"/>
                <a:gd name="connsiteY2" fmla="*/ 581863 h 582632"/>
                <a:gd name="connsiteX3" fmla="*/ 22790 w 23035"/>
                <a:gd name="connsiteY3" fmla="*/ 242138 h 582632"/>
                <a:gd name="connsiteX4" fmla="*/ 565 w 23035"/>
                <a:gd name="connsiteY4" fmla="*/ 838 h 58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5" h="582632">
                  <a:moveTo>
                    <a:pt x="565" y="838"/>
                  </a:moveTo>
                  <a:cubicBezTo>
                    <a:pt x="-2081" y="14596"/>
                    <a:pt x="5328" y="227851"/>
                    <a:pt x="6915" y="324688"/>
                  </a:cubicBezTo>
                  <a:cubicBezTo>
                    <a:pt x="8502" y="421525"/>
                    <a:pt x="7444" y="595621"/>
                    <a:pt x="10090" y="581863"/>
                  </a:cubicBezTo>
                  <a:cubicBezTo>
                    <a:pt x="12736" y="568105"/>
                    <a:pt x="24907" y="338446"/>
                    <a:pt x="22790" y="242138"/>
                  </a:cubicBezTo>
                  <a:cubicBezTo>
                    <a:pt x="20673" y="145830"/>
                    <a:pt x="3211" y="-12920"/>
                    <a:pt x="565" y="83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 1411">
              <a:extLst>
                <a:ext uri="{FF2B5EF4-FFF2-40B4-BE49-F238E27FC236}">
                  <a16:creationId xmlns:a16="http://schemas.microsoft.com/office/drawing/2014/main" id="{1E35FBAA-7761-D122-F385-C329228E0221}"/>
                </a:ext>
              </a:extLst>
            </p:cNvPr>
            <p:cNvSpPr/>
            <p:nvPr/>
          </p:nvSpPr>
          <p:spPr>
            <a:xfrm>
              <a:off x="6700099" y="7255075"/>
              <a:ext cx="114008" cy="567735"/>
            </a:xfrm>
            <a:custGeom>
              <a:avLst/>
              <a:gdLst>
                <a:gd name="connsiteX0" fmla="*/ 113451 w 114008"/>
                <a:gd name="connsiteY0" fmla="*/ 6150 h 567735"/>
                <a:gd name="connsiteX1" fmla="*/ 2326 w 114008"/>
                <a:gd name="connsiteY1" fmla="*/ 561775 h 567735"/>
                <a:gd name="connsiteX2" fmla="*/ 43601 w 114008"/>
                <a:gd name="connsiteY2" fmla="*/ 282375 h 567735"/>
                <a:gd name="connsiteX3" fmla="*/ 113451 w 114008"/>
                <a:gd name="connsiteY3" fmla="*/ 6150 h 56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08" h="567735">
                  <a:moveTo>
                    <a:pt x="113451" y="6150"/>
                  </a:moveTo>
                  <a:cubicBezTo>
                    <a:pt x="106572" y="52717"/>
                    <a:pt x="13968" y="515738"/>
                    <a:pt x="2326" y="561775"/>
                  </a:cubicBezTo>
                  <a:cubicBezTo>
                    <a:pt x="-9316" y="607812"/>
                    <a:pt x="25609" y="374979"/>
                    <a:pt x="43601" y="282375"/>
                  </a:cubicBezTo>
                  <a:cubicBezTo>
                    <a:pt x="61593" y="189771"/>
                    <a:pt x="120330" y="-40417"/>
                    <a:pt x="113451" y="61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 1412">
              <a:extLst>
                <a:ext uri="{FF2B5EF4-FFF2-40B4-BE49-F238E27FC236}">
                  <a16:creationId xmlns:a16="http://schemas.microsoft.com/office/drawing/2014/main" id="{0D3118F2-94AE-BCF1-F626-6D5650D54148}"/>
                </a:ext>
              </a:extLst>
            </p:cNvPr>
            <p:cNvSpPr/>
            <p:nvPr/>
          </p:nvSpPr>
          <p:spPr>
            <a:xfrm>
              <a:off x="6648355" y="7828625"/>
              <a:ext cx="74060" cy="1158152"/>
            </a:xfrm>
            <a:custGeom>
              <a:avLst/>
              <a:gdLst>
                <a:gd name="connsiteX0" fmla="*/ 54070 w 74060"/>
                <a:gd name="connsiteY0" fmla="*/ 7275 h 1158152"/>
                <a:gd name="connsiteX1" fmla="*/ 15970 w 74060"/>
                <a:gd name="connsiteY1" fmla="*/ 308900 h 1158152"/>
                <a:gd name="connsiteX2" fmla="*/ 95 w 74060"/>
                <a:gd name="connsiteY2" fmla="*/ 667675 h 1158152"/>
                <a:gd name="connsiteX3" fmla="*/ 22320 w 74060"/>
                <a:gd name="connsiteY3" fmla="*/ 420025 h 1158152"/>
                <a:gd name="connsiteX4" fmla="*/ 22320 w 74060"/>
                <a:gd name="connsiteY4" fmla="*/ 772450 h 1158152"/>
                <a:gd name="connsiteX5" fmla="*/ 47720 w 74060"/>
                <a:gd name="connsiteY5" fmla="*/ 908975 h 1158152"/>
                <a:gd name="connsiteX6" fmla="*/ 57245 w 74060"/>
                <a:gd name="connsiteY6" fmla="*/ 1156625 h 1158152"/>
                <a:gd name="connsiteX7" fmla="*/ 73120 w 74060"/>
                <a:gd name="connsiteY7" fmla="*/ 781975 h 1158152"/>
                <a:gd name="connsiteX8" fmla="*/ 66770 w 74060"/>
                <a:gd name="connsiteY8" fmla="*/ 842300 h 1158152"/>
                <a:gd name="connsiteX9" fmla="*/ 22320 w 74060"/>
                <a:gd name="connsiteY9" fmla="*/ 483525 h 1158152"/>
                <a:gd name="connsiteX10" fmla="*/ 28670 w 74060"/>
                <a:gd name="connsiteY10" fmla="*/ 623225 h 1158152"/>
                <a:gd name="connsiteX11" fmla="*/ 54070 w 74060"/>
                <a:gd name="connsiteY11" fmla="*/ 7275 h 115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060" h="1158152">
                  <a:moveTo>
                    <a:pt x="54070" y="7275"/>
                  </a:moveTo>
                  <a:cubicBezTo>
                    <a:pt x="51953" y="-45112"/>
                    <a:pt x="24966" y="198833"/>
                    <a:pt x="15970" y="308900"/>
                  </a:cubicBezTo>
                  <a:cubicBezTo>
                    <a:pt x="6974" y="418967"/>
                    <a:pt x="-963" y="649154"/>
                    <a:pt x="95" y="667675"/>
                  </a:cubicBezTo>
                  <a:cubicBezTo>
                    <a:pt x="1153" y="686196"/>
                    <a:pt x="18616" y="402563"/>
                    <a:pt x="22320" y="420025"/>
                  </a:cubicBezTo>
                  <a:cubicBezTo>
                    <a:pt x="26024" y="437487"/>
                    <a:pt x="18087" y="690958"/>
                    <a:pt x="22320" y="772450"/>
                  </a:cubicBezTo>
                  <a:cubicBezTo>
                    <a:pt x="26553" y="853942"/>
                    <a:pt x="41899" y="844946"/>
                    <a:pt x="47720" y="908975"/>
                  </a:cubicBezTo>
                  <a:cubicBezTo>
                    <a:pt x="53541" y="973004"/>
                    <a:pt x="53012" y="1177792"/>
                    <a:pt x="57245" y="1156625"/>
                  </a:cubicBezTo>
                  <a:cubicBezTo>
                    <a:pt x="61478" y="1135458"/>
                    <a:pt x="71533" y="834362"/>
                    <a:pt x="73120" y="781975"/>
                  </a:cubicBezTo>
                  <a:cubicBezTo>
                    <a:pt x="74707" y="729588"/>
                    <a:pt x="75237" y="892042"/>
                    <a:pt x="66770" y="842300"/>
                  </a:cubicBezTo>
                  <a:cubicBezTo>
                    <a:pt x="58303" y="792558"/>
                    <a:pt x="28670" y="520037"/>
                    <a:pt x="22320" y="483525"/>
                  </a:cubicBezTo>
                  <a:cubicBezTo>
                    <a:pt x="15970" y="447013"/>
                    <a:pt x="21791" y="697838"/>
                    <a:pt x="28670" y="623225"/>
                  </a:cubicBezTo>
                  <a:cubicBezTo>
                    <a:pt x="35549" y="548613"/>
                    <a:pt x="56187" y="59662"/>
                    <a:pt x="54070" y="72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 1413">
              <a:extLst>
                <a:ext uri="{FF2B5EF4-FFF2-40B4-BE49-F238E27FC236}">
                  <a16:creationId xmlns:a16="http://schemas.microsoft.com/office/drawing/2014/main" id="{9D22E584-B778-A06E-F628-7523AAA29BED}"/>
                </a:ext>
              </a:extLst>
            </p:cNvPr>
            <p:cNvSpPr/>
            <p:nvPr/>
          </p:nvSpPr>
          <p:spPr>
            <a:xfrm>
              <a:off x="6991321" y="7962539"/>
              <a:ext cx="349296" cy="358135"/>
            </a:xfrm>
            <a:custGeom>
              <a:avLst/>
              <a:gdLst>
                <a:gd name="connsiteX0" fmla="*/ 349279 w 349296"/>
                <a:gd name="connsiteY0" fmla="*/ 361 h 358135"/>
                <a:gd name="connsiteX1" fmla="*/ 3204 w 349296"/>
                <a:gd name="connsiteY1" fmla="*/ 355961 h 358135"/>
                <a:gd name="connsiteX2" fmla="*/ 168304 w 349296"/>
                <a:gd name="connsiteY2" fmla="*/ 155936 h 358135"/>
                <a:gd name="connsiteX3" fmla="*/ 19079 w 349296"/>
                <a:gd name="connsiteY3" fmla="*/ 286111 h 358135"/>
                <a:gd name="connsiteX4" fmla="*/ 349279 w 349296"/>
                <a:gd name="connsiteY4" fmla="*/ 361 h 35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296" h="358135">
                  <a:moveTo>
                    <a:pt x="349279" y="361"/>
                  </a:moveTo>
                  <a:cubicBezTo>
                    <a:pt x="346633" y="12003"/>
                    <a:pt x="33366" y="330032"/>
                    <a:pt x="3204" y="355961"/>
                  </a:cubicBezTo>
                  <a:cubicBezTo>
                    <a:pt x="-26958" y="381890"/>
                    <a:pt x="165658" y="167578"/>
                    <a:pt x="168304" y="155936"/>
                  </a:cubicBezTo>
                  <a:cubicBezTo>
                    <a:pt x="170950" y="144294"/>
                    <a:pt x="-10554" y="309923"/>
                    <a:pt x="19079" y="286111"/>
                  </a:cubicBezTo>
                  <a:cubicBezTo>
                    <a:pt x="48712" y="262299"/>
                    <a:pt x="351925" y="-11281"/>
                    <a:pt x="349279" y="36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 1414">
              <a:extLst>
                <a:ext uri="{FF2B5EF4-FFF2-40B4-BE49-F238E27FC236}">
                  <a16:creationId xmlns:a16="http://schemas.microsoft.com/office/drawing/2014/main" id="{6FF92462-1091-99D5-CF93-4F830565FD83}"/>
                </a:ext>
              </a:extLst>
            </p:cNvPr>
            <p:cNvSpPr/>
            <p:nvPr/>
          </p:nvSpPr>
          <p:spPr>
            <a:xfrm>
              <a:off x="6719505" y="8330436"/>
              <a:ext cx="282319" cy="337715"/>
            </a:xfrm>
            <a:custGeom>
              <a:avLst/>
              <a:gdLst>
                <a:gd name="connsiteX0" fmla="*/ 281370 w 282319"/>
                <a:gd name="connsiteY0" fmla="*/ 764 h 337715"/>
                <a:gd name="connsiteX1" fmla="*/ 148020 w 282319"/>
                <a:gd name="connsiteY1" fmla="*/ 111889 h 337715"/>
                <a:gd name="connsiteX2" fmla="*/ 1970 w 282319"/>
                <a:gd name="connsiteY2" fmla="*/ 337314 h 337715"/>
                <a:gd name="connsiteX3" fmla="*/ 78170 w 282319"/>
                <a:gd name="connsiteY3" fmla="*/ 162689 h 337715"/>
                <a:gd name="connsiteX4" fmla="*/ 281370 w 282319"/>
                <a:gd name="connsiteY4" fmla="*/ 764 h 33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319" h="337715">
                  <a:moveTo>
                    <a:pt x="281370" y="764"/>
                  </a:moveTo>
                  <a:cubicBezTo>
                    <a:pt x="293012" y="-7703"/>
                    <a:pt x="194587" y="55797"/>
                    <a:pt x="148020" y="111889"/>
                  </a:cubicBezTo>
                  <a:cubicBezTo>
                    <a:pt x="101453" y="167981"/>
                    <a:pt x="13612" y="328847"/>
                    <a:pt x="1970" y="337314"/>
                  </a:cubicBezTo>
                  <a:cubicBezTo>
                    <a:pt x="-9672" y="345781"/>
                    <a:pt x="32133" y="218251"/>
                    <a:pt x="78170" y="162689"/>
                  </a:cubicBezTo>
                  <a:cubicBezTo>
                    <a:pt x="124207" y="107127"/>
                    <a:pt x="269728" y="9231"/>
                    <a:pt x="281370" y="76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 1415">
              <a:extLst>
                <a:ext uri="{FF2B5EF4-FFF2-40B4-BE49-F238E27FC236}">
                  <a16:creationId xmlns:a16="http://schemas.microsoft.com/office/drawing/2014/main" id="{1C8822EE-EC00-25E8-0DCB-83076D8E47FF}"/>
                </a:ext>
              </a:extLst>
            </p:cNvPr>
            <p:cNvSpPr/>
            <p:nvPr/>
          </p:nvSpPr>
          <p:spPr>
            <a:xfrm>
              <a:off x="6734197" y="7733292"/>
              <a:ext cx="85703" cy="824052"/>
            </a:xfrm>
            <a:custGeom>
              <a:avLst/>
              <a:gdLst>
                <a:gd name="connsiteX0" fmla="*/ 85703 w 85703"/>
                <a:gd name="connsiteY0" fmla="*/ 1008 h 824052"/>
                <a:gd name="connsiteX1" fmla="*/ 3153 w 85703"/>
                <a:gd name="connsiteY1" fmla="*/ 416933 h 824052"/>
                <a:gd name="connsiteX2" fmla="*/ 15853 w 85703"/>
                <a:gd name="connsiteY2" fmla="*/ 823333 h 824052"/>
                <a:gd name="connsiteX3" fmla="*/ 3153 w 85703"/>
                <a:gd name="connsiteY3" fmla="*/ 315333 h 824052"/>
                <a:gd name="connsiteX4" fmla="*/ 85703 w 85703"/>
                <a:gd name="connsiteY4" fmla="*/ 1008 h 82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03" h="824052">
                  <a:moveTo>
                    <a:pt x="85703" y="1008"/>
                  </a:moveTo>
                  <a:cubicBezTo>
                    <a:pt x="85703" y="17941"/>
                    <a:pt x="14795" y="279879"/>
                    <a:pt x="3153" y="416933"/>
                  </a:cubicBezTo>
                  <a:cubicBezTo>
                    <a:pt x="-8489" y="553987"/>
                    <a:pt x="15853" y="840266"/>
                    <a:pt x="15853" y="823333"/>
                  </a:cubicBezTo>
                  <a:cubicBezTo>
                    <a:pt x="15853" y="806400"/>
                    <a:pt x="-8489" y="446566"/>
                    <a:pt x="3153" y="315333"/>
                  </a:cubicBezTo>
                  <a:cubicBezTo>
                    <a:pt x="14795" y="184100"/>
                    <a:pt x="85703" y="-15925"/>
                    <a:pt x="85703" y="100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 1416">
              <a:extLst>
                <a:ext uri="{FF2B5EF4-FFF2-40B4-BE49-F238E27FC236}">
                  <a16:creationId xmlns:a16="http://schemas.microsoft.com/office/drawing/2014/main" id="{83365809-E688-A218-E2AA-865B64003519}"/>
                </a:ext>
              </a:extLst>
            </p:cNvPr>
            <p:cNvSpPr/>
            <p:nvPr/>
          </p:nvSpPr>
          <p:spPr>
            <a:xfrm>
              <a:off x="6733896" y="8181961"/>
              <a:ext cx="236090" cy="114359"/>
            </a:xfrm>
            <a:custGeom>
              <a:avLst/>
              <a:gdLst>
                <a:gd name="connsiteX0" fmla="*/ 279 w 236090"/>
                <a:gd name="connsiteY0" fmla="*/ 14 h 114359"/>
                <a:gd name="connsiteX1" fmla="*/ 136804 w 236090"/>
                <a:gd name="connsiteY1" fmla="*/ 76214 h 114359"/>
                <a:gd name="connsiteX2" fmla="*/ 235229 w 236090"/>
                <a:gd name="connsiteY2" fmla="*/ 114314 h 114359"/>
                <a:gd name="connsiteX3" fmla="*/ 174904 w 236090"/>
                <a:gd name="connsiteY3" fmla="*/ 82564 h 114359"/>
                <a:gd name="connsiteX4" fmla="*/ 279 w 236090"/>
                <a:gd name="connsiteY4" fmla="*/ 14 h 11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090" h="114359">
                  <a:moveTo>
                    <a:pt x="279" y="14"/>
                  </a:moveTo>
                  <a:cubicBezTo>
                    <a:pt x="-6071" y="-1044"/>
                    <a:pt x="97646" y="57164"/>
                    <a:pt x="136804" y="76214"/>
                  </a:cubicBezTo>
                  <a:cubicBezTo>
                    <a:pt x="175962" y="95264"/>
                    <a:pt x="228879" y="113256"/>
                    <a:pt x="235229" y="114314"/>
                  </a:cubicBezTo>
                  <a:cubicBezTo>
                    <a:pt x="241579" y="115372"/>
                    <a:pt x="211946" y="97910"/>
                    <a:pt x="174904" y="82564"/>
                  </a:cubicBezTo>
                  <a:cubicBezTo>
                    <a:pt x="137862" y="67218"/>
                    <a:pt x="6629" y="1072"/>
                    <a:pt x="279" y="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 1417">
              <a:extLst>
                <a:ext uri="{FF2B5EF4-FFF2-40B4-BE49-F238E27FC236}">
                  <a16:creationId xmlns:a16="http://schemas.microsoft.com/office/drawing/2014/main" id="{4EEE0977-EF77-3E57-96C8-E304A3C82ABC}"/>
                </a:ext>
              </a:extLst>
            </p:cNvPr>
            <p:cNvSpPr/>
            <p:nvPr/>
          </p:nvSpPr>
          <p:spPr>
            <a:xfrm>
              <a:off x="6734151" y="8318484"/>
              <a:ext cx="149402" cy="77039"/>
            </a:xfrm>
            <a:custGeom>
              <a:avLst/>
              <a:gdLst>
                <a:gd name="connsiteX0" fmla="*/ 19074 w 149402"/>
                <a:gd name="connsiteY0" fmla="*/ 16 h 77039"/>
                <a:gd name="connsiteX1" fmla="*/ 136549 w 149402"/>
                <a:gd name="connsiteY1" fmla="*/ 60341 h 77039"/>
                <a:gd name="connsiteX2" fmla="*/ 24 w 149402"/>
                <a:gd name="connsiteY2" fmla="*/ 76216 h 77039"/>
                <a:gd name="connsiteX3" fmla="*/ 149249 w 149402"/>
                <a:gd name="connsiteY3" fmla="*/ 66691 h 77039"/>
                <a:gd name="connsiteX4" fmla="*/ 19074 w 149402"/>
                <a:gd name="connsiteY4" fmla="*/ 16 h 7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02" h="77039">
                  <a:moveTo>
                    <a:pt x="19074" y="16"/>
                  </a:moveTo>
                  <a:cubicBezTo>
                    <a:pt x="16957" y="-1042"/>
                    <a:pt x="139724" y="47641"/>
                    <a:pt x="136549" y="60341"/>
                  </a:cubicBezTo>
                  <a:cubicBezTo>
                    <a:pt x="133374" y="73041"/>
                    <a:pt x="-2093" y="75158"/>
                    <a:pt x="24" y="76216"/>
                  </a:cubicBezTo>
                  <a:cubicBezTo>
                    <a:pt x="2141" y="77274"/>
                    <a:pt x="143957" y="79391"/>
                    <a:pt x="149249" y="66691"/>
                  </a:cubicBezTo>
                  <a:cubicBezTo>
                    <a:pt x="154541" y="53991"/>
                    <a:pt x="21191" y="1074"/>
                    <a:pt x="19074" y="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 1418">
              <a:extLst>
                <a:ext uri="{FF2B5EF4-FFF2-40B4-BE49-F238E27FC236}">
                  <a16:creationId xmlns:a16="http://schemas.microsoft.com/office/drawing/2014/main" id="{568AD7E6-36D6-3981-8066-130C21AC5A64}"/>
                </a:ext>
              </a:extLst>
            </p:cNvPr>
            <p:cNvSpPr/>
            <p:nvPr/>
          </p:nvSpPr>
          <p:spPr>
            <a:xfrm>
              <a:off x="6812470" y="7450845"/>
              <a:ext cx="58234" cy="215188"/>
            </a:xfrm>
            <a:custGeom>
              <a:avLst/>
              <a:gdLst>
                <a:gd name="connsiteX0" fmla="*/ 58230 w 58234"/>
                <a:gd name="connsiteY0" fmla="*/ 880 h 215188"/>
                <a:gd name="connsiteX1" fmla="*/ 4255 w 58234"/>
                <a:gd name="connsiteY1" fmla="*/ 210430 h 215188"/>
                <a:gd name="connsiteX2" fmla="*/ 7430 w 58234"/>
                <a:gd name="connsiteY2" fmla="*/ 137405 h 215188"/>
                <a:gd name="connsiteX3" fmla="*/ 58230 w 58234"/>
                <a:gd name="connsiteY3" fmla="*/ 880 h 21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34" h="215188">
                  <a:moveTo>
                    <a:pt x="58230" y="880"/>
                  </a:moveTo>
                  <a:cubicBezTo>
                    <a:pt x="57701" y="13051"/>
                    <a:pt x="12722" y="187676"/>
                    <a:pt x="4255" y="210430"/>
                  </a:cubicBezTo>
                  <a:cubicBezTo>
                    <a:pt x="-4212" y="233184"/>
                    <a:pt x="1609" y="168626"/>
                    <a:pt x="7430" y="137405"/>
                  </a:cubicBezTo>
                  <a:cubicBezTo>
                    <a:pt x="13251" y="106184"/>
                    <a:pt x="58759" y="-11291"/>
                    <a:pt x="58230" y="88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 1419">
              <a:extLst>
                <a:ext uri="{FF2B5EF4-FFF2-40B4-BE49-F238E27FC236}">
                  <a16:creationId xmlns:a16="http://schemas.microsoft.com/office/drawing/2014/main" id="{0036ADF9-91C5-4BF5-F18E-DE734AE04B26}"/>
                </a:ext>
              </a:extLst>
            </p:cNvPr>
            <p:cNvSpPr/>
            <p:nvPr/>
          </p:nvSpPr>
          <p:spPr>
            <a:xfrm>
              <a:off x="7337274" y="6925347"/>
              <a:ext cx="54140" cy="1005938"/>
            </a:xfrm>
            <a:custGeom>
              <a:avLst/>
              <a:gdLst>
                <a:gd name="connsiteX0" fmla="*/ 151 w 54140"/>
                <a:gd name="connsiteY0" fmla="*/ 15203 h 1005938"/>
                <a:gd name="connsiteX1" fmla="*/ 35076 w 54140"/>
                <a:gd name="connsiteY1" fmla="*/ 389853 h 1005938"/>
                <a:gd name="connsiteX2" fmla="*/ 35076 w 54140"/>
                <a:gd name="connsiteY2" fmla="*/ 183478 h 1005938"/>
                <a:gd name="connsiteX3" fmla="*/ 54126 w 54140"/>
                <a:gd name="connsiteY3" fmla="*/ 608928 h 1005938"/>
                <a:gd name="connsiteX4" fmla="*/ 38251 w 54140"/>
                <a:gd name="connsiteY4" fmla="*/ 1005803 h 1005938"/>
                <a:gd name="connsiteX5" fmla="*/ 38251 w 54140"/>
                <a:gd name="connsiteY5" fmla="*/ 647028 h 1005938"/>
                <a:gd name="connsiteX6" fmla="*/ 22376 w 54140"/>
                <a:gd name="connsiteY6" fmla="*/ 126328 h 1005938"/>
                <a:gd name="connsiteX7" fmla="*/ 151 w 54140"/>
                <a:gd name="connsiteY7" fmla="*/ 15203 h 100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140" h="1005938">
                  <a:moveTo>
                    <a:pt x="151" y="15203"/>
                  </a:moveTo>
                  <a:cubicBezTo>
                    <a:pt x="2268" y="59124"/>
                    <a:pt x="29255" y="361807"/>
                    <a:pt x="35076" y="389853"/>
                  </a:cubicBezTo>
                  <a:cubicBezTo>
                    <a:pt x="40897" y="417899"/>
                    <a:pt x="31901" y="146966"/>
                    <a:pt x="35076" y="183478"/>
                  </a:cubicBezTo>
                  <a:cubicBezTo>
                    <a:pt x="38251" y="219990"/>
                    <a:pt x="53597" y="471874"/>
                    <a:pt x="54126" y="608928"/>
                  </a:cubicBezTo>
                  <a:cubicBezTo>
                    <a:pt x="54655" y="745982"/>
                    <a:pt x="40897" y="999453"/>
                    <a:pt x="38251" y="1005803"/>
                  </a:cubicBezTo>
                  <a:cubicBezTo>
                    <a:pt x="35605" y="1012153"/>
                    <a:pt x="40897" y="793607"/>
                    <a:pt x="38251" y="647028"/>
                  </a:cubicBezTo>
                  <a:cubicBezTo>
                    <a:pt x="35605" y="500449"/>
                    <a:pt x="26080" y="225811"/>
                    <a:pt x="22376" y="126328"/>
                  </a:cubicBezTo>
                  <a:cubicBezTo>
                    <a:pt x="18672" y="26845"/>
                    <a:pt x="-1966" y="-28718"/>
                    <a:pt x="151" y="1520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 1420">
              <a:extLst>
                <a:ext uri="{FF2B5EF4-FFF2-40B4-BE49-F238E27FC236}">
                  <a16:creationId xmlns:a16="http://schemas.microsoft.com/office/drawing/2014/main" id="{7D5AEC96-7B71-9D01-42D3-50425B9324BD}"/>
                </a:ext>
              </a:extLst>
            </p:cNvPr>
            <p:cNvSpPr/>
            <p:nvPr/>
          </p:nvSpPr>
          <p:spPr>
            <a:xfrm>
              <a:off x="6921407" y="7363802"/>
              <a:ext cx="352585" cy="87981"/>
            </a:xfrm>
            <a:custGeom>
              <a:avLst/>
              <a:gdLst>
                <a:gd name="connsiteX0" fmla="*/ 3268 w 352585"/>
                <a:gd name="connsiteY0" fmla="*/ 2198 h 87981"/>
                <a:gd name="connsiteX1" fmla="*/ 292193 w 352585"/>
                <a:gd name="connsiteY1" fmla="*/ 8548 h 87981"/>
                <a:gd name="connsiteX2" fmla="*/ 127093 w 352585"/>
                <a:gd name="connsiteY2" fmla="*/ 87923 h 87981"/>
                <a:gd name="connsiteX3" fmla="*/ 352518 w 352585"/>
                <a:gd name="connsiteY3" fmla="*/ 21248 h 87981"/>
                <a:gd name="connsiteX4" fmla="*/ 149318 w 352585"/>
                <a:gd name="connsiteY4" fmla="*/ 8548 h 87981"/>
                <a:gd name="connsiteX5" fmla="*/ 3268 w 352585"/>
                <a:gd name="connsiteY5" fmla="*/ 2198 h 8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585" h="87981">
                  <a:moveTo>
                    <a:pt x="3268" y="2198"/>
                  </a:moveTo>
                  <a:cubicBezTo>
                    <a:pt x="27080" y="2198"/>
                    <a:pt x="271556" y="-5739"/>
                    <a:pt x="292193" y="8548"/>
                  </a:cubicBezTo>
                  <a:cubicBezTo>
                    <a:pt x="312830" y="22835"/>
                    <a:pt x="117039" y="85806"/>
                    <a:pt x="127093" y="87923"/>
                  </a:cubicBezTo>
                  <a:cubicBezTo>
                    <a:pt x="137147" y="90040"/>
                    <a:pt x="348814" y="34477"/>
                    <a:pt x="352518" y="21248"/>
                  </a:cubicBezTo>
                  <a:cubicBezTo>
                    <a:pt x="356222" y="8019"/>
                    <a:pt x="206997" y="8548"/>
                    <a:pt x="149318" y="8548"/>
                  </a:cubicBezTo>
                  <a:cubicBezTo>
                    <a:pt x="91639" y="8548"/>
                    <a:pt x="-20544" y="2198"/>
                    <a:pt x="3268" y="219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 1421">
              <a:extLst>
                <a:ext uri="{FF2B5EF4-FFF2-40B4-BE49-F238E27FC236}">
                  <a16:creationId xmlns:a16="http://schemas.microsoft.com/office/drawing/2014/main" id="{F3E735B0-BC01-0212-C674-867A21C4C4D6}"/>
                </a:ext>
              </a:extLst>
            </p:cNvPr>
            <p:cNvSpPr/>
            <p:nvPr/>
          </p:nvSpPr>
          <p:spPr>
            <a:xfrm>
              <a:off x="7105247" y="6190017"/>
              <a:ext cx="40985" cy="526812"/>
            </a:xfrm>
            <a:custGeom>
              <a:avLst/>
              <a:gdLst>
                <a:gd name="connsiteX0" fmla="*/ 35328 w 40985"/>
                <a:gd name="connsiteY0" fmla="*/ 1233 h 526812"/>
                <a:gd name="connsiteX1" fmla="*/ 38503 w 40985"/>
                <a:gd name="connsiteY1" fmla="*/ 525108 h 526812"/>
                <a:gd name="connsiteX2" fmla="*/ 403 w 40985"/>
                <a:gd name="connsiteY2" fmla="*/ 175858 h 526812"/>
                <a:gd name="connsiteX3" fmla="*/ 19453 w 40985"/>
                <a:gd name="connsiteY3" fmla="*/ 372708 h 526812"/>
                <a:gd name="connsiteX4" fmla="*/ 35328 w 40985"/>
                <a:gd name="connsiteY4" fmla="*/ 1233 h 52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85" h="526812">
                  <a:moveTo>
                    <a:pt x="35328" y="1233"/>
                  </a:moveTo>
                  <a:cubicBezTo>
                    <a:pt x="38503" y="26633"/>
                    <a:pt x="44324" y="496004"/>
                    <a:pt x="38503" y="525108"/>
                  </a:cubicBezTo>
                  <a:cubicBezTo>
                    <a:pt x="32682" y="554212"/>
                    <a:pt x="3578" y="201258"/>
                    <a:pt x="403" y="175858"/>
                  </a:cubicBezTo>
                  <a:cubicBezTo>
                    <a:pt x="-2772" y="150458"/>
                    <a:pt x="13632" y="394404"/>
                    <a:pt x="19453" y="372708"/>
                  </a:cubicBezTo>
                  <a:cubicBezTo>
                    <a:pt x="25274" y="351012"/>
                    <a:pt x="32153" y="-24167"/>
                    <a:pt x="35328" y="12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 1422">
              <a:extLst>
                <a:ext uri="{FF2B5EF4-FFF2-40B4-BE49-F238E27FC236}">
                  <a16:creationId xmlns:a16="http://schemas.microsoft.com/office/drawing/2014/main" id="{8012437A-0CA0-FA7C-F2F0-E12DE91E425A}"/>
                </a:ext>
              </a:extLst>
            </p:cNvPr>
            <p:cNvSpPr/>
            <p:nvPr/>
          </p:nvSpPr>
          <p:spPr>
            <a:xfrm>
              <a:off x="7367921" y="6450150"/>
              <a:ext cx="96504" cy="485453"/>
            </a:xfrm>
            <a:custGeom>
              <a:avLst/>
              <a:gdLst>
                <a:gd name="connsiteX0" fmla="*/ 1254 w 96504"/>
                <a:gd name="connsiteY0" fmla="*/ 1450 h 485453"/>
                <a:gd name="connsiteX1" fmla="*/ 10779 w 96504"/>
                <a:gd name="connsiteY1" fmla="*/ 191950 h 485453"/>
                <a:gd name="connsiteX2" fmla="*/ 96504 w 96504"/>
                <a:gd name="connsiteY2" fmla="*/ 484050 h 485453"/>
                <a:gd name="connsiteX3" fmla="*/ 10779 w 96504"/>
                <a:gd name="connsiteY3" fmla="*/ 290375 h 485453"/>
                <a:gd name="connsiteX4" fmla="*/ 1254 w 96504"/>
                <a:gd name="connsiteY4" fmla="*/ 1450 h 48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04" h="485453">
                  <a:moveTo>
                    <a:pt x="1254" y="1450"/>
                  </a:moveTo>
                  <a:cubicBezTo>
                    <a:pt x="1254" y="-14954"/>
                    <a:pt x="-5096" y="111517"/>
                    <a:pt x="10779" y="191950"/>
                  </a:cubicBezTo>
                  <a:cubicBezTo>
                    <a:pt x="26654" y="272383"/>
                    <a:pt x="96504" y="467646"/>
                    <a:pt x="96504" y="484050"/>
                  </a:cubicBezTo>
                  <a:cubicBezTo>
                    <a:pt x="96504" y="500454"/>
                    <a:pt x="26125" y="369221"/>
                    <a:pt x="10779" y="290375"/>
                  </a:cubicBezTo>
                  <a:cubicBezTo>
                    <a:pt x="-4567" y="211529"/>
                    <a:pt x="1254" y="17854"/>
                    <a:pt x="1254" y="14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 1423">
              <a:extLst>
                <a:ext uri="{FF2B5EF4-FFF2-40B4-BE49-F238E27FC236}">
                  <a16:creationId xmlns:a16="http://schemas.microsoft.com/office/drawing/2014/main" id="{466DEB03-4633-E76F-A213-D89368F332F8}"/>
                </a:ext>
              </a:extLst>
            </p:cNvPr>
            <p:cNvSpPr/>
            <p:nvPr/>
          </p:nvSpPr>
          <p:spPr>
            <a:xfrm>
              <a:off x="7421335" y="7268061"/>
              <a:ext cx="403464" cy="771070"/>
            </a:xfrm>
            <a:custGeom>
              <a:avLst/>
              <a:gdLst>
                <a:gd name="connsiteX0" fmla="*/ 8165 w 403464"/>
                <a:gd name="connsiteY0" fmla="*/ 9039 h 771070"/>
                <a:gd name="connsiteX1" fmla="*/ 243115 w 403464"/>
                <a:gd name="connsiteY1" fmla="*/ 202714 h 771070"/>
                <a:gd name="connsiteX2" fmla="*/ 370115 w 403464"/>
                <a:gd name="connsiteY2" fmla="*/ 336064 h 771070"/>
                <a:gd name="connsiteX3" fmla="*/ 389165 w 403464"/>
                <a:gd name="connsiteY3" fmla="*/ 545614 h 771070"/>
                <a:gd name="connsiteX4" fmla="*/ 392340 w 403464"/>
                <a:gd name="connsiteY4" fmla="*/ 675789 h 771070"/>
                <a:gd name="connsiteX5" fmla="*/ 360590 w 403464"/>
                <a:gd name="connsiteY5" fmla="*/ 771039 h 771070"/>
                <a:gd name="connsiteX6" fmla="*/ 392340 w 403464"/>
                <a:gd name="connsiteY6" fmla="*/ 666264 h 771070"/>
                <a:gd name="connsiteX7" fmla="*/ 385990 w 403464"/>
                <a:gd name="connsiteY7" fmla="*/ 345589 h 771070"/>
                <a:gd name="connsiteX8" fmla="*/ 379640 w 403464"/>
                <a:gd name="connsiteY8" fmla="*/ 310664 h 771070"/>
                <a:gd name="connsiteX9" fmla="*/ 81190 w 403464"/>
                <a:gd name="connsiteY9" fmla="*/ 59839 h 771070"/>
                <a:gd name="connsiteX10" fmla="*/ 8165 w 403464"/>
                <a:gd name="connsiteY10" fmla="*/ 9039 h 77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3464" h="771070">
                  <a:moveTo>
                    <a:pt x="8165" y="9039"/>
                  </a:moveTo>
                  <a:cubicBezTo>
                    <a:pt x="35152" y="32851"/>
                    <a:pt x="182790" y="148210"/>
                    <a:pt x="243115" y="202714"/>
                  </a:cubicBezTo>
                  <a:cubicBezTo>
                    <a:pt x="303440" y="257218"/>
                    <a:pt x="345773" y="278914"/>
                    <a:pt x="370115" y="336064"/>
                  </a:cubicBezTo>
                  <a:cubicBezTo>
                    <a:pt x="394457" y="393214"/>
                    <a:pt x="385461" y="488993"/>
                    <a:pt x="389165" y="545614"/>
                  </a:cubicBezTo>
                  <a:cubicBezTo>
                    <a:pt x="392869" y="602235"/>
                    <a:pt x="397102" y="638218"/>
                    <a:pt x="392340" y="675789"/>
                  </a:cubicBezTo>
                  <a:cubicBezTo>
                    <a:pt x="387578" y="713360"/>
                    <a:pt x="360590" y="772626"/>
                    <a:pt x="360590" y="771039"/>
                  </a:cubicBezTo>
                  <a:cubicBezTo>
                    <a:pt x="360590" y="769452"/>
                    <a:pt x="388107" y="737172"/>
                    <a:pt x="392340" y="666264"/>
                  </a:cubicBezTo>
                  <a:cubicBezTo>
                    <a:pt x="396573" y="595356"/>
                    <a:pt x="388107" y="404856"/>
                    <a:pt x="385990" y="345589"/>
                  </a:cubicBezTo>
                  <a:cubicBezTo>
                    <a:pt x="383873" y="286322"/>
                    <a:pt x="430440" y="358289"/>
                    <a:pt x="379640" y="310664"/>
                  </a:cubicBezTo>
                  <a:cubicBezTo>
                    <a:pt x="328840" y="263039"/>
                    <a:pt x="137282" y="109052"/>
                    <a:pt x="81190" y="59839"/>
                  </a:cubicBezTo>
                  <a:cubicBezTo>
                    <a:pt x="25098" y="10627"/>
                    <a:pt x="-18822" y="-14773"/>
                    <a:pt x="8165" y="903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 1424">
              <a:extLst>
                <a:ext uri="{FF2B5EF4-FFF2-40B4-BE49-F238E27FC236}">
                  <a16:creationId xmlns:a16="http://schemas.microsoft.com/office/drawing/2014/main" id="{84B7F51B-0C4C-62C6-5B88-DA4D6819C9E2}"/>
                </a:ext>
              </a:extLst>
            </p:cNvPr>
            <p:cNvSpPr/>
            <p:nvPr/>
          </p:nvSpPr>
          <p:spPr>
            <a:xfrm>
              <a:off x="7612866" y="7406502"/>
              <a:ext cx="169377" cy="242409"/>
            </a:xfrm>
            <a:custGeom>
              <a:avLst/>
              <a:gdLst>
                <a:gd name="connsiteX0" fmla="*/ 784 w 169377"/>
                <a:gd name="connsiteY0" fmla="*/ 773 h 242409"/>
                <a:gd name="connsiteX1" fmla="*/ 165884 w 169377"/>
                <a:gd name="connsiteY1" fmla="*/ 235723 h 242409"/>
                <a:gd name="connsiteX2" fmla="*/ 105559 w 169377"/>
                <a:gd name="connsiteY2" fmla="*/ 162698 h 242409"/>
                <a:gd name="connsiteX3" fmla="*/ 784 w 169377"/>
                <a:gd name="connsiteY3" fmla="*/ 773 h 24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377" h="242409">
                  <a:moveTo>
                    <a:pt x="784" y="773"/>
                  </a:moveTo>
                  <a:cubicBezTo>
                    <a:pt x="10838" y="12944"/>
                    <a:pt x="148421" y="208735"/>
                    <a:pt x="165884" y="235723"/>
                  </a:cubicBezTo>
                  <a:cubicBezTo>
                    <a:pt x="183347" y="262711"/>
                    <a:pt x="130959" y="201856"/>
                    <a:pt x="105559" y="162698"/>
                  </a:cubicBezTo>
                  <a:cubicBezTo>
                    <a:pt x="80159" y="123540"/>
                    <a:pt x="-9270" y="-11398"/>
                    <a:pt x="784" y="77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 1425">
              <a:extLst>
                <a:ext uri="{FF2B5EF4-FFF2-40B4-BE49-F238E27FC236}">
                  <a16:creationId xmlns:a16="http://schemas.microsoft.com/office/drawing/2014/main" id="{CE4D7264-DC06-D025-55FC-56AE42449760}"/>
                </a:ext>
              </a:extLst>
            </p:cNvPr>
            <p:cNvSpPr/>
            <p:nvPr/>
          </p:nvSpPr>
          <p:spPr>
            <a:xfrm>
              <a:off x="7766050" y="7336407"/>
              <a:ext cx="54186" cy="297971"/>
            </a:xfrm>
            <a:custGeom>
              <a:avLst/>
              <a:gdLst>
                <a:gd name="connsiteX0" fmla="*/ 0 w 54186"/>
                <a:gd name="connsiteY0" fmla="*/ 1018 h 297971"/>
                <a:gd name="connsiteX1" fmla="*/ 47625 w 54186"/>
                <a:gd name="connsiteY1" fmla="*/ 289943 h 297971"/>
                <a:gd name="connsiteX2" fmla="*/ 47625 w 54186"/>
                <a:gd name="connsiteY2" fmla="*/ 197868 h 297971"/>
                <a:gd name="connsiteX3" fmla="*/ 0 w 54186"/>
                <a:gd name="connsiteY3" fmla="*/ 1018 h 29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86" h="297971">
                  <a:moveTo>
                    <a:pt x="0" y="1018"/>
                  </a:moveTo>
                  <a:cubicBezTo>
                    <a:pt x="0" y="16364"/>
                    <a:pt x="39688" y="257135"/>
                    <a:pt x="47625" y="289943"/>
                  </a:cubicBezTo>
                  <a:cubicBezTo>
                    <a:pt x="55562" y="322751"/>
                    <a:pt x="57150" y="247610"/>
                    <a:pt x="47625" y="197868"/>
                  </a:cubicBezTo>
                  <a:cubicBezTo>
                    <a:pt x="38100" y="148126"/>
                    <a:pt x="0" y="-14328"/>
                    <a:pt x="0" y="101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 1426">
              <a:extLst>
                <a:ext uri="{FF2B5EF4-FFF2-40B4-BE49-F238E27FC236}">
                  <a16:creationId xmlns:a16="http://schemas.microsoft.com/office/drawing/2014/main" id="{E0AFF190-6F18-4968-E320-F6F25B23130A}"/>
                </a:ext>
              </a:extLst>
            </p:cNvPr>
            <p:cNvSpPr/>
            <p:nvPr/>
          </p:nvSpPr>
          <p:spPr>
            <a:xfrm>
              <a:off x="7771906" y="8045701"/>
              <a:ext cx="159678" cy="1083950"/>
            </a:xfrm>
            <a:custGeom>
              <a:avLst/>
              <a:gdLst>
                <a:gd name="connsiteX0" fmla="*/ 10019 w 159678"/>
                <a:gd name="connsiteY0" fmla="*/ 28324 h 1083950"/>
                <a:gd name="connsiteX1" fmla="*/ 143369 w 159678"/>
                <a:gd name="connsiteY1" fmla="*/ 837949 h 1083950"/>
                <a:gd name="connsiteX2" fmla="*/ 156069 w 159678"/>
                <a:gd name="connsiteY2" fmla="*/ 1079249 h 1083950"/>
                <a:gd name="connsiteX3" fmla="*/ 130669 w 159678"/>
                <a:gd name="connsiteY3" fmla="*/ 936374 h 1083950"/>
                <a:gd name="connsiteX4" fmla="*/ 22719 w 159678"/>
                <a:gd name="connsiteY4" fmla="*/ 253749 h 1083950"/>
                <a:gd name="connsiteX5" fmla="*/ 10019 w 159678"/>
                <a:gd name="connsiteY5" fmla="*/ 28324 h 108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678" h="1083950">
                  <a:moveTo>
                    <a:pt x="10019" y="28324"/>
                  </a:moveTo>
                  <a:cubicBezTo>
                    <a:pt x="30127" y="125691"/>
                    <a:pt x="119027" y="662795"/>
                    <a:pt x="143369" y="837949"/>
                  </a:cubicBezTo>
                  <a:cubicBezTo>
                    <a:pt x="167711" y="1013103"/>
                    <a:pt x="158186" y="1062845"/>
                    <a:pt x="156069" y="1079249"/>
                  </a:cubicBezTo>
                  <a:cubicBezTo>
                    <a:pt x="153952" y="1095653"/>
                    <a:pt x="152894" y="1073957"/>
                    <a:pt x="130669" y="936374"/>
                  </a:cubicBezTo>
                  <a:cubicBezTo>
                    <a:pt x="108444" y="798791"/>
                    <a:pt x="42298" y="403503"/>
                    <a:pt x="22719" y="253749"/>
                  </a:cubicBezTo>
                  <a:cubicBezTo>
                    <a:pt x="3140" y="103995"/>
                    <a:pt x="-10089" y="-69043"/>
                    <a:pt x="10019" y="2832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 1427">
              <a:extLst>
                <a:ext uri="{FF2B5EF4-FFF2-40B4-BE49-F238E27FC236}">
                  <a16:creationId xmlns:a16="http://schemas.microsoft.com/office/drawing/2014/main" id="{C8A3322D-811C-53F5-C472-AE27EA871B7F}"/>
                </a:ext>
              </a:extLst>
            </p:cNvPr>
            <p:cNvSpPr/>
            <p:nvPr/>
          </p:nvSpPr>
          <p:spPr>
            <a:xfrm>
              <a:off x="7317901" y="8010351"/>
              <a:ext cx="597380" cy="1126104"/>
            </a:xfrm>
            <a:custGeom>
              <a:avLst/>
              <a:gdLst>
                <a:gd name="connsiteX0" fmla="*/ 474 w 597380"/>
                <a:gd name="connsiteY0" fmla="*/ 174 h 1126104"/>
                <a:gd name="connsiteX1" fmla="*/ 165574 w 597380"/>
                <a:gd name="connsiteY1" fmla="*/ 549449 h 1126104"/>
                <a:gd name="connsiteX2" fmla="*/ 317974 w 597380"/>
                <a:gd name="connsiteY2" fmla="*/ 793924 h 1126104"/>
                <a:gd name="connsiteX3" fmla="*/ 267174 w 597380"/>
                <a:gd name="connsiteY3" fmla="*/ 730424 h 1126104"/>
                <a:gd name="connsiteX4" fmla="*/ 473549 w 597380"/>
                <a:gd name="connsiteY4" fmla="*/ 933624 h 1126104"/>
                <a:gd name="connsiteX5" fmla="*/ 549749 w 597380"/>
                <a:gd name="connsiteY5" fmla="*/ 1012999 h 1126104"/>
                <a:gd name="connsiteX6" fmla="*/ 597374 w 597380"/>
                <a:gd name="connsiteY6" fmla="*/ 1124124 h 1126104"/>
                <a:gd name="connsiteX7" fmla="*/ 552924 w 597380"/>
                <a:gd name="connsiteY7" fmla="*/ 911399 h 1126104"/>
                <a:gd name="connsiteX8" fmla="*/ 517999 w 597380"/>
                <a:gd name="connsiteY8" fmla="*/ 936799 h 1126104"/>
                <a:gd name="connsiteX9" fmla="*/ 219549 w 597380"/>
                <a:gd name="connsiteY9" fmla="*/ 609774 h 1126104"/>
                <a:gd name="connsiteX10" fmla="*/ 474 w 597380"/>
                <a:gd name="connsiteY10" fmla="*/ 174 h 112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7380" h="1126104">
                  <a:moveTo>
                    <a:pt x="474" y="174"/>
                  </a:moveTo>
                  <a:cubicBezTo>
                    <a:pt x="-8522" y="-9880"/>
                    <a:pt x="112657" y="417157"/>
                    <a:pt x="165574" y="549449"/>
                  </a:cubicBezTo>
                  <a:cubicBezTo>
                    <a:pt x="218491" y="681741"/>
                    <a:pt x="301041" y="763762"/>
                    <a:pt x="317974" y="793924"/>
                  </a:cubicBezTo>
                  <a:cubicBezTo>
                    <a:pt x="334907" y="824086"/>
                    <a:pt x="241245" y="707141"/>
                    <a:pt x="267174" y="730424"/>
                  </a:cubicBezTo>
                  <a:cubicBezTo>
                    <a:pt x="293103" y="753707"/>
                    <a:pt x="426453" y="886528"/>
                    <a:pt x="473549" y="933624"/>
                  </a:cubicBezTo>
                  <a:cubicBezTo>
                    <a:pt x="520645" y="980720"/>
                    <a:pt x="529112" y="981249"/>
                    <a:pt x="549749" y="1012999"/>
                  </a:cubicBezTo>
                  <a:cubicBezTo>
                    <a:pt x="570386" y="1044749"/>
                    <a:pt x="596845" y="1141057"/>
                    <a:pt x="597374" y="1124124"/>
                  </a:cubicBezTo>
                  <a:cubicBezTo>
                    <a:pt x="597903" y="1107191"/>
                    <a:pt x="566153" y="942620"/>
                    <a:pt x="552924" y="911399"/>
                  </a:cubicBezTo>
                  <a:cubicBezTo>
                    <a:pt x="539695" y="880178"/>
                    <a:pt x="573561" y="987070"/>
                    <a:pt x="517999" y="936799"/>
                  </a:cubicBezTo>
                  <a:cubicBezTo>
                    <a:pt x="462437" y="886528"/>
                    <a:pt x="299982" y="763762"/>
                    <a:pt x="219549" y="609774"/>
                  </a:cubicBezTo>
                  <a:cubicBezTo>
                    <a:pt x="139116" y="455786"/>
                    <a:pt x="9470" y="10228"/>
                    <a:pt x="474" y="17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 1428">
              <a:extLst>
                <a:ext uri="{FF2B5EF4-FFF2-40B4-BE49-F238E27FC236}">
                  <a16:creationId xmlns:a16="http://schemas.microsoft.com/office/drawing/2014/main" id="{A88E2455-5AAE-F403-52CA-9DE5C6AF6DEC}"/>
                </a:ext>
              </a:extLst>
            </p:cNvPr>
            <p:cNvSpPr/>
            <p:nvPr/>
          </p:nvSpPr>
          <p:spPr>
            <a:xfrm>
              <a:off x="7425718" y="7319730"/>
              <a:ext cx="315220" cy="584097"/>
            </a:xfrm>
            <a:custGeom>
              <a:avLst/>
              <a:gdLst>
                <a:gd name="connsiteX0" fmla="*/ 607 w 315220"/>
                <a:gd name="connsiteY0" fmla="*/ 1820 h 584097"/>
                <a:gd name="connsiteX1" fmla="*/ 308582 w 315220"/>
                <a:gd name="connsiteY1" fmla="*/ 576495 h 584097"/>
                <a:gd name="connsiteX2" fmla="*/ 213332 w 315220"/>
                <a:gd name="connsiteY2" fmla="*/ 335195 h 584097"/>
                <a:gd name="connsiteX3" fmla="*/ 229207 w 315220"/>
                <a:gd name="connsiteY3" fmla="*/ 392345 h 584097"/>
                <a:gd name="connsiteX4" fmla="*/ 607 w 315220"/>
                <a:gd name="connsiteY4" fmla="*/ 1820 h 58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220" h="584097">
                  <a:moveTo>
                    <a:pt x="607" y="1820"/>
                  </a:moveTo>
                  <a:cubicBezTo>
                    <a:pt x="13836" y="32512"/>
                    <a:pt x="273128" y="520933"/>
                    <a:pt x="308582" y="576495"/>
                  </a:cubicBezTo>
                  <a:cubicBezTo>
                    <a:pt x="344036" y="632057"/>
                    <a:pt x="226561" y="365887"/>
                    <a:pt x="213332" y="335195"/>
                  </a:cubicBezTo>
                  <a:cubicBezTo>
                    <a:pt x="200103" y="304503"/>
                    <a:pt x="264132" y="446849"/>
                    <a:pt x="229207" y="392345"/>
                  </a:cubicBezTo>
                  <a:cubicBezTo>
                    <a:pt x="194282" y="337841"/>
                    <a:pt x="-12622" y="-28872"/>
                    <a:pt x="607" y="182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 1429">
              <a:extLst>
                <a:ext uri="{FF2B5EF4-FFF2-40B4-BE49-F238E27FC236}">
                  <a16:creationId xmlns:a16="http://schemas.microsoft.com/office/drawing/2014/main" id="{A04AB6D8-9DBF-B8D5-3C63-32A120074102}"/>
                </a:ext>
              </a:extLst>
            </p:cNvPr>
            <p:cNvSpPr/>
            <p:nvPr/>
          </p:nvSpPr>
          <p:spPr>
            <a:xfrm>
              <a:off x="7438843" y="7861649"/>
              <a:ext cx="295563" cy="177673"/>
            </a:xfrm>
            <a:custGeom>
              <a:avLst/>
              <a:gdLst>
                <a:gd name="connsiteX0" fmla="*/ 182 w 295563"/>
                <a:gd name="connsiteY0" fmla="*/ 155226 h 177673"/>
                <a:gd name="connsiteX1" fmla="*/ 117657 w 295563"/>
                <a:gd name="connsiteY1" fmla="*/ 110776 h 177673"/>
                <a:gd name="connsiteX2" fmla="*/ 260532 w 295563"/>
                <a:gd name="connsiteY2" fmla="*/ 2826 h 177673"/>
                <a:gd name="connsiteX3" fmla="*/ 235132 w 295563"/>
                <a:gd name="connsiteY3" fmla="*/ 44101 h 177673"/>
                <a:gd name="connsiteX4" fmla="*/ 117657 w 295563"/>
                <a:gd name="connsiteY4" fmla="*/ 177451 h 177673"/>
                <a:gd name="connsiteX5" fmla="*/ 295457 w 295563"/>
                <a:gd name="connsiteY5" fmla="*/ 9176 h 177673"/>
                <a:gd name="connsiteX6" fmla="*/ 143057 w 295563"/>
                <a:gd name="connsiteY6" fmla="*/ 72676 h 177673"/>
                <a:gd name="connsiteX7" fmla="*/ 92257 w 295563"/>
                <a:gd name="connsiteY7" fmla="*/ 110776 h 177673"/>
                <a:gd name="connsiteX8" fmla="*/ 182 w 295563"/>
                <a:gd name="connsiteY8" fmla="*/ 155226 h 17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563" h="177673">
                  <a:moveTo>
                    <a:pt x="182" y="155226"/>
                  </a:moveTo>
                  <a:cubicBezTo>
                    <a:pt x="4415" y="155226"/>
                    <a:pt x="74266" y="136176"/>
                    <a:pt x="117657" y="110776"/>
                  </a:cubicBezTo>
                  <a:cubicBezTo>
                    <a:pt x="161048" y="85376"/>
                    <a:pt x="240953" y="13938"/>
                    <a:pt x="260532" y="2826"/>
                  </a:cubicBezTo>
                  <a:cubicBezTo>
                    <a:pt x="280111" y="-8286"/>
                    <a:pt x="258944" y="14997"/>
                    <a:pt x="235132" y="44101"/>
                  </a:cubicBezTo>
                  <a:cubicBezTo>
                    <a:pt x="211320" y="73205"/>
                    <a:pt x="107603" y="183272"/>
                    <a:pt x="117657" y="177451"/>
                  </a:cubicBezTo>
                  <a:cubicBezTo>
                    <a:pt x="127711" y="171630"/>
                    <a:pt x="291224" y="26638"/>
                    <a:pt x="295457" y="9176"/>
                  </a:cubicBezTo>
                  <a:cubicBezTo>
                    <a:pt x="299690" y="-8286"/>
                    <a:pt x="176924" y="55743"/>
                    <a:pt x="143057" y="72676"/>
                  </a:cubicBezTo>
                  <a:cubicBezTo>
                    <a:pt x="109190" y="89609"/>
                    <a:pt x="118186" y="95959"/>
                    <a:pt x="92257" y="110776"/>
                  </a:cubicBezTo>
                  <a:cubicBezTo>
                    <a:pt x="66328" y="125593"/>
                    <a:pt x="-4051" y="155226"/>
                    <a:pt x="182" y="1552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 1430">
              <a:extLst>
                <a:ext uri="{FF2B5EF4-FFF2-40B4-BE49-F238E27FC236}">
                  <a16:creationId xmlns:a16="http://schemas.microsoft.com/office/drawing/2014/main" id="{2F60810E-C721-12BC-C146-FF169DFD355E}"/>
                </a:ext>
              </a:extLst>
            </p:cNvPr>
            <p:cNvSpPr/>
            <p:nvPr/>
          </p:nvSpPr>
          <p:spPr>
            <a:xfrm>
              <a:off x="7457107" y="8082830"/>
              <a:ext cx="309335" cy="304007"/>
            </a:xfrm>
            <a:custGeom>
              <a:avLst/>
              <a:gdLst>
                <a:gd name="connsiteX0" fmla="*/ 159718 w 309335"/>
                <a:gd name="connsiteY0" fmla="*/ 720 h 304007"/>
                <a:gd name="connsiteX1" fmla="*/ 10493 w 309335"/>
                <a:gd name="connsiteY1" fmla="*/ 134070 h 304007"/>
                <a:gd name="connsiteX2" fmla="*/ 45418 w 309335"/>
                <a:gd name="connsiteY2" fmla="*/ 210270 h 304007"/>
                <a:gd name="connsiteX3" fmla="*/ 308943 w 309335"/>
                <a:gd name="connsiteY3" fmla="*/ 302345 h 304007"/>
                <a:gd name="connsiteX4" fmla="*/ 102568 w 309335"/>
                <a:gd name="connsiteY4" fmla="*/ 264245 h 304007"/>
                <a:gd name="connsiteX5" fmla="*/ 13668 w 309335"/>
                <a:gd name="connsiteY5" fmla="*/ 197570 h 304007"/>
                <a:gd name="connsiteX6" fmla="*/ 159718 w 309335"/>
                <a:gd name="connsiteY6" fmla="*/ 720 h 30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335" h="304007">
                  <a:moveTo>
                    <a:pt x="159718" y="720"/>
                  </a:moveTo>
                  <a:cubicBezTo>
                    <a:pt x="159189" y="-9863"/>
                    <a:pt x="29543" y="99145"/>
                    <a:pt x="10493" y="134070"/>
                  </a:cubicBezTo>
                  <a:cubicBezTo>
                    <a:pt x="-8557" y="168995"/>
                    <a:pt x="-4324" y="182224"/>
                    <a:pt x="45418" y="210270"/>
                  </a:cubicBezTo>
                  <a:cubicBezTo>
                    <a:pt x="95160" y="238316"/>
                    <a:pt x="299418" y="293349"/>
                    <a:pt x="308943" y="302345"/>
                  </a:cubicBezTo>
                  <a:cubicBezTo>
                    <a:pt x="318468" y="311341"/>
                    <a:pt x="151780" y="281707"/>
                    <a:pt x="102568" y="264245"/>
                  </a:cubicBezTo>
                  <a:cubicBezTo>
                    <a:pt x="53356" y="246783"/>
                    <a:pt x="5731" y="237257"/>
                    <a:pt x="13668" y="197570"/>
                  </a:cubicBezTo>
                  <a:cubicBezTo>
                    <a:pt x="21605" y="157883"/>
                    <a:pt x="160247" y="11303"/>
                    <a:pt x="159718" y="72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 1431">
              <a:extLst>
                <a:ext uri="{FF2B5EF4-FFF2-40B4-BE49-F238E27FC236}">
                  <a16:creationId xmlns:a16="http://schemas.microsoft.com/office/drawing/2014/main" id="{9C34519B-6BC8-06CA-BE18-D75F453430A0}"/>
                </a:ext>
              </a:extLst>
            </p:cNvPr>
            <p:cNvSpPr/>
            <p:nvPr/>
          </p:nvSpPr>
          <p:spPr>
            <a:xfrm>
              <a:off x="7416700" y="6911854"/>
              <a:ext cx="251185" cy="495442"/>
            </a:xfrm>
            <a:custGeom>
              <a:avLst/>
              <a:gdLst>
                <a:gd name="connsiteX0" fmla="*/ 100 w 251185"/>
                <a:gd name="connsiteY0" fmla="*/ 121 h 495442"/>
                <a:gd name="connsiteX1" fmla="*/ 63600 w 251185"/>
                <a:gd name="connsiteY1" fmla="*/ 190621 h 495442"/>
                <a:gd name="connsiteX2" fmla="*/ 95350 w 251185"/>
                <a:gd name="connsiteY2" fmla="*/ 355721 h 495442"/>
                <a:gd name="connsiteX3" fmla="*/ 250925 w 251185"/>
                <a:gd name="connsiteY3" fmla="*/ 495421 h 495442"/>
                <a:gd name="connsiteX4" fmla="*/ 54075 w 251185"/>
                <a:gd name="connsiteY4" fmla="*/ 365246 h 495442"/>
                <a:gd name="connsiteX5" fmla="*/ 79475 w 251185"/>
                <a:gd name="connsiteY5" fmla="*/ 219196 h 495442"/>
                <a:gd name="connsiteX6" fmla="*/ 100 w 251185"/>
                <a:gd name="connsiteY6" fmla="*/ 121 h 49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185" h="495442">
                  <a:moveTo>
                    <a:pt x="100" y="121"/>
                  </a:moveTo>
                  <a:cubicBezTo>
                    <a:pt x="-2546" y="-4641"/>
                    <a:pt x="47725" y="131354"/>
                    <a:pt x="63600" y="190621"/>
                  </a:cubicBezTo>
                  <a:cubicBezTo>
                    <a:pt x="79475" y="249888"/>
                    <a:pt x="64129" y="304921"/>
                    <a:pt x="95350" y="355721"/>
                  </a:cubicBezTo>
                  <a:cubicBezTo>
                    <a:pt x="126571" y="406521"/>
                    <a:pt x="257804" y="493834"/>
                    <a:pt x="250925" y="495421"/>
                  </a:cubicBezTo>
                  <a:cubicBezTo>
                    <a:pt x="244046" y="497008"/>
                    <a:pt x="82650" y="411284"/>
                    <a:pt x="54075" y="365246"/>
                  </a:cubicBezTo>
                  <a:cubicBezTo>
                    <a:pt x="25500" y="319208"/>
                    <a:pt x="84767" y="273700"/>
                    <a:pt x="79475" y="219196"/>
                  </a:cubicBezTo>
                  <a:cubicBezTo>
                    <a:pt x="74183" y="164692"/>
                    <a:pt x="2746" y="4883"/>
                    <a:pt x="100" y="12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 1432">
              <a:extLst>
                <a:ext uri="{FF2B5EF4-FFF2-40B4-BE49-F238E27FC236}">
                  <a16:creationId xmlns:a16="http://schemas.microsoft.com/office/drawing/2014/main" id="{CAE4517D-4EC0-A4F4-BE00-9307F25E686D}"/>
                </a:ext>
              </a:extLst>
            </p:cNvPr>
            <p:cNvSpPr/>
            <p:nvPr/>
          </p:nvSpPr>
          <p:spPr>
            <a:xfrm>
              <a:off x="7544337" y="6620802"/>
              <a:ext cx="231853" cy="909098"/>
            </a:xfrm>
            <a:custGeom>
              <a:avLst/>
              <a:gdLst>
                <a:gd name="connsiteX0" fmla="*/ 2638 w 231853"/>
                <a:gd name="connsiteY0" fmla="*/ 14948 h 909098"/>
                <a:gd name="connsiteX1" fmla="*/ 189963 w 231853"/>
                <a:gd name="connsiteY1" fmla="*/ 770598 h 909098"/>
                <a:gd name="connsiteX2" fmla="*/ 224888 w 231853"/>
                <a:gd name="connsiteY2" fmla="*/ 869023 h 909098"/>
                <a:gd name="connsiteX3" fmla="*/ 88363 w 231853"/>
                <a:gd name="connsiteY3" fmla="*/ 313398 h 909098"/>
                <a:gd name="connsiteX4" fmla="*/ 2638 w 231853"/>
                <a:gd name="connsiteY4" fmla="*/ 14948 h 90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853" h="909098">
                  <a:moveTo>
                    <a:pt x="2638" y="14948"/>
                  </a:moveTo>
                  <a:cubicBezTo>
                    <a:pt x="19571" y="91148"/>
                    <a:pt x="152921" y="628252"/>
                    <a:pt x="189963" y="770598"/>
                  </a:cubicBezTo>
                  <a:cubicBezTo>
                    <a:pt x="227005" y="912944"/>
                    <a:pt x="241821" y="945223"/>
                    <a:pt x="224888" y="869023"/>
                  </a:cubicBezTo>
                  <a:cubicBezTo>
                    <a:pt x="207955" y="792823"/>
                    <a:pt x="122230" y="455215"/>
                    <a:pt x="88363" y="313398"/>
                  </a:cubicBezTo>
                  <a:cubicBezTo>
                    <a:pt x="54496" y="171581"/>
                    <a:pt x="-14295" y="-61252"/>
                    <a:pt x="2638" y="1494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 1433">
              <a:extLst>
                <a:ext uri="{FF2B5EF4-FFF2-40B4-BE49-F238E27FC236}">
                  <a16:creationId xmlns:a16="http://schemas.microsoft.com/office/drawing/2014/main" id="{4C91AC44-AF65-93CE-4B5A-870E278BF00A}"/>
                </a:ext>
              </a:extLst>
            </p:cNvPr>
            <p:cNvSpPr/>
            <p:nvPr/>
          </p:nvSpPr>
          <p:spPr>
            <a:xfrm>
              <a:off x="7248150" y="6670429"/>
              <a:ext cx="60774" cy="514705"/>
            </a:xfrm>
            <a:custGeom>
              <a:avLst/>
              <a:gdLst>
                <a:gd name="connsiteX0" fmla="*/ 38475 w 60774"/>
                <a:gd name="connsiteY0" fmla="*/ 246 h 514705"/>
                <a:gd name="connsiteX1" fmla="*/ 35300 w 60774"/>
                <a:gd name="connsiteY1" fmla="*/ 209796 h 514705"/>
                <a:gd name="connsiteX2" fmla="*/ 375 w 60774"/>
                <a:gd name="connsiteY2" fmla="*/ 330446 h 514705"/>
                <a:gd name="connsiteX3" fmla="*/ 60700 w 60774"/>
                <a:gd name="connsiteY3" fmla="*/ 514596 h 514705"/>
                <a:gd name="connsiteX4" fmla="*/ 13075 w 60774"/>
                <a:gd name="connsiteY4" fmla="*/ 355846 h 514705"/>
                <a:gd name="connsiteX5" fmla="*/ 22600 w 60774"/>
                <a:gd name="connsiteY5" fmla="*/ 254246 h 514705"/>
                <a:gd name="connsiteX6" fmla="*/ 38475 w 60774"/>
                <a:gd name="connsiteY6" fmla="*/ 246 h 51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74" h="514705">
                  <a:moveTo>
                    <a:pt x="38475" y="246"/>
                  </a:moveTo>
                  <a:cubicBezTo>
                    <a:pt x="40592" y="-7162"/>
                    <a:pt x="41650" y="154763"/>
                    <a:pt x="35300" y="209796"/>
                  </a:cubicBezTo>
                  <a:cubicBezTo>
                    <a:pt x="28950" y="264829"/>
                    <a:pt x="-3858" y="279646"/>
                    <a:pt x="375" y="330446"/>
                  </a:cubicBezTo>
                  <a:cubicBezTo>
                    <a:pt x="4608" y="381246"/>
                    <a:pt x="58583" y="510363"/>
                    <a:pt x="60700" y="514596"/>
                  </a:cubicBezTo>
                  <a:cubicBezTo>
                    <a:pt x="62817" y="518829"/>
                    <a:pt x="19425" y="399238"/>
                    <a:pt x="13075" y="355846"/>
                  </a:cubicBezTo>
                  <a:cubicBezTo>
                    <a:pt x="6725" y="312454"/>
                    <a:pt x="20483" y="311396"/>
                    <a:pt x="22600" y="254246"/>
                  </a:cubicBezTo>
                  <a:cubicBezTo>
                    <a:pt x="24717" y="197096"/>
                    <a:pt x="36358" y="7654"/>
                    <a:pt x="38475" y="24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 1434">
              <a:extLst>
                <a:ext uri="{FF2B5EF4-FFF2-40B4-BE49-F238E27FC236}">
                  <a16:creationId xmlns:a16="http://schemas.microsoft.com/office/drawing/2014/main" id="{7E10C780-DFDE-7C83-3AF8-5404B8C1BE0D}"/>
                </a:ext>
              </a:extLst>
            </p:cNvPr>
            <p:cNvSpPr/>
            <p:nvPr/>
          </p:nvSpPr>
          <p:spPr>
            <a:xfrm>
              <a:off x="6837554" y="5581461"/>
              <a:ext cx="14114" cy="400448"/>
            </a:xfrm>
            <a:custGeom>
              <a:avLst/>
              <a:gdLst>
                <a:gd name="connsiteX0" fmla="*/ 1396 w 14114"/>
                <a:gd name="connsiteY0" fmla="*/ 189 h 400448"/>
                <a:gd name="connsiteX1" fmla="*/ 1396 w 14114"/>
                <a:gd name="connsiteY1" fmla="*/ 222439 h 400448"/>
                <a:gd name="connsiteX2" fmla="*/ 10921 w 14114"/>
                <a:gd name="connsiteY2" fmla="*/ 400239 h 400448"/>
                <a:gd name="connsiteX3" fmla="*/ 14096 w 14114"/>
                <a:gd name="connsiteY3" fmla="*/ 187514 h 400448"/>
                <a:gd name="connsiteX4" fmla="*/ 1396 w 14114"/>
                <a:gd name="connsiteY4" fmla="*/ 189 h 40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14" h="400448">
                  <a:moveTo>
                    <a:pt x="1396" y="189"/>
                  </a:moveTo>
                  <a:cubicBezTo>
                    <a:pt x="-721" y="6010"/>
                    <a:pt x="-191" y="155764"/>
                    <a:pt x="1396" y="222439"/>
                  </a:cubicBezTo>
                  <a:cubicBezTo>
                    <a:pt x="2983" y="289114"/>
                    <a:pt x="8804" y="406060"/>
                    <a:pt x="10921" y="400239"/>
                  </a:cubicBezTo>
                  <a:cubicBezTo>
                    <a:pt x="13038" y="394418"/>
                    <a:pt x="13567" y="251014"/>
                    <a:pt x="14096" y="187514"/>
                  </a:cubicBezTo>
                  <a:cubicBezTo>
                    <a:pt x="14625" y="124014"/>
                    <a:pt x="3513" y="-5632"/>
                    <a:pt x="1396" y="18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 1435">
              <a:extLst>
                <a:ext uri="{FF2B5EF4-FFF2-40B4-BE49-F238E27FC236}">
                  <a16:creationId xmlns:a16="http://schemas.microsoft.com/office/drawing/2014/main" id="{45B9D9B2-943A-A4D6-C2FE-7B918EBC0CE4}"/>
                </a:ext>
              </a:extLst>
            </p:cNvPr>
            <p:cNvSpPr/>
            <p:nvPr/>
          </p:nvSpPr>
          <p:spPr>
            <a:xfrm>
              <a:off x="6832872" y="5516247"/>
              <a:ext cx="632568" cy="68918"/>
            </a:xfrm>
            <a:custGeom>
              <a:avLst/>
              <a:gdLst>
                <a:gd name="connsiteX0" fmla="*/ 2903 w 632568"/>
                <a:gd name="connsiteY0" fmla="*/ 68578 h 68918"/>
                <a:gd name="connsiteX1" fmla="*/ 133078 w 632568"/>
                <a:gd name="connsiteY1" fmla="*/ 27303 h 68918"/>
                <a:gd name="connsiteX2" fmla="*/ 342628 w 632568"/>
                <a:gd name="connsiteY2" fmla="*/ 14603 h 68918"/>
                <a:gd name="connsiteX3" fmla="*/ 310878 w 632568"/>
                <a:gd name="connsiteY3" fmla="*/ 8253 h 68918"/>
                <a:gd name="connsiteX4" fmla="*/ 577578 w 632568"/>
                <a:gd name="connsiteY4" fmla="*/ 36828 h 68918"/>
                <a:gd name="connsiteX5" fmla="*/ 625203 w 632568"/>
                <a:gd name="connsiteY5" fmla="*/ 62228 h 68918"/>
                <a:gd name="connsiteX6" fmla="*/ 472803 w 632568"/>
                <a:gd name="connsiteY6" fmla="*/ 14603 h 68918"/>
                <a:gd name="connsiteX7" fmla="*/ 256903 w 632568"/>
                <a:gd name="connsiteY7" fmla="*/ 1903 h 68918"/>
                <a:gd name="connsiteX8" fmla="*/ 2903 w 632568"/>
                <a:gd name="connsiteY8" fmla="*/ 68578 h 6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568" h="68918">
                  <a:moveTo>
                    <a:pt x="2903" y="68578"/>
                  </a:moveTo>
                  <a:cubicBezTo>
                    <a:pt x="-17734" y="72811"/>
                    <a:pt x="76457" y="36299"/>
                    <a:pt x="133078" y="27303"/>
                  </a:cubicBezTo>
                  <a:cubicBezTo>
                    <a:pt x="189699" y="18307"/>
                    <a:pt x="312995" y="17778"/>
                    <a:pt x="342628" y="14603"/>
                  </a:cubicBezTo>
                  <a:cubicBezTo>
                    <a:pt x="372261" y="11428"/>
                    <a:pt x="271720" y="4549"/>
                    <a:pt x="310878" y="8253"/>
                  </a:cubicBezTo>
                  <a:cubicBezTo>
                    <a:pt x="350036" y="11957"/>
                    <a:pt x="525191" y="27832"/>
                    <a:pt x="577578" y="36828"/>
                  </a:cubicBezTo>
                  <a:cubicBezTo>
                    <a:pt x="629965" y="45824"/>
                    <a:pt x="642665" y="65932"/>
                    <a:pt x="625203" y="62228"/>
                  </a:cubicBezTo>
                  <a:cubicBezTo>
                    <a:pt x="607741" y="58524"/>
                    <a:pt x="534186" y="24657"/>
                    <a:pt x="472803" y="14603"/>
                  </a:cubicBezTo>
                  <a:cubicBezTo>
                    <a:pt x="411420" y="4549"/>
                    <a:pt x="332574" y="-3918"/>
                    <a:pt x="256903" y="1903"/>
                  </a:cubicBezTo>
                  <a:cubicBezTo>
                    <a:pt x="181232" y="7724"/>
                    <a:pt x="23540" y="64345"/>
                    <a:pt x="2903" y="6857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 1436">
              <a:extLst>
                <a:ext uri="{FF2B5EF4-FFF2-40B4-BE49-F238E27FC236}">
                  <a16:creationId xmlns:a16="http://schemas.microsoft.com/office/drawing/2014/main" id="{CC7BA2E0-B1E9-3A97-2A8D-4E6E5446659E}"/>
                </a:ext>
              </a:extLst>
            </p:cNvPr>
            <p:cNvSpPr/>
            <p:nvPr/>
          </p:nvSpPr>
          <p:spPr>
            <a:xfrm>
              <a:off x="7453607" y="5593892"/>
              <a:ext cx="21338" cy="353875"/>
            </a:xfrm>
            <a:custGeom>
              <a:avLst/>
              <a:gdLst>
                <a:gd name="connsiteX0" fmla="*/ 17168 w 21338"/>
                <a:gd name="connsiteY0" fmla="*/ 458 h 353875"/>
                <a:gd name="connsiteX1" fmla="*/ 20343 w 21338"/>
                <a:gd name="connsiteY1" fmla="*/ 190958 h 353875"/>
                <a:gd name="connsiteX2" fmla="*/ 1293 w 21338"/>
                <a:gd name="connsiteY2" fmla="*/ 352883 h 353875"/>
                <a:gd name="connsiteX3" fmla="*/ 4468 w 21338"/>
                <a:gd name="connsiteY3" fmla="*/ 248108 h 353875"/>
                <a:gd name="connsiteX4" fmla="*/ 17168 w 21338"/>
                <a:gd name="connsiteY4" fmla="*/ 458 h 35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8" h="353875">
                  <a:moveTo>
                    <a:pt x="17168" y="458"/>
                  </a:moveTo>
                  <a:cubicBezTo>
                    <a:pt x="19814" y="-9067"/>
                    <a:pt x="22989" y="132221"/>
                    <a:pt x="20343" y="190958"/>
                  </a:cubicBezTo>
                  <a:cubicBezTo>
                    <a:pt x="17697" y="249695"/>
                    <a:pt x="3939" y="343358"/>
                    <a:pt x="1293" y="352883"/>
                  </a:cubicBezTo>
                  <a:cubicBezTo>
                    <a:pt x="-1353" y="362408"/>
                    <a:pt x="235" y="301554"/>
                    <a:pt x="4468" y="248108"/>
                  </a:cubicBezTo>
                  <a:cubicBezTo>
                    <a:pt x="8701" y="194662"/>
                    <a:pt x="14522" y="9983"/>
                    <a:pt x="17168" y="45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 1437">
              <a:extLst>
                <a:ext uri="{FF2B5EF4-FFF2-40B4-BE49-F238E27FC236}">
                  <a16:creationId xmlns:a16="http://schemas.microsoft.com/office/drawing/2014/main" id="{59F17C15-B199-15BE-5D47-FC4650FA4EE0}"/>
                </a:ext>
              </a:extLst>
            </p:cNvPr>
            <p:cNvSpPr/>
            <p:nvPr/>
          </p:nvSpPr>
          <p:spPr>
            <a:xfrm>
              <a:off x="6864137" y="5876675"/>
              <a:ext cx="398017" cy="63896"/>
            </a:xfrm>
            <a:custGeom>
              <a:avLst/>
              <a:gdLst>
                <a:gd name="connsiteX0" fmla="*/ 213 w 398017"/>
                <a:gd name="connsiteY0" fmla="*/ 63750 h 63896"/>
                <a:gd name="connsiteX1" fmla="*/ 136738 w 398017"/>
                <a:gd name="connsiteY1" fmla="*/ 22475 h 63896"/>
                <a:gd name="connsiteX2" fmla="*/ 393913 w 398017"/>
                <a:gd name="connsiteY2" fmla="*/ 3425 h 63896"/>
                <a:gd name="connsiteX3" fmla="*/ 285963 w 398017"/>
                <a:gd name="connsiteY3" fmla="*/ 250 h 63896"/>
                <a:gd name="connsiteX4" fmla="*/ 165313 w 398017"/>
                <a:gd name="connsiteY4" fmla="*/ 6600 h 63896"/>
                <a:gd name="connsiteX5" fmla="*/ 213 w 398017"/>
                <a:gd name="connsiteY5" fmla="*/ 63750 h 6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017" h="63896">
                  <a:moveTo>
                    <a:pt x="213" y="63750"/>
                  </a:moveTo>
                  <a:cubicBezTo>
                    <a:pt x="-4549" y="66396"/>
                    <a:pt x="71121" y="32529"/>
                    <a:pt x="136738" y="22475"/>
                  </a:cubicBezTo>
                  <a:cubicBezTo>
                    <a:pt x="202355" y="12421"/>
                    <a:pt x="369042" y="7129"/>
                    <a:pt x="393913" y="3425"/>
                  </a:cubicBezTo>
                  <a:cubicBezTo>
                    <a:pt x="418784" y="-279"/>
                    <a:pt x="324063" y="-279"/>
                    <a:pt x="285963" y="250"/>
                  </a:cubicBezTo>
                  <a:cubicBezTo>
                    <a:pt x="247863" y="779"/>
                    <a:pt x="213996" y="-808"/>
                    <a:pt x="165313" y="6600"/>
                  </a:cubicBezTo>
                  <a:cubicBezTo>
                    <a:pt x="116630" y="14008"/>
                    <a:pt x="4975" y="61104"/>
                    <a:pt x="213" y="6375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 1438">
              <a:extLst>
                <a:ext uri="{FF2B5EF4-FFF2-40B4-BE49-F238E27FC236}">
                  <a16:creationId xmlns:a16="http://schemas.microsoft.com/office/drawing/2014/main" id="{264EC15A-A7B0-3BB6-02C7-F48C2B8DD220}"/>
                </a:ext>
              </a:extLst>
            </p:cNvPr>
            <p:cNvSpPr/>
            <p:nvPr/>
          </p:nvSpPr>
          <p:spPr>
            <a:xfrm>
              <a:off x="6905803" y="5898408"/>
              <a:ext cx="552289" cy="118516"/>
            </a:xfrm>
            <a:custGeom>
              <a:avLst/>
              <a:gdLst>
                <a:gd name="connsiteX0" fmla="*/ 2997 w 552289"/>
                <a:gd name="connsiteY0" fmla="*/ 80117 h 118516"/>
                <a:gd name="connsiteX1" fmla="*/ 101422 w 552289"/>
                <a:gd name="connsiteY1" fmla="*/ 29317 h 118516"/>
                <a:gd name="connsiteX2" fmla="*/ 333197 w 552289"/>
                <a:gd name="connsiteY2" fmla="*/ 742 h 118516"/>
                <a:gd name="connsiteX3" fmla="*/ 463372 w 552289"/>
                <a:gd name="connsiteY3" fmla="*/ 22967 h 118516"/>
                <a:gd name="connsiteX4" fmla="*/ 523697 w 552289"/>
                <a:gd name="connsiteY4" fmla="*/ 51542 h 118516"/>
                <a:gd name="connsiteX5" fmla="*/ 520522 w 552289"/>
                <a:gd name="connsiteY5" fmla="*/ 64242 h 118516"/>
                <a:gd name="connsiteX6" fmla="*/ 422097 w 552289"/>
                <a:gd name="connsiteY6" fmla="*/ 118217 h 118516"/>
                <a:gd name="connsiteX7" fmla="*/ 545922 w 552289"/>
                <a:gd name="connsiteY7" fmla="*/ 83292 h 118516"/>
                <a:gd name="connsiteX8" fmla="*/ 523697 w 552289"/>
                <a:gd name="connsiteY8" fmla="*/ 26142 h 118516"/>
                <a:gd name="connsiteX9" fmla="*/ 431622 w 552289"/>
                <a:gd name="connsiteY9" fmla="*/ 742 h 118516"/>
                <a:gd name="connsiteX10" fmla="*/ 158572 w 552289"/>
                <a:gd name="connsiteY10" fmla="*/ 7092 h 118516"/>
                <a:gd name="connsiteX11" fmla="*/ 206197 w 552289"/>
                <a:gd name="connsiteY11" fmla="*/ 10267 h 118516"/>
                <a:gd name="connsiteX12" fmla="*/ 41097 w 552289"/>
                <a:gd name="connsiteY12" fmla="*/ 26142 h 118516"/>
                <a:gd name="connsiteX13" fmla="*/ 2997 w 552289"/>
                <a:gd name="connsiteY13" fmla="*/ 80117 h 11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2289" h="118516">
                  <a:moveTo>
                    <a:pt x="2997" y="80117"/>
                  </a:moveTo>
                  <a:cubicBezTo>
                    <a:pt x="13051" y="80646"/>
                    <a:pt x="46389" y="42546"/>
                    <a:pt x="101422" y="29317"/>
                  </a:cubicBezTo>
                  <a:cubicBezTo>
                    <a:pt x="156455" y="16088"/>
                    <a:pt x="272872" y="1800"/>
                    <a:pt x="333197" y="742"/>
                  </a:cubicBezTo>
                  <a:cubicBezTo>
                    <a:pt x="393522" y="-316"/>
                    <a:pt x="431622" y="14500"/>
                    <a:pt x="463372" y="22967"/>
                  </a:cubicBezTo>
                  <a:cubicBezTo>
                    <a:pt x="495122" y="31434"/>
                    <a:pt x="523697" y="51542"/>
                    <a:pt x="523697" y="51542"/>
                  </a:cubicBezTo>
                  <a:cubicBezTo>
                    <a:pt x="533222" y="58421"/>
                    <a:pt x="537455" y="53130"/>
                    <a:pt x="520522" y="64242"/>
                  </a:cubicBezTo>
                  <a:cubicBezTo>
                    <a:pt x="503589" y="75354"/>
                    <a:pt x="417864" y="115042"/>
                    <a:pt x="422097" y="118217"/>
                  </a:cubicBezTo>
                  <a:cubicBezTo>
                    <a:pt x="426330" y="121392"/>
                    <a:pt x="528989" y="98638"/>
                    <a:pt x="545922" y="83292"/>
                  </a:cubicBezTo>
                  <a:cubicBezTo>
                    <a:pt x="562855" y="67946"/>
                    <a:pt x="542747" y="39900"/>
                    <a:pt x="523697" y="26142"/>
                  </a:cubicBezTo>
                  <a:cubicBezTo>
                    <a:pt x="504647" y="12384"/>
                    <a:pt x="492476" y="3917"/>
                    <a:pt x="431622" y="742"/>
                  </a:cubicBezTo>
                  <a:cubicBezTo>
                    <a:pt x="370768" y="-2433"/>
                    <a:pt x="196143" y="5505"/>
                    <a:pt x="158572" y="7092"/>
                  </a:cubicBezTo>
                  <a:cubicBezTo>
                    <a:pt x="121001" y="8679"/>
                    <a:pt x="225776" y="7092"/>
                    <a:pt x="206197" y="10267"/>
                  </a:cubicBezTo>
                  <a:cubicBezTo>
                    <a:pt x="186618" y="13442"/>
                    <a:pt x="73376" y="16088"/>
                    <a:pt x="41097" y="26142"/>
                  </a:cubicBezTo>
                  <a:cubicBezTo>
                    <a:pt x="8818" y="36196"/>
                    <a:pt x="-7057" y="79588"/>
                    <a:pt x="2997" y="8011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 1439">
              <a:extLst>
                <a:ext uri="{FF2B5EF4-FFF2-40B4-BE49-F238E27FC236}">
                  <a16:creationId xmlns:a16="http://schemas.microsoft.com/office/drawing/2014/main" id="{52BDFE9F-836B-DEB6-2E2F-903E6C2217A0}"/>
                </a:ext>
              </a:extLst>
            </p:cNvPr>
            <p:cNvSpPr/>
            <p:nvPr/>
          </p:nvSpPr>
          <p:spPr>
            <a:xfrm>
              <a:off x="6870393" y="5552520"/>
              <a:ext cx="566541" cy="79930"/>
            </a:xfrm>
            <a:custGeom>
              <a:avLst/>
              <a:gdLst>
                <a:gd name="connsiteX0" fmla="*/ 307 w 566541"/>
                <a:gd name="connsiteY0" fmla="*/ 79930 h 79930"/>
                <a:gd name="connsiteX1" fmla="*/ 66982 w 566541"/>
                <a:gd name="connsiteY1" fmla="*/ 29130 h 79930"/>
                <a:gd name="connsiteX2" fmla="*/ 241607 w 566541"/>
                <a:gd name="connsiteY2" fmla="*/ 10080 h 79930"/>
                <a:gd name="connsiteX3" fmla="*/ 216207 w 566541"/>
                <a:gd name="connsiteY3" fmla="*/ 555 h 79930"/>
                <a:gd name="connsiteX4" fmla="*/ 492432 w 566541"/>
                <a:gd name="connsiteY4" fmla="*/ 25955 h 79930"/>
                <a:gd name="connsiteX5" fmla="*/ 565457 w 566541"/>
                <a:gd name="connsiteY5" fmla="*/ 35480 h 79930"/>
                <a:gd name="connsiteX6" fmla="*/ 454332 w 566541"/>
                <a:gd name="connsiteY6" fmla="*/ 13255 h 79930"/>
                <a:gd name="connsiteX7" fmla="*/ 320982 w 566541"/>
                <a:gd name="connsiteY7" fmla="*/ 6905 h 79930"/>
                <a:gd name="connsiteX8" fmla="*/ 178107 w 566541"/>
                <a:gd name="connsiteY8" fmla="*/ 10080 h 79930"/>
                <a:gd name="connsiteX9" fmla="*/ 89207 w 566541"/>
                <a:gd name="connsiteY9" fmla="*/ 29130 h 79930"/>
                <a:gd name="connsiteX10" fmla="*/ 307 w 566541"/>
                <a:gd name="connsiteY10" fmla="*/ 79930 h 7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6541" h="79930">
                  <a:moveTo>
                    <a:pt x="307" y="79930"/>
                  </a:moveTo>
                  <a:cubicBezTo>
                    <a:pt x="-3397" y="79930"/>
                    <a:pt x="26765" y="40772"/>
                    <a:pt x="66982" y="29130"/>
                  </a:cubicBezTo>
                  <a:cubicBezTo>
                    <a:pt x="107199" y="17488"/>
                    <a:pt x="216736" y="14842"/>
                    <a:pt x="241607" y="10080"/>
                  </a:cubicBezTo>
                  <a:cubicBezTo>
                    <a:pt x="266478" y="5318"/>
                    <a:pt x="174403" y="-2091"/>
                    <a:pt x="216207" y="555"/>
                  </a:cubicBezTo>
                  <a:cubicBezTo>
                    <a:pt x="258011" y="3201"/>
                    <a:pt x="434224" y="20134"/>
                    <a:pt x="492432" y="25955"/>
                  </a:cubicBezTo>
                  <a:cubicBezTo>
                    <a:pt x="550640" y="31776"/>
                    <a:pt x="571807" y="37597"/>
                    <a:pt x="565457" y="35480"/>
                  </a:cubicBezTo>
                  <a:cubicBezTo>
                    <a:pt x="559107" y="33363"/>
                    <a:pt x="495078" y="18017"/>
                    <a:pt x="454332" y="13255"/>
                  </a:cubicBezTo>
                  <a:cubicBezTo>
                    <a:pt x="413586" y="8493"/>
                    <a:pt x="367019" y="7434"/>
                    <a:pt x="320982" y="6905"/>
                  </a:cubicBezTo>
                  <a:cubicBezTo>
                    <a:pt x="274945" y="6376"/>
                    <a:pt x="216736" y="6376"/>
                    <a:pt x="178107" y="10080"/>
                  </a:cubicBezTo>
                  <a:cubicBezTo>
                    <a:pt x="139478" y="13784"/>
                    <a:pt x="120957" y="19076"/>
                    <a:pt x="89207" y="29130"/>
                  </a:cubicBezTo>
                  <a:cubicBezTo>
                    <a:pt x="57457" y="39184"/>
                    <a:pt x="4011" y="79930"/>
                    <a:pt x="307" y="7993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 1440">
              <a:extLst>
                <a:ext uri="{FF2B5EF4-FFF2-40B4-BE49-F238E27FC236}">
                  <a16:creationId xmlns:a16="http://schemas.microsoft.com/office/drawing/2014/main" id="{234D4E8C-3445-1927-CE7D-F6A5E98D58EE}"/>
                </a:ext>
              </a:extLst>
            </p:cNvPr>
            <p:cNvSpPr/>
            <p:nvPr/>
          </p:nvSpPr>
          <p:spPr>
            <a:xfrm>
              <a:off x="7444997" y="5606888"/>
              <a:ext cx="13196" cy="177610"/>
            </a:xfrm>
            <a:custGeom>
              <a:avLst/>
              <a:gdLst>
                <a:gd name="connsiteX0" fmla="*/ 13078 w 13196"/>
                <a:gd name="connsiteY0" fmla="*/ 162 h 177610"/>
                <a:gd name="connsiteX1" fmla="*/ 6728 w 13196"/>
                <a:gd name="connsiteY1" fmla="*/ 152562 h 177610"/>
                <a:gd name="connsiteX2" fmla="*/ 6728 w 13196"/>
                <a:gd name="connsiteY2" fmla="*/ 174787 h 177610"/>
                <a:gd name="connsiteX3" fmla="*/ 378 w 13196"/>
                <a:gd name="connsiteY3" fmla="*/ 123987 h 177610"/>
                <a:gd name="connsiteX4" fmla="*/ 13078 w 13196"/>
                <a:gd name="connsiteY4" fmla="*/ 162 h 177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96" h="177610">
                  <a:moveTo>
                    <a:pt x="13078" y="162"/>
                  </a:moveTo>
                  <a:cubicBezTo>
                    <a:pt x="14136" y="4924"/>
                    <a:pt x="7786" y="123458"/>
                    <a:pt x="6728" y="152562"/>
                  </a:cubicBezTo>
                  <a:cubicBezTo>
                    <a:pt x="5670" y="181666"/>
                    <a:pt x="7786" y="179549"/>
                    <a:pt x="6728" y="174787"/>
                  </a:cubicBezTo>
                  <a:cubicBezTo>
                    <a:pt x="5670" y="170025"/>
                    <a:pt x="-1739" y="151504"/>
                    <a:pt x="378" y="123987"/>
                  </a:cubicBezTo>
                  <a:cubicBezTo>
                    <a:pt x="2495" y="96470"/>
                    <a:pt x="12020" y="-4600"/>
                    <a:pt x="13078" y="16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2" name="フリーフォーム 1441">
              <a:extLst>
                <a:ext uri="{FF2B5EF4-FFF2-40B4-BE49-F238E27FC236}">
                  <a16:creationId xmlns:a16="http://schemas.microsoft.com/office/drawing/2014/main" id="{6EB2C075-B488-9FE0-0780-B46E0ED283BF}"/>
                </a:ext>
              </a:extLst>
            </p:cNvPr>
            <p:cNvSpPr/>
            <p:nvPr/>
          </p:nvSpPr>
          <p:spPr>
            <a:xfrm>
              <a:off x="7236159" y="5680053"/>
              <a:ext cx="145719" cy="149654"/>
            </a:xfrm>
            <a:custGeom>
              <a:avLst/>
              <a:gdLst>
                <a:gd name="connsiteX0" fmla="*/ 145716 w 145719"/>
                <a:gd name="connsiteY0" fmla="*/ 22 h 149654"/>
                <a:gd name="connsiteX1" fmla="*/ 53641 w 145719"/>
                <a:gd name="connsiteY1" fmla="*/ 57172 h 149654"/>
                <a:gd name="connsiteX2" fmla="*/ 12366 w 145719"/>
                <a:gd name="connsiteY2" fmla="*/ 127022 h 149654"/>
                <a:gd name="connsiteX3" fmla="*/ 2841 w 145719"/>
                <a:gd name="connsiteY3" fmla="*/ 146072 h 149654"/>
                <a:gd name="connsiteX4" fmla="*/ 56816 w 145719"/>
                <a:gd name="connsiteY4" fmla="*/ 63522 h 149654"/>
                <a:gd name="connsiteX5" fmla="*/ 145716 w 145719"/>
                <a:gd name="connsiteY5" fmla="*/ 22 h 14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19" h="149654">
                  <a:moveTo>
                    <a:pt x="145716" y="22"/>
                  </a:moveTo>
                  <a:cubicBezTo>
                    <a:pt x="145187" y="-1036"/>
                    <a:pt x="75866" y="36005"/>
                    <a:pt x="53641" y="57172"/>
                  </a:cubicBezTo>
                  <a:cubicBezTo>
                    <a:pt x="31416" y="78339"/>
                    <a:pt x="20833" y="112205"/>
                    <a:pt x="12366" y="127022"/>
                  </a:cubicBezTo>
                  <a:cubicBezTo>
                    <a:pt x="3899" y="141839"/>
                    <a:pt x="-4567" y="156655"/>
                    <a:pt x="2841" y="146072"/>
                  </a:cubicBezTo>
                  <a:cubicBezTo>
                    <a:pt x="10249" y="135489"/>
                    <a:pt x="33533" y="86276"/>
                    <a:pt x="56816" y="63522"/>
                  </a:cubicBezTo>
                  <a:cubicBezTo>
                    <a:pt x="80099" y="40768"/>
                    <a:pt x="146245" y="1080"/>
                    <a:pt x="145716" y="2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 1442">
              <a:extLst>
                <a:ext uri="{FF2B5EF4-FFF2-40B4-BE49-F238E27FC236}">
                  <a16:creationId xmlns:a16="http://schemas.microsoft.com/office/drawing/2014/main" id="{FC707B23-BE7F-3130-B2F7-496DCCFC8C42}"/>
                </a:ext>
              </a:extLst>
            </p:cNvPr>
            <p:cNvSpPr/>
            <p:nvPr/>
          </p:nvSpPr>
          <p:spPr>
            <a:xfrm>
              <a:off x="7235820" y="5692616"/>
              <a:ext cx="193682" cy="149550"/>
            </a:xfrm>
            <a:custGeom>
              <a:avLst/>
              <a:gdLst>
                <a:gd name="connsiteX0" fmla="*/ 193680 w 193682"/>
                <a:gd name="connsiteY0" fmla="*/ 159 h 149550"/>
                <a:gd name="connsiteX1" fmla="*/ 66680 w 193682"/>
                <a:gd name="connsiteY1" fmla="*/ 66834 h 149550"/>
                <a:gd name="connsiteX2" fmla="*/ 5 w 193682"/>
                <a:gd name="connsiteY2" fmla="*/ 149384 h 149550"/>
                <a:gd name="connsiteX3" fmla="*/ 69855 w 193682"/>
                <a:gd name="connsiteY3" fmla="*/ 85884 h 149550"/>
                <a:gd name="connsiteX4" fmla="*/ 193680 w 193682"/>
                <a:gd name="connsiteY4" fmla="*/ 159 h 14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682" h="149550">
                  <a:moveTo>
                    <a:pt x="193680" y="159"/>
                  </a:moveTo>
                  <a:cubicBezTo>
                    <a:pt x="193151" y="-3016"/>
                    <a:pt x="98959" y="41963"/>
                    <a:pt x="66680" y="66834"/>
                  </a:cubicBezTo>
                  <a:cubicBezTo>
                    <a:pt x="34401" y="91705"/>
                    <a:pt x="-524" y="146209"/>
                    <a:pt x="5" y="149384"/>
                  </a:cubicBezTo>
                  <a:cubicBezTo>
                    <a:pt x="534" y="152559"/>
                    <a:pt x="44455" y="109697"/>
                    <a:pt x="69855" y="85884"/>
                  </a:cubicBezTo>
                  <a:cubicBezTo>
                    <a:pt x="95255" y="62072"/>
                    <a:pt x="194209" y="3334"/>
                    <a:pt x="193680" y="15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 1443">
              <a:extLst>
                <a:ext uri="{FF2B5EF4-FFF2-40B4-BE49-F238E27FC236}">
                  <a16:creationId xmlns:a16="http://schemas.microsoft.com/office/drawing/2014/main" id="{CB50582F-8B85-4686-9A42-8A4EA3226307}"/>
                </a:ext>
              </a:extLst>
            </p:cNvPr>
            <p:cNvSpPr/>
            <p:nvPr/>
          </p:nvSpPr>
          <p:spPr>
            <a:xfrm>
              <a:off x="7213434" y="5687770"/>
              <a:ext cx="165292" cy="157475"/>
            </a:xfrm>
            <a:custGeom>
              <a:avLst/>
              <a:gdLst>
                <a:gd name="connsiteX0" fmla="*/ 166 w 165292"/>
                <a:gd name="connsiteY0" fmla="*/ 1830 h 157475"/>
                <a:gd name="connsiteX1" fmla="*/ 95416 w 165292"/>
                <a:gd name="connsiteY1" fmla="*/ 71680 h 157475"/>
                <a:gd name="connsiteX2" fmla="*/ 139866 w 165292"/>
                <a:gd name="connsiteY2" fmla="*/ 119305 h 157475"/>
                <a:gd name="connsiteX3" fmla="*/ 165266 w 165292"/>
                <a:gd name="connsiteY3" fmla="*/ 157405 h 157475"/>
                <a:gd name="connsiteX4" fmla="*/ 143041 w 165292"/>
                <a:gd name="connsiteY4" fmla="*/ 109780 h 157475"/>
                <a:gd name="connsiteX5" fmla="*/ 73191 w 165292"/>
                <a:gd name="connsiteY5" fmla="*/ 27230 h 157475"/>
                <a:gd name="connsiteX6" fmla="*/ 166 w 165292"/>
                <a:gd name="connsiteY6" fmla="*/ 1830 h 15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292" h="157475">
                  <a:moveTo>
                    <a:pt x="166" y="1830"/>
                  </a:moveTo>
                  <a:cubicBezTo>
                    <a:pt x="3870" y="9238"/>
                    <a:pt x="72133" y="52101"/>
                    <a:pt x="95416" y="71680"/>
                  </a:cubicBezTo>
                  <a:cubicBezTo>
                    <a:pt x="118699" y="91259"/>
                    <a:pt x="128224" y="105018"/>
                    <a:pt x="139866" y="119305"/>
                  </a:cubicBezTo>
                  <a:cubicBezTo>
                    <a:pt x="151508" y="133592"/>
                    <a:pt x="164737" y="158992"/>
                    <a:pt x="165266" y="157405"/>
                  </a:cubicBezTo>
                  <a:cubicBezTo>
                    <a:pt x="165795" y="155818"/>
                    <a:pt x="158387" y="131476"/>
                    <a:pt x="143041" y="109780"/>
                  </a:cubicBezTo>
                  <a:cubicBezTo>
                    <a:pt x="127695" y="88084"/>
                    <a:pt x="90654" y="43634"/>
                    <a:pt x="73191" y="27230"/>
                  </a:cubicBezTo>
                  <a:cubicBezTo>
                    <a:pt x="55729" y="10826"/>
                    <a:pt x="-3538" y="-5578"/>
                    <a:pt x="166" y="183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 1444">
              <a:extLst>
                <a:ext uri="{FF2B5EF4-FFF2-40B4-BE49-F238E27FC236}">
                  <a16:creationId xmlns:a16="http://schemas.microsoft.com/office/drawing/2014/main" id="{6CBE8360-FCE2-94A6-7865-0A1F94967714}"/>
                </a:ext>
              </a:extLst>
            </p:cNvPr>
            <p:cNvSpPr/>
            <p:nvPr/>
          </p:nvSpPr>
          <p:spPr>
            <a:xfrm>
              <a:off x="7264366" y="5667233"/>
              <a:ext cx="133616" cy="169105"/>
            </a:xfrm>
            <a:custGeom>
              <a:avLst/>
              <a:gdLst>
                <a:gd name="connsiteX0" fmla="*/ 34 w 133616"/>
                <a:gd name="connsiteY0" fmla="*/ 142 h 169105"/>
                <a:gd name="connsiteX1" fmla="*/ 76234 w 133616"/>
                <a:gd name="connsiteY1" fmla="*/ 47767 h 169105"/>
                <a:gd name="connsiteX2" fmla="*/ 133384 w 133616"/>
                <a:gd name="connsiteY2" fmla="*/ 168417 h 169105"/>
                <a:gd name="connsiteX3" fmla="*/ 95284 w 133616"/>
                <a:gd name="connsiteY3" fmla="*/ 95392 h 169105"/>
                <a:gd name="connsiteX4" fmla="*/ 66709 w 133616"/>
                <a:gd name="connsiteY4" fmla="*/ 60467 h 169105"/>
                <a:gd name="connsiteX5" fmla="*/ 34 w 133616"/>
                <a:gd name="connsiteY5" fmla="*/ 142 h 16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616" h="169105">
                  <a:moveTo>
                    <a:pt x="34" y="142"/>
                  </a:moveTo>
                  <a:cubicBezTo>
                    <a:pt x="1622" y="-1975"/>
                    <a:pt x="54009" y="19721"/>
                    <a:pt x="76234" y="47767"/>
                  </a:cubicBezTo>
                  <a:cubicBezTo>
                    <a:pt x="98459" y="75813"/>
                    <a:pt x="130209" y="160479"/>
                    <a:pt x="133384" y="168417"/>
                  </a:cubicBezTo>
                  <a:cubicBezTo>
                    <a:pt x="136559" y="176355"/>
                    <a:pt x="106396" y="113383"/>
                    <a:pt x="95284" y="95392"/>
                  </a:cubicBezTo>
                  <a:cubicBezTo>
                    <a:pt x="84172" y="77401"/>
                    <a:pt x="80996" y="74754"/>
                    <a:pt x="66709" y="60467"/>
                  </a:cubicBezTo>
                  <a:cubicBezTo>
                    <a:pt x="52422" y="46180"/>
                    <a:pt x="-1554" y="2259"/>
                    <a:pt x="34" y="14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 1445">
              <a:extLst>
                <a:ext uri="{FF2B5EF4-FFF2-40B4-BE49-F238E27FC236}">
                  <a16:creationId xmlns:a16="http://schemas.microsoft.com/office/drawing/2014/main" id="{4CB375A2-BFE8-F0F8-66CD-70E6623F12C4}"/>
                </a:ext>
              </a:extLst>
            </p:cNvPr>
            <p:cNvSpPr/>
            <p:nvPr/>
          </p:nvSpPr>
          <p:spPr>
            <a:xfrm>
              <a:off x="7289548" y="5622100"/>
              <a:ext cx="16764" cy="127839"/>
            </a:xfrm>
            <a:custGeom>
              <a:avLst/>
              <a:gdLst>
                <a:gd name="connsiteX0" fmla="*/ 252 w 16764"/>
                <a:gd name="connsiteY0" fmla="*/ 825 h 127839"/>
                <a:gd name="connsiteX1" fmla="*/ 16127 w 16764"/>
                <a:gd name="connsiteY1" fmla="*/ 54800 h 127839"/>
                <a:gd name="connsiteX2" fmla="*/ 12952 w 16764"/>
                <a:gd name="connsiteY2" fmla="*/ 102425 h 127839"/>
                <a:gd name="connsiteX3" fmla="*/ 6602 w 16764"/>
                <a:gd name="connsiteY3" fmla="*/ 127825 h 127839"/>
                <a:gd name="connsiteX4" fmla="*/ 6602 w 16764"/>
                <a:gd name="connsiteY4" fmla="*/ 99250 h 127839"/>
                <a:gd name="connsiteX5" fmla="*/ 252 w 16764"/>
                <a:gd name="connsiteY5" fmla="*/ 825 h 12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4" h="127839">
                  <a:moveTo>
                    <a:pt x="252" y="825"/>
                  </a:moveTo>
                  <a:cubicBezTo>
                    <a:pt x="1839" y="-6583"/>
                    <a:pt x="14010" y="37867"/>
                    <a:pt x="16127" y="54800"/>
                  </a:cubicBezTo>
                  <a:cubicBezTo>
                    <a:pt x="18244" y="71733"/>
                    <a:pt x="14539" y="90254"/>
                    <a:pt x="12952" y="102425"/>
                  </a:cubicBezTo>
                  <a:cubicBezTo>
                    <a:pt x="11365" y="114596"/>
                    <a:pt x="7660" y="128354"/>
                    <a:pt x="6602" y="127825"/>
                  </a:cubicBezTo>
                  <a:cubicBezTo>
                    <a:pt x="5544" y="127296"/>
                    <a:pt x="8190" y="115125"/>
                    <a:pt x="6602" y="99250"/>
                  </a:cubicBezTo>
                  <a:cubicBezTo>
                    <a:pt x="5015" y="83375"/>
                    <a:pt x="-1335" y="8233"/>
                    <a:pt x="252" y="82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 1446">
              <a:extLst>
                <a:ext uri="{FF2B5EF4-FFF2-40B4-BE49-F238E27FC236}">
                  <a16:creationId xmlns:a16="http://schemas.microsoft.com/office/drawing/2014/main" id="{7BF528B4-F7C2-A5AD-967A-86F40D29A798}"/>
                </a:ext>
              </a:extLst>
            </p:cNvPr>
            <p:cNvSpPr/>
            <p:nvPr/>
          </p:nvSpPr>
          <p:spPr>
            <a:xfrm>
              <a:off x="7302278" y="5619296"/>
              <a:ext cx="43267" cy="149823"/>
            </a:xfrm>
            <a:custGeom>
              <a:avLst/>
              <a:gdLst>
                <a:gd name="connsiteX0" fmla="*/ 222 w 43267"/>
                <a:gd name="connsiteY0" fmla="*/ 454 h 149823"/>
                <a:gd name="connsiteX1" fmla="*/ 25622 w 43267"/>
                <a:gd name="connsiteY1" fmla="*/ 54429 h 149823"/>
                <a:gd name="connsiteX2" fmla="*/ 38322 w 43267"/>
                <a:gd name="connsiteY2" fmla="*/ 102054 h 149823"/>
                <a:gd name="connsiteX3" fmla="*/ 41497 w 43267"/>
                <a:gd name="connsiteY3" fmla="*/ 149679 h 149823"/>
                <a:gd name="connsiteX4" fmla="*/ 41497 w 43267"/>
                <a:gd name="connsiteY4" fmla="*/ 86179 h 149823"/>
                <a:gd name="connsiteX5" fmla="*/ 222 w 43267"/>
                <a:gd name="connsiteY5" fmla="*/ 454 h 14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67" h="149823">
                  <a:moveTo>
                    <a:pt x="222" y="454"/>
                  </a:moveTo>
                  <a:cubicBezTo>
                    <a:pt x="-2424" y="-4838"/>
                    <a:pt x="19272" y="37496"/>
                    <a:pt x="25622" y="54429"/>
                  </a:cubicBezTo>
                  <a:cubicBezTo>
                    <a:pt x="31972" y="71362"/>
                    <a:pt x="35676" y="86179"/>
                    <a:pt x="38322" y="102054"/>
                  </a:cubicBezTo>
                  <a:cubicBezTo>
                    <a:pt x="40968" y="117929"/>
                    <a:pt x="40968" y="152325"/>
                    <a:pt x="41497" y="149679"/>
                  </a:cubicBezTo>
                  <a:cubicBezTo>
                    <a:pt x="42026" y="147033"/>
                    <a:pt x="45201" y="107346"/>
                    <a:pt x="41497" y="86179"/>
                  </a:cubicBezTo>
                  <a:cubicBezTo>
                    <a:pt x="37793" y="65012"/>
                    <a:pt x="2868" y="5746"/>
                    <a:pt x="222" y="45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 1447">
              <a:extLst>
                <a:ext uri="{FF2B5EF4-FFF2-40B4-BE49-F238E27FC236}">
                  <a16:creationId xmlns:a16="http://schemas.microsoft.com/office/drawing/2014/main" id="{5CAD6BEC-297D-1AF5-531C-9A281C0689CF}"/>
                </a:ext>
              </a:extLst>
            </p:cNvPr>
            <p:cNvSpPr/>
            <p:nvPr/>
          </p:nvSpPr>
          <p:spPr>
            <a:xfrm>
              <a:off x="4344363" y="4156847"/>
              <a:ext cx="447916" cy="418356"/>
            </a:xfrm>
            <a:custGeom>
              <a:avLst/>
              <a:gdLst>
                <a:gd name="connsiteX0" fmla="*/ 2212 w 447916"/>
                <a:gd name="connsiteY0" fmla="*/ 2403 h 418356"/>
                <a:gd name="connsiteX1" fmla="*/ 249862 w 447916"/>
                <a:gd name="connsiteY1" fmla="*/ 202428 h 418356"/>
                <a:gd name="connsiteX2" fmla="*/ 211762 w 447916"/>
                <a:gd name="connsiteY2" fmla="*/ 151628 h 418356"/>
                <a:gd name="connsiteX3" fmla="*/ 329237 w 447916"/>
                <a:gd name="connsiteY3" fmla="*/ 259578 h 418356"/>
                <a:gd name="connsiteX4" fmla="*/ 446712 w 447916"/>
                <a:gd name="connsiteY4" fmla="*/ 418328 h 418356"/>
                <a:gd name="connsiteX5" fmla="*/ 253037 w 447916"/>
                <a:gd name="connsiteY5" fmla="*/ 246878 h 418356"/>
                <a:gd name="connsiteX6" fmla="*/ 310187 w 447916"/>
                <a:gd name="connsiteY6" fmla="*/ 288153 h 418356"/>
                <a:gd name="connsiteX7" fmla="*/ 294312 w 447916"/>
                <a:gd name="connsiteY7" fmla="*/ 253228 h 418356"/>
                <a:gd name="connsiteX8" fmla="*/ 135562 w 447916"/>
                <a:gd name="connsiteY8" fmla="*/ 100828 h 418356"/>
                <a:gd name="connsiteX9" fmla="*/ 2212 w 447916"/>
                <a:gd name="connsiteY9" fmla="*/ 2403 h 4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7916" h="418356">
                  <a:moveTo>
                    <a:pt x="2212" y="2403"/>
                  </a:moveTo>
                  <a:cubicBezTo>
                    <a:pt x="21262" y="19336"/>
                    <a:pt x="214937" y="177557"/>
                    <a:pt x="249862" y="202428"/>
                  </a:cubicBezTo>
                  <a:cubicBezTo>
                    <a:pt x="284787" y="227299"/>
                    <a:pt x="198533" y="142103"/>
                    <a:pt x="211762" y="151628"/>
                  </a:cubicBezTo>
                  <a:cubicBezTo>
                    <a:pt x="224991" y="161153"/>
                    <a:pt x="290079" y="215128"/>
                    <a:pt x="329237" y="259578"/>
                  </a:cubicBezTo>
                  <a:cubicBezTo>
                    <a:pt x="368395" y="304028"/>
                    <a:pt x="459412" y="420445"/>
                    <a:pt x="446712" y="418328"/>
                  </a:cubicBezTo>
                  <a:cubicBezTo>
                    <a:pt x="434012" y="416211"/>
                    <a:pt x="275791" y="268574"/>
                    <a:pt x="253037" y="246878"/>
                  </a:cubicBezTo>
                  <a:cubicBezTo>
                    <a:pt x="230283" y="225182"/>
                    <a:pt x="303308" y="287095"/>
                    <a:pt x="310187" y="288153"/>
                  </a:cubicBezTo>
                  <a:cubicBezTo>
                    <a:pt x="317066" y="289211"/>
                    <a:pt x="323416" y="284449"/>
                    <a:pt x="294312" y="253228"/>
                  </a:cubicBezTo>
                  <a:cubicBezTo>
                    <a:pt x="265208" y="222007"/>
                    <a:pt x="178954" y="139457"/>
                    <a:pt x="135562" y="100828"/>
                  </a:cubicBezTo>
                  <a:cubicBezTo>
                    <a:pt x="92170" y="62199"/>
                    <a:pt x="-16838" y="-14530"/>
                    <a:pt x="2212" y="240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 1448">
              <a:extLst>
                <a:ext uri="{FF2B5EF4-FFF2-40B4-BE49-F238E27FC236}">
                  <a16:creationId xmlns:a16="http://schemas.microsoft.com/office/drawing/2014/main" id="{E995BC5D-1A3E-8139-5E4E-E7CCA2724AF2}"/>
                </a:ext>
              </a:extLst>
            </p:cNvPr>
            <p:cNvSpPr/>
            <p:nvPr/>
          </p:nvSpPr>
          <p:spPr>
            <a:xfrm>
              <a:off x="5171891" y="4737099"/>
              <a:ext cx="629324" cy="295284"/>
            </a:xfrm>
            <a:custGeom>
              <a:avLst/>
              <a:gdLst>
                <a:gd name="connsiteX0" fmla="*/ 184 w 629324"/>
                <a:gd name="connsiteY0" fmla="*/ 1 h 295284"/>
                <a:gd name="connsiteX1" fmla="*/ 381184 w 629324"/>
                <a:gd name="connsiteY1" fmla="*/ 222251 h 295284"/>
                <a:gd name="connsiteX2" fmla="*/ 628834 w 629324"/>
                <a:gd name="connsiteY2" fmla="*/ 295276 h 295284"/>
                <a:gd name="connsiteX3" fmla="*/ 431984 w 629324"/>
                <a:gd name="connsiteY3" fmla="*/ 225426 h 295284"/>
                <a:gd name="connsiteX4" fmla="*/ 184 w 629324"/>
                <a:gd name="connsiteY4" fmla="*/ 1 h 2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324" h="295284">
                  <a:moveTo>
                    <a:pt x="184" y="1"/>
                  </a:moveTo>
                  <a:cubicBezTo>
                    <a:pt x="-8283" y="-528"/>
                    <a:pt x="276409" y="173039"/>
                    <a:pt x="381184" y="222251"/>
                  </a:cubicBezTo>
                  <a:cubicBezTo>
                    <a:pt x="485959" y="271463"/>
                    <a:pt x="620367" y="294747"/>
                    <a:pt x="628834" y="295276"/>
                  </a:cubicBezTo>
                  <a:cubicBezTo>
                    <a:pt x="637301" y="295805"/>
                    <a:pt x="534642" y="271463"/>
                    <a:pt x="431984" y="225426"/>
                  </a:cubicBezTo>
                  <a:cubicBezTo>
                    <a:pt x="329326" y="179389"/>
                    <a:pt x="8651" y="530"/>
                    <a:pt x="184" y="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 1449">
              <a:extLst>
                <a:ext uri="{FF2B5EF4-FFF2-40B4-BE49-F238E27FC236}">
                  <a16:creationId xmlns:a16="http://schemas.microsoft.com/office/drawing/2014/main" id="{A007ED32-934F-E387-386C-6682599C0A5A}"/>
                </a:ext>
              </a:extLst>
            </p:cNvPr>
            <p:cNvSpPr/>
            <p:nvPr/>
          </p:nvSpPr>
          <p:spPr>
            <a:xfrm>
              <a:off x="5305407" y="4784570"/>
              <a:ext cx="419755" cy="200947"/>
            </a:xfrm>
            <a:custGeom>
              <a:avLst/>
              <a:gdLst>
                <a:gd name="connsiteX0" fmla="*/ 18 w 419755"/>
                <a:gd name="connsiteY0" fmla="*/ 155 h 200947"/>
                <a:gd name="connsiteX1" fmla="*/ 244493 w 419755"/>
                <a:gd name="connsiteY1" fmla="*/ 76355 h 200947"/>
                <a:gd name="connsiteX2" fmla="*/ 419118 w 419755"/>
                <a:gd name="connsiteY2" fmla="*/ 200180 h 200947"/>
                <a:gd name="connsiteX3" fmla="*/ 301643 w 419755"/>
                <a:gd name="connsiteY3" fmla="*/ 127155 h 200947"/>
                <a:gd name="connsiteX4" fmla="*/ 257193 w 419755"/>
                <a:gd name="connsiteY4" fmla="*/ 95405 h 200947"/>
                <a:gd name="connsiteX5" fmla="*/ 18 w 419755"/>
                <a:gd name="connsiteY5" fmla="*/ 155 h 20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755" h="200947">
                  <a:moveTo>
                    <a:pt x="18" y="155"/>
                  </a:moveTo>
                  <a:cubicBezTo>
                    <a:pt x="-2099" y="-3020"/>
                    <a:pt x="174643" y="43018"/>
                    <a:pt x="244493" y="76355"/>
                  </a:cubicBezTo>
                  <a:cubicBezTo>
                    <a:pt x="314343" y="109692"/>
                    <a:pt x="409593" y="191713"/>
                    <a:pt x="419118" y="200180"/>
                  </a:cubicBezTo>
                  <a:cubicBezTo>
                    <a:pt x="428643" y="208647"/>
                    <a:pt x="328631" y="144618"/>
                    <a:pt x="301643" y="127155"/>
                  </a:cubicBezTo>
                  <a:cubicBezTo>
                    <a:pt x="274655" y="109692"/>
                    <a:pt x="300056" y="113397"/>
                    <a:pt x="257193" y="95405"/>
                  </a:cubicBezTo>
                  <a:cubicBezTo>
                    <a:pt x="214330" y="77413"/>
                    <a:pt x="2135" y="3330"/>
                    <a:pt x="18" y="15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 1450">
              <a:extLst>
                <a:ext uri="{FF2B5EF4-FFF2-40B4-BE49-F238E27FC236}">
                  <a16:creationId xmlns:a16="http://schemas.microsoft.com/office/drawing/2014/main" id="{FD30E396-3BC2-7668-EC05-401CEA01737C}"/>
                </a:ext>
              </a:extLst>
            </p:cNvPr>
            <p:cNvSpPr/>
            <p:nvPr/>
          </p:nvSpPr>
          <p:spPr>
            <a:xfrm>
              <a:off x="5810078" y="5165669"/>
              <a:ext cx="399567" cy="177920"/>
            </a:xfrm>
            <a:custGeom>
              <a:avLst/>
              <a:gdLst>
                <a:gd name="connsiteX0" fmla="*/ 172 w 399567"/>
                <a:gd name="connsiteY0" fmla="*/ 56 h 177920"/>
                <a:gd name="connsiteX1" fmla="*/ 292272 w 399567"/>
                <a:gd name="connsiteY1" fmla="*/ 85781 h 177920"/>
                <a:gd name="connsiteX2" fmla="*/ 397047 w 399567"/>
                <a:gd name="connsiteY2" fmla="*/ 177856 h 177920"/>
                <a:gd name="connsiteX3" fmla="*/ 336722 w 399567"/>
                <a:gd name="connsiteY3" fmla="*/ 98481 h 177920"/>
                <a:gd name="connsiteX4" fmla="*/ 172 w 399567"/>
                <a:gd name="connsiteY4" fmla="*/ 56 h 17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567" h="177920">
                  <a:moveTo>
                    <a:pt x="172" y="56"/>
                  </a:moveTo>
                  <a:cubicBezTo>
                    <a:pt x="-7236" y="-2061"/>
                    <a:pt x="226126" y="56148"/>
                    <a:pt x="292272" y="85781"/>
                  </a:cubicBezTo>
                  <a:cubicBezTo>
                    <a:pt x="358418" y="115414"/>
                    <a:pt x="389639" y="175739"/>
                    <a:pt x="397047" y="177856"/>
                  </a:cubicBezTo>
                  <a:cubicBezTo>
                    <a:pt x="404455" y="179973"/>
                    <a:pt x="398635" y="129173"/>
                    <a:pt x="336722" y="98481"/>
                  </a:cubicBezTo>
                  <a:cubicBezTo>
                    <a:pt x="274810" y="67789"/>
                    <a:pt x="7580" y="2173"/>
                    <a:pt x="172" y="5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2" name="フリーフォーム 1451">
              <a:extLst>
                <a:ext uri="{FF2B5EF4-FFF2-40B4-BE49-F238E27FC236}">
                  <a16:creationId xmlns:a16="http://schemas.microsoft.com/office/drawing/2014/main" id="{EDEA11BE-E996-6809-7338-34ECFE4EAC09}"/>
                </a:ext>
              </a:extLst>
            </p:cNvPr>
            <p:cNvSpPr/>
            <p:nvPr/>
          </p:nvSpPr>
          <p:spPr>
            <a:xfrm>
              <a:off x="5483208" y="4962480"/>
              <a:ext cx="619311" cy="247715"/>
            </a:xfrm>
            <a:custGeom>
              <a:avLst/>
              <a:gdLst>
                <a:gd name="connsiteX0" fmla="*/ 17 w 619311"/>
                <a:gd name="connsiteY0" fmla="*/ 45 h 247715"/>
                <a:gd name="connsiteX1" fmla="*/ 355617 w 619311"/>
                <a:gd name="connsiteY1" fmla="*/ 92120 h 247715"/>
                <a:gd name="connsiteX2" fmla="*/ 403242 w 619311"/>
                <a:gd name="connsiteY2" fmla="*/ 127045 h 247715"/>
                <a:gd name="connsiteX3" fmla="*/ 298467 w 619311"/>
                <a:gd name="connsiteY3" fmla="*/ 127045 h 247715"/>
                <a:gd name="connsiteX4" fmla="*/ 619142 w 619311"/>
                <a:gd name="connsiteY4" fmla="*/ 247695 h 247715"/>
                <a:gd name="connsiteX5" fmla="*/ 342917 w 619311"/>
                <a:gd name="connsiteY5" fmla="*/ 136570 h 247715"/>
                <a:gd name="connsiteX6" fmla="*/ 339742 w 619311"/>
                <a:gd name="connsiteY6" fmla="*/ 104820 h 247715"/>
                <a:gd name="connsiteX7" fmla="*/ 17 w 619311"/>
                <a:gd name="connsiteY7" fmla="*/ 45 h 24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9311" h="247715">
                  <a:moveTo>
                    <a:pt x="17" y="45"/>
                  </a:moveTo>
                  <a:cubicBezTo>
                    <a:pt x="2663" y="-2072"/>
                    <a:pt x="288413" y="70953"/>
                    <a:pt x="355617" y="92120"/>
                  </a:cubicBezTo>
                  <a:cubicBezTo>
                    <a:pt x="422821" y="113287"/>
                    <a:pt x="412767" y="121224"/>
                    <a:pt x="403242" y="127045"/>
                  </a:cubicBezTo>
                  <a:cubicBezTo>
                    <a:pt x="393717" y="132866"/>
                    <a:pt x="262484" y="106937"/>
                    <a:pt x="298467" y="127045"/>
                  </a:cubicBezTo>
                  <a:cubicBezTo>
                    <a:pt x="334450" y="147153"/>
                    <a:pt x="611734" y="246108"/>
                    <a:pt x="619142" y="247695"/>
                  </a:cubicBezTo>
                  <a:cubicBezTo>
                    <a:pt x="626550" y="249282"/>
                    <a:pt x="389484" y="160383"/>
                    <a:pt x="342917" y="136570"/>
                  </a:cubicBezTo>
                  <a:cubicBezTo>
                    <a:pt x="296350" y="112758"/>
                    <a:pt x="391071" y="123870"/>
                    <a:pt x="339742" y="104820"/>
                  </a:cubicBezTo>
                  <a:cubicBezTo>
                    <a:pt x="288413" y="85770"/>
                    <a:pt x="-2629" y="2162"/>
                    <a:pt x="17" y="4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 1452">
              <a:extLst>
                <a:ext uri="{FF2B5EF4-FFF2-40B4-BE49-F238E27FC236}">
                  <a16:creationId xmlns:a16="http://schemas.microsoft.com/office/drawing/2014/main" id="{2F72BA75-5ADB-59A4-6E61-41A7F09E9FC4}"/>
                </a:ext>
              </a:extLst>
            </p:cNvPr>
            <p:cNvSpPr/>
            <p:nvPr/>
          </p:nvSpPr>
          <p:spPr>
            <a:xfrm>
              <a:off x="3693047" y="4143346"/>
              <a:ext cx="714976" cy="156606"/>
            </a:xfrm>
            <a:custGeom>
              <a:avLst/>
              <a:gdLst>
                <a:gd name="connsiteX0" fmla="*/ 713853 w 714976"/>
                <a:gd name="connsiteY0" fmla="*/ 29 h 156606"/>
                <a:gd name="connsiteX1" fmla="*/ 593203 w 714976"/>
                <a:gd name="connsiteY1" fmla="*/ 44479 h 156606"/>
                <a:gd name="connsiteX2" fmla="*/ 364603 w 714976"/>
                <a:gd name="connsiteY2" fmla="*/ 107979 h 156606"/>
                <a:gd name="connsiteX3" fmla="*/ 497953 w 714976"/>
                <a:gd name="connsiteY3" fmla="*/ 85754 h 156606"/>
                <a:gd name="connsiteX4" fmla="*/ 434453 w 714976"/>
                <a:gd name="connsiteY4" fmla="*/ 146079 h 156606"/>
                <a:gd name="connsiteX5" fmla="*/ 386828 w 714976"/>
                <a:gd name="connsiteY5" fmla="*/ 152429 h 156606"/>
                <a:gd name="connsiteX6" fmla="*/ 2653 w 714976"/>
                <a:gd name="connsiteY6" fmla="*/ 101629 h 156606"/>
                <a:gd name="connsiteX7" fmla="*/ 228078 w 714976"/>
                <a:gd name="connsiteY7" fmla="*/ 117504 h 156606"/>
                <a:gd name="connsiteX8" fmla="*/ 443978 w 714976"/>
                <a:gd name="connsiteY8" fmla="*/ 139729 h 156606"/>
                <a:gd name="connsiteX9" fmla="*/ 405878 w 714976"/>
                <a:gd name="connsiteY9" fmla="*/ 136554 h 156606"/>
                <a:gd name="connsiteX10" fmla="*/ 526528 w 714976"/>
                <a:gd name="connsiteY10" fmla="*/ 50829 h 156606"/>
                <a:gd name="connsiteX11" fmla="*/ 713853 w 714976"/>
                <a:gd name="connsiteY11" fmla="*/ 29 h 15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4976" h="156606">
                  <a:moveTo>
                    <a:pt x="713853" y="29"/>
                  </a:moveTo>
                  <a:cubicBezTo>
                    <a:pt x="724965" y="-1029"/>
                    <a:pt x="651411" y="26487"/>
                    <a:pt x="593203" y="44479"/>
                  </a:cubicBezTo>
                  <a:cubicBezTo>
                    <a:pt x="534995" y="62471"/>
                    <a:pt x="380478" y="101100"/>
                    <a:pt x="364603" y="107979"/>
                  </a:cubicBezTo>
                  <a:cubicBezTo>
                    <a:pt x="348728" y="114858"/>
                    <a:pt x="486311" y="79404"/>
                    <a:pt x="497953" y="85754"/>
                  </a:cubicBezTo>
                  <a:cubicBezTo>
                    <a:pt x="509595" y="92104"/>
                    <a:pt x="452974" y="134967"/>
                    <a:pt x="434453" y="146079"/>
                  </a:cubicBezTo>
                  <a:cubicBezTo>
                    <a:pt x="415932" y="157192"/>
                    <a:pt x="458795" y="159837"/>
                    <a:pt x="386828" y="152429"/>
                  </a:cubicBezTo>
                  <a:cubicBezTo>
                    <a:pt x="314861" y="145021"/>
                    <a:pt x="29111" y="107450"/>
                    <a:pt x="2653" y="101629"/>
                  </a:cubicBezTo>
                  <a:cubicBezTo>
                    <a:pt x="-23805" y="95808"/>
                    <a:pt x="154524" y="111154"/>
                    <a:pt x="228078" y="117504"/>
                  </a:cubicBezTo>
                  <a:cubicBezTo>
                    <a:pt x="301632" y="123854"/>
                    <a:pt x="414345" y="136554"/>
                    <a:pt x="443978" y="139729"/>
                  </a:cubicBezTo>
                  <a:cubicBezTo>
                    <a:pt x="473611" y="142904"/>
                    <a:pt x="392120" y="151371"/>
                    <a:pt x="405878" y="136554"/>
                  </a:cubicBezTo>
                  <a:cubicBezTo>
                    <a:pt x="419636" y="121737"/>
                    <a:pt x="481549" y="70937"/>
                    <a:pt x="526528" y="50829"/>
                  </a:cubicBezTo>
                  <a:cubicBezTo>
                    <a:pt x="571507" y="30721"/>
                    <a:pt x="702741" y="1087"/>
                    <a:pt x="713853" y="2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 1453">
              <a:extLst>
                <a:ext uri="{FF2B5EF4-FFF2-40B4-BE49-F238E27FC236}">
                  <a16:creationId xmlns:a16="http://schemas.microsoft.com/office/drawing/2014/main" id="{0842F975-01EA-8D5A-87EB-2B26B2C7D150}"/>
                </a:ext>
              </a:extLst>
            </p:cNvPr>
            <p:cNvSpPr/>
            <p:nvPr/>
          </p:nvSpPr>
          <p:spPr>
            <a:xfrm>
              <a:off x="3209679" y="4200722"/>
              <a:ext cx="702726" cy="93049"/>
            </a:xfrm>
            <a:custGeom>
              <a:avLst/>
              <a:gdLst>
                <a:gd name="connsiteX0" fmla="*/ 246 w 702726"/>
                <a:gd name="connsiteY0" fmla="*/ 2978 h 93049"/>
                <a:gd name="connsiteX1" fmla="*/ 270121 w 702726"/>
                <a:gd name="connsiteY1" fmla="*/ 9328 h 93049"/>
                <a:gd name="connsiteX2" fmla="*/ 698746 w 702726"/>
                <a:gd name="connsiteY2" fmla="*/ 91878 h 93049"/>
                <a:gd name="connsiteX3" fmla="*/ 495546 w 702726"/>
                <a:gd name="connsiteY3" fmla="*/ 60128 h 93049"/>
                <a:gd name="connsiteX4" fmla="*/ 311396 w 702726"/>
                <a:gd name="connsiteY4" fmla="*/ 31553 h 93049"/>
                <a:gd name="connsiteX5" fmla="*/ 371721 w 702726"/>
                <a:gd name="connsiteY5" fmla="*/ 34728 h 93049"/>
                <a:gd name="connsiteX6" fmla="*/ 314571 w 702726"/>
                <a:gd name="connsiteY6" fmla="*/ 18853 h 93049"/>
                <a:gd name="connsiteX7" fmla="*/ 246 w 702726"/>
                <a:gd name="connsiteY7" fmla="*/ 2978 h 93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2726" h="93049">
                  <a:moveTo>
                    <a:pt x="246" y="2978"/>
                  </a:moveTo>
                  <a:cubicBezTo>
                    <a:pt x="-7162" y="1391"/>
                    <a:pt x="153704" y="-5489"/>
                    <a:pt x="270121" y="9328"/>
                  </a:cubicBezTo>
                  <a:cubicBezTo>
                    <a:pt x="386538" y="24145"/>
                    <a:pt x="661175" y="83411"/>
                    <a:pt x="698746" y="91878"/>
                  </a:cubicBezTo>
                  <a:cubicBezTo>
                    <a:pt x="736317" y="100345"/>
                    <a:pt x="495546" y="60128"/>
                    <a:pt x="495546" y="60128"/>
                  </a:cubicBezTo>
                  <a:lnTo>
                    <a:pt x="311396" y="31553"/>
                  </a:lnTo>
                  <a:cubicBezTo>
                    <a:pt x="290759" y="27320"/>
                    <a:pt x="371192" y="36845"/>
                    <a:pt x="371721" y="34728"/>
                  </a:cubicBezTo>
                  <a:cubicBezTo>
                    <a:pt x="372250" y="32611"/>
                    <a:pt x="369604" y="22557"/>
                    <a:pt x="314571" y="18853"/>
                  </a:cubicBezTo>
                  <a:cubicBezTo>
                    <a:pt x="259538" y="15149"/>
                    <a:pt x="7654" y="4565"/>
                    <a:pt x="246" y="297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5" name="フリーフォーム 1454">
              <a:extLst>
                <a:ext uri="{FF2B5EF4-FFF2-40B4-BE49-F238E27FC236}">
                  <a16:creationId xmlns:a16="http://schemas.microsoft.com/office/drawing/2014/main" id="{85D1920E-B4AA-6A25-04D9-5D0B6F43D917}"/>
                </a:ext>
              </a:extLst>
            </p:cNvPr>
            <p:cNvSpPr/>
            <p:nvPr/>
          </p:nvSpPr>
          <p:spPr>
            <a:xfrm>
              <a:off x="3130550" y="4178300"/>
              <a:ext cx="429064" cy="31750"/>
            </a:xfrm>
            <a:custGeom>
              <a:avLst/>
              <a:gdLst>
                <a:gd name="connsiteX0" fmla="*/ 0 w 429064"/>
                <a:gd name="connsiteY0" fmla="*/ 0 h 31750"/>
                <a:gd name="connsiteX1" fmla="*/ 187325 w 429064"/>
                <a:gd name="connsiteY1" fmla="*/ 12700 h 31750"/>
                <a:gd name="connsiteX2" fmla="*/ 428625 w 429064"/>
                <a:gd name="connsiteY2" fmla="*/ 31750 h 31750"/>
                <a:gd name="connsiteX3" fmla="*/ 241300 w 429064"/>
                <a:gd name="connsiteY3" fmla="*/ 3175 h 31750"/>
                <a:gd name="connsiteX4" fmla="*/ 0 w 429064"/>
                <a:gd name="connsiteY4" fmla="*/ 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064" h="31750">
                  <a:moveTo>
                    <a:pt x="0" y="0"/>
                  </a:moveTo>
                  <a:lnTo>
                    <a:pt x="187325" y="12700"/>
                  </a:lnTo>
                  <a:lnTo>
                    <a:pt x="428625" y="31750"/>
                  </a:lnTo>
                  <a:cubicBezTo>
                    <a:pt x="437621" y="30163"/>
                    <a:pt x="306387" y="6879"/>
                    <a:pt x="241300" y="3175"/>
                  </a:cubicBezTo>
                  <a:cubicBezTo>
                    <a:pt x="176213" y="-529"/>
                    <a:pt x="107156" y="4498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6" name="フリーフォーム 1455">
              <a:extLst>
                <a:ext uri="{FF2B5EF4-FFF2-40B4-BE49-F238E27FC236}">
                  <a16:creationId xmlns:a16="http://schemas.microsoft.com/office/drawing/2014/main" id="{B8DB7BAB-FC0C-8ECB-3405-BA96141783A3}"/>
                </a:ext>
              </a:extLst>
            </p:cNvPr>
            <p:cNvSpPr/>
            <p:nvPr/>
          </p:nvSpPr>
          <p:spPr>
            <a:xfrm>
              <a:off x="2795531" y="3980619"/>
              <a:ext cx="444493" cy="234126"/>
            </a:xfrm>
            <a:custGeom>
              <a:avLst/>
              <a:gdLst>
                <a:gd name="connsiteX0" fmla="*/ 1644 w 444493"/>
                <a:gd name="connsiteY0" fmla="*/ 831 h 234126"/>
                <a:gd name="connsiteX1" fmla="*/ 176269 w 444493"/>
                <a:gd name="connsiteY1" fmla="*/ 48456 h 234126"/>
                <a:gd name="connsiteX2" fmla="*/ 252469 w 444493"/>
                <a:gd name="connsiteY2" fmla="*/ 102431 h 234126"/>
                <a:gd name="connsiteX3" fmla="*/ 223894 w 444493"/>
                <a:gd name="connsiteY3" fmla="*/ 73856 h 234126"/>
                <a:gd name="connsiteX4" fmla="*/ 360419 w 444493"/>
                <a:gd name="connsiteY4" fmla="*/ 159581 h 234126"/>
                <a:gd name="connsiteX5" fmla="*/ 442969 w 444493"/>
                <a:gd name="connsiteY5" fmla="*/ 232606 h 234126"/>
                <a:gd name="connsiteX6" fmla="*/ 290569 w 444493"/>
                <a:gd name="connsiteY6" fmla="*/ 89731 h 234126"/>
                <a:gd name="connsiteX7" fmla="*/ 1644 w 444493"/>
                <a:gd name="connsiteY7" fmla="*/ 831 h 23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493" h="234126">
                  <a:moveTo>
                    <a:pt x="1644" y="831"/>
                  </a:moveTo>
                  <a:cubicBezTo>
                    <a:pt x="-17406" y="-6048"/>
                    <a:pt x="134465" y="31523"/>
                    <a:pt x="176269" y="48456"/>
                  </a:cubicBezTo>
                  <a:cubicBezTo>
                    <a:pt x="218073" y="65389"/>
                    <a:pt x="244532" y="98198"/>
                    <a:pt x="252469" y="102431"/>
                  </a:cubicBezTo>
                  <a:cubicBezTo>
                    <a:pt x="260406" y="106664"/>
                    <a:pt x="205902" y="64331"/>
                    <a:pt x="223894" y="73856"/>
                  </a:cubicBezTo>
                  <a:cubicBezTo>
                    <a:pt x="241886" y="83381"/>
                    <a:pt x="323907" y="133123"/>
                    <a:pt x="360419" y="159581"/>
                  </a:cubicBezTo>
                  <a:cubicBezTo>
                    <a:pt x="396931" y="186039"/>
                    <a:pt x="454611" y="244248"/>
                    <a:pt x="442969" y="232606"/>
                  </a:cubicBezTo>
                  <a:cubicBezTo>
                    <a:pt x="431327" y="220964"/>
                    <a:pt x="362536" y="127302"/>
                    <a:pt x="290569" y="89731"/>
                  </a:cubicBezTo>
                  <a:cubicBezTo>
                    <a:pt x="218602" y="52160"/>
                    <a:pt x="20694" y="7710"/>
                    <a:pt x="1644" y="83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7" name="フリーフォーム 1456">
              <a:extLst>
                <a:ext uri="{FF2B5EF4-FFF2-40B4-BE49-F238E27FC236}">
                  <a16:creationId xmlns:a16="http://schemas.microsoft.com/office/drawing/2014/main" id="{75169695-D9E9-3815-1B5F-6128D227A932}"/>
                </a:ext>
              </a:extLst>
            </p:cNvPr>
            <p:cNvSpPr/>
            <p:nvPr/>
          </p:nvSpPr>
          <p:spPr>
            <a:xfrm>
              <a:off x="2019280" y="3641206"/>
              <a:ext cx="803802" cy="365698"/>
            </a:xfrm>
            <a:custGeom>
              <a:avLst/>
              <a:gdLst>
                <a:gd name="connsiteX0" fmla="*/ 20 w 803802"/>
                <a:gd name="connsiteY0" fmla="*/ 519 h 365698"/>
                <a:gd name="connsiteX1" fmla="*/ 273070 w 803802"/>
                <a:gd name="connsiteY1" fmla="*/ 89419 h 365698"/>
                <a:gd name="connsiteX2" fmla="*/ 571520 w 803802"/>
                <a:gd name="connsiteY2" fmla="*/ 206894 h 365698"/>
                <a:gd name="connsiteX3" fmla="*/ 803295 w 803802"/>
                <a:gd name="connsiteY3" fmla="*/ 365644 h 365698"/>
                <a:gd name="connsiteX4" fmla="*/ 622320 w 803802"/>
                <a:gd name="connsiteY4" fmla="*/ 222769 h 365698"/>
                <a:gd name="connsiteX5" fmla="*/ 260370 w 803802"/>
                <a:gd name="connsiteY5" fmla="*/ 60844 h 365698"/>
                <a:gd name="connsiteX6" fmla="*/ 20 w 803802"/>
                <a:gd name="connsiteY6" fmla="*/ 519 h 365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802" h="365698">
                  <a:moveTo>
                    <a:pt x="20" y="519"/>
                  </a:moveTo>
                  <a:cubicBezTo>
                    <a:pt x="2137" y="5281"/>
                    <a:pt x="177820" y="55023"/>
                    <a:pt x="273070" y="89419"/>
                  </a:cubicBezTo>
                  <a:cubicBezTo>
                    <a:pt x="368320" y="123815"/>
                    <a:pt x="483149" y="160856"/>
                    <a:pt x="571520" y="206894"/>
                  </a:cubicBezTo>
                  <a:cubicBezTo>
                    <a:pt x="659891" y="252932"/>
                    <a:pt x="794828" y="362998"/>
                    <a:pt x="803295" y="365644"/>
                  </a:cubicBezTo>
                  <a:cubicBezTo>
                    <a:pt x="811762" y="368290"/>
                    <a:pt x="712807" y="273569"/>
                    <a:pt x="622320" y="222769"/>
                  </a:cubicBezTo>
                  <a:cubicBezTo>
                    <a:pt x="531833" y="171969"/>
                    <a:pt x="363557" y="97356"/>
                    <a:pt x="260370" y="60844"/>
                  </a:cubicBezTo>
                  <a:cubicBezTo>
                    <a:pt x="157183" y="24332"/>
                    <a:pt x="-2097" y="-4243"/>
                    <a:pt x="20" y="51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8" name="フリーフォーム 1457">
              <a:extLst>
                <a:ext uri="{FF2B5EF4-FFF2-40B4-BE49-F238E27FC236}">
                  <a16:creationId xmlns:a16="http://schemas.microsoft.com/office/drawing/2014/main" id="{020AD206-4CE7-3D6B-0A32-1E334ECE4B8C}"/>
                </a:ext>
              </a:extLst>
            </p:cNvPr>
            <p:cNvSpPr/>
            <p:nvPr/>
          </p:nvSpPr>
          <p:spPr>
            <a:xfrm>
              <a:off x="1181201" y="1371320"/>
              <a:ext cx="594247" cy="480274"/>
            </a:xfrm>
            <a:custGeom>
              <a:avLst/>
              <a:gdLst>
                <a:gd name="connsiteX0" fmla="*/ 593624 w 594247"/>
                <a:gd name="connsiteY0" fmla="*/ 280 h 480274"/>
                <a:gd name="connsiteX1" fmla="*/ 225324 w 594247"/>
                <a:gd name="connsiteY1" fmla="*/ 241580 h 480274"/>
                <a:gd name="connsiteX2" fmla="*/ 3074 w 594247"/>
                <a:gd name="connsiteY2" fmla="*/ 479705 h 480274"/>
                <a:gd name="connsiteX3" fmla="*/ 384074 w 594247"/>
                <a:gd name="connsiteY3" fmla="*/ 171730 h 480274"/>
                <a:gd name="connsiteX4" fmla="*/ 152299 w 594247"/>
                <a:gd name="connsiteY4" fmla="*/ 327305 h 480274"/>
                <a:gd name="connsiteX5" fmla="*/ 469799 w 594247"/>
                <a:gd name="connsiteY5" fmla="*/ 108230 h 480274"/>
                <a:gd name="connsiteX6" fmla="*/ 317399 w 594247"/>
                <a:gd name="connsiteY6" fmla="*/ 190780 h 480274"/>
                <a:gd name="connsiteX7" fmla="*/ 593624 w 594247"/>
                <a:gd name="connsiteY7" fmla="*/ 280 h 48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247" h="480274">
                  <a:moveTo>
                    <a:pt x="593624" y="280"/>
                  </a:moveTo>
                  <a:cubicBezTo>
                    <a:pt x="578278" y="8747"/>
                    <a:pt x="323749" y="161676"/>
                    <a:pt x="225324" y="241580"/>
                  </a:cubicBezTo>
                  <a:cubicBezTo>
                    <a:pt x="126899" y="321484"/>
                    <a:pt x="-23384" y="491347"/>
                    <a:pt x="3074" y="479705"/>
                  </a:cubicBezTo>
                  <a:cubicBezTo>
                    <a:pt x="29532" y="468063"/>
                    <a:pt x="359203" y="197130"/>
                    <a:pt x="384074" y="171730"/>
                  </a:cubicBezTo>
                  <a:cubicBezTo>
                    <a:pt x="408945" y="146330"/>
                    <a:pt x="138011" y="337888"/>
                    <a:pt x="152299" y="327305"/>
                  </a:cubicBezTo>
                  <a:cubicBezTo>
                    <a:pt x="166586" y="316722"/>
                    <a:pt x="442282" y="130984"/>
                    <a:pt x="469799" y="108230"/>
                  </a:cubicBezTo>
                  <a:cubicBezTo>
                    <a:pt x="497316" y="85476"/>
                    <a:pt x="298878" y="204009"/>
                    <a:pt x="317399" y="190780"/>
                  </a:cubicBezTo>
                  <a:cubicBezTo>
                    <a:pt x="335920" y="177551"/>
                    <a:pt x="608970" y="-8187"/>
                    <a:pt x="593624" y="28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9" name="フリーフォーム 1458">
              <a:extLst>
                <a:ext uri="{FF2B5EF4-FFF2-40B4-BE49-F238E27FC236}">
                  <a16:creationId xmlns:a16="http://schemas.microsoft.com/office/drawing/2014/main" id="{2D41E2E6-FCF9-AB82-566A-A7DD6C6086A2}"/>
                </a:ext>
              </a:extLst>
            </p:cNvPr>
            <p:cNvSpPr/>
            <p:nvPr/>
          </p:nvSpPr>
          <p:spPr>
            <a:xfrm>
              <a:off x="935034" y="1759212"/>
              <a:ext cx="442789" cy="300495"/>
            </a:xfrm>
            <a:custGeom>
              <a:avLst/>
              <a:gdLst>
                <a:gd name="connsiteX0" fmla="*/ 439741 w 442789"/>
                <a:gd name="connsiteY0" fmla="*/ 2913 h 300495"/>
                <a:gd name="connsiteX1" fmla="*/ 46041 w 442789"/>
                <a:gd name="connsiteY1" fmla="*/ 256913 h 300495"/>
                <a:gd name="connsiteX2" fmla="*/ 26991 w 442789"/>
                <a:gd name="connsiteY2" fmla="*/ 288663 h 300495"/>
                <a:gd name="connsiteX3" fmla="*/ 217491 w 442789"/>
                <a:gd name="connsiteY3" fmla="*/ 129913 h 300495"/>
                <a:gd name="connsiteX4" fmla="*/ 439741 w 442789"/>
                <a:gd name="connsiteY4" fmla="*/ 2913 h 30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789" h="300495">
                  <a:moveTo>
                    <a:pt x="439741" y="2913"/>
                  </a:moveTo>
                  <a:cubicBezTo>
                    <a:pt x="411166" y="24080"/>
                    <a:pt x="114833" y="209288"/>
                    <a:pt x="46041" y="256913"/>
                  </a:cubicBezTo>
                  <a:cubicBezTo>
                    <a:pt x="-22751" y="304538"/>
                    <a:pt x="-1584" y="309830"/>
                    <a:pt x="26991" y="288663"/>
                  </a:cubicBezTo>
                  <a:cubicBezTo>
                    <a:pt x="55566" y="267496"/>
                    <a:pt x="146583" y="178596"/>
                    <a:pt x="217491" y="129913"/>
                  </a:cubicBezTo>
                  <a:cubicBezTo>
                    <a:pt x="288399" y="81230"/>
                    <a:pt x="468316" y="-18254"/>
                    <a:pt x="439741" y="291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0" name="フリーフォーム 1459">
              <a:extLst>
                <a:ext uri="{FF2B5EF4-FFF2-40B4-BE49-F238E27FC236}">
                  <a16:creationId xmlns:a16="http://schemas.microsoft.com/office/drawing/2014/main" id="{01344327-8921-F6D9-9BA9-43470CBE4EB7}"/>
                </a:ext>
              </a:extLst>
            </p:cNvPr>
            <p:cNvSpPr/>
            <p:nvPr/>
          </p:nvSpPr>
          <p:spPr>
            <a:xfrm>
              <a:off x="676227" y="2061346"/>
              <a:ext cx="300773" cy="488186"/>
            </a:xfrm>
            <a:custGeom>
              <a:avLst/>
              <a:gdLst>
                <a:gd name="connsiteX0" fmla="*/ 298498 w 300773"/>
                <a:gd name="connsiteY0" fmla="*/ 2404 h 488186"/>
                <a:gd name="connsiteX1" fmla="*/ 184198 w 300773"/>
                <a:gd name="connsiteY1" fmla="*/ 151629 h 488186"/>
                <a:gd name="connsiteX2" fmla="*/ 48 w 300773"/>
                <a:gd name="connsiteY2" fmla="*/ 488179 h 488186"/>
                <a:gd name="connsiteX3" fmla="*/ 165148 w 300773"/>
                <a:gd name="connsiteY3" fmla="*/ 142104 h 488186"/>
                <a:gd name="connsiteX4" fmla="*/ 82598 w 300773"/>
                <a:gd name="connsiteY4" fmla="*/ 259579 h 488186"/>
                <a:gd name="connsiteX5" fmla="*/ 298498 w 300773"/>
                <a:gd name="connsiteY5" fmla="*/ 2404 h 48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773" h="488186">
                  <a:moveTo>
                    <a:pt x="298498" y="2404"/>
                  </a:moveTo>
                  <a:cubicBezTo>
                    <a:pt x="315431" y="-15588"/>
                    <a:pt x="233940" y="70667"/>
                    <a:pt x="184198" y="151629"/>
                  </a:cubicBezTo>
                  <a:cubicBezTo>
                    <a:pt x="134456" y="232591"/>
                    <a:pt x="3223" y="489766"/>
                    <a:pt x="48" y="488179"/>
                  </a:cubicBezTo>
                  <a:cubicBezTo>
                    <a:pt x="-3127" y="486592"/>
                    <a:pt x="151390" y="180204"/>
                    <a:pt x="165148" y="142104"/>
                  </a:cubicBezTo>
                  <a:cubicBezTo>
                    <a:pt x="178906" y="104004"/>
                    <a:pt x="66194" y="280746"/>
                    <a:pt x="82598" y="259579"/>
                  </a:cubicBezTo>
                  <a:cubicBezTo>
                    <a:pt x="99002" y="238412"/>
                    <a:pt x="281565" y="20396"/>
                    <a:pt x="298498" y="240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1" name="フリーフォーム 1460">
              <a:extLst>
                <a:ext uri="{FF2B5EF4-FFF2-40B4-BE49-F238E27FC236}">
                  <a16:creationId xmlns:a16="http://schemas.microsoft.com/office/drawing/2014/main" id="{7CBE4773-558D-28C3-CBA4-8336E08D8304}"/>
                </a:ext>
              </a:extLst>
            </p:cNvPr>
            <p:cNvSpPr/>
            <p:nvPr/>
          </p:nvSpPr>
          <p:spPr>
            <a:xfrm>
              <a:off x="383096" y="2336712"/>
              <a:ext cx="374250" cy="655322"/>
            </a:xfrm>
            <a:custGeom>
              <a:avLst/>
              <a:gdLst>
                <a:gd name="connsiteX0" fmla="*/ 366204 w 374250"/>
                <a:gd name="connsiteY0" fmla="*/ 9613 h 655322"/>
                <a:gd name="connsiteX1" fmla="*/ 169354 w 374250"/>
                <a:gd name="connsiteY1" fmla="*/ 362038 h 655322"/>
                <a:gd name="connsiteX2" fmla="*/ 1079 w 374250"/>
                <a:gd name="connsiteY2" fmla="*/ 654138 h 655322"/>
                <a:gd name="connsiteX3" fmla="*/ 251904 w 374250"/>
                <a:gd name="connsiteY3" fmla="*/ 250913 h 655322"/>
                <a:gd name="connsiteX4" fmla="*/ 156654 w 374250"/>
                <a:gd name="connsiteY4" fmla="*/ 403313 h 655322"/>
                <a:gd name="connsiteX5" fmla="*/ 318579 w 374250"/>
                <a:gd name="connsiteY5" fmla="*/ 123913 h 655322"/>
                <a:gd name="connsiteX6" fmla="*/ 366204 w 374250"/>
                <a:gd name="connsiteY6" fmla="*/ 9613 h 65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250" h="655322">
                  <a:moveTo>
                    <a:pt x="366204" y="9613"/>
                  </a:moveTo>
                  <a:cubicBezTo>
                    <a:pt x="341333" y="49300"/>
                    <a:pt x="230208" y="254617"/>
                    <a:pt x="169354" y="362038"/>
                  </a:cubicBezTo>
                  <a:cubicBezTo>
                    <a:pt x="108500" y="469459"/>
                    <a:pt x="-12679" y="672659"/>
                    <a:pt x="1079" y="654138"/>
                  </a:cubicBezTo>
                  <a:cubicBezTo>
                    <a:pt x="14837" y="635617"/>
                    <a:pt x="225975" y="292717"/>
                    <a:pt x="251904" y="250913"/>
                  </a:cubicBezTo>
                  <a:cubicBezTo>
                    <a:pt x="277833" y="209109"/>
                    <a:pt x="145541" y="424480"/>
                    <a:pt x="156654" y="403313"/>
                  </a:cubicBezTo>
                  <a:cubicBezTo>
                    <a:pt x="167766" y="382146"/>
                    <a:pt x="283654" y="185826"/>
                    <a:pt x="318579" y="123913"/>
                  </a:cubicBezTo>
                  <a:cubicBezTo>
                    <a:pt x="353504" y="62001"/>
                    <a:pt x="391075" y="-30074"/>
                    <a:pt x="366204" y="961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2" name="フリーフォーム 1461">
              <a:extLst>
                <a:ext uri="{FF2B5EF4-FFF2-40B4-BE49-F238E27FC236}">
                  <a16:creationId xmlns:a16="http://schemas.microsoft.com/office/drawing/2014/main" id="{FFD23BD9-F168-A30E-7F8F-949AF47B04AE}"/>
                </a:ext>
              </a:extLst>
            </p:cNvPr>
            <p:cNvSpPr/>
            <p:nvPr/>
          </p:nvSpPr>
          <p:spPr>
            <a:xfrm>
              <a:off x="298351" y="2946398"/>
              <a:ext cx="149378" cy="336553"/>
            </a:xfrm>
            <a:custGeom>
              <a:avLst/>
              <a:gdLst>
                <a:gd name="connsiteX0" fmla="*/ 149324 w 149378"/>
                <a:gd name="connsiteY0" fmla="*/ 2 h 336553"/>
                <a:gd name="connsiteX1" fmla="*/ 66774 w 149378"/>
                <a:gd name="connsiteY1" fmla="*/ 146052 h 336553"/>
                <a:gd name="connsiteX2" fmla="*/ 99 w 149378"/>
                <a:gd name="connsiteY2" fmla="*/ 336552 h 336553"/>
                <a:gd name="connsiteX3" fmla="*/ 54074 w 149378"/>
                <a:gd name="connsiteY3" fmla="*/ 149227 h 336553"/>
                <a:gd name="connsiteX4" fmla="*/ 149324 w 149378"/>
                <a:gd name="connsiteY4" fmla="*/ 2 h 33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78" h="336553">
                  <a:moveTo>
                    <a:pt x="149324" y="2"/>
                  </a:moveTo>
                  <a:cubicBezTo>
                    <a:pt x="151441" y="-527"/>
                    <a:pt x="91645" y="89960"/>
                    <a:pt x="66774" y="146052"/>
                  </a:cubicBezTo>
                  <a:cubicBezTo>
                    <a:pt x="41903" y="202144"/>
                    <a:pt x="2216" y="336023"/>
                    <a:pt x="99" y="336552"/>
                  </a:cubicBezTo>
                  <a:cubicBezTo>
                    <a:pt x="-2018" y="337081"/>
                    <a:pt x="30262" y="203202"/>
                    <a:pt x="54074" y="149227"/>
                  </a:cubicBezTo>
                  <a:cubicBezTo>
                    <a:pt x="77886" y="95252"/>
                    <a:pt x="147207" y="531"/>
                    <a:pt x="149324" y="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3" name="フリーフォーム 1462">
              <a:extLst>
                <a:ext uri="{FF2B5EF4-FFF2-40B4-BE49-F238E27FC236}">
                  <a16:creationId xmlns:a16="http://schemas.microsoft.com/office/drawing/2014/main" id="{240E6C0F-F15C-D7DD-AEAD-D9C5F4B3FF79}"/>
                </a:ext>
              </a:extLst>
            </p:cNvPr>
            <p:cNvSpPr/>
            <p:nvPr/>
          </p:nvSpPr>
          <p:spPr>
            <a:xfrm>
              <a:off x="186631" y="3008920"/>
              <a:ext cx="188431" cy="732389"/>
            </a:xfrm>
            <a:custGeom>
              <a:avLst/>
              <a:gdLst>
                <a:gd name="connsiteX0" fmla="*/ 188019 w 188431"/>
                <a:gd name="connsiteY0" fmla="*/ 980 h 732389"/>
                <a:gd name="connsiteX1" fmla="*/ 86419 w 188431"/>
                <a:gd name="connsiteY1" fmla="*/ 235930 h 732389"/>
                <a:gd name="connsiteX2" fmla="*/ 22919 w 188431"/>
                <a:gd name="connsiteY2" fmla="*/ 559780 h 732389"/>
                <a:gd name="connsiteX3" fmla="*/ 694 w 188431"/>
                <a:gd name="connsiteY3" fmla="*/ 724880 h 732389"/>
                <a:gd name="connsiteX4" fmla="*/ 45144 w 188431"/>
                <a:gd name="connsiteY4" fmla="*/ 324830 h 732389"/>
                <a:gd name="connsiteX5" fmla="*/ 188019 w 188431"/>
                <a:gd name="connsiteY5" fmla="*/ 980 h 73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31" h="732389">
                  <a:moveTo>
                    <a:pt x="188019" y="980"/>
                  </a:moveTo>
                  <a:cubicBezTo>
                    <a:pt x="194898" y="-13837"/>
                    <a:pt x="113936" y="142797"/>
                    <a:pt x="86419" y="235930"/>
                  </a:cubicBezTo>
                  <a:cubicBezTo>
                    <a:pt x="58902" y="329063"/>
                    <a:pt x="37206" y="478288"/>
                    <a:pt x="22919" y="559780"/>
                  </a:cubicBezTo>
                  <a:cubicBezTo>
                    <a:pt x="8632" y="641272"/>
                    <a:pt x="-3010" y="764038"/>
                    <a:pt x="694" y="724880"/>
                  </a:cubicBezTo>
                  <a:cubicBezTo>
                    <a:pt x="4398" y="685722"/>
                    <a:pt x="19215" y="442834"/>
                    <a:pt x="45144" y="324830"/>
                  </a:cubicBezTo>
                  <a:cubicBezTo>
                    <a:pt x="71073" y="206826"/>
                    <a:pt x="181140" y="15797"/>
                    <a:pt x="188019" y="98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4" name="フリーフォーム 1463">
              <a:extLst>
                <a:ext uri="{FF2B5EF4-FFF2-40B4-BE49-F238E27FC236}">
                  <a16:creationId xmlns:a16="http://schemas.microsoft.com/office/drawing/2014/main" id="{6B55C512-2A04-2022-BC4F-1FC440AD5C19}"/>
                </a:ext>
              </a:extLst>
            </p:cNvPr>
            <p:cNvSpPr/>
            <p:nvPr/>
          </p:nvSpPr>
          <p:spPr>
            <a:xfrm>
              <a:off x="218534" y="2625778"/>
              <a:ext cx="1304695" cy="1009843"/>
            </a:xfrm>
            <a:custGeom>
              <a:avLst/>
              <a:gdLst>
                <a:gd name="connsiteX0" fmla="*/ 541 w 1304695"/>
                <a:gd name="connsiteY0" fmla="*/ 1009597 h 1009843"/>
                <a:gd name="connsiteX1" fmla="*/ 140241 w 1304695"/>
                <a:gd name="connsiteY1" fmla="*/ 711147 h 1009843"/>
                <a:gd name="connsiteX2" fmla="*/ 629191 w 1304695"/>
                <a:gd name="connsiteY2" fmla="*/ 285697 h 1009843"/>
                <a:gd name="connsiteX3" fmla="*/ 435516 w 1304695"/>
                <a:gd name="connsiteY3" fmla="*/ 415872 h 1009843"/>
                <a:gd name="connsiteX4" fmla="*/ 1089566 w 1304695"/>
                <a:gd name="connsiteY4" fmla="*/ 38047 h 1009843"/>
                <a:gd name="connsiteX5" fmla="*/ 1295941 w 1304695"/>
                <a:gd name="connsiteY5" fmla="*/ 9472 h 1009843"/>
                <a:gd name="connsiteX6" fmla="*/ 1251491 w 1304695"/>
                <a:gd name="connsiteY6" fmla="*/ 6297 h 1009843"/>
                <a:gd name="connsiteX7" fmla="*/ 1114966 w 1304695"/>
                <a:gd name="connsiteY7" fmla="*/ 50747 h 1009843"/>
                <a:gd name="connsiteX8" fmla="*/ 664116 w 1304695"/>
                <a:gd name="connsiteY8" fmla="*/ 272997 h 1009843"/>
                <a:gd name="connsiteX9" fmla="*/ 476791 w 1304695"/>
                <a:gd name="connsiteY9" fmla="*/ 425397 h 1009843"/>
                <a:gd name="connsiteX10" fmla="*/ 175166 w 1304695"/>
                <a:gd name="connsiteY10" fmla="*/ 663522 h 1009843"/>
                <a:gd name="connsiteX11" fmla="*/ 541 w 1304695"/>
                <a:gd name="connsiteY11" fmla="*/ 1009597 h 100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4695" h="1009843">
                  <a:moveTo>
                    <a:pt x="541" y="1009597"/>
                  </a:moveTo>
                  <a:cubicBezTo>
                    <a:pt x="-5280" y="1017534"/>
                    <a:pt x="35466" y="831797"/>
                    <a:pt x="140241" y="711147"/>
                  </a:cubicBezTo>
                  <a:cubicBezTo>
                    <a:pt x="245016" y="590497"/>
                    <a:pt x="579979" y="334909"/>
                    <a:pt x="629191" y="285697"/>
                  </a:cubicBezTo>
                  <a:cubicBezTo>
                    <a:pt x="678403" y="236485"/>
                    <a:pt x="358787" y="457147"/>
                    <a:pt x="435516" y="415872"/>
                  </a:cubicBezTo>
                  <a:cubicBezTo>
                    <a:pt x="512245" y="374597"/>
                    <a:pt x="946162" y="105780"/>
                    <a:pt x="1089566" y="38047"/>
                  </a:cubicBezTo>
                  <a:cubicBezTo>
                    <a:pt x="1232970" y="-29686"/>
                    <a:pt x="1268954" y="14764"/>
                    <a:pt x="1295941" y="9472"/>
                  </a:cubicBezTo>
                  <a:cubicBezTo>
                    <a:pt x="1322929" y="4180"/>
                    <a:pt x="1281653" y="-582"/>
                    <a:pt x="1251491" y="6297"/>
                  </a:cubicBezTo>
                  <a:cubicBezTo>
                    <a:pt x="1221329" y="13176"/>
                    <a:pt x="1212862" y="6297"/>
                    <a:pt x="1114966" y="50747"/>
                  </a:cubicBezTo>
                  <a:cubicBezTo>
                    <a:pt x="1017070" y="95197"/>
                    <a:pt x="770479" y="210555"/>
                    <a:pt x="664116" y="272997"/>
                  </a:cubicBezTo>
                  <a:cubicBezTo>
                    <a:pt x="557754" y="335439"/>
                    <a:pt x="476791" y="425397"/>
                    <a:pt x="476791" y="425397"/>
                  </a:cubicBezTo>
                  <a:cubicBezTo>
                    <a:pt x="395299" y="490485"/>
                    <a:pt x="254541" y="573035"/>
                    <a:pt x="175166" y="663522"/>
                  </a:cubicBezTo>
                  <a:cubicBezTo>
                    <a:pt x="95791" y="754009"/>
                    <a:pt x="6362" y="1001660"/>
                    <a:pt x="541" y="100959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5" name="フリーフォーム 1464">
              <a:extLst>
                <a:ext uri="{FF2B5EF4-FFF2-40B4-BE49-F238E27FC236}">
                  <a16:creationId xmlns:a16="http://schemas.microsoft.com/office/drawing/2014/main" id="{7DDBECED-41A0-69DC-0BDC-54EB54AEDCF4}"/>
                </a:ext>
              </a:extLst>
            </p:cNvPr>
            <p:cNvSpPr/>
            <p:nvPr/>
          </p:nvSpPr>
          <p:spPr>
            <a:xfrm>
              <a:off x="1628749" y="2616026"/>
              <a:ext cx="374824" cy="292408"/>
            </a:xfrm>
            <a:custGeom>
              <a:avLst/>
              <a:gdLst>
                <a:gd name="connsiteX0" fmla="*/ 374676 w 374824"/>
                <a:gd name="connsiteY0" fmla="*/ 174 h 292408"/>
                <a:gd name="connsiteX1" fmla="*/ 355626 w 374824"/>
                <a:gd name="connsiteY1" fmla="*/ 101774 h 292408"/>
                <a:gd name="connsiteX2" fmla="*/ 244501 w 374824"/>
                <a:gd name="connsiteY2" fmla="*/ 241474 h 292408"/>
                <a:gd name="connsiteX3" fmla="*/ 349276 w 374824"/>
                <a:gd name="connsiteY3" fmla="*/ 101774 h 292408"/>
                <a:gd name="connsiteX4" fmla="*/ 250851 w 374824"/>
                <a:gd name="connsiteY4" fmla="*/ 190674 h 292408"/>
                <a:gd name="connsiteX5" fmla="*/ 26 w 374824"/>
                <a:gd name="connsiteY5" fmla="*/ 292274 h 292408"/>
                <a:gd name="connsiteX6" fmla="*/ 266726 w 374824"/>
                <a:gd name="connsiteY6" fmla="*/ 168449 h 292408"/>
                <a:gd name="connsiteX7" fmla="*/ 358801 w 374824"/>
                <a:gd name="connsiteY7" fmla="*/ 79549 h 292408"/>
                <a:gd name="connsiteX8" fmla="*/ 374676 w 374824"/>
                <a:gd name="connsiteY8" fmla="*/ 174 h 29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824" h="292408">
                  <a:moveTo>
                    <a:pt x="374676" y="174"/>
                  </a:moveTo>
                  <a:cubicBezTo>
                    <a:pt x="374147" y="3878"/>
                    <a:pt x="377322" y="61558"/>
                    <a:pt x="355626" y="101774"/>
                  </a:cubicBezTo>
                  <a:cubicBezTo>
                    <a:pt x="333930" y="141990"/>
                    <a:pt x="245559" y="241474"/>
                    <a:pt x="244501" y="241474"/>
                  </a:cubicBezTo>
                  <a:cubicBezTo>
                    <a:pt x="243443" y="241474"/>
                    <a:pt x="348218" y="110241"/>
                    <a:pt x="349276" y="101774"/>
                  </a:cubicBezTo>
                  <a:cubicBezTo>
                    <a:pt x="350334" y="93307"/>
                    <a:pt x="309059" y="158924"/>
                    <a:pt x="250851" y="190674"/>
                  </a:cubicBezTo>
                  <a:cubicBezTo>
                    <a:pt x="192643" y="222424"/>
                    <a:pt x="-2620" y="295978"/>
                    <a:pt x="26" y="292274"/>
                  </a:cubicBezTo>
                  <a:cubicBezTo>
                    <a:pt x="2672" y="288570"/>
                    <a:pt x="206930" y="203903"/>
                    <a:pt x="266726" y="168449"/>
                  </a:cubicBezTo>
                  <a:cubicBezTo>
                    <a:pt x="326522" y="132995"/>
                    <a:pt x="342397" y="106536"/>
                    <a:pt x="358801" y="79549"/>
                  </a:cubicBezTo>
                  <a:cubicBezTo>
                    <a:pt x="375205" y="52562"/>
                    <a:pt x="375205" y="-3530"/>
                    <a:pt x="374676" y="17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6" name="フリーフォーム 1465">
              <a:extLst>
                <a:ext uri="{FF2B5EF4-FFF2-40B4-BE49-F238E27FC236}">
                  <a16:creationId xmlns:a16="http://schemas.microsoft.com/office/drawing/2014/main" id="{3ABD71B0-936B-FD52-3B15-0ECEC8B69854}"/>
                </a:ext>
              </a:extLst>
            </p:cNvPr>
            <p:cNvSpPr/>
            <p:nvPr/>
          </p:nvSpPr>
          <p:spPr>
            <a:xfrm>
              <a:off x="274447" y="2562994"/>
              <a:ext cx="1717269" cy="941053"/>
            </a:xfrm>
            <a:custGeom>
              <a:avLst/>
              <a:gdLst>
                <a:gd name="connsiteX0" fmla="*/ 17653 w 1717269"/>
                <a:gd name="connsiteY0" fmla="*/ 929506 h 941053"/>
                <a:gd name="connsiteX1" fmla="*/ 922528 w 1717269"/>
                <a:gd name="connsiteY1" fmla="*/ 224656 h 941053"/>
                <a:gd name="connsiteX2" fmla="*/ 363728 w 1717269"/>
                <a:gd name="connsiteY2" fmla="*/ 599306 h 941053"/>
                <a:gd name="connsiteX3" fmla="*/ 989203 w 1717269"/>
                <a:gd name="connsiteY3" fmla="*/ 183381 h 941053"/>
                <a:gd name="connsiteX4" fmla="*/ 1582928 w 1717269"/>
                <a:gd name="connsiteY4" fmla="*/ 18281 h 941053"/>
                <a:gd name="connsiteX5" fmla="*/ 1697228 w 1717269"/>
                <a:gd name="connsiteY5" fmla="*/ 8756 h 941053"/>
                <a:gd name="connsiteX6" fmla="*/ 1281303 w 1717269"/>
                <a:gd name="connsiteY6" fmla="*/ 59556 h 941053"/>
                <a:gd name="connsiteX7" fmla="*/ 855853 w 1717269"/>
                <a:gd name="connsiteY7" fmla="*/ 221481 h 941053"/>
                <a:gd name="connsiteX8" fmla="*/ 998728 w 1717269"/>
                <a:gd name="connsiteY8" fmla="*/ 161156 h 941053"/>
                <a:gd name="connsiteX9" fmla="*/ 697103 w 1717269"/>
                <a:gd name="connsiteY9" fmla="*/ 377056 h 941053"/>
                <a:gd name="connsiteX10" fmla="*/ 354203 w 1717269"/>
                <a:gd name="connsiteY10" fmla="*/ 640581 h 941053"/>
                <a:gd name="connsiteX11" fmla="*/ 17653 w 1717269"/>
                <a:gd name="connsiteY11" fmla="*/ 929506 h 94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7269" h="941053">
                  <a:moveTo>
                    <a:pt x="17653" y="929506"/>
                  </a:moveTo>
                  <a:cubicBezTo>
                    <a:pt x="112374" y="860185"/>
                    <a:pt x="864849" y="279689"/>
                    <a:pt x="922528" y="224656"/>
                  </a:cubicBezTo>
                  <a:cubicBezTo>
                    <a:pt x="980207" y="169623"/>
                    <a:pt x="352616" y="606185"/>
                    <a:pt x="363728" y="599306"/>
                  </a:cubicBezTo>
                  <a:cubicBezTo>
                    <a:pt x="374840" y="592427"/>
                    <a:pt x="786003" y="280218"/>
                    <a:pt x="989203" y="183381"/>
                  </a:cubicBezTo>
                  <a:cubicBezTo>
                    <a:pt x="1192403" y="86544"/>
                    <a:pt x="1464924" y="47385"/>
                    <a:pt x="1582928" y="18281"/>
                  </a:cubicBezTo>
                  <a:cubicBezTo>
                    <a:pt x="1700932" y="-10823"/>
                    <a:pt x="1747499" y="1877"/>
                    <a:pt x="1697228" y="8756"/>
                  </a:cubicBezTo>
                  <a:cubicBezTo>
                    <a:pt x="1646957" y="15635"/>
                    <a:pt x="1421532" y="24102"/>
                    <a:pt x="1281303" y="59556"/>
                  </a:cubicBezTo>
                  <a:cubicBezTo>
                    <a:pt x="1141074" y="95010"/>
                    <a:pt x="902949" y="204548"/>
                    <a:pt x="855853" y="221481"/>
                  </a:cubicBezTo>
                  <a:cubicBezTo>
                    <a:pt x="808757" y="238414"/>
                    <a:pt x="1025186" y="135227"/>
                    <a:pt x="998728" y="161156"/>
                  </a:cubicBezTo>
                  <a:cubicBezTo>
                    <a:pt x="972270" y="187085"/>
                    <a:pt x="804524" y="297152"/>
                    <a:pt x="697103" y="377056"/>
                  </a:cubicBezTo>
                  <a:cubicBezTo>
                    <a:pt x="589682" y="456960"/>
                    <a:pt x="473795" y="543744"/>
                    <a:pt x="354203" y="640581"/>
                  </a:cubicBezTo>
                  <a:cubicBezTo>
                    <a:pt x="234611" y="737418"/>
                    <a:pt x="-77068" y="998827"/>
                    <a:pt x="17653" y="92950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7" name="フリーフォーム 1466">
              <a:extLst>
                <a:ext uri="{FF2B5EF4-FFF2-40B4-BE49-F238E27FC236}">
                  <a16:creationId xmlns:a16="http://schemas.microsoft.com/office/drawing/2014/main" id="{8912E35C-EA23-8F4F-6DBC-5F3521863242}"/>
                </a:ext>
              </a:extLst>
            </p:cNvPr>
            <p:cNvSpPr/>
            <p:nvPr/>
          </p:nvSpPr>
          <p:spPr>
            <a:xfrm>
              <a:off x="215597" y="3624918"/>
              <a:ext cx="324605" cy="54952"/>
            </a:xfrm>
            <a:custGeom>
              <a:avLst/>
              <a:gdLst>
                <a:gd name="connsiteX0" fmla="*/ 303 w 324605"/>
                <a:gd name="connsiteY0" fmla="*/ 54907 h 54952"/>
                <a:gd name="connsiteX1" fmla="*/ 159053 w 324605"/>
                <a:gd name="connsiteY1" fmla="*/ 10457 h 54952"/>
                <a:gd name="connsiteX2" fmla="*/ 324153 w 324605"/>
                <a:gd name="connsiteY2" fmla="*/ 19982 h 54952"/>
                <a:gd name="connsiteX3" fmla="*/ 200328 w 324605"/>
                <a:gd name="connsiteY3" fmla="*/ 932 h 54952"/>
                <a:gd name="connsiteX4" fmla="*/ 303 w 324605"/>
                <a:gd name="connsiteY4" fmla="*/ 54907 h 5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605" h="54952">
                  <a:moveTo>
                    <a:pt x="303" y="54907"/>
                  </a:moveTo>
                  <a:cubicBezTo>
                    <a:pt x="-6576" y="56494"/>
                    <a:pt x="105078" y="16278"/>
                    <a:pt x="159053" y="10457"/>
                  </a:cubicBezTo>
                  <a:cubicBezTo>
                    <a:pt x="213028" y="4636"/>
                    <a:pt x="317274" y="21569"/>
                    <a:pt x="324153" y="19982"/>
                  </a:cubicBezTo>
                  <a:cubicBezTo>
                    <a:pt x="331032" y="18395"/>
                    <a:pt x="258007" y="-4889"/>
                    <a:pt x="200328" y="932"/>
                  </a:cubicBezTo>
                  <a:cubicBezTo>
                    <a:pt x="142649" y="6753"/>
                    <a:pt x="7182" y="53320"/>
                    <a:pt x="303" y="5490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8" name="フリーフォーム 1467">
              <a:extLst>
                <a:ext uri="{FF2B5EF4-FFF2-40B4-BE49-F238E27FC236}">
                  <a16:creationId xmlns:a16="http://schemas.microsoft.com/office/drawing/2014/main" id="{9A4F4A9B-770B-82F0-740E-745FB87080D7}"/>
                </a:ext>
              </a:extLst>
            </p:cNvPr>
            <p:cNvSpPr/>
            <p:nvPr/>
          </p:nvSpPr>
          <p:spPr>
            <a:xfrm>
              <a:off x="353908" y="3729693"/>
              <a:ext cx="288982" cy="54956"/>
            </a:xfrm>
            <a:custGeom>
              <a:avLst/>
              <a:gdLst>
                <a:gd name="connsiteX0" fmla="*/ 1692 w 288982"/>
                <a:gd name="connsiteY0" fmla="*/ 19982 h 54956"/>
                <a:gd name="connsiteX1" fmla="*/ 103292 w 288982"/>
                <a:gd name="connsiteY1" fmla="*/ 932 h 54956"/>
                <a:gd name="connsiteX2" fmla="*/ 287442 w 288982"/>
                <a:gd name="connsiteY2" fmla="*/ 54907 h 54956"/>
                <a:gd name="connsiteX3" fmla="*/ 182667 w 288982"/>
                <a:gd name="connsiteY3" fmla="*/ 10457 h 54956"/>
                <a:gd name="connsiteX4" fmla="*/ 1692 w 288982"/>
                <a:gd name="connsiteY4" fmla="*/ 19982 h 5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982" h="54956">
                  <a:moveTo>
                    <a:pt x="1692" y="19982"/>
                  </a:moveTo>
                  <a:cubicBezTo>
                    <a:pt x="-11537" y="18395"/>
                    <a:pt x="55667" y="-4889"/>
                    <a:pt x="103292" y="932"/>
                  </a:cubicBezTo>
                  <a:cubicBezTo>
                    <a:pt x="150917" y="6753"/>
                    <a:pt x="274213" y="53320"/>
                    <a:pt x="287442" y="54907"/>
                  </a:cubicBezTo>
                  <a:cubicBezTo>
                    <a:pt x="300671" y="56494"/>
                    <a:pt x="225530" y="19453"/>
                    <a:pt x="182667" y="10457"/>
                  </a:cubicBezTo>
                  <a:cubicBezTo>
                    <a:pt x="139805" y="1461"/>
                    <a:pt x="14921" y="21569"/>
                    <a:pt x="1692" y="1998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9" name="フリーフォーム 1468">
              <a:extLst>
                <a:ext uri="{FF2B5EF4-FFF2-40B4-BE49-F238E27FC236}">
                  <a16:creationId xmlns:a16="http://schemas.microsoft.com/office/drawing/2014/main" id="{D86FF863-898B-6808-5EA6-EC6CB2A19602}"/>
                </a:ext>
              </a:extLst>
            </p:cNvPr>
            <p:cNvSpPr/>
            <p:nvPr/>
          </p:nvSpPr>
          <p:spPr>
            <a:xfrm>
              <a:off x="202644" y="3746128"/>
              <a:ext cx="197358" cy="175420"/>
            </a:xfrm>
            <a:custGeom>
              <a:avLst/>
              <a:gdLst>
                <a:gd name="connsiteX0" fmla="*/ 556 w 197358"/>
                <a:gd name="connsiteY0" fmla="*/ 372 h 175420"/>
                <a:gd name="connsiteX1" fmla="*/ 114856 w 197358"/>
                <a:gd name="connsiteY1" fmla="*/ 76572 h 175420"/>
                <a:gd name="connsiteX2" fmla="*/ 194231 w 197358"/>
                <a:gd name="connsiteY2" fmla="*/ 174997 h 175420"/>
                <a:gd name="connsiteX3" fmla="*/ 165656 w 197358"/>
                <a:gd name="connsiteY3" fmla="*/ 108322 h 175420"/>
                <a:gd name="connsiteX4" fmla="*/ 556 w 197358"/>
                <a:gd name="connsiteY4" fmla="*/ 372 h 17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358" h="175420">
                  <a:moveTo>
                    <a:pt x="556" y="372"/>
                  </a:moveTo>
                  <a:cubicBezTo>
                    <a:pt x="-7911" y="-4920"/>
                    <a:pt x="82577" y="47468"/>
                    <a:pt x="114856" y="76572"/>
                  </a:cubicBezTo>
                  <a:cubicBezTo>
                    <a:pt x="147135" y="105676"/>
                    <a:pt x="185764" y="169705"/>
                    <a:pt x="194231" y="174997"/>
                  </a:cubicBezTo>
                  <a:cubicBezTo>
                    <a:pt x="202698" y="180289"/>
                    <a:pt x="194231" y="134780"/>
                    <a:pt x="165656" y="108322"/>
                  </a:cubicBezTo>
                  <a:cubicBezTo>
                    <a:pt x="137081" y="81864"/>
                    <a:pt x="9023" y="5664"/>
                    <a:pt x="556" y="37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0" name="フリーフォーム 1469">
              <a:extLst>
                <a:ext uri="{FF2B5EF4-FFF2-40B4-BE49-F238E27FC236}">
                  <a16:creationId xmlns:a16="http://schemas.microsoft.com/office/drawing/2014/main" id="{0C623C0A-3BCD-66E2-9122-E63FFA49707D}"/>
                </a:ext>
              </a:extLst>
            </p:cNvPr>
            <p:cNvSpPr/>
            <p:nvPr/>
          </p:nvSpPr>
          <p:spPr>
            <a:xfrm>
              <a:off x="459916" y="3916016"/>
              <a:ext cx="434606" cy="170668"/>
            </a:xfrm>
            <a:custGeom>
              <a:avLst/>
              <a:gdLst>
                <a:gd name="connsiteX0" fmla="*/ 459 w 434606"/>
                <a:gd name="connsiteY0" fmla="*/ 24159 h 170668"/>
                <a:gd name="connsiteX1" fmla="*/ 136984 w 434606"/>
                <a:gd name="connsiteY1" fmla="*/ 20984 h 170668"/>
                <a:gd name="connsiteX2" fmla="*/ 432259 w 434606"/>
                <a:gd name="connsiteY2" fmla="*/ 170209 h 170668"/>
                <a:gd name="connsiteX3" fmla="*/ 270334 w 434606"/>
                <a:gd name="connsiteY3" fmla="*/ 65434 h 170668"/>
                <a:gd name="connsiteX4" fmla="*/ 178259 w 434606"/>
                <a:gd name="connsiteY4" fmla="*/ 1934 h 170668"/>
                <a:gd name="connsiteX5" fmla="*/ 459 w 434606"/>
                <a:gd name="connsiteY5" fmla="*/ 24159 h 17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606" h="170668">
                  <a:moveTo>
                    <a:pt x="459" y="24159"/>
                  </a:moveTo>
                  <a:cubicBezTo>
                    <a:pt x="-6420" y="27334"/>
                    <a:pt x="65017" y="-3358"/>
                    <a:pt x="136984" y="20984"/>
                  </a:cubicBezTo>
                  <a:cubicBezTo>
                    <a:pt x="208951" y="45326"/>
                    <a:pt x="410034" y="162801"/>
                    <a:pt x="432259" y="170209"/>
                  </a:cubicBezTo>
                  <a:cubicBezTo>
                    <a:pt x="454484" y="177617"/>
                    <a:pt x="312667" y="93480"/>
                    <a:pt x="270334" y="65434"/>
                  </a:cubicBezTo>
                  <a:cubicBezTo>
                    <a:pt x="228001" y="37388"/>
                    <a:pt x="215830" y="11459"/>
                    <a:pt x="178259" y="1934"/>
                  </a:cubicBezTo>
                  <a:cubicBezTo>
                    <a:pt x="140688" y="-7591"/>
                    <a:pt x="7338" y="20984"/>
                    <a:pt x="459" y="2415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1" name="フリーフォーム 1470">
              <a:extLst>
                <a:ext uri="{FF2B5EF4-FFF2-40B4-BE49-F238E27FC236}">
                  <a16:creationId xmlns:a16="http://schemas.microsoft.com/office/drawing/2014/main" id="{2C5845EB-C33C-73C5-C67F-D5522DE75CB6}"/>
                </a:ext>
              </a:extLst>
            </p:cNvPr>
            <p:cNvSpPr/>
            <p:nvPr/>
          </p:nvSpPr>
          <p:spPr>
            <a:xfrm>
              <a:off x="218513" y="3733259"/>
              <a:ext cx="1406871" cy="1132499"/>
            </a:xfrm>
            <a:custGeom>
              <a:avLst/>
              <a:gdLst>
                <a:gd name="connsiteX0" fmla="*/ 562 w 1406871"/>
                <a:gd name="connsiteY0" fmla="*/ 541 h 1132499"/>
                <a:gd name="connsiteX1" fmla="*/ 95812 w 1406871"/>
                <a:gd name="connsiteY1" fmla="*/ 171991 h 1132499"/>
                <a:gd name="connsiteX2" fmla="*/ 641912 w 1406871"/>
                <a:gd name="connsiteY2" fmla="*/ 632366 h 1132499"/>
                <a:gd name="connsiteX3" fmla="*/ 616512 w 1406871"/>
                <a:gd name="connsiteY3" fmla="*/ 600616 h 1132499"/>
                <a:gd name="connsiteX4" fmla="*/ 1384862 w 1406871"/>
                <a:gd name="connsiteY4" fmla="*/ 1114966 h 1132499"/>
                <a:gd name="connsiteX5" fmla="*/ 1149912 w 1406871"/>
                <a:gd name="connsiteY5" fmla="*/ 975266 h 1132499"/>
                <a:gd name="connsiteX6" fmla="*/ 648262 w 1406871"/>
                <a:gd name="connsiteY6" fmla="*/ 610141 h 1132499"/>
                <a:gd name="connsiteX7" fmla="*/ 197412 w 1406871"/>
                <a:gd name="connsiteY7" fmla="*/ 254541 h 1132499"/>
                <a:gd name="connsiteX8" fmla="*/ 95812 w 1406871"/>
                <a:gd name="connsiteY8" fmla="*/ 137066 h 1132499"/>
                <a:gd name="connsiteX9" fmla="*/ 57712 w 1406871"/>
                <a:gd name="connsiteY9" fmla="*/ 118016 h 1132499"/>
                <a:gd name="connsiteX10" fmla="*/ 562 w 1406871"/>
                <a:gd name="connsiteY10" fmla="*/ 541 h 113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6871" h="1132499">
                  <a:moveTo>
                    <a:pt x="562" y="541"/>
                  </a:moveTo>
                  <a:cubicBezTo>
                    <a:pt x="6912" y="9537"/>
                    <a:pt x="-11080" y="66687"/>
                    <a:pt x="95812" y="171991"/>
                  </a:cubicBezTo>
                  <a:cubicBezTo>
                    <a:pt x="202704" y="277295"/>
                    <a:pt x="555129" y="560929"/>
                    <a:pt x="641912" y="632366"/>
                  </a:cubicBezTo>
                  <a:cubicBezTo>
                    <a:pt x="728695" y="703804"/>
                    <a:pt x="492687" y="520183"/>
                    <a:pt x="616512" y="600616"/>
                  </a:cubicBezTo>
                  <a:cubicBezTo>
                    <a:pt x="740337" y="681049"/>
                    <a:pt x="1295962" y="1052524"/>
                    <a:pt x="1384862" y="1114966"/>
                  </a:cubicBezTo>
                  <a:cubicBezTo>
                    <a:pt x="1473762" y="1177408"/>
                    <a:pt x="1272679" y="1059404"/>
                    <a:pt x="1149912" y="975266"/>
                  </a:cubicBezTo>
                  <a:cubicBezTo>
                    <a:pt x="1027145" y="891129"/>
                    <a:pt x="807012" y="730262"/>
                    <a:pt x="648262" y="610141"/>
                  </a:cubicBezTo>
                  <a:cubicBezTo>
                    <a:pt x="489512" y="490020"/>
                    <a:pt x="289487" y="333387"/>
                    <a:pt x="197412" y="254541"/>
                  </a:cubicBezTo>
                  <a:cubicBezTo>
                    <a:pt x="105337" y="175695"/>
                    <a:pt x="119095" y="159820"/>
                    <a:pt x="95812" y="137066"/>
                  </a:cubicBezTo>
                  <a:cubicBezTo>
                    <a:pt x="72529" y="114312"/>
                    <a:pt x="71999" y="138653"/>
                    <a:pt x="57712" y="118016"/>
                  </a:cubicBezTo>
                  <a:cubicBezTo>
                    <a:pt x="43425" y="97379"/>
                    <a:pt x="-5788" y="-8455"/>
                    <a:pt x="562" y="54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2" name="フリーフォーム 1471">
              <a:extLst>
                <a:ext uri="{FF2B5EF4-FFF2-40B4-BE49-F238E27FC236}">
                  <a16:creationId xmlns:a16="http://schemas.microsoft.com/office/drawing/2014/main" id="{2774526E-069F-8E15-E505-AF9B46955585}"/>
                </a:ext>
              </a:extLst>
            </p:cNvPr>
            <p:cNvSpPr/>
            <p:nvPr/>
          </p:nvSpPr>
          <p:spPr>
            <a:xfrm>
              <a:off x="1706329" y="4933044"/>
              <a:ext cx="1053005" cy="598102"/>
            </a:xfrm>
            <a:custGeom>
              <a:avLst/>
              <a:gdLst>
                <a:gd name="connsiteX0" fmla="*/ 1821 w 1053005"/>
                <a:gd name="connsiteY0" fmla="*/ 906 h 598102"/>
                <a:gd name="connsiteX1" fmla="*/ 544746 w 1053005"/>
                <a:gd name="connsiteY1" fmla="*/ 299356 h 598102"/>
                <a:gd name="connsiteX2" fmla="*/ 459021 w 1053005"/>
                <a:gd name="connsiteY2" fmla="*/ 289831 h 598102"/>
                <a:gd name="connsiteX3" fmla="*/ 1052746 w 1053005"/>
                <a:gd name="connsiteY3" fmla="*/ 597806 h 598102"/>
                <a:gd name="connsiteX4" fmla="*/ 532046 w 1053005"/>
                <a:gd name="connsiteY4" fmla="*/ 343806 h 598102"/>
                <a:gd name="connsiteX5" fmla="*/ 373296 w 1053005"/>
                <a:gd name="connsiteY5" fmla="*/ 210456 h 598102"/>
                <a:gd name="connsiteX6" fmla="*/ 1821 w 1053005"/>
                <a:gd name="connsiteY6" fmla="*/ 906 h 59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005" h="598102">
                  <a:moveTo>
                    <a:pt x="1821" y="906"/>
                  </a:moveTo>
                  <a:cubicBezTo>
                    <a:pt x="30396" y="15723"/>
                    <a:pt x="468546" y="251202"/>
                    <a:pt x="544746" y="299356"/>
                  </a:cubicBezTo>
                  <a:cubicBezTo>
                    <a:pt x="620946" y="347510"/>
                    <a:pt x="374354" y="240089"/>
                    <a:pt x="459021" y="289831"/>
                  </a:cubicBezTo>
                  <a:cubicBezTo>
                    <a:pt x="543688" y="339573"/>
                    <a:pt x="1040575" y="588810"/>
                    <a:pt x="1052746" y="597806"/>
                  </a:cubicBezTo>
                  <a:cubicBezTo>
                    <a:pt x="1064917" y="606802"/>
                    <a:pt x="645288" y="408364"/>
                    <a:pt x="532046" y="343806"/>
                  </a:cubicBezTo>
                  <a:cubicBezTo>
                    <a:pt x="418804" y="279248"/>
                    <a:pt x="457433" y="263902"/>
                    <a:pt x="373296" y="210456"/>
                  </a:cubicBezTo>
                  <a:cubicBezTo>
                    <a:pt x="289159" y="157010"/>
                    <a:pt x="-26754" y="-13911"/>
                    <a:pt x="1821" y="90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3" name="フリーフォーム 1472">
              <a:extLst>
                <a:ext uri="{FF2B5EF4-FFF2-40B4-BE49-F238E27FC236}">
                  <a16:creationId xmlns:a16="http://schemas.microsoft.com/office/drawing/2014/main" id="{89560EFD-91F5-C812-610F-B5C3A6E4039B}"/>
                </a:ext>
              </a:extLst>
            </p:cNvPr>
            <p:cNvSpPr/>
            <p:nvPr/>
          </p:nvSpPr>
          <p:spPr>
            <a:xfrm>
              <a:off x="2762306" y="5551990"/>
              <a:ext cx="870812" cy="371768"/>
            </a:xfrm>
            <a:custGeom>
              <a:avLst/>
              <a:gdLst>
                <a:gd name="connsiteX0" fmla="*/ 6294 w 870812"/>
                <a:gd name="connsiteY0" fmla="*/ 4260 h 371768"/>
                <a:gd name="connsiteX1" fmla="*/ 323794 w 870812"/>
                <a:gd name="connsiteY1" fmla="*/ 163010 h 371768"/>
                <a:gd name="connsiteX2" fmla="*/ 733369 w 870812"/>
                <a:gd name="connsiteY2" fmla="*/ 331285 h 371768"/>
                <a:gd name="connsiteX3" fmla="*/ 863544 w 870812"/>
                <a:gd name="connsiteY3" fmla="*/ 366210 h 371768"/>
                <a:gd name="connsiteX4" fmla="*/ 549219 w 870812"/>
                <a:gd name="connsiteY4" fmla="*/ 242385 h 371768"/>
                <a:gd name="connsiteX5" fmla="*/ 142819 w 870812"/>
                <a:gd name="connsiteY5" fmla="*/ 61410 h 371768"/>
                <a:gd name="connsiteX6" fmla="*/ 6294 w 870812"/>
                <a:gd name="connsiteY6" fmla="*/ 4260 h 371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0812" h="371768">
                  <a:moveTo>
                    <a:pt x="6294" y="4260"/>
                  </a:moveTo>
                  <a:cubicBezTo>
                    <a:pt x="36456" y="21193"/>
                    <a:pt x="202615" y="108506"/>
                    <a:pt x="323794" y="163010"/>
                  </a:cubicBezTo>
                  <a:cubicBezTo>
                    <a:pt x="444973" y="217514"/>
                    <a:pt x="643411" y="297418"/>
                    <a:pt x="733369" y="331285"/>
                  </a:cubicBezTo>
                  <a:cubicBezTo>
                    <a:pt x="823327" y="365152"/>
                    <a:pt x="894236" y="381027"/>
                    <a:pt x="863544" y="366210"/>
                  </a:cubicBezTo>
                  <a:cubicBezTo>
                    <a:pt x="832852" y="351393"/>
                    <a:pt x="669340" y="293185"/>
                    <a:pt x="549219" y="242385"/>
                  </a:cubicBezTo>
                  <a:cubicBezTo>
                    <a:pt x="429098" y="191585"/>
                    <a:pt x="225898" y="98981"/>
                    <a:pt x="142819" y="61410"/>
                  </a:cubicBezTo>
                  <a:cubicBezTo>
                    <a:pt x="59740" y="23839"/>
                    <a:pt x="-23868" y="-12673"/>
                    <a:pt x="6294" y="426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4" name="フリーフォーム 1473">
              <a:extLst>
                <a:ext uri="{FF2B5EF4-FFF2-40B4-BE49-F238E27FC236}">
                  <a16:creationId xmlns:a16="http://schemas.microsoft.com/office/drawing/2014/main" id="{9086E651-93A1-C91F-ABCA-9D63F556C825}"/>
                </a:ext>
              </a:extLst>
            </p:cNvPr>
            <p:cNvSpPr/>
            <p:nvPr/>
          </p:nvSpPr>
          <p:spPr>
            <a:xfrm>
              <a:off x="2006548" y="3398334"/>
              <a:ext cx="25473" cy="953766"/>
            </a:xfrm>
            <a:custGeom>
              <a:avLst/>
              <a:gdLst>
                <a:gd name="connsiteX0" fmla="*/ 52 w 25473"/>
                <a:gd name="connsiteY0" fmla="*/ 2091 h 953766"/>
                <a:gd name="connsiteX1" fmla="*/ 22277 w 25473"/>
                <a:gd name="connsiteY1" fmla="*/ 132266 h 953766"/>
                <a:gd name="connsiteX2" fmla="*/ 15927 w 25473"/>
                <a:gd name="connsiteY2" fmla="*/ 237041 h 953766"/>
                <a:gd name="connsiteX3" fmla="*/ 25452 w 25473"/>
                <a:gd name="connsiteY3" fmla="*/ 198941 h 953766"/>
                <a:gd name="connsiteX4" fmla="*/ 12752 w 25473"/>
                <a:gd name="connsiteY4" fmla="*/ 446591 h 953766"/>
                <a:gd name="connsiteX5" fmla="*/ 6402 w 25473"/>
                <a:gd name="connsiteY5" fmla="*/ 799016 h 953766"/>
                <a:gd name="connsiteX6" fmla="*/ 15927 w 25473"/>
                <a:gd name="connsiteY6" fmla="*/ 941891 h 953766"/>
                <a:gd name="connsiteX7" fmla="*/ 6402 w 25473"/>
                <a:gd name="connsiteY7" fmla="*/ 510091 h 953766"/>
                <a:gd name="connsiteX8" fmla="*/ 15927 w 25473"/>
                <a:gd name="connsiteY8" fmla="*/ 243391 h 953766"/>
                <a:gd name="connsiteX9" fmla="*/ 52 w 25473"/>
                <a:gd name="connsiteY9" fmla="*/ 2091 h 95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3" h="953766">
                  <a:moveTo>
                    <a:pt x="52" y="2091"/>
                  </a:moveTo>
                  <a:cubicBezTo>
                    <a:pt x="1110" y="-16430"/>
                    <a:pt x="19631" y="93108"/>
                    <a:pt x="22277" y="132266"/>
                  </a:cubicBezTo>
                  <a:cubicBezTo>
                    <a:pt x="24923" y="171424"/>
                    <a:pt x="15398" y="225929"/>
                    <a:pt x="15927" y="237041"/>
                  </a:cubicBezTo>
                  <a:cubicBezTo>
                    <a:pt x="16456" y="248153"/>
                    <a:pt x="25981" y="164016"/>
                    <a:pt x="25452" y="198941"/>
                  </a:cubicBezTo>
                  <a:cubicBezTo>
                    <a:pt x="24923" y="233866"/>
                    <a:pt x="15927" y="346579"/>
                    <a:pt x="12752" y="446591"/>
                  </a:cubicBezTo>
                  <a:cubicBezTo>
                    <a:pt x="9577" y="546603"/>
                    <a:pt x="5873" y="716466"/>
                    <a:pt x="6402" y="799016"/>
                  </a:cubicBezTo>
                  <a:cubicBezTo>
                    <a:pt x="6931" y="881566"/>
                    <a:pt x="15927" y="990045"/>
                    <a:pt x="15927" y="941891"/>
                  </a:cubicBezTo>
                  <a:cubicBezTo>
                    <a:pt x="15927" y="893737"/>
                    <a:pt x="6402" y="626508"/>
                    <a:pt x="6402" y="510091"/>
                  </a:cubicBezTo>
                  <a:cubicBezTo>
                    <a:pt x="6402" y="393674"/>
                    <a:pt x="17515" y="329116"/>
                    <a:pt x="15927" y="243391"/>
                  </a:cubicBezTo>
                  <a:cubicBezTo>
                    <a:pt x="14340" y="157666"/>
                    <a:pt x="-1006" y="20612"/>
                    <a:pt x="52" y="209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5" name="フリーフォーム 1474">
              <a:extLst>
                <a:ext uri="{FF2B5EF4-FFF2-40B4-BE49-F238E27FC236}">
                  <a16:creationId xmlns:a16="http://schemas.microsoft.com/office/drawing/2014/main" id="{4242B0DE-CA1F-E06F-3F0C-5E8B3ABD4941}"/>
                </a:ext>
              </a:extLst>
            </p:cNvPr>
            <p:cNvSpPr/>
            <p:nvPr/>
          </p:nvSpPr>
          <p:spPr>
            <a:xfrm>
              <a:off x="1647815" y="2603471"/>
              <a:ext cx="292490" cy="238174"/>
            </a:xfrm>
            <a:custGeom>
              <a:avLst/>
              <a:gdLst>
                <a:gd name="connsiteX0" fmla="*/ 292110 w 292490"/>
                <a:gd name="connsiteY0" fmla="*/ 29 h 238174"/>
                <a:gd name="connsiteX1" fmla="*/ 231785 w 292490"/>
                <a:gd name="connsiteY1" fmla="*/ 101629 h 238174"/>
                <a:gd name="connsiteX2" fmla="*/ 10 w 292490"/>
                <a:gd name="connsiteY2" fmla="*/ 238154 h 238174"/>
                <a:gd name="connsiteX3" fmla="*/ 241310 w 292490"/>
                <a:gd name="connsiteY3" fmla="*/ 111154 h 238174"/>
                <a:gd name="connsiteX4" fmla="*/ 292110 w 292490"/>
                <a:gd name="connsiteY4" fmla="*/ 29 h 23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490" h="238174">
                  <a:moveTo>
                    <a:pt x="292110" y="29"/>
                  </a:moveTo>
                  <a:cubicBezTo>
                    <a:pt x="290523" y="-1558"/>
                    <a:pt x="280468" y="61942"/>
                    <a:pt x="231785" y="101629"/>
                  </a:cubicBezTo>
                  <a:cubicBezTo>
                    <a:pt x="183102" y="141316"/>
                    <a:pt x="-1577" y="236567"/>
                    <a:pt x="10" y="238154"/>
                  </a:cubicBezTo>
                  <a:cubicBezTo>
                    <a:pt x="1597" y="239741"/>
                    <a:pt x="189981" y="148725"/>
                    <a:pt x="241310" y="111154"/>
                  </a:cubicBezTo>
                  <a:cubicBezTo>
                    <a:pt x="292639" y="73583"/>
                    <a:pt x="293697" y="1616"/>
                    <a:pt x="292110" y="2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6" name="フリーフォーム 1475">
              <a:extLst>
                <a:ext uri="{FF2B5EF4-FFF2-40B4-BE49-F238E27FC236}">
                  <a16:creationId xmlns:a16="http://schemas.microsoft.com/office/drawing/2014/main" id="{33C0ECDD-F71B-2C40-2CFC-9A9C9ACAAE5A}"/>
                </a:ext>
              </a:extLst>
            </p:cNvPr>
            <p:cNvSpPr/>
            <p:nvPr/>
          </p:nvSpPr>
          <p:spPr>
            <a:xfrm>
              <a:off x="1836553" y="2784474"/>
              <a:ext cx="97231" cy="621769"/>
            </a:xfrm>
            <a:custGeom>
              <a:avLst/>
              <a:gdLst>
                <a:gd name="connsiteX0" fmla="*/ 87497 w 97231"/>
                <a:gd name="connsiteY0" fmla="*/ 1 h 621769"/>
                <a:gd name="connsiteX1" fmla="*/ 74797 w 97231"/>
                <a:gd name="connsiteY1" fmla="*/ 149226 h 621769"/>
                <a:gd name="connsiteX2" fmla="*/ 97022 w 97231"/>
                <a:gd name="connsiteY2" fmla="*/ 260351 h 621769"/>
                <a:gd name="connsiteX3" fmla="*/ 58922 w 97231"/>
                <a:gd name="connsiteY3" fmla="*/ 342901 h 621769"/>
                <a:gd name="connsiteX4" fmla="*/ 39872 w 97231"/>
                <a:gd name="connsiteY4" fmla="*/ 400051 h 621769"/>
                <a:gd name="connsiteX5" fmla="*/ 17647 w 97231"/>
                <a:gd name="connsiteY5" fmla="*/ 517526 h 621769"/>
                <a:gd name="connsiteX6" fmla="*/ 11297 w 97231"/>
                <a:gd name="connsiteY6" fmla="*/ 619126 h 621769"/>
                <a:gd name="connsiteX7" fmla="*/ 4947 w 97231"/>
                <a:gd name="connsiteY7" fmla="*/ 406401 h 621769"/>
                <a:gd name="connsiteX8" fmla="*/ 4947 w 97231"/>
                <a:gd name="connsiteY8" fmla="*/ 492126 h 621769"/>
                <a:gd name="connsiteX9" fmla="*/ 68447 w 97231"/>
                <a:gd name="connsiteY9" fmla="*/ 279401 h 621769"/>
                <a:gd name="connsiteX10" fmla="*/ 84322 w 97231"/>
                <a:gd name="connsiteY10" fmla="*/ 146051 h 621769"/>
                <a:gd name="connsiteX11" fmla="*/ 87497 w 97231"/>
                <a:gd name="connsiteY11" fmla="*/ 1 h 62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231" h="621769">
                  <a:moveTo>
                    <a:pt x="87497" y="1"/>
                  </a:moveTo>
                  <a:cubicBezTo>
                    <a:pt x="85910" y="530"/>
                    <a:pt x="73209" y="105834"/>
                    <a:pt x="74797" y="149226"/>
                  </a:cubicBezTo>
                  <a:cubicBezTo>
                    <a:pt x="76384" y="192618"/>
                    <a:pt x="99668" y="228072"/>
                    <a:pt x="97022" y="260351"/>
                  </a:cubicBezTo>
                  <a:cubicBezTo>
                    <a:pt x="94376" y="292630"/>
                    <a:pt x="68447" y="319618"/>
                    <a:pt x="58922" y="342901"/>
                  </a:cubicBezTo>
                  <a:cubicBezTo>
                    <a:pt x="49397" y="366184"/>
                    <a:pt x="46751" y="370947"/>
                    <a:pt x="39872" y="400051"/>
                  </a:cubicBezTo>
                  <a:cubicBezTo>
                    <a:pt x="32993" y="429155"/>
                    <a:pt x="22409" y="481014"/>
                    <a:pt x="17647" y="517526"/>
                  </a:cubicBezTo>
                  <a:cubicBezTo>
                    <a:pt x="12884" y="554039"/>
                    <a:pt x="13414" y="637647"/>
                    <a:pt x="11297" y="619126"/>
                  </a:cubicBezTo>
                  <a:cubicBezTo>
                    <a:pt x="9180" y="600605"/>
                    <a:pt x="6005" y="427568"/>
                    <a:pt x="4947" y="406401"/>
                  </a:cubicBezTo>
                  <a:cubicBezTo>
                    <a:pt x="3889" y="385234"/>
                    <a:pt x="-5636" y="513293"/>
                    <a:pt x="4947" y="492126"/>
                  </a:cubicBezTo>
                  <a:cubicBezTo>
                    <a:pt x="15530" y="470959"/>
                    <a:pt x="55218" y="337080"/>
                    <a:pt x="68447" y="279401"/>
                  </a:cubicBezTo>
                  <a:cubicBezTo>
                    <a:pt x="81676" y="221722"/>
                    <a:pt x="80089" y="186797"/>
                    <a:pt x="84322" y="146051"/>
                  </a:cubicBezTo>
                  <a:cubicBezTo>
                    <a:pt x="88555" y="105305"/>
                    <a:pt x="89084" y="-528"/>
                    <a:pt x="87497" y="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7" name="フリーフォーム 1476">
              <a:extLst>
                <a:ext uri="{FF2B5EF4-FFF2-40B4-BE49-F238E27FC236}">
                  <a16:creationId xmlns:a16="http://schemas.microsoft.com/office/drawing/2014/main" id="{06CAD3EE-271D-A085-5FE6-DB16C8CC9C5C}"/>
                </a:ext>
              </a:extLst>
            </p:cNvPr>
            <p:cNvSpPr/>
            <p:nvPr/>
          </p:nvSpPr>
          <p:spPr>
            <a:xfrm>
              <a:off x="1882710" y="2964568"/>
              <a:ext cx="124127" cy="467618"/>
            </a:xfrm>
            <a:custGeom>
              <a:avLst/>
              <a:gdLst>
                <a:gd name="connsiteX0" fmla="*/ 65 w 124127"/>
                <a:gd name="connsiteY0" fmla="*/ 99307 h 467618"/>
                <a:gd name="connsiteX1" fmla="*/ 73090 w 124127"/>
                <a:gd name="connsiteY1" fmla="*/ 248532 h 467618"/>
                <a:gd name="connsiteX2" fmla="*/ 123890 w 124127"/>
                <a:gd name="connsiteY2" fmla="*/ 467607 h 467618"/>
                <a:gd name="connsiteX3" fmla="*/ 92140 w 124127"/>
                <a:gd name="connsiteY3" fmla="*/ 239007 h 467618"/>
                <a:gd name="connsiteX4" fmla="*/ 92140 w 124127"/>
                <a:gd name="connsiteY4" fmla="*/ 882 h 467618"/>
                <a:gd name="connsiteX5" fmla="*/ 60390 w 124127"/>
                <a:gd name="connsiteY5" fmla="*/ 156457 h 467618"/>
                <a:gd name="connsiteX6" fmla="*/ 65 w 124127"/>
                <a:gd name="connsiteY6" fmla="*/ 99307 h 46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27" h="467618">
                  <a:moveTo>
                    <a:pt x="65" y="99307"/>
                  </a:moveTo>
                  <a:cubicBezTo>
                    <a:pt x="2182" y="114653"/>
                    <a:pt x="52453" y="187149"/>
                    <a:pt x="73090" y="248532"/>
                  </a:cubicBezTo>
                  <a:cubicBezTo>
                    <a:pt x="93727" y="309915"/>
                    <a:pt x="120715" y="469194"/>
                    <a:pt x="123890" y="467607"/>
                  </a:cubicBezTo>
                  <a:cubicBezTo>
                    <a:pt x="127065" y="466020"/>
                    <a:pt x="97432" y="316794"/>
                    <a:pt x="92140" y="239007"/>
                  </a:cubicBezTo>
                  <a:cubicBezTo>
                    <a:pt x="86848" y="161220"/>
                    <a:pt x="97432" y="14640"/>
                    <a:pt x="92140" y="882"/>
                  </a:cubicBezTo>
                  <a:cubicBezTo>
                    <a:pt x="86848" y="-12876"/>
                    <a:pt x="73090" y="138465"/>
                    <a:pt x="60390" y="156457"/>
                  </a:cubicBezTo>
                  <a:cubicBezTo>
                    <a:pt x="47690" y="174449"/>
                    <a:pt x="-2052" y="83961"/>
                    <a:pt x="65" y="9930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8" name="フリーフォーム 1477">
              <a:extLst>
                <a:ext uri="{FF2B5EF4-FFF2-40B4-BE49-F238E27FC236}">
                  <a16:creationId xmlns:a16="http://schemas.microsoft.com/office/drawing/2014/main" id="{19D7474E-A8E3-7340-502A-60D4212B3D3A}"/>
                </a:ext>
              </a:extLst>
            </p:cNvPr>
            <p:cNvSpPr/>
            <p:nvPr/>
          </p:nvSpPr>
          <p:spPr>
            <a:xfrm>
              <a:off x="1294960" y="2873373"/>
              <a:ext cx="582210" cy="219616"/>
            </a:xfrm>
            <a:custGeom>
              <a:avLst/>
              <a:gdLst>
                <a:gd name="connsiteX0" fmla="*/ 581465 w 582210"/>
                <a:gd name="connsiteY0" fmla="*/ 2 h 219616"/>
                <a:gd name="connsiteX1" fmla="*/ 419540 w 582210"/>
                <a:gd name="connsiteY1" fmla="*/ 104777 h 219616"/>
                <a:gd name="connsiteX2" fmla="*/ 124265 w 582210"/>
                <a:gd name="connsiteY2" fmla="*/ 146052 h 219616"/>
                <a:gd name="connsiteX3" fmla="*/ 6790 w 582210"/>
                <a:gd name="connsiteY3" fmla="*/ 219077 h 219616"/>
                <a:gd name="connsiteX4" fmla="*/ 308415 w 582210"/>
                <a:gd name="connsiteY4" fmla="*/ 104777 h 219616"/>
                <a:gd name="connsiteX5" fmla="*/ 473515 w 582210"/>
                <a:gd name="connsiteY5" fmla="*/ 101602 h 219616"/>
                <a:gd name="connsiteX6" fmla="*/ 581465 w 582210"/>
                <a:gd name="connsiteY6" fmla="*/ 2 h 21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2210" h="219616">
                  <a:moveTo>
                    <a:pt x="581465" y="2"/>
                  </a:moveTo>
                  <a:cubicBezTo>
                    <a:pt x="572469" y="531"/>
                    <a:pt x="495740" y="80435"/>
                    <a:pt x="419540" y="104777"/>
                  </a:cubicBezTo>
                  <a:cubicBezTo>
                    <a:pt x="343340" y="129119"/>
                    <a:pt x="193057" y="127002"/>
                    <a:pt x="124265" y="146052"/>
                  </a:cubicBezTo>
                  <a:cubicBezTo>
                    <a:pt x="55473" y="165102"/>
                    <a:pt x="-23902" y="225956"/>
                    <a:pt x="6790" y="219077"/>
                  </a:cubicBezTo>
                  <a:cubicBezTo>
                    <a:pt x="37482" y="212198"/>
                    <a:pt x="230627" y="124356"/>
                    <a:pt x="308415" y="104777"/>
                  </a:cubicBezTo>
                  <a:cubicBezTo>
                    <a:pt x="386202" y="85198"/>
                    <a:pt x="431182" y="114302"/>
                    <a:pt x="473515" y="101602"/>
                  </a:cubicBezTo>
                  <a:cubicBezTo>
                    <a:pt x="515848" y="88902"/>
                    <a:pt x="590461" y="-527"/>
                    <a:pt x="581465" y="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9" name="フリーフォーム 1478">
              <a:extLst>
                <a:ext uri="{FF2B5EF4-FFF2-40B4-BE49-F238E27FC236}">
                  <a16:creationId xmlns:a16="http://schemas.microsoft.com/office/drawing/2014/main" id="{5CD4F820-0B40-81B1-5D5E-F600F3E7FD3B}"/>
                </a:ext>
              </a:extLst>
            </p:cNvPr>
            <p:cNvSpPr/>
            <p:nvPr/>
          </p:nvSpPr>
          <p:spPr>
            <a:xfrm>
              <a:off x="1638299" y="3042017"/>
              <a:ext cx="270364" cy="404259"/>
            </a:xfrm>
            <a:custGeom>
              <a:avLst/>
              <a:gdLst>
                <a:gd name="connsiteX0" fmla="*/ 269876 w 270364"/>
                <a:gd name="connsiteY0" fmla="*/ 2808 h 404259"/>
                <a:gd name="connsiteX1" fmla="*/ 111126 w 270364"/>
                <a:gd name="connsiteY1" fmla="*/ 266333 h 404259"/>
                <a:gd name="connsiteX2" fmla="*/ 25401 w 270364"/>
                <a:gd name="connsiteY2" fmla="*/ 402858 h 404259"/>
                <a:gd name="connsiteX3" fmla="*/ 146051 w 270364"/>
                <a:gd name="connsiteY3" fmla="*/ 186958 h 404259"/>
                <a:gd name="connsiteX4" fmla="*/ 1 w 270364"/>
                <a:gd name="connsiteY4" fmla="*/ 361583 h 404259"/>
                <a:gd name="connsiteX5" fmla="*/ 149226 w 270364"/>
                <a:gd name="connsiteY5" fmla="*/ 145683 h 404259"/>
                <a:gd name="connsiteX6" fmla="*/ 66676 w 270364"/>
                <a:gd name="connsiteY6" fmla="*/ 256808 h 404259"/>
                <a:gd name="connsiteX7" fmla="*/ 180976 w 270364"/>
                <a:gd name="connsiteY7" fmla="*/ 145683 h 404259"/>
                <a:gd name="connsiteX8" fmla="*/ 161926 w 270364"/>
                <a:gd name="connsiteY8" fmla="*/ 126633 h 404259"/>
                <a:gd name="connsiteX9" fmla="*/ 269876 w 270364"/>
                <a:gd name="connsiteY9" fmla="*/ 2808 h 40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364" h="404259">
                  <a:moveTo>
                    <a:pt x="269876" y="2808"/>
                  </a:moveTo>
                  <a:cubicBezTo>
                    <a:pt x="261409" y="26091"/>
                    <a:pt x="151872" y="199658"/>
                    <a:pt x="111126" y="266333"/>
                  </a:cubicBezTo>
                  <a:cubicBezTo>
                    <a:pt x="70380" y="333008"/>
                    <a:pt x="19580" y="416087"/>
                    <a:pt x="25401" y="402858"/>
                  </a:cubicBezTo>
                  <a:cubicBezTo>
                    <a:pt x="31222" y="389629"/>
                    <a:pt x="150284" y="193837"/>
                    <a:pt x="146051" y="186958"/>
                  </a:cubicBezTo>
                  <a:cubicBezTo>
                    <a:pt x="141818" y="180079"/>
                    <a:pt x="-528" y="368462"/>
                    <a:pt x="1" y="361583"/>
                  </a:cubicBezTo>
                  <a:cubicBezTo>
                    <a:pt x="530" y="354704"/>
                    <a:pt x="138114" y="163145"/>
                    <a:pt x="149226" y="145683"/>
                  </a:cubicBezTo>
                  <a:cubicBezTo>
                    <a:pt x="160338" y="128221"/>
                    <a:pt x="61384" y="256808"/>
                    <a:pt x="66676" y="256808"/>
                  </a:cubicBezTo>
                  <a:cubicBezTo>
                    <a:pt x="71968" y="256808"/>
                    <a:pt x="165101" y="167379"/>
                    <a:pt x="180976" y="145683"/>
                  </a:cubicBezTo>
                  <a:cubicBezTo>
                    <a:pt x="196851" y="123987"/>
                    <a:pt x="149755" y="145154"/>
                    <a:pt x="161926" y="126633"/>
                  </a:cubicBezTo>
                  <a:cubicBezTo>
                    <a:pt x="174097" y="108112"/>
                    <a:pt x="278343" y="-20475"/>
                    <a:pt x="269876" y="280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0" name="フリーフォーム 1479">
              <a:extLst>
                <a:ext uri="{FF2B5EF4-FFF2-40B4-BE49-F238E27FC236}">
                  <a16:creationId xmlns:a16="http://schemas.microsoft.com/office/drawing/2014/main" id="{17ACAD28-AB34-3839-F6FD-21568F74786E}"/>
                </a:ext>
              </a:extLst>
            </p:cNvPr>
            <p:cNvSpPr/>
            <p:nvPr/>
          </p:nvSpPr>
          <p:spPr>
            <a:xfrm>
              <a:off x="1323862" y="3145927"/>
              <a:ext cx="454468" cy="210123"/>
            </a:xfrm>
            <a:custGeom>
              <a:avLst/>
              <a:gdLst>
                <a:gd name="connsiteX0" fmla="*/ 113 w 454468"/>
                <a:gd name="connsiteY0" fmla="*/ 210048 h 210123"/>
                <a:gd name="connsiteX1" fmla="*/ 260463 w 454468"/>
                <a:gd name="connsiteY1" fmla="*/ 140198 h 210123"/>
                <a:gd name="connsiteX2" fmla="*/ 454138 w 454468"/>
                <a:gd name="connsiteY2" fmla="*/ 498 h 210123"/>
                <a:gd name="connsiteX3" fmla="*/ 304913 w 454468"/>
                <a:gd name="connsiteY3" fmla="*/ 95748 h 210123"/>
                <a:gd name="connsiteX4" fmla="*/ 228713 w 454468"/>
                <a:gd name="connsiteY4" fmla="*/ 152898 h 210123"/>
                <a:gd name="connsiteX5" fmla="*/ 113 w 454468"/>
                <a:gd name="connsiteY5" fmla="*/ 210048 h 21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468" h="210123">
                  <a:moveTo>
                    <a:pt x="113" y="210048"/>
                  </a:moveTo>
                  <a:cubicBezTo>
                    <a:pt x="5405" y="207931"/>
                    <a:pt x="184792" y="175123"/>
                    <a:pt x="260463" y="140198"/>
                  </a:cubicBezTo>
                  <a:cubicBezTo>
                    <a:pt x="336134" y="105273"/>
                    <a:pt x="446730" y="7906"/>
                    <a:pt x="454138" y="498"/>
                  </a:cubicBezTo>
                  <a:cubicBezTo>
                    <a:pt x="461546" y="-6910"/>
                    <a:pt x="342484" y="70348"/>
                    <a:pt x="304913" y="95748"/>
                  </a:cubicBezTo>
                  <a:cubicBezTo>
                    <a:pt x="267342" y="121148"/>
                    <a:pt x="280571" y="136494"/>
                    <a:pt x="228713" y="152898"/>
                  </a:cubicBezTo>
                  <a:cubicBezTo>
                    <a:pt x="176855" y="169302"/>
                    <a:pt x="-5179" y="212165"/>
                    <a:pt x="113" y="21004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1" name="フリーフォーム 1480">
              <a:extLst>
                <a:ext uri="{FF2B5EF4-FFF2-40B4-BE49-F238E27FC236}">
                  <a16:creationId xmlns:a16="http://schemas.microsoft.com/office/drawing/2014/main" id="{71DFF34E-067C-7ADE-2E9E-0AA0A3A72787}"/>
                </a:ext>
              </a:extLst>
            </p:cNvPr>
            <p:cNvSpPr/>
            <p:nvPr/>
          </p:nvSpPr>
          <p:spPr>
            <a:xfrm>
              <a:off x="850857" y="3403593"/>
              <a:ext cx="447929" cy="181012"/>
            </a:xfrm>
            <a:custGeom>
              <a:avLst/>
              <a:gdLst>
                <a:gd name="connsiteX0" fmla="*/ 43 w 447929"/>
                <a:gd name="connsiteY0" fmla="*/ 180982 h 181012"/>
                <a:gd name="connsiteX1" fmla="*/ 241343 w 447929"/>
                <a:gd name="connsiteY1" fmla="*/ 50807 h 181012"/>
                <a:gd name="connsiteX2" fmla="*/ 447718 w 447929"/>
                <a:gd name="connsiteY2" fmla="*/ 38107 h 181012"/>
                <a:gd name="connsiteX3" fmla="*/ 203243 w 447929"/>
                <a:gd name="connsiteY3" fmla="*/ 7 h 181012"/>
                <a:gd name="connsiteX4" fmla="*/ 339768 w 447929"/>
                <a:gd name="connsiteY4" fmla="*/ 34932 h 181012"/>
                <a:gd name="connsiteX5" fmla="*/ 222293 w 447929"/>
                <a:gd name="connsiteY5" fmla="*/ 38107 h 181012"/>
                <a:gd name="connsiteX6" fmla="*/ 43 w 447929"/>
                <a:gd name="connsiteY6" fmla="*/ 180982 h 18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929" h="181012">
                  <a:moveTo>
                    <a:pt x="43" y="180982"/>
                  </a:moveTo>
                  <a:cubicBezTo>
                    <a:pt x="3218" y="183099"/>
                    <a:pt x="166731" y="74619"/>
                    <a:pt x="241343" y="50807"/>
                  </a:cubicBezTo>
                  <a:cubicBezTo>
                    <a:pt x="315955" y="26995"/>
                    <a:pt x="454068" y="46574"/>
                    <a:pt x="447718" y="38107"/>
                  </a:cubicBezTo>
                  <a:cubicBezTo>
                    <a:pt x="441368" y="29640"/>
                    <a:pt x="221235" y="536"/>
                    <a:pt x="203243" y="7"/>
                  </a:cubicBezTo>
                  <a:cubicBezTo>
                    <a:pt x="185251" y="-522"/>
                    <a:pt x="336593" y="28582"/>
                    <a:pt x="339768" y="34932"/>
                  </a:cubicBezTo>
                  <a:cubicBezTo>
                    <a:pt x="342943" y="41282"/>
                    <a:pt x="277326" y="17999"/>
                    <a:pt x="222293" y="38107"/>
                  </a:cubicBezTo>
                  <a:cubicBezTo>
                    <a:pt x="167260" y="58215"/>
                    <a:pt x="-3132" y="178865"/>
                    <a:pt x="43" y="18098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2" name="フリーフォーム 1481">
              <a:extLst>
                <a:ext uri="{FF2B5EF4-FFF2-40B4-BE49-F238E27FC236}">
                  <a16:creationId xmlns:a16="http://schemas.microsoft.com/office/drawing/2014/main" id="{EB3EECE4-8AA6-CEF6-7344-8F359D3B8C31}"/>
                </a:ext>
              </a:extLst>
            </p:cNvPr>
            <p:cNvSpPr/>
            <p:nvPr/>
          </p:nvSpPr>
          <p:spPr>
            <a:xfrm>
              <a:off x="1558738" y="3463841"/>
              <a:ext cx="368610" cy="115851"/>
            </a:xfrm>
            <a:custGeom>
              <a:avLst/>
              <a:gdLst>
                <a:gd name="connsiteX0" fmla="*/ 368487 w 368610"/>
                <a:gd name="connsiteY0" fmla="*/ 84 h 115851"/>
                <a:gd name="connsiteX1" fmla="*/ 177987 w 368610"/>
                <a:gd name="connsiteY1" fmla="*/ 95334 h 115851"/>
                <a:gd name="connsiteX2" fmla="*/ 187 w 368610"/>
                <a:gd name="connsiteY2" fmla="*/ 66759 h 115851"/>
                <a:gd name="connsiteX3" fmla="*/ 149412 w 368610"/>
                <a:gd name="connsiteY3" fmla="*/ 114384 h 115851"/>
                <a:gd name="connsiteX4" fmla="*/ 368487 w 368610"/>
                <a:gd name="connsiteY4" fmla="*/ 84 h 11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610" h="115851">
                  <a:moveTo>
                    <a:pt x="368487" y="84"/>
                  </a:moveTo>
                  <a:cubicBezTo>
                    <a:pt x="373249" y="-3091"/>
                    <a:pt x="239370" y="84222"/>
                    <a:pt x="177987" y="95334"/>
                  </a:cubicBezTo>
                  <a:cubicBezTo>
                    <a:pt x="116604" y="106446"/>
                    <a:pt x="4949" y="63584"/>
                    <a:pt x="187" y="66759"/>
                  </a:cubicBezTo>
                  <a:cubicBezTo>
                    <a:pt x="-4575" y="69934"/>
                    <a:pt x="82208" y="125497"/>
                    <a:pt x="149412" y="114384"/>
                  </a:cubicBezTo>
                  <a:cubicBezTo>
                    <a:pt x="216616" y="103272"/>
                    <a:pt x="363725" y="3259"/>
                    <a:pt x="368487" y="8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3" name="フリーフォーム 1482">
              <a:extLst>
                <a:ext uri="{FF2B5EF4-FFF2-40B4-BE49-F238E27FC236}">
                  <a16:creationId xmlns:a16="http://schemas.microsoft.com/office/drawing/2014/main" id="{2355D3AE-032B-A215-AAF0-A351DF910BBF}"/>
                </a:ext>
              </a:extLst>
            </p:cNvPr>
            <p:cNvSpPr/>
            <p:nvPr/>
          </p:nvSpPr>
          <p:spPr>
            <a:xfrm>
              <a:off x="894403" y="3538708"/>
              <a:ext cx="624052" cy="199069"/>
            </a:xfrm>
            <a:custGeom>
              <a:avLst/>
              <a:gdLst>
                <a:gd name="connsiteX0" fmla="*/ 4122 w 624052"/>
                <a:gd name="connsiteY0" fmla="*/ 198267 h 199069"/>
                <a:gd name="connsiteX1" fmla="*/ 613722 w 624052"/>
                <a:gd name="connsiteY1" fmla="*/ 4592 h 199069"/>
                <a:gd name="connsiteX2" fmla="*/ 359722 w 624052"/>
                <a:gd name="connsiteY2" fmla="*/ 71267 h 199069"/>
                <a:gd name="connsiteX3" fmla="*/ 4122 w 624052"/>
                <a:gd name="connsiteY3" fmla="*/ 198267 h 19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052" h="199069">
                  <a:moveTo>
                    <a:pt x="4122" y="198267"/>
                  </a:moveTo>
                  <a:cubicBezTo>
                    <a:pt x="46455" y="187155"/>
                    <a:pt x="554455" y="25759"/>
                    <a:pt x="613722" y="4592"/>
                  </a:cubicBezTo>
                  <a:cubicBezTo>
                    <a:pt x="672989" y="-16575"/>
                    <a:pt x="462380" y="40575"/>
                    <a:pt x="359722" y="71267"/>
                  </a:cubicBezTo>
                  <a:cubicBezTo>
                    <a:pt x="257064" y="101959"/>
                    <a:pt x="-38211" y="209379"/>
                    <a:pt x="4122" y="19826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4" name="フリーフォーム 1483">
              <a:extLst>
                <a:ext uri="{FF2B5EF4-FFF2-40B4-BE49-F238E27FC236}">
                  <a16:creationId xmlns:a16="http://schemas.microsoft.com/office/drawing/2014/main" id="{BFCFBFFB-096A-A562-AA9E-BDF152CA866B}"/>
                </a:ext>
              </a:extLst>
            </p:cNvPr>
            <p:cNvSpPr/>
            <p:nvPr/>
          </p:nvSpPr>
          <p:spPr>
            <a:xfrm>
              <a:off x="1314383" y="2641600"/>
              <a:ext cx="539905" cy="142875"/>
            </a:xfrm>
            <a:custGeom>
              <a:avLst/>
              <a:gdLst>
                <a:gd name="connsiteX0" fmla="*/ 539817 w 539905"/>
                <a:gd name="connsiteY0" fmla="*/ 0 h 142875"/>
                <a:gd name="connsiteX1" fmla="*/ 304867 w 539905"/>
                <a:gd name="connsiteY1" fmla="*/ 79375 h 142875"/>
                <a:gd name="connsiteX2" fmla="*/ 67 w 539905"/>
                <a:gd name="connsiteY2" fmla="*/ 142875 h 142875"/>
                <a:gd name="connsiteX3" fmla="*/ 279467 w 539905"/>
                <a:gd name="connsiteY3" fmla="*/ 79375 h 142875"/>
                <a:gd name="connsiteX4" fmla="*/ 539817 w 539905"/>
                <a:gd name="connsiteY4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905" h="142875">
                  <a:moveTo>
                    <a:pt x="539817" y="0"/>
                  </a:moveTo>
                  <a:cubicBezTo>
                    <a:pt x="544050" y="0"/>
                    <a:pt x="394825" y="55562"/>
                    <a:pt x="304867" y="79375"/>
                  </a:cubicBezTo>
                  <a:cubicBezTo>
                    <a:pt x="214909" y="103188"/>
                    <a:pt x="4300" y="142875"/>
                    <a:pt x="67" y="142875"/>
                  </a:cubicBezTo>
                  <a:cubicBezTo>
                    <a:pt x="-4166" y="142875"/>
                    <a:pt x="191625" y="100542"/>
                    <a:pt x="279467" y="79375"/>
                  </a:cubicBezTo>
                  <a:cubicBezTo>
                    <a:pt x="367309" y="58208"/>
                    <a:pt x="535584" y="0"/>
                    <a:pt x="53981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5" name="フリーフォーム 1484">
              <a:extLst>
                <a:ext uri="{FF2B5EF4-FFF2-40B4-BE49-F238E27FC236}">
                  <a16:creationId xmlns:a16="http://schemas.microsoft.com/office/drawing/2014/main" id="{0A6A9CD6-4B22-C2B7-0CFD-6E5622D490EF}"/>
                </a:ext>
              </a:extLst>
            </p:cNvPr>
            <p:cNvSpPr/>
            <p:nvPr/>
          </p:nvSpPr>
          <p:spPr>
            <a:xfrm>
              <a:off x="922392" y="3035070"/>
              <a:ext cx="230152" cy="210957"/>
            </a:xfrm>
            <a:custGeom>
              <a:avLst/>
              <a:gdLst>
                <a:gd name="connsiteX0" fmla="*/ 230133 w 230152"/>
                <a:gd name="connsiteY0" fmla="*/ 230 h 210957"/>
                <a:gd name="connsiteX1" fmla="*/ 182508 w 230152"/>
                <a:gd name="connsiteY1" fmla="*/ 85955 h 210957"/>
                <a:gd name="connsiteX2" fmla="*/ 1533 w 230152"/>
                <a:gd name="connsiteY2" fmla="*/ 209780 h 210957"/>
                <a:gd name="connsiteX3" fmla="*/ 99958 w 230152"/>
                <a:gd name="connsiteY3" fmla="*/ 146280 h 210957"/>
                <a:gd name="connsiteX4" fmla="*/ 179333 w 230152"/>
                <a:gd name="connsiteY4" fmla="*/ 111355 h 210957"/>
                <a:gd name="connsiteX5" fmla="*/ 230133 w 230152"/>
                <a:gd name="connsiteY5" fmla="*/ 230 h 21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152" h="210957">
                  <a:moveTo>
                    <a:pt x="230133" y="230"/>
                  </a:moveTo>
                  <a:cubicBezTo>
                    <a:pt x="230662" y="-4003"/>
                    <a:pt x="220608" y="51030"/>
                    <a:pt x="182508" y="85955"/>
                  </a:cubicBezTo>
                  <a:cubicBezTo>
                    <a:pt x="144408" y="120880"/>
                    <a:pt x="15291" y="199726"/>
                    <a:pt x="1533" y="209780"/>
                  </a:cubicBezTo>
                  <a:cubicBezTo>
                    <a:pt x="-12225" y="219834"/>
                    <a:pt x="70325" y="162684"/>
                    <a:pt x="99958" y="146280"/>
                  </a:cubicBezTo>
                  <a:cubicBezTo>
                    <a:pt x="129591" y="129876"/>
                    <a:pt x="157108" y="137813"/>
                    <a:pt x="179333" y="111355"/>
                  </a:cubicBezTo>
                  <a:cubicBezTo>
                    <a:pt x="201558" y="84897"/>
                    <a:pt x="229604" y="4463"/>
                    <a:pt x="230133" y="23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6" name="フリーフォーム 1485">
              <a:extLst>
                <a:ext uri="{FF2B5EF4-FFF2-40B4-BE49-F238E27FC236}">
                  <a16:creationId xmlns:a16="http://schemas.microsoft.com/office/drawing/2014/main" id="{4057C4AE-2156-016F-76CD-BDE94E16181A}"/>
                </a:ext>
              </a:extLst>
            </p:cNvPr>
            <p:cNvSpPr/>
            <p:nvPr/>
          </p:nvSpPr>
          <p:spPr>
            <a:xfrm>
              <a:off x="688748" y="3743882"/>
              <a:ext cx="663558" cy="158228"/>
            </a:xfrm>
            <a:custGeom>
              <a:avLst/>
              <a:gdLst>
                <a:gd name="connsiteX0" fmla="*/ 227 w 663558"/>
                <a:gd name="connsiteY0" fmla="*/ 5793 h 158228"/>
                <a:gd name="connsiteX1" fmla="*/ 133577 w 663558"/>
                <a:gd name="connsiteY1" fmla="*/ 8968 h 158228"/>
                <a:gd name="connsiteX2" fmla="*/ 301852 w 663558"/>
                <a:gd name="connsiteY2" fmla="*/ 110568 h 158228"/>
                <a:gd name="connsiteX3" fmla="*/ 527277 w 663558"/>
                <a:gd name="connsiteY3" fmla="*/ 91518 h 158228"/>
                <a:gd name="connsiteX4" fmla="*/ 660627 w 663558"/>
                <a:gd name="connsiteY4" fmla="*/ 158193 h 158228"/>
                <a:gd name="connsiteX5" fmla="*/ 593952 w 663558"/>
                <a:gd name="connsiteY5" fmla="*/ 101043 h 158228"/>
                <a:gd name="connsiteX6" fmla="*/ 314552 w 663558"/>
                <a:gd name="connsiteY6" fmla="*/ 116918 h 158228"/>
                <a:gd name="connsiteX7" fmla="*/ 228827 w 663558"/>
                <a:gd name="connsiteY7" fmla="*/ 56593 h 158228"/>
                <a:gd name="connsiteX8" fmla="*/ 165327 w 663558"/>
                <a:gd name="connsiteY8" fmla="*/ 15318 h 158228"/>
                <a:gd name="connsiteX9" fmla="*/ 227 w 663558"/>
                <a:gd name="connsiteY9" fmla="*/ 5793 h 15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3558" h="158228">
                  <a:moveTo>
                    <a:pt x="227" y="5793"/>
                  </a:moveTo>
                  <a:cubicBezTo>
                    <a:pt x="-5064" y="4735"/>
                    <a:pt x="83306" y="-8494"/>
                    <a:pt x="133577" y="8968"/>
                  </a:cubicBezTo>
                  <a:cubicBezTo>
                    <a:pt x="183848" y="26430"/>
                    <a:pt x="236235" y="96810"/>
                    <a:pt x="301852" y="110568"/>
                  </a:cubicBezTo>
                  <a:cubicBezTo>
                    <a:pt x="367469" y="124326"/>
                    <a:pt x="467481" y="83581"/>
                    <a:pt x="527277" y="91518"/>
                  </a:cubicBezTo>
                  <a:cubicBezTo>
                    <a:pt x="587073" y="99455"/>
                    <a:pt x="649515" y="156606"/>
                    <a:pt x="660627" y="158193"/>
                  </a:cubicBezTo>
                  <a:cubicBezTo>
                    <a:pt x="671739" y="159780"/>
                    <a:pt x="651631" y="107922"/>
                    <a:pt x="593952" y="101043"/>
                  </a:cubicBezTo>
                  <a:cubicBezTo>
                    <a:pt x="536273" y="94164"/>
                    <a:pt x="375406" y="124326"/>
                    <a:pt x="314552" y="116918"/>
                  </a:cubicBezTo>
                  <a:cubicBezTo>
                    <a:pt x="253698" y="109510"/>
                    <a:pt x="253698" y="73526"/>
                    <a:pt x="228827" y="56593"/>
                  </a:cubicBezTo>
                  <a:cubicBezTo>
                    <a:pt x="203956" y="39660"/>
                    <a:pt x="206602" y="24843"/>
                    <a:pt x="165327" y="15318"/>
                  </a:cubicBezTo>
                  <a:cubicBezTo>
                    <a:pt x="124052" y="5793"/>
                    <a:pt x="5518" y="6851"/>
                    <a:pt x="227" y="579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7" name="フリーフォーム 1486">
              <a:extLst>
                <a:ext uri="{FF2B5EF4-FFF2-40B4-BE49-F238E27FC236}">
                  <a16:creationId xmlns:a16="http://schemas.microsoft.com/office/drawing/2014/main" id="{01630689-EDD8-C076-E366-2787CEC73E68}"/>
                </a:ext>
              </a:extLst>
            </p:cNvPr>
            <p:cNvSpPr/>
            <p:nvPr/>
          </p:nvSpPr>
          <p:spPr>
            <a:xfrm>
              <a:off x="1424863" y="3889135"/>
              <a:ext cx="490240" cy="90232"/>
            </a:xfrm>
            <a:custGeom>
              <a:avLst/>
              <a:gdLst>
                <a:gd name="connsiteX0" fmla="*/ 712 w 490240"/>
                <a:gd name="connsiteY0" fmla="*/ 89140 h 90232"/>
                <a:gd name="connsiteX1" fmla="*/ 222962 w 490240"/>
                <a:gd name="connsiteY1" fmla="*/ 73265 h 90232"/>
                <a:gd name="connsiteX2" fmla="*/ 365837 w 490240"/>
                <a:gd name="connsiteY2" fmla="*/ 54215 h 90232"/>
                <a:gd name="connsiteX3" fmla="*/ 489662 w 490240"/>
                <a:gd name="connsiteY3" fmla="*/ 66915 h 90232"/>
                <a:gd name="connsiteX4" fmla="*/ 403937 w 490240"/>
                <a:gd name="connsiteY4" fmla="*/ 60565 h 90232"/>
                <a:gd name="connsiteX5" fmla="*/ 219787 w 490240"/>
                <a:gd name="connsiteY5" fmla="*/ 240 h 90232"/>
                <a:gd name="connsiteX6" fmla="*/ 302337 w 490240"/>
                <a:gd name="connsiteY6" fmla="*/ 41515 h 90232"/>
                <a:gd name="connsiteX7" fmla="*/ 712 w 490240"/>
                <a:gd name="connsiteY7" fmla="*/ 89140 h 9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0240" h="90232">
                  <a:moveTo>
                    <a:pt x="712" y="89140"/>
                  </a:moveTo>
                  <a:cubicBezTo>
                    <a:pt x="-12517" y="94432"/>
                    <a:pt x="162108" y="79086"/>
                    <a:pt x="222962" y="73265"/>
                  </a:cubicBezTo>
                  <a:cubicBezTo>
                    <a:pt x="283816" y="67444"/>
                    <a:pt x="321387" y="55273"/>
                    <a:pt x="365837" y="54215"/>
                  </a:cubicBezTo>
                  <a:cubicBezTo>
                    <a:pt x="410287" y="53157"/>
                    <a:pt x="483312" y="65857"/>
                    <a:pt x="489662" y="66915"/>
                  </a:cubicBezTo>
                  <a:cubicBezTo>
                    <a:pt x="496012" y="67973"/>
                    <a:pt x="448916" y="71677"/>
                    <a:pt x="403937" y="60565"/>
                  </a:cubicBezTo>
                  <a:cubicBezTo>
                    <a:pt x="358958" y="49453"/>
                    <a:pt x="236720" y="3415"/>
                    <a:pt x="219787" y="240"/>
                  </a:cubicBezTo>
                  <a:cubicBezTo>
                    <a:pt x="202854" y="-2935"/>
                    <a:pt x="335145" y="26169"/>
                    <a:pt x="302337" y="41515"/>
                  </a:cubicBezTo>
                  <a:cubicBezTo>
                    <a:pt x="269529" y="56861"/>
                    <a:pt x="13941" y="83848"/>
                    <a:pt x="712" y="8914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8" name="フリーフォーム 1487">
              <a:extLst>
                <a:ext uri="{FF2B5EF4-FFF2-40B4-BE49-F238E27FC236}">
                  <a16:creationId xmlns:a16="http://schemas.microsoft.com/office/drawing/2014/main" id="{C6B5E815-0890-A5A0-B887-8936D3762612}"/>
                </a:ext>
              </a:extLst>
            </p:cNvPr>
            <p:cNvSpPr/>
            <p:nvPr/>
          </p:nvSpPr>
          <p:spPr>
            <a:xfrm>
              <a:off x="1193776" y="3072830"/>
              <a:ext cx="420223" cy="181310"/>
            </a:xfrm>
            <a:custGeom>
              <a:avLst/>
              <a:gdLst>
                <a:gd name="connsiteX0" fmla="*/ 24 w 420223"/>
                <a:gd name="connsiteY0" fmla="*/ 165670 h 181310"/>
                <a:gd name="connsiteX1" fmla="*/ 276249 w 420223"/>
                <a:gd name="connsiteY1" fmla="*/ 168845 h 181310"/>
                <a:gd name="connsiteX2" fmla="*/ 419124 w 420223"/>
                <a:gd name="connsiteY2" fmla="*/ 570 h 181310"/>
                <a:gd name="connsiteX3" fmla="*/ 339749 w 420223"/>
                <a:gd name="connsiteY3" fmla="*/ 114870 h 181310"/>
                <a:gd name="connsiteX4" fmla="*/ 292124 w 420223"/>
                <a:gd name="connsiteY4" fmla="*/ 140270 h 181310"/>
                <a:gd name="connsiteX5" fmla="*/ 24 w 420223"/>
                <a:gd name="connsiteY5" fmla="*/ 165670 h 18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223" h="181310">
                  <a:moveTo>
                    <a:pt x="24" y="165670"/>
                  </a:moveTo>
                  <a:cubicBezTo>
                    <a:pt x="-2622" y="170432"/>
                    <a:pt x="206399" y="196362"/>
                    <a:pt x="276249" y="168845"/>
                  </a:cubicBezTo>
                  <a:cubicBezTo>
                    <a:pt x="346099" y="141328"/>
                    <a:pt x="408541" y="9566"/>
                    <a:pt x="419124" y="570"/>
                  </a:cubicBezTo>
                  <a:cubicBezTo>
                    <a:pt x="429707" y="-8426"/>
                    <a:pt x="360916" y="91587"/>
                    <a:pt x="339749" y="114870"/>
                  </a:cubicBezTo>
                  <a:cubicBezTo>
                    <a:pt x="318582" y="138153"/>
                    <a:pt x="345041" y="130216"/>
                    <a:pt x="292124" y="140270"/>
                  </a:cubicBezTo>
                  <a:cubicBezTo>
                    <a:pt x="239207" y="150324"/>
                    <a:pt x="2670" y="160908"/>
                    <a:pt x="24" y="16567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9" name="フリーフォーム 1488">
              <a:extLst>
                <a:ext uri="{FF2B5EF4-FFF2-40B4-BE49-F238E27FC236}">
                  <a16:creationId xmlns:a16="http://schemas.microsoft.com/office/drawing/2014/main" id="{CD4A8DE9-B8E9-313F-9DAA-18B65DD9591B}"/>
                </a:ext>
              </a:extLst>
            </p:cNvPr>
            <p:cNvSpPr/>
            <p:nvPr/>
          </p:nvSpPr>
          <p:spPr>
            <a:xfrm>
              <a:off x="1317625" y="3502017"/>
              <a:ext cx="288925" cy="219103"/>
            </a:xfrm>
            <a:custGeom>
              <a:avLst/>
              <a:gdLst>
                <a:gd name="connsiteX0" fmla="*/ 288925 w 288925"/>
                <a:gd name="connsiteY0" fmla="*/ 8 h 219103"/>
                <a:gd name="connsiteX1" fmla="*/ 130175 w 288925"/>
                <a:gd name="connsiteY1" fmla="*/ 142883 h 219103"/>
                <a:gd name="connsiteX2" fmla="*/ 0 w 288925"/>
                <a:gd name="connsiteY2" fmla="*/ 219083 h 219103"/>
                <a:gd name="connsiteX3" fmla="*/ 130175 w 288925"/>
                <a:gd name="connsiteY3" fmla="*/ 136533 h 219103"/>
                <a:gd name="connsiteX4" fmla="*/ 288925 w 288925"/>
                <a:gd name="connsiteY4" fmla="*/ 8 h 219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925" h="219103">
                  <a:moveTo>
                    <a:pt x="288925" y="8"/>
                  </a:moveTo>
                  <a:cubicBezTo>
                    <a:pt x="288925" y="1066"/>
                    <a:pt x="178329" y="106371"/>
                    <a:pt x="130175" y="142883"/>
                  </a:cubicBezTo>
                  <a:cubicBezTo>
                    <a:pt x="82021" y="179395"/>
                    <a:pt x="0" y="220141"/>
                    <a:pt x="0" y="219083"/>
                  </a:cubicBezTo>
                  <a:cubicBezTo>
                    <a:pt x="0" y="218025"/>
                    <a:pt x="83608" y="171458"/>
                    <a:pt x="130175" y="136533"/>
                  </a:cubicBezTo>
                  <a:cubicBezTo>
                    <a:pt x="176742" y="101608"/>
                    <a:pt x="288925" y="-1050"/>
                    <a:pt x="288925" y="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0" name="フリーフォーム 1489">
              <a:extLst>
                <a:ext uri="{FF2B5EF4-FFF2-40B4-BE49-F238E27FC236}">
                  <a16:creationId xmlns:a16="http://schemas.microsoft.com/office/drawing/2014/main" id="{5B412253-FBD4-8115-C7DD-12B9504ADA2E}"/>
                </a:ext>
              </a:extLst>
            </p:cNvPr>
            <p:cNvSpPr/>
            <p:nvPr/>
          </p:nvSpPr>
          <p:spPr>
            <a:xfrm>
              <a:off x="1349332" y="3578534"/>
              <a:ext cx="324012" cy="221953"/>
            </a:xfrm>
            <a:custGeom>
              <a:avLst/>
              <a:gdLst>
                <a:gd name="connsiteX0" fmla="*/ 43 w 324012"/>
                <a:gd name="connsiteY0" fmla="*/ 221941 h 221953"/>
                <a:gd name="connsiteX1" fmla="*/ 225468 w 324012"/>
                <a:gd name="connsiteY1" fmla="*/ 37791 h 221953"/>
                <a:gd name="connsiteX2" fmla="*/ 311193 w 324012"/>
                <a:gd name="connsiteY2" fmla="*/ 37791 h 221953"/>
                <a:gd name="connsiteX3" fmla="*/ 263568 w 324012"/>
                <a:gd name="connsiteY3" fmla="*/ 107641 h 221953"/>
                <a:gd name="connsiteX4" fmla="*/ 323893 w 324012"/>
                <a:gd name="connsiteY4" fmla="*/ 12391 h 221953"/>
                <a:gd name="connsiteX5" fmla="*/ 244518 w 324012"/>
                <a:gd name="connsiteY5" fmla="*/ 2866 h 221953"/>
                <a:gd name="connsiteX6" fmla="*/ 206418 w 324012"/>
                <a:gd name="connsiteY6" fmla="*/ 28266 h 221953"/>
                <a:gd name="connsiteX7" fmla="*/ 43 w 324012"/>
                <a:gd name="connsiteY7" fmla="*/ 221941 h 22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012" h="221953">
                  <a:moveTo>
                    <a:pt x="43" y="221941"/>
                  </a:moveTo>
                  <a:cubicBezTo>
                    <a:pt x="3218" y="223528"/>
                    <a:pt x="173610" y="68483"/>
                    <a:pt x="225468" y="37791"/>
                  </a:cubicBezTo>
                  <a:cubicBezTo>
                    <a:pt x="277326" y="7099"/>
                    <a:pt x="304843" y="26149"/>
                    <a:pt x="311193" y="37791"/>
                  </a:cubicBezTo>
                  <a:cubicBezTo>
                    <a:pt x="317543" y="49433"/>
                    <a:pt x="261451" y="111874"/>
                    <a:pt x="263568" y="107641"/>
                  </a:cubicBezTo>
                  <a:cubicBezTo>
                    <a:pt x="265685" y="103408"/>
                    <a:pt x="327068" y="29853"/>
                    <a:pt x="323893" y="12391"/>
                  </a:cubicBezTo>
                  <a:cubicBezTo>
                    <a:pt x="320718" y="-5072"/>
                    <a:pt x="264097" y="220"/>
                    <a:pt x="244518" y="2866"/>
                  </a:cubicBezTo>
                  <a:cubicBezTo>
                    <a:pt x="224939" y="5512"/>
                    <a:pt x="245047" y="-5601"/>
                    <a:pt x="206418" y="28266"/>
                  </a:cubicBezTo>
                  <a:cubicBezTo>
                    <a:pt x="167789" y="62133"/>
                    <a:pt x="-3132" y="220354"/>
                    <a:pt x="43" y="22194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1" name="フリーフォーム 1490">
              <a:extLst>
                <a:ext uri="{FF2B5EF4-FFF2-40B4-BE49-F238E27FC236}">
                  <a16:creationId xmlns:a16="http://schemas.microsoft.com/office/drawing/2014/main" id="{B976B134-7C89-306C-085E-430499AA8386}"/>
                </a:ext>
              </a:extLst>
            </p:cNvPr>
            <p:cNvSpPr/>
            <p:nvPr/>
          </p:nvSpPr>
          <p:spPr>
            <a:xfrm>
              <a:off x="653220" y="3774837"/>
              <a:ext cx="689893" cy="149779"/>
            </a:xfrm>
            <a:custGeom>
              <a:avLst/>
              <a:gdLst>
                <a:gd name="connsiteX0" fmla="*/ 830 w 689893"/>
                <a:gd name="connsiteY0" fmla="*/ 54213 h 149779"/>
                <a:gd name="connsiteX1" fmla="*/ 213555 w 689893"/>
                <a:gd name="connsiteY1" fmla="*/ 54213 h 149779"/>
                <a:gd name="connsiteX2" fmla="*/ 184980 w 689893"/>
                <a:gd name="connsiteY2" fmla="*/ 28813 h 149779"/>
                <a:gd name="connsiteX3" fmla="*/ 277055 w 689893"/>
                <a:gd name="connsiteY3" fmla="*/ 101838 h 149779"/>
                <a:gd name="connsiteX4" fmla="*/ 483430 w 689893"/>
                <a:gd name="connsiteY4" fmla="*/ 98663 h 149779"/>
                <a:gd name="connsiteX5" fmla="*/ 375480 w 689893"/>
                <a:gd name="connsiteY5" fmla="*/ 124063 h 149779"/>
                <a:gd name="connsiteX6" fmla="*/ 689805 w 689893"/>
                <a:gd name="connsiteY6" fmla="*/ 149463 h 149779"/>
                <a:gd name="connsiteX7" fmla="*/ 407230 w 689893"/>
                <a:gd name="connsiteY7" fmla="*/ 136763 h 149779"/>
                <a:gd name="connsiteX8" fmla="*/ 369130 w 689893"/>
                <a:gd name="connsiteY8" fmla="*/ 114538 h 149779"/>
                <a:gd name="connsiteX9" fmla="*/ 264355 w 689893"/>
                <a:gd name="connsiteY9" fmla="*/ 79613 h 149779"/>
                <a:gd name="connsiteX10" fmla="*/ 184980 w 689893"/>
                <a:gd name="connsiteY10" fmla="*/ 41513 h 149779"/>
                <a:gd name="connsiteX11" fmla="*/ 108780 w 689893"/>
                <a:gd name="connsiteY11" fmla="*/ 238 h 149779"/>
                <a:gd name="connsiteX12" fmla="*/ 137355 w 689893"/>
                <a:gd name="connsiteY12" fmla="*/ 25638 h 149779"/>
                <a:gd name="connsiteX13" fmla="*/ 830 w 689893"/>
                <a:gd name="connsiteY13" fmla="*/ 54213 h 14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9893" h="149779">
                  <a:moveTo>
                    <a:pt x="830" y="54213"/>
                  </a:moveTo>
                  <a:cubicBezTo>
                    <a:pt x="13530" y="58976"/>
                    <a:pt x="182863" y="58446"/>
                    <a:pt x="213555" y="54213"/>
                  </a:cubicBezTo>
                  <a:cubicBezTo>
                    <a:pt x="244247" y="49980"/>
                    <a:pt x="174397" y="20876"/>
                    <a:pt x="184980" y="28813"/>
                  </a:cubicBezTo>
                  <a:cubicBezTo>
                    <a:pt x="195563" y="36750"/>
                    <a:pt x="227313" y="90196"/>
                    <a:pt x="277055" y="101838"/>
                  </a:cubicBezTo>
                  <a:cubicBezTo>
                    <a:pt x="326797" y="113480"/>
                    <a:pt x="467026" y="94959"/>
                    <a:pt x="483430" y="98663"/>
                  </a:cubicBezTo>
                  <a:cubicBezTo>
                    <a:pt x="499834" y="102367"/>
                    <a:pt x="341084" y="115596"/>
                    <a:pt x="375480" y="124063"/>
                  </a:cubicBezTo>
                  <a:cubicBezTo>
                    <a:pt x="409876" y="132530"/>
                    <a:pt x="684513" y="147346"/>
                    <a:pt x="689805" y="149463"/>
                  </a:cubicBezTo>
                  <a:cubicBezTo>
                    <a:pt x="695097" y="151580"/>
                    <a:pt x="460676" y="142584"/>
                    <a:pt x="407230" y="136763"/>
                  </a:cubicBezTo>
                  <a:cubicBezTo>
                    <a:pt x="353784" y="130942"/>
                    <a:pt x="392943" y="124063"/>
                    <a:pt x="369130" y="114538"/>
                  </a:cubicBezTo>
                  <a:cubicBezTo>
                    <a:pt x="345318" y="105013"/>
                    <a:pt x="295047" y="91784"/>
                    <a:pt x="264355" y="79613"/>
                  </a:cubicBezTo>
                  <a:cubicBezTo>
                    <a:pt x="233663" y="67442"/>
                    <a:pt x="210909" y="54742"/>
                    <a:pt x="184980" y="41513"/>
                  </a:cubicBezTo>
                  <a:cubicBezTo>
                    <a:pt x="159051" y="28284"/>
                    <a:pt x="116717" y="2884"/>
                    <a:pt x="108780" y="238"/>
                  </a:cubicBezTo>
                  <a:cubicBezTo>
                    <a:pt x="100843" y="-2408"/>
                    <a:pt x="149526" y="17701"/>
                    <a:pt x="137355" y="25638"/>
                  </a:cubicBezTo>
                  <a:cubicBezTo>
                    <a:pt x="125184" y="33575"/>
                    <a:pt x="-11870" y="49450"/>
                    <a:pt x="830" y="5421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2" name="フリーフォーム 1491">
              <a:extLst>
                <a:ext uri="{FF2B5EF4-FFF2-40B4-BE49-F238E27FC236}">
                  <a16:creationId xmlns:a16="http://schemas.microsoft.com/office/drawing/2014/main" id="{E5F5398F-DA2D-89DC-7F0D-B7B6310744D7}"/>
                </a:ext>
              </a:extLst>
            </p:cNvPr>
            <p:cNvSpPr/>
            <p:nvPr/>
          </p:nvSpPr>
          <p:spPr>
            <a:xfrm>
              <a:off x="1021868" y="4181346"/>
              <a:ext cx="724662" cy="447941"/>
            </a:xfrm>
            <a:custGeom>
              <a:avLst/>
              <a:gdLst>
                <a:gd name="connsiteX0" fmla="*/ 482 w 724662"/>
                <a:gd name="connsiteY0" fmla="*/ 129 h 447941"/>
                <a:gd name="connsiteX1" fmla="*/ 530707 w 724662"/>
                <a:gd name="connsiteY1" fmla="*/ 292229 h 447941"/>
                <a:gd name="connsiteX2" fmla="*/ 724382 w 724662"/>
                <a:gd name="connsiteY2" fmla="*/ 447804 h 447941"/>
                <a:gd name="connsiteX3" fmla="*/ 565632 w 724662"/>
                <a:gd name="connsiteY3" fmla="*/ 317629 h 447941"/>
                <a:gd name="connsiteX4" fmla="*/ 251307 w 724662"/>
                <a:gd name="connsiteY4" fmla="*/ 209679 h 447941"/>
                <a:gd name="connsiteX5" fmla="*/ 432282 w 724662"/>
                <a:gd name="connsiteY5" fmla="*/ 254129 h 447941"/>
                <a:gd name="connsiteX6" fmla="*/ 482 w 724662"/>
                <a:gd name="connsiteY6" fmla="*/ 129 h 44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662" h="447941">
                  <a:moveTo>
                    <a:pt x="482" y="129"/>
                  </a:moveTo>
                  <a:cubicBezTo>
                    <a:pt x="16886" y="6479"/>
                    <a:pt x="410057" y="217617"/>
                    <a:pt x="530707" y="292229"/>
                  </a:cubicBezTo>
                  <a:cubicBezTo>
                    <a:pt x="651357" y="366842"/>
                    <a:pt x="718561" y="443571"/>
                    <a:pt x="724382" y="447804"/>
                  </a:cubicBezTo>
                  <a:cubicBezTo>
                    <a:pt x="730203" y="452037"/>
                    <a:pt x="644478" y="357316"/>
                    <a:pt x="565632" y="317629"/>
                  </a:cubicBezTo>
                  <a:cubicBezTo>
                    <a:pt x="486786" y="277942"/>
                    <a:pt x="273532" y="220262"/>
                    <a:pt x="251307" y="209679"/>
                  </a:cubicBezTo>
                  <a:cubicBezTo>
                    <a:pt x="229082" y="199096"/>
                    <a:pt x="473028" y="285350"/>
                    <a:pt x="432282" y="254129"/>
                  </a:cubicBezTo>
                  <a:cubicBezTo>
                    <a:pt x="391536" y="222908"/>
                    <a:pt x="-15922" y="-6221"/>
                    <a:pt x="482" y="12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3" name="フリーフォーム 1492">
              <a:extLst>
                <a:ext uri="{FF2B5EF4-FFF2-40B4-BE49-F238E27FC236}">
                  <a16:creationId xmlns:a16="http://schemas.microsoft.com/office/drawing/2014/main" id="{6A97623C-BFEF-00C0-129A-0BE2164482ED}"/>
                </a:ext>
              </a:extLst>
            </p:cNvPr>
            <p:cNvSpPr/>
            <p:nvPr/>
          </p:nvSpPr>
          <p:spPr>
            <a:xfrm>
              <a:off x="1730278" y="4127037"/>
              <a:ext cx="401864" cy="558363"/>
            </a:xfrm>
            <a:custGeom>
              <a:avLst/>
              <a:gdLst>
                <a:gd name="connsiteX0" fmla="*/ 97 w 401864"/>
                <a:gd name="connsiteY0" fmla="*/ 463 h 558363"/>
                <a:gd name="connsiteX1" fmla="*/ 177897 w 401864"/>
                <a:gd name="connsiteY1" fmla="*/ 197313 h 558363"/>
                <a:gd name="connsiteX2" fmla="*/ 184247 w 401864"/>
                <a:gd name="connsiteY2" fmla="*/ 95713 h 558363"/>
                <a:gd name="connsiteX3" fmla="*/ 231872 w 401864"/>
                <a:gd name="connsiteY3" fmla="*/ 270338 h 558363"/>
                <a:gd name="connsiteX4" fmla="*/ 396972 w 401864"/>
                <a:gd name="connsiteY4" fmla="*/ 546563 h 558363"/>
                <a:gd name="connsiteX5" fmla="*/ 342997 w 401864"/>
                <a:gd name="connsiteY5" fmla="*/ 479888 h 558363"/>
                <a:gd name="connsiteX6" fmla="*/ 187422 w 401864"/>
                <a:gd name="connsiteY6" fmla="*/ 229063 h 558363"/>
                <a:gd name="connsiteX7" fmla="*/ 219172 w 401864"/>
                <a:gd name="connsiteY7" fmla="*/ 276688 h 558363"/>
                <a:gd name="connsiteX8" fmla="*/ 165197 w 401864"/>
                <a:gd name="connsiteY8" fmla="*/ 165563 h 558363"/>
                <a:gd name="connsiteX9" fmla="*/ 146147 w 401864"/>
                <a:gd name="connsiteY9" fmla="*/ 60788 h 558363"/>
                <a:gd name="connsiteX10" fmla="*/ 152497 w 401864"/>
                <a:gd name="connsiteY10" fmla="*/ 140163 h 558363"/>
                <a:gd name="connsiteX11" fmla="*/ 97 w 401864"/>
                <a:gd name="connsiteY11" fmla="*/ 463 h 55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1864" h="558363">
                  <a:moveTo>
                    <a:pt x="97" y="463"/>
                  </a:moveTo>
                  <a:cubicBezTo>
                    <a:pt x="4330" y="9988"/>
                    <a:pt x="147205" y="181438"/>
                    <a:pt x="177897" y="197313"/>
                  </a:cubicBezTo>
                  <a:cubicBezTo>
                    <a:pt x="208589" y="213188"/>
                    <a:pt x="175251" y="83542"/>
                    <a:pt x="184247" y="95713"/>
                  </a:cubicBezTo>
                  <a:cubicBezTo>
                    <a:pt x="193243" y="107884"/>
                    <a:pt x="196418" y="195196"/>
                    <a:pt x="231872" y="270338"/>
                  </a:cubicBezTo>
                  <a:cubicBezTo>
                    <a:pt x="267326" y="345480"/>
                    <a:pt x="378451" y="511638"/>
                    <a:pt x="396972" y="546563"/>
                  </a:cubicBezTo>
                  <a:cubicBezTo>
                    <a:pt x="415493" y="581488"/>
                    <a:pt x="377922" y="532805"/>
                    <a:pt x="342997" y="479888"/>
                  </a:cubicBezTo>
                  <a:cubicBezTo>
                    <a:pt x="308072" y="426971"/>
                    <a:pt x="208060" y="262930"/>
                    <a:pt x="187422" y="229063"/>
                  </a:cubicBezTo>
                  <a:cubicBezTo>
                    <a:pt x="166785" y="195196"/>
                    <a:pt x="222876" y="287271"/>
                    <a:pt x="219172" y="276688"/>
                  </a:cubicBezTo>
                  <a:cubicBezTo>
                    <a:pt x="215468" y="266105"/>
                    <a:pt x="177368" y="201546"/>
                    <a:pt x="165197" y="165563"/>
                  </a:cubicBezTo>
                  <a:cubicBezTo>
                    <a:pt x="153026" y="129580"/>
                    <a:pt x="148264" y="65021"/>
                    <a:pt x="146147" y="60788"/>
                  </a:cubicBezTo>
                  <a:cubicBezTo>
                    <a:pt x="144030" y="56555"/>
                    <a:pt x="174722" y="149159"/>
                    <a:pt x="152497" y="140163"/>
                  </a:cubicBezTo>
                  <a:cubicBezTo>
                    <a:pt x="130272" y="131167"/>
                    <a:pt x="-4136" y="-9062"/>
                    <a:pt x="97" y="46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4" name="フリーフォーム 1493">
              <a:extLst>
                <a:ext uri="{FF2B5EF4-FFF2-40B4-BE49-F238E27FC236}">
                  <a16:creationId xmlns:a16="http://schemas.microsoft.com/office/drawing/2014/main" id="{3A815A68-6C40-0073-769D-0CDE9CAAAD50}"/>
                </a:ext>
              </a:extLst>
            </p:cNvPr>
            <p:cNvSpPr/>
            <p:nvPr/>
          </p:nvSpPr>
          <p:spPr>
            <a:xfrm>
              <a:off x="939574" y="3908419"/>
              <a:ext cx="514686" cy="273800"/>
            </a:xfrm>
            <a:custGeom>
              <a:avLst/>
              <a:gdLst>
                <a:gd name="connsiteX0" fmla="*/ 226 w 514686"/>
                <a:gd name="connsiteY0" fmla="*/ 6 h 273800"/>
                <a:gd name="connsiteX1" fmla="*/ 209776 w 514686"/>
                <a:gd name="connsiteY1" fmla="*/ 47631 h 273800"/>
                <a:gd name="connsiteX2" fmla="*/ 390751 w 514686"/>
                <a:gd name="connsiteY2" fmla="*/ 63506 h 273800"/>
                <a:gd name="connsiteX3" fmla="*/ 397101 w 514686"/>
                <a:gd name="connsiteY3" fmla="*/ 19056 h 273800"/>
                <a:gd name="connsiteX4" fmla="*/ 432026 w 514686"/>
                <a:gd name="connsiteY4" fmla="*/ 114306 h 273800"/>
                <a:gd name="connsiteX5" fmla="*/ 514576 w 514686"/>
                <a:gd name="connsiteY5" fmla="*/ 273056 h 273800"/>
                <a:gd name="connsiteX6" fmla="*/ 412976 w 514686"/>
                <a:gd name="connsiteY6" fmla="*/ 44456 h 273800"/>
                <a:gd name="connsiteX7" fmla="*/ 251051 w 514686"/>
                <a:gd name="connsiteY7" fmla="*/ 44456 h 273800"/>
                <a:gd name="connsiteX8" fmla="*/ 226 w 514686"/>
                <a:gd name="connsiteY8" fmla="*/ 6 h 27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686" h="273800">
                  <a:moveTo>
                    <a:pt x="226" y="6"/>
                  </a:moveTo>
                  <a:cubicBezTo>
                    <a:pt x="-6653" y="535"/>
                    <a:pt x="144689" y="37048"/>
                    <a:pt x="209776" y="47631"/>
                  </a:cubicBezTo>
                  <a:cubicBezTo>
                    <a:pt x="274863" y="58214"/>
                    <a:pt x="359530" y="68268"/>
                    <a:pt x="390751" y="63506"/>
                  </a:cubicBezTo>
                  <a:cubicBezTo>
                    <a:pt x="421972" y="58744"/>
                    <a:pt x="390222" y="10589"/>
                    <a:pt x="397101" y="19056"/>
                  </a:cubicBezTo>
                  <a:cubicBezTo>
                    <a:pt x="403980" y="27523"/>
                    <a:pt x="412447" y="71973"/>
                    <a:pt x="432026" y="114306"/>
                  </a:cubicBezTo>
                  <a:cubicBezTo>
                    <a:pt x="451605" y="156639"/>
                    <a:pt x="517751" y="284698"/>
                    <a:pt x="514576" y="273056"/>
                  </a:cubicBezTo>
                  <a:cubicBezTo>
                    <a:pt x="511401" y="261414"/>
                    <a:pt x="456897" y="82556"/>
                    <a:pt x="412976" y="44456"/>
                  </a:cubicBezTo>
                  <a:cubicBezTo>
                    <a:pt x="369055" y="6356"/>
                    <a:pt x="317197" y="55039"/>
                    <a:pt x="251051" y="44456"/>
                  </a:cubicBezTo>
                  <a:cubicBezTo>
                    <a:pt x="184905" y="33873"/>
                    <a:pt x="7105" y="-523"/>
                    <a:pt x="226" y="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5" name="フリーフォーム 1494">
              <a:extLst>
                <a:ext uri="{FF2B5EF4-FFF2-40B4-BE49-F238E27FC236}">
                  <a16:creationId xmlns:a16="http://schemas.microsoft.com/office/drawing/2014/main" id="{B19D2952-5B2B-2F3F-DD94-DAA2724A0DA7}"/>
                </a:ext>
              </a:extLst>
            </p:cNvPr>
            <p:cNvSpPr/>
            <p:nvPr/>
          </p:nvSpPr>
          <p:spPr>
            <a:xfrm>
              <a:off x="1562020" y="4101932"/>
              <a:ext cx="349380" cy="514953"/>
            </a:xfrm>
            <a:custGeom>
              <a:avLst/>
              <a:gdLst>
                <a:gd name="connsiteX0" fmla="*/ 80 w 349380"/>
                <a:gd name="connsiteY0" fmla="*/ 168 h 514953"/>
                <a:gd name="connsiteX1" fmla="*/ 146130 w 349380"/>
                <a:gd name="connsiteY1" fmla="*/ 254168 h 514953"/>
                <a:gd name="connsiteX2" fmla="*/ 349330 w 349380"/>
                <a:gd name="connsiteY2" fmla="*/ 514518 h 514953"/>
                <a:gd name="connsiteX3" fmla="*/ 127080 w 349380"/>
                <a:gd name="connsiteY3" fmla="*/ 190668 h 514953"/>
                <a:gd name="connsiteX4" fmla="*/ 165180 w 349380"/>
                <a:gd name="connsiteY4" fmla="*/ 292268 h 514953"/>
                <a:gd name="connsiteX5" fmla="*/ 80 w 349380"/>
                <a:gd name="connsiteY5" fmla="*/ 168 h 514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9380" h="514953">
                  <a:moveTo>
                    <a:pt x="80" y="168"/>
                  </a:moveTo>
                  <a:cubicBezTo>
                    <a:pt x="-3095" y="-6182"/>
                    <a:pt x="87922" y="168443"/>
                    <a:pt x="146130" y="254168"/>
                  </a:cubicBezTo>
                  <a:cubicBezTo>
                    <a:pt x="204338" y="339893"/>
                    <a:pt x="352505" y="525101"/>
                    <a:pt x="349330" y="514518"/>
                  </a:cubicBezTo>
                  <a:cubicBezTo>
                    <a:pt x="346155" y="503935"/>
                    <a:pt x="157772" y="227710"/>
                    <a:pt x="127080" y="190668"/>
                  </a:cubicBezTo>
                  <a:cubicBezTo>
                    <a:pt x="96388" y="153626"/>
                    <a:pt x="182113" y="324018"/>
                    <a:pt x="165180" y="292268"/>
                  </a:cubicBezTo>
                  <a:cubicBezTo>
                    <a:pt x="148247" y="260518"/>
                    <a:pt x="3255" y="6518"/>
                    <a:pt x="80" y="16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6" name="フリーフォーム 1495">
              <a:extLst>
                <a:ext uri="{FF2B5EF4-FFF2-40B4-BE49-F238E27FC236}">
                  <a16:creationId xmlns:a16="http://schemas.microsoft.com/office/drawing/2014/main" id="{F57B5643-FC05-8B5D-DC1B-3BB8861B393C}"/>
                </a:ext>
              </a:extLst>
            </p:cNvPr>
            <p:cNvSpPr/>
            <p:nvPr/>
          </p:nvSpPr>
          <p:spPr>
            <a:xfrm>
              <a:off x="812643" y="4155895"/>
              <a:ext cx="1145728" cy="809622"/>
            </a:xfrm>
            <a:custGeom>
              <a:avLst/>
              <a:gdLst>
                <a:gd name="connsiteX0" fmla="*/ 157 w 1145728"/>
                <a:gd name="connsiteY0" fmla="*/ 180 h 809622"/>
                <a:gd name="connsiteX1" fmla="*/ 479582 w 1145728"/>
                <a:gd name="connsiteY1" fmla="*/ 371655 h 809622"/>
                <a:gd name="connsiteX2" fmla="*/ 447832 w 1145728"/>
                <a:gd name="connsiteY2" fmla="*/ 298630 h 809622"/>
                <a:gd name="connsiteX3" fmla="*/ 1143157 w 1145728"/>
                <a:gd name="connsiteY3" fmla="*/ 806630 h 809622"/>
                <a:gd name="connsiteX4" fmla="*/ 685957 w 1145728"/>
                <a:gd name="connsiteY4" fmla="*/ 511355 h 809622"/>
                <a:gd name="connsiteX5" fmla="*/ 752632 w 1145728"/>
                <a:gd name="connsiteY5" fmla="*/ 565330 h 809622"/>
                <a:gd name="connsiteX6" fmla="*/ 431957 w 1145728"/>
                <a:gd name="connsiteY6" fmla="*/ 368480 h 809622"/>
                <a:gd name="connsiteX7" fmla="*/ 638332 w 1145728"/>
                <a:gd name="connsiteY7" fmla="*/ 463730 h 809622"/>
                <a:gd name="connsiteX8" fmla="*/ 428782 w 1145728"/>
                <a:gd name="connsiteY8" fmla="*/ 324030 h 809622"/>
                <a:gd name="connsiteX9" fmla="*/ 157 w 1145728"/>
                <a:gd name="connsiteY9" fmla="*/ 180 h 80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5728" h="809622">
                  <a:moveTo>
                    <a:pt x="157" y="180"/>
                  </a:moveTo>
                  <a:cubicBezTo>
                    <a:pt x="8624" y="8118"/>
                    <a:pt x="404970" y="321913"/>
                    <a:pt x="479582" y="371655"/>
                  </a:cubicBezTo>
                  <a:cubicBezTo>
                    <a:pt x="554194" y="421397"/>
                    <a:pt x="337236" y="226134"/>
                    <a:pt x="447832" y="298630"/>
                  </a:cubicBezTo>
                  <a:cubicBezTo>
                    <a:pt x="558428" y="371126"/>
                    <a:pt x="1103470" y="771176"/>
                    <a:pt x="1143157" y="806630"/>
                  </a:cubicBezTo>
                  <a:cubicBezTo>
                    <a:pt x="1182844" y="842084"/>
                    <a:pt x="751044" y="551572"/>
                    <a:pt x="685957" y="511355"/>
                  </a:cubicBezTo>
                  <a:cubicBezTo>
                    <a:pt x="620870" y="471138"/>
                    <a:pt x="794965" y="589143"/>
                    <a:pt x="752632" y="565330"/>
                  </a:cubicBezTo>
                  <a:cubicBezTo>
                    <a:pt x="710299" y="541517"/>
                    <a:pt x="451007" y="385413"/>
                    <a:pt x="431957" y="368480"/>
                  </a:cubicBezTo>
                  <a:cubicBezTo>
                    <a:pt x="412907" y="351547"/>
                    <a:pt x="638861" y="471138"/>
                    <a:pt x="638332" y="463730"/>
                  </a:cubicBezTo>
                  <a:cubicBezTo>
                    <a:pt x="637803" y="456322"/>
                    <a:pt x="530911" y="399701"/>
                    <a:pt x="428782" y="324030"/>
                  </a:cubicBezTo>
                  <a:cubicBezTo>
                    <a:pt x="326653" y="248359"/>
                    <a:pt x="-8310" y="-7758"/>
                    <a:pt x="157" y="18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7" name="フリーフォーム 1496">
              <a:extLst>
                <a:ext uri="{FF2B5EF4-FFF2-40B4-BE49-F238E27FC236}">
                  <a16:creationId xmlns:a16="http://schemas.microsoft.com/office/drawing/2014/main" id="{3476E5D3-0039-77DB-90D1-E86CE5EC3495}"/>
                </a:ext>
              </a:extLst>
            </p:cNvPr>
            <p:cNvSpPr/>
            <p:nvPr/>
          </p:nvSpPr>
          <p:spPr>
            <a:xfrm>
              <a:off x="2295467" y="4810094"/>
              <a:ext cx="1020179" cy="715223"/>
            </a:xfrm>
            <a:custGeom>
              <a:avLst/>
              <a:gdLst>
                <a:gd name="connsiteX0" fmla="*/ 58 w 1020179"/>
                <a:gd name="connsiteY0" fmla="*/ 31 h 715223"/>
                <a:gd name="connsiteX1" fmla="*/ 203258 w 1020179"/>
                <a:gd name="connsiteY1" fmla="*/ 73056 h 715223"/>
                <a:gd name="connsiteX2" fmla="*/ 473133 w 1020179"/>
                <a:gd name="connsiteY2" fmla="*/ 263556 h 715223"/>
                <a:gd name="connsiteX3" fmla="*/ 450908 w 1020179"/>
                <a:gd name="connsiteY3" fmla="*/ 209581 h 715223"/>
                <a:gd name="connsiteX4" fmla="*/ 581083 w 1020179"/>
                <a:gd name="connsiteY4" fmla="*/ 384206 h 715223"/>
                <a:gd name="connsiteX5" fmla="*/ 736658 w 1020179"/>
                <a:gd name="connsiteY5" fmla="*/ 517556 h 715223"/>
                <a:gd name="connsiteX6" fmla="*/ 863658 w 1020179"/>
                <a:gd name="connsiteY6" fmla="*/ 581056 h 715223"/>
                <a:gd name="connsiteX7" fmla="*/ 1019233 w 1020179"/>
                <a:gd name="connsiteY7" fmla="*/ 714406 h 715223"/>
                <a:gd name="connsiteX8" fmla="*/ 908108 w 1020179"/>
                <a:gd name="connsiteY8" fmla="*/ 622331 h 715223"/>
                <a:gd name="connsiteX9" fmla="*/ 523933 w 1020179"/>
                <a:gd name="connsiteY9" fmla="*/ 342931 h 715223"/>
                <a:gd name="connsiteX10" fmla="*/ 415983 w 1020179"/>
                <a:gd name="connsiteY10" fmla="*/ 231806 h 715223"/>
                <a:gd name="connsiteX11" fmla="*/ 203258 w 1020179"/>
                <a:gd name="connsiteY11" fmla="*/ 28606 h 715223"/>
                <a:gd name="connsiteX12" fmla="*/ 222308 w 1020179"/>
                <a:gd name="connsiteY12" fmla="*/ 63531 h 715223"/>
                <a:gd name="connsiteX13" fmla="*/ 58 w 1020179"/>
                <a:gd name="connsiteY13" fmla="*/ 31 h 71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0179" h="715223">
                  <a:moveTo>
                    <a:pt x="58" y="31"/>
                  </a:moveTo>
                  <a:cubicBezTo>
                    <a:pt x="-3117" y="1618"/>
                    <a:pt x="124412" y="29135"/>
                    <a:pt x="203258" y="73056"/>
                  </a:cubicBezTo>
                  <a:cubicBezTo>
                    <a:pt x="282104" y="116977"/>
                    <a:pt x="431858" y="240802"/>
                    <a:pt x="473133" y="263556"/>
                  </a:cubicBezTo>
                  <a:cubicBezTo>
                    <a:pt x="514408" y="286310"/>
                    <a:pt x="432916" y="189473"/>
                    <a:pt x="450908" y="209581"/>
                  </a:cubicBezTo>
                  <a:cubicBezTo>
                    <a:pt x="468900" y="229689"/>
                    <a:pt x="533458" y="332877"/>
                    <a:pt x="581083" y="384206"/>
                  </a:cubicBezTo>
                  <a:cubicBezTo>
                    <a:pt x="628708" y="435535"/>
                    <a:pt x="689562" y="484748"/>
                    <a:pt x="736658" y="517556"/>
                  </a:cubicBezTo>
                  <a:cubicBezTo>
                    <a:pt x="783754" y="550364"/>
                    <a:pt x="816562" y="548248"/>
                    <a:pt x="863658" y="581056"/>
                  </a:cubicBezTo>
                  <a:cubicBezTo>
                    <a:pt x="910754" y="613864"/>
                    <a:pt x="1011825" y="707527"/>
                    <a:pt x="1019233" y="714406"/>
                  </a:cubicBezTo>
                  <a:cubicBezTo>
                    <a:pt x="1026641" y="721285"/>
                    <a:pt x="990658" y="684243"/>
                    <a:pt x="908108" y="622331"/>
                  </a:cubicBezTo>
                  <a:cubicBezTo>
                    <a:pt x="825558" y="560419"/>
                    <a:pt x="605954" y="408018"/>
                    <a:pt x="523933" y="342931"/>
                  </a:cubicBezTo>
                  <a:cubicBezTo>
                    <a:pt x="441912" y="277844"/>
                    <a:pt x="469429" y="284193"/>
                    <a:pt x="415983" y="231806"/>
                  </a:cubicBezTo>
                  <a:cubicBezTo>
                    <a:pt x="362537" y="179419"/>
                    <a:pt x="235537" y="56652"/>
                    <a:pt x="203258" y="28606"/>
                  </a:cubicBezTo>
                  <a:cubicBezTo>
                    <a:pt x="170979" y="560"/>
                    <a:pt x="257762" y="68823"/>
                    <a:pt x="222308" y="63531"/>
                  </a:cubicBezTo>
                  <a:cubicBezTo>
                    <a:pt x="186854" y="58239"/>
                    <a:pt x="3233" y="-1556"/>
                    <a:pt x="58" y="3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8" name="フリーフォーム 1497">
              <a:extLst>
                <a:ext uri="{FF2B5EF4-FFF2-40B4-BE49-F238E27FC236}">
                  <a16:creationId xmlns:a16="http://schemas.microsoft.com/office/drawing/2014/main" id="{94677A70-004D-517D-BB96-EE4346E95605}"/>
                </a:ext>
              </a:extLst>
            </p:cNvPr>
            <p:cNvSpPr/>
            <p:nvPr/>
          </p:nvSpPr>
          <p:spPr>
            <a:xfrm>
              <a:off x="3329421" y="5504514"/>
              <a:ext cx="386375" cy="221640"/>
            </a:xfrm>
            <a:custGeom>
              <a:avLst/>
              <a:gdLst>
                <a:gd name="connsiteX0" fmla="*/ 1154 w 386375"/>
                <a:gd name="connsiteY0" fmla="*/ 936 h 221640"/>
                <a:gd name="connsiteX1" fmla="*/ 375804 w 386375"/>
                <a:gd name="connsiteY1" fmla="*/ 216836 h 221640"/>
                <a:gd name="connsiteX2" fmla="*/ 261504 w 386375"/>
                <a:gd name="connsiteY2" fmla="*/ 140636 h 221640"/>
                <a:gd name="connsiteX3" fmla="*/ 1154 w 386375"/>
                <a:gd name="connsiteY3" fmla="*/ 936 h 22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375" h="221640">
                  <a:moveTo>
                    <a:pt x="1154" y="936"/>
                  </a:moveTo>
                  <a:cubicBezTo>
                    <a:pt x="20204" y="13636"/>
                    <a:pt x="332412" y="193553"/>
                    <a:pt x="375804" y="216836"/>
                  </a:cubicBezTo>
                  <a:cubicBezTo>
                    <a:pt x="419196" y="240119"/>
                    <a:pt x="318654" y="172915"/>
                    <a:pt x="261504" y="140636"/>
                  </a:cubicBezTo>
                  <a:cubicBezTo>
                    <a:pt x="204354" y="108357"/>
                    <a:pt x="-17896" y="-11764"/>
                    <a:pt x="1154" y="93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9" name="フリーフォーム 1498">
              <a:extLst>
                <a:ext uri="{FF2B5EF4-FFF2-40B4-BE49-F238E27FC236}">
                  <a16:creationId xmlns:a16="http://schemas.microsoft.com/office/drawing/2014/main" id="{2D87D68A-4533-8FB1-C6F1-A9FED218F4C1}"/>
                </a:ext>
              </a:extLst>
            </p:cNvPr>
            <p:cNvSpPr/>
            <p:nvPr/>
          </p:nvSpPr>
          <p:spPr>
            <a:xfrm>
              <a:off x="2120900" y="4953000"/>
              <a:ext cx="978891" cy="495455"/>
            </a:xfrm>
            <a:custGeom>
              <a:avLst/>
              <a:gdLst>
                <a:gd name="connsiteX0" fmla="*/ 0 w 978891"/>
                <a:gd name="connsiteY0" fmla="*/ 0 h 495455"/>
                <a:gd name="connsiteX1" fmla="*/ 476250 w 978891"/>
                <a:gd name="connsiteY1" fmla="*/ 193675 h 495455"/>
                <a:gd name="connsiteX2" fmla="*/ 688975 w 978891"/>
                <a:gd name="connsiteY2" fmla="*/ 212725 h 495455"/>
                <a:gd name="connsiteX3" fmla="*/ 485775 w 978891"/>
                <a:gd name="connsiteY3" fmla="*/ 257175 h 495455"/>
                <a:gd name="connsiteX4" fmla="*/ 631825 w 978891"/>
                <a:gd name="connsiteY4" fmla="*/ 260350 h 495455"/>
                <a:gd name="connsiteX5" fmla="*/ 977900 w 978891"/>
                <a:gd name="connsiteY5" fmla="*/ 495300 h 495455"/>
                <a:gd name="connsiteX6" fmla="*/ 730250 w 978891"/>
                <a:gd name="connsiteY6" fmla="*/ 295275 h 495455"/>
                <a:gd name="connsiteX7" fmla="*/ 542925 w 978891"/>
                <a:gd name="connsiteY7" fmla="*/ 212725 h 495455"/>
                <a:gd name="connsiteX8" fmla="*/ 469900 w 978891"/>
                <a:gd name="connsiteY8" fmla="*/ 190500 h 495455"/>
                <a:gd name="connsiteX9" fmla="*/ 0 w 978891"/>
                <a:gd name="connsiteY9" fmla="*/ 0 h 49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8891" h="495455">
                  <a:moveTo>
                    <a:pt x="0" y="0"/>
                  </a:moveTo>
                  <a:cubicBezTo>
                    <a:pt x="1058" y="529"/>
                    <a:pt x="361421" y="158221"/>
                    <a:pt x="476250" y="193675"/>
                  </a:cubicBezTo>
                  <a:cubicBezTo>
                    <a:pt x="591079" y="229129"/>
                    <a:pt x="687388" y="202142"/>
                    <a:pt x="688975" y="212725"/>
                  </a:cubicBezTo>
                  <a:cubicBezTo>
                    <a:pt x="690563" y="223308"/>
                    <a:pt x="495300" y="249238"/>
                    <a:pt x="485775" y="257175"/>
                  </a:cubicBezTo>
                  <a:cubicBezTo>
                    <a:pt x="476250" y="265112"/>
                    <a:pt x="549804" y="220663"/>
                    <a:pt x="631825" y="260350"/>
                  </a:cubicBezTo>
                  <a:cubicBezTo>
                    <a:pt x="713846" y="300037"/>
                    <a:pt x="961496" y="489479"/>
                    <a:pt x="977900" y="495300"/>
                  </a:cubicBezTo>
                  <a:cubicBezTo>
                    <a:pt x="994304" y="501121"/>
                    <a:pt x="802746" y="342371"/>
                    <a:pt x="730250" y="295275"/>
                  </a:cubicBezTo>
                  <a:cubicBezTo>
                    <a:pt x="657754" y="248179"/>
                    <a:pt x="586317" y="230187"/>
                    <a:pt x="542925" y="212725"/>
                  </a:cubicBezTo>
                  <a:cubicBezTo>
                    <a:pt x="499533" y="195263"/>
                    <a:pt x="553508" y="224896"/>
                    <a:pt x="469900" y="1905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0" name="フリーフォーム 1499">
              <a:extLst>
                <a:ext uri="{FF2B5EF4-FFF2-40B4-BE49-F238E27FC236}">
                  <a16:creationId xmlns:a16="http://schemas.microsoft.com/office/drawing/2014/main" id="{DB1034E6-5754-4F07-68D0-40C42779EB19}"/>
                </a:ext>
              </a:extLst>
            </p:cNvPr>
            <p:cNvSpPr/>
            <p:nvPr/>
          </p:nvSpPr>
          <p:spPr>
            <a:xfrm>
              <a:off x="3266980" y="5524374"/>
              <a:ext cx="442002" cy="244021"/>
            </a:xfrm>
            <a:custGeom>
              <a:avLst/>
              <a:gdLst>
                <a:gd name="connsiteX0" fmla="*/ 95 w 442002"/>
                <a:gd name="connsiteY0" fmla="*/ 126 h 244021"/>
                <a:gd name="connsiteX1" fmla="*/ 409670 w 442002"/>
                <a:gd name="connsiteY1" fmla="*/ 228726 h 244021"/>
                <a:gd name="connsiteX2" fmla="*/ 371570 w 442002"/>
                <a:gd name="connsiteY2" fmla="*/ 196976 h 244021"/>
                <a:gd name="connsiteX3" fmla="*/ 95 w 442002"/>
                <a:gd name="connsiteY3" fmla="*/ 126 h 24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002" h="244021">
                  <a:moveTo>
                    <a:pt x="95" y="126"/>
                  </a:moveTo>
                  <a:cubicBezTo>
                    <a:pt x="6445" y="5418"/>
                    <a:pt x="347758" y="195918"/>
                    <a:pt x="409670" y="228726"/>
                  </a:cubicBezTo>
                  <a:cubicBezTo>
                    <a:pt x="471582" y="261534"/>
                    <a:pt x="436657" y="237193"/>
                    <a:pt x="371570" y="196976"/>
                  </a:cubicBezTo>
                  <a:cubicBezTo>
                    <a:pt x="306483" y="156759"/>
                    <a:pt x="-6255" y="-5166"/>
                    <a:pt x="95" y="1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1" name="フリーフォーム 1500">
              <a:extLst>
                <a:ext uri="{FF2B5EF4-FFF2-40B4-BE49-F238E27FC236}">
                  <a16:creationId xmlns:a16="http://schemas.microsoft.com/office/drawing/2014/main" id="{9CD16C58-F8CE-8B0D-9F9F-C4600947B425}"/>
                </a:ext>
              </a:extLst>
            </p:cNvPr>
            <p:cNvSpPr/>
            <p:nvPr/>
          </p:nvSpPr>
          <p:spPr>
            <a:xfrm>
              <a:off x="2524125" y="5334000"/>
              <a:ext cx="964647" cy="463642"/>
            </a:xfrm>
            <a:custGeom>
              <a:avLst/>
              <a:gdLst>
                <a:gd name="connsiteX0" fmla="*/ 0 w 964647"/>
                <a:gd name="connsiteY0" fmla="*/ 0 h 463642"/>
                <a:gd name="connsiteX1" fmla="*/ 457200 w 964647"/>
                <a:gd name="connsiteY1" fmla="*/ 250825 h 463642"/>
                <a:gd name="connsiteX2" fmla="*/ 955675 w 964647"/>
                <a:gd name="connsiteY2" fmla="*/ 460375 h 463642"/>
                <a:gd name="connsiteX3" fmla="*/ 790575 w 964647"/>
                <a:gd name="connsiteY3" fmla="*/ 384175 h 463642"/>
                <a:gd name="connsiteX4" fmla="*/ 0 w 964647"/>
                <a:gd name="connsiteY4" fmla="*/ 0 h 46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647" h="463642">
                  <a:moveTo>
                    <a:pt x="0" y="0"/>
                  </a:moveTo>
                  <a:cubicBezTo>
                    <a:pt x="148960" y="87048"/>
                    <a:pt x="297921" y="174096"/>
                    <a:pt x="457200" y="250825"/>
                  </a:cubicBezTo>
                  <a:cubicBezTo>
                    <a:pt x="616479" y="327554"/>
                    <a:pt x="900113" y="438150"/>
                    <a:pt x="955675" y="460375"/>
                  </a:cubicBezTo>
                  <a:cubicBezTo>
                    <a:pt x="1011237" y="482600"/>
                    <a:pt x="790575" y="384175"/>
                    <a:pt x="790575" y="3841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2" name="フリーフォーム 1501">
              <a:extLst>
                <a:ext uri="{FF2B5EF4-FFF2-40B4-BE49-F238E27FC236}">
                  <a16:creationId xmlns:a16="http://schemas.microsoft.com/office/drawing/2014/main" id="{03F964BF-B32D-DF58-39E6-E08863BDDBFC}"/>
                </a:ext>
              </a:extLst>
            </p:cNvPr>
            <p:cNvSpPr/>
            <p:nvPr/>
          </p:nvSpPr>
          <p:spPr>
            <a:xfrm>
              <a:off x="2212879" y="4841764"/>
              <a:ext cx="521789" cy="287821"/>
            </a:xfrm>
            <a:custGeom>
              <a:avLst/>
              <a:gdLst>
                <a:gd name="connsiteX0" fmla="*/ 96 w 521789"/>
                <a:gd name="connsiteY0" fmla="*/ 111 h 287821"/>
                <a:gd name="connsiteX1" fmla="*/ 254096 w 521789"/>
                <a:gd name="connsiteY1" fmla="*/ 85836 h 287821"/>
                <a:gd name="connsiteX2" fmla="*/ 517621 w 521789"/>
                <a:gd name="connsiteY2" fmla="*/ 285861 h 287821"/>
                <a:gd name="connsiteX3" fmla="*/ 406496 w 521789"/>
                <a:gd name="connsiteY3" fmla="*/ 181086 h 287821"/>
                <a:gd name="connsiteX4" fmla="*/ 282671 w 521789"/>
                <a:gd name="connsiteY4" fmla="*/ 69961 h 287821"/>
                <a:gd name="connsiteX5" fmla="*/ 96 w 521789"/>
                <a:gd name="connsiteY5" fmla="*/ 111 h 28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1789" h="287821">
                  <a:moveTo>
                    <a:pt x="96" y="111"/>
                  </a:moveTo>
                  <a:cubicBezTo>
                    <a:pt x="-4666" y="2757"/>
                    <a:pt x="167842" y="38211"/>
                    <a:pt x="254096" y="85836"/>
                  </a:cubicBezTo>
                  <a:cubicBezTo>
                    <a:pt x="340350" y="133461"/>
                    <a:pt x="492221" y="269986"/>
                    <a:pt x="517621" y="285861"/>
                  </a:cubicBezTo>
                  <a:cubicBezTo>
                    <a:pt x="543021" y="301736"/>
                    <a:pt x="445654" y="217069"/>
                    <a:pt x="406496" y="181086"/>
                  </a:cubicBezTo>
                  <a:cubicBezTo>
                    <a:pt x="367338" y="145103"/>
                    <a:pt x="356754" y="97478"/>
                    <a:pt x="282671" y="69961"/>
                  </a:cubicBezTo>
                  <a:cubicBezTo>
                    <a:pt x="208588" y="42444"/>
                    <a:pt x="4858" y="-2535"/>
                    <a:pt x="96" y="11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3" name="フリーフォーム 1502">
              <a:extLst>
                <a:ext uri="{FF2B5EF4-FFF2-40B4-BE49-F238E27FC236}">
                  <a16:creationId xmlns:a16="http://schemas.microsoft.com/office/drawing/2014/main" id="{0C12BDCD-C225-A8AF-E2C2-661CD9A2D790}"/>
                </a:ext>
              </a:extLst>
            </p:cNvPr>
            <p:cNvSpPr/>
            <p:nvPr/>
          </p:nvSpPr>
          <p:spPr>
            <a:xfrm>
              <a:off x="3628337" y="5605726"/>
              <a:ext cx="273867" cy="303247"/>
            </a:xfrm>
            <a:custGeom>
              <a:avLst/>
              <a:gdLst>
                <a:gd name="connsiteX0" fmla="*/ 273738 w 273867"/>
                <a:gd name="connsiteY0" fmla="*/ 1324 h 303247"/>
                <a:gd name="connsiteX1" fmla="*/ 124513 w 273867"/>
                <a:gd name="connsiteY1" fmla="*/ 137849 h 303247"/>
                <a:gd name="connsiteX2" fmla="*/ 76888 w 273867"/>
                <a:gd name="connsiteY2" fmla="*/ 226749 h 303247"/>
                <a:gd name="connsiteX3" fmla="*/ 19738 w 273867"/>
                <a:gd name="connsiteY3" fmla="*/ 302949 h 303247"/>
                <a:gd name="connsiteX4" fmla="*/ 76888 w 273867"/>
                <a:gd name="connsiteY4" fmla="*/ 198174 h 303247"/>
                <a:gd name="connsiteX5" fmla="*/ 688 w 273867"/>
                <a:gd name="connsiteY5" fmla="*/ 261674 h 303247"/>
                <a:gd name="connsiteX6" fmla="*/ 130863 w 273867"/>
                <a:gd name="connsiteY6" fmla="*/ 87049 h 303247"/>
                <a:gd name="connsiteX7" fmla="*/ 86413 w 273867"/>
                <a:gd name="connsiteY7" fmla="*/ 134674 h 303247"/>
                <a:gd name="connsiteX8" fmla="*/ 149913 w 273867"/>
                <a:gd name="connsiteY8" fmla="*/ 71174 h 303247"/>
                <a:gd name="connsiteX9" fmla="*/ 273738 w 273867"/>
                <a:gd name="connsiteY9" fmla="*/ 1324 h 30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867" h="303247">
                  <a:moveTo>
                    <a:pt x="273738" y="1324"/>
                  </a:moveTo>
                  <a:cubicBezTo>
                    <a:pt x="269505" y="12437"/>
                    <a:pt x="157321" y="100278"/>
                    <a:pt x="124513" y="137849"/>
                  </a:cubicBezTo>
                  <a:cubicBezTo>
                    <a:pt x="91705" y="175420"/>
                    <a:pt x="94350" y="199232"/>
                    <a:pt x="76888" y="226749"/>
                  </a:cubicBezTo>
                  <a:cubicBezTo>
                    <a:pt x="59425" y="254266"/>
                    <a:pt x="19738" y="307711"/>
                    <a:pt x="19738" y="302949"/>
                  </a:cubicBezTo>
                  <a:cubicBezTo>
                    <a:pt x="19738" y="298187"/>
                    <a:pt x="80063" y="205053"/>
                    <a:pt x="76888" y="198174"/>
                  </a:cubicBezTo>
                  <a:cubicBezTo>
                    <a:pt x="73713" y="191295"/>
                    <a:pt x="-8308" y="280195"/>
                    <a:pt x="688" y="261674"/>
                  </a:cubicBezTo>
                  <a:cubicBezTo>
                    <a:pt x="9684" y="243153"/>
                    <a:pt x="116575" y="108216"/>
                    <a:pt x="130863" y="87049"/>
                  </a:cubicBezTo>
                  <a:cubicBezTo>
                    <a:pt x="145150" y="65882"/>
                    <a:pt x="83238" y="137320"/>
                    <a:pt x="86413" y="134674"/>
                  </a:cubicBezTo>
                  <a:cubicBezTo>
                    <a:pt x="89588" y="132028"/>
                    <a:pt x="122396" y="90224"/>
                    <a:pt x="149913" y="71174"/>
                  </a:cubicBezTo>
                  <a:cubicBezTo>
                    <a:pt x="177430" y="52124"/>
                    <a:pt x="277971" y="-9789"/>
                    <a:pt x="273738" y="132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4" name="フリーフォーム 1503">
              <a:extLst>
                <a:ext uri="{FF2B5EF4-FFF2-40B4-BE49-F238E27FC236}">
                  <a16:creationId xmlns:a16="http://schemas.microsoft.com/office/drawing/2014/main" id="{3786DADA-9818-3D25-CB72-56364F6DB50E}"/>
                </a:ext>
              </a:extLst>
            </p:cNvPr>
            <p:cNvSpPr/>
            <p:nvPr/>
          </p:nvSpPr>
          <p:spPr>
            <a:xfrm>
              <a:off x="3657129" y="5897634"/>
              <a:ext cx="289526" cy="739475"/>
            </a:xfrm>
            <a:custGeom>
              <a:avLst/>
              <a:gdLst>
                <a:gd name="connsiteX0" fmla="*/ 471 w 289526"/>
                <a:gd name="connsiteY0" fmla="*/ 1516 h 739475"/>
                <a:gd name="connsiteX1" fmla="*/ 127471 w 289526"/>
                <a:gd name="connsiteY1" fmla="*/ 179316 h 739475"/>
                <a:gd name="connsiteX2" fmla="*/ 124296 w 289526"/>
                <a:gd name="connsiteY2" fmla="*/ 255516 h 739475"/>
                <a:gd name="connsiteX3" fmla="*/ 152871 w 289526"/>
                <a:gd name="connsiteY3" fmla="*/ 160266 h 739475"/>
                <a:gd name="connsiteX4" fmla="*/ 149696 w 289526"/>
                <a:gd name="connsiteY4" fmla="*/ 293616 h 739475"/>
                <a:gd name="connsiteX5" fmla="*/ 171921 w 289526"/>
                <a:gd name="connsiteY5" fmla="*/ 398391 h 739475"/>
                <a:gd name="connsiteX6" fmla="*/ 289396 w 289526"/>
                <a:gd name="connsiteY6" fmla="*/ 738116 h 739475"/>
                <a:gd name="connsiteX7" fmla="*/ 194146 w 289526"/>
                <a:gd name="connsiteY7" fmla="*/ 506341 h 739475"/>
                <a:gd name="connsiteX8" fmla="*/ 152871 w 289526"/>
                <a:gd name="connsiteY8" fmla="*/ 230116 h 739475"/>
                <a:gd name="connsiteX9" fmla="*/ 86196 w 289526"/>
                <a:gd name="connsiteY9" fmla="*/ 99941 h 739475"/>
                <a:gd name="connsiteX10" fmla="*/ 471 w 289526"/>
                <a:gd name="connsiteY10" fmla="*/ 1516 h 73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9526" h="739475">
                  <a:moveTo>
                    <a:pt x="471" y="1516"/>
                  </a:moveTo>
                  <a:cubicBezTo>
                    <a:pt x="7350" y="14745"/>
                    <a:pt x="106833" y="136983"/>
                    <a:pt x="127471" y="179316"/>
                  </a:cubicBezTo>
                  <a:cubicBezTo>
                    <a:pt x="148109" y="221649"/>
                    <a:pt x="120063" y="258691"/>
                    <a:pt x="124296" y="255516"/>
                  </a:cubicBezTo>
                  <a:cubicBezTo>
                    <a:pt x="128529" y="252341"/>
                    <a:pt x="148638" y="153916"/>
                    <a:pt x="152871" y="160266"/>
                  </a:cubicBezTo>
                  <a:cubicBezTo>
                    <a:pt x="157104" y="166616"/>
                    <a:pt x="146521" y="253929"/>
                    <a:pt x="149696" y="293616"/>
                  </a:cubicBezTo>
                  <a:cubicBezTo>
                    <a:pt x="152871" y="333303"/>
                    <a:pt x="148638" y="324308"/>
                    <a:pt x="171921" y="398391"/>
                  </a:cubicBezTo>
                  <a:cubicBezTo>
                    <a:pt x="195204" y="472474"/>
                    <a:pt x="285692" y="720124"/>
                    <a:pt x="289396" y="738116"/>
                  </a:cubicBezTo>
                  <a:cubicBezTo>
                    <a:pt x="293100" y="756108"/>
                    <a:pt x="216900" y="591008"/>
                    <a:pt x="194146" y="506341"/>
                  </a:cubicBezTo>
                  <a:cubicBezTo>
                    <a:pt x="171392" y="421674"/>
                    <a:pt x="170863" y="297849"/>
                    <a:pt x="152871" y="230116"/>
                  </a:cubicBezTo>
                  <a:cubicBezTo>
                    <a:pt x="134879" y="162383"/>
                    <a:pt x="108421" y="134866"/>
                    <a:pt x="86196" y="99941"/>
                  </a:cubicBezTo>
                  <a:cubicBezTo>
                    <a:pt x="63971" y="65016"/>
                    <a:pt x="-6408" y="-11713"/>
                    <a:pt x="471" y="151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5" name="フリーフォーム 1504">
              <a:extLst>
                <a:ext uri="{FF2B5EF4-FFF2-40B4-BE49-F238E27FC236}">
                  <a16:creationId xmlns:a16="http://schemas.microsoft.com/office/drawing/2014/main" id="{40AA9CEA-E211-9834-0903-331285CB1135}"/>
                </a:ext>
              </a:extLst>
            </p:cNvPr>
            <p:cNvSpPr/>
            <p:nvPr/>
          </p:nvSpPr>
          <p:spPr>
            <a:xfrm>
              <a:off x="3651242" y="5959344"/>
              <a:ext cx="311234" cy="832003"/>
            </a:xfrm>
            <a:custGeom>
              <a:avLst/>
              <a:gdLst>
                <a:gd name="connsiteX0" fmla="*/ 8 w 311234"/>
                <a:gd name="connsiteY0" fmla="*/ 131 h 832003"/>
                <a:gd name="connsiteX1" fmla="*/ 133358 w 311234"/>
                <a:gd name="connsiteY1" fmla="*/ 171581 h 832003"/>
                <a:gd name="connsiteX2" fmla="*/ 117483 w 311234"/>
                <a:gd name="connsiteY2" fmla="*/ 117606 h 832003"/>
                <a:gd name="connsiteX3" fmla="*/ 120658 w 311234"/>
                <a:gd name="connsiteY3" fmla="*/ 228731 h 832003"/>
                <a:gd name="connsiteX4" fmla="*/ 168283 w 311234"/>
                <a:gd name="connsiteY4" fmla="*/ 470031 h 832003"/>
                <a:gd name="connsiteX5" fmla="*/ 311158 w 311234"/>
                <a:gd name="connsiteY5" fmla="*/ 831981 h 832003"/>
                <a:gd name="connsiteX6" fmla="*/ 187333 w 311234"/>
                <a:gd name="connsiteY6" fmla="*/ 485906 h 832003"/>
                <a:gd name="connsiteX7" fmla="*/ 127008 w 311234"/>
                <a:gd name="connsiteY7" fmla="*/ 149356 h 832003"/>
                <a:gd name="connsiteX8" fmla="*/ 8 w 311234"/>
                <a:gd name="connsiteY8" fmla="*/ 131 h 832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34" h="832003">
                  <a:moveTo>
                    <a:pt x="8" y="131"/>
                  </a:moveTo>
                  <a:cubicBezTo>
                    <a:pt x="1066" y="3835"/>
                    <a:pt x="113779" y="152002"/>
                    <a:pt x="133358" y="171581"/>
                  </a:cubicBezTo>
                  <a:cubicBezTo>
                    <a:pt x="152937" y="191160"/>
                    <a:pt x="119600" y="108081"/>
                    <a:pt x="117483" y="117606"/>
                  </a:cubicBezTo>
                  <a:cubicBezTo>
                    <a:pt x="115366" y="127131"/>
                    <a:pt x="112191" y="169994"/>
                    <a:pt x="120658" y="228731"/>
                  </a:cubicBezTo>
                  <a:cubicBezTo>
                    <a:pt x="129125" y="287468"/>
                    <a:pt x="136533" y="369489"/>
                    <a:pt x="168283" y="470031"/>
                  </a:cubicBezTo>
                  <a:cubicBezTo>
                    <a:pt x="200033" y="570573"/>
                    <a:pt x="307983" y="829335"/>
                    <a:pt x="311158" y="831981"/>
                  </a:cubicBezTo>
                  <a:cubicBezTo>
                    <a:pt x="314333" y="834627"/>
                    <a:pt x="218025" y="599677"/>
                    <a:pt x="187333" y="485906"/>
                  </a:cubicBezTo>
                  <a:cubicBezTo>
                    <a:pt x="156641" y="372135"/>
                    <a:pt x="153466" y="227144"/>
                    <a:pt x="127008" y="149356"/>
                  </a:cubicBezTo>
                  <a:cubicBezTo>
                    <a:pt x="100550" y="71569"/>
                    <a:pt x="-1050" y="-3573"/>
                    <a:pt x="8" y="13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6" name="フリーフォーム 1505">
              <a:extLst>
                <a:ext uri="{FF2B5EF4-FFF2-40B4-BE49-F238E27FC236}">
                  <a16:creationId xmlns:a16="http://schemas.microsoft.com/office/drawing/2014/main" id="{771448BD-2189-E825-B404-F7B74EEB82F2}"/>
                </a:ext>
              </a:extLst>
            </p:cNvPr>
            <p:cNvSpPr/>
            <p:nvPr/>
          </p:nvSpPr>
          <p:spPr>
            <a:xfrm>
              <a:off x="3930564" y="5978523"/>
              <a:ext cx="158923" cy="511450"/>
            </a:xfrm>
            <a:custGeom>
              <a:avLst/>
              <a:gdLst>
                <a:gd name="connsiteX0" fmla="*/ 158836 w 158923"/>
                <a:gd name="connsiteY0" fmla="*/ 2 h 511450"/>
                <a:gd name="connsiteX1" fmla="*/ 54061 w 158923"/>
                <a:gd name="connsiteY1" fmla="*/ 142877 h 511450"/>
                <a:gd name="connsiteX2" fmla="*/ 15961 w 158923"/>
                <a:gd name="connsiteY2" fmla="*/ 314327 h 511450"/>
                <a:gd name="connsiteX3" fmla="*/ 22311 w 158923"/>
                <a:gd name="connsiteY3" fmla="*/ 231777 h 511450"/>
                <a:gd name="connsiteX4" fmla="*/ 9611 w 158923"/>
                <a:gd name="connsiteY4" fmla="*/ 511177 h 511450"/>
                <a:gd name="connsiteX5" fmla="*/ 9611 w 158923"/>
                <a:gd name="connsiteY5" fmla="*/ 279402 h 511450"/>
                <a:gd name="connsiteX6" fmla="*/ 86 w 158923"/>
                <a:gd name="connsiteY6" fmla="*/ 73027 h 511450"/>
                <a:gd name="connsiteX7" fmla="*/ 15961 w 158923"/>
                <a:gd name="connsiteY7" fmla="*/ 193677 h 511450"/>
                <a:gd name="connsiteX8" fmla="*/ 35011 w 158923"/>
                <a:gd name="connsiteY8" fmla="*/ 146052 h 511450"/>
                <a:gd name="connsiteX9" fmla="*/ 158836 w 158923"/>
                <a:gd name="connsiteY9" fmla="*/ 2 h 51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923" h="511450">
                  <a:moveTo>
                    <a:pt x="158836" y="2"/>
                  </a:moveTo>
                  <a:cubicBezTo>
                    <a:pt x="162011" y="-527"/>
                    <a:pt x="77873" y="90490"/>
                    <a:pt x="54061" y="142877"/>
                  </a:cubicBezTo>
                  <a:cubicBezTo>
                    <a:pt x="30249" y="195264"/>
                    <a:pt x="21253" y="299510"/>
                    <a:pt x="15961" y="314327"/>
                  </a:cubicBezTo>
                  <a:cubicBezTo>
                    <a:pt x="10669" y="329144"/>
                    <a:pt x="23369" y="198969"/>
                    <a:pt x="22311" y="231777"/>
                  </a:cubicBezTo>
                  <a:cubicBezTo>
                    <a:pt x="21253" y="264585"/>
                    <a:pt x="11728" y="503240"/>
                    <a:pt x="9611" y="511177"/>
                  </a:cubicBezTo>
                  <a:cubicBezTo>
                    <a:pt x="7494" y="519114"/>
                    <a:pt x="11198" y="352427"/>
                    <a:pt x="9611" y="279402"/>
                  </a:cubicBezTo>
                  <a:cubicBezTo>
                    <a:pt x="8024" y="206377"/>
                    <a:pt x="-972" y="87314"/>
                    <a:pt x="86" y="73027"/>
                  </a:cubicBezTo>
                  <a:cubicBezTo>
                    <a:pt x="1144" y="58740"/>
                    <a:pt x="10140" y="181506"/>
                    <a:pt x="15961" y="193677"/>
                  </a:cubicBezTo>
                  <a:cubicBezTo>
                    <a:pt x="21782" y="205848"/>
                    <a:pt x="10140" y="177802"/>
                    <a:pt x="35011" y="146052"/>
                  </a:cubicBezTo>
                  <a:cubicBezTo>
                    <a:pt x="59882" y="114302"/>
                    <a:pt x="155661" y="531"/>
                    <a:pt x="158836" y="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7" name="フリーフォーム 1506">
              <a:extLst>
                <a:ext uri="{FF2B5EF4-FFF2-40B4-BE49-F238E27FC236}">
                  <a16:creationId xmlns:a16="http://schemas.microsoft.com/office/drawing/2014/main" id="{E5778460-089D-A632-CB69-B2C90B1CEA12}"/>
                </a:ext>
              </a:extLst>
            </p:cNvPr>
            <p:cNvSpPr/>
            <p:nvPr/>
          </p:nvSpPr>
          <p:spPr>
            <a:xfrm>
              <a:off x="2863197" y="4073035"/>
              <a:ext cx="542529" cy="740388"/>
            </a:xfrm>
            <a:custGeom>
              <a:avLst/>
              <a:gdLst>
                <a:gd name="connsiteX0" fmla="*/ 13353 w 542529"/>
                <a:gd name="connsiteY0" fmla="*/ 16365 h 740388"/>
                <a:gd name="connsiteX1" fmla="*/ 540403 w 542529"/>
                <a:gd name="connsiteY1" fmla="*/ 737090 h 740388"/>
                <a:gd name="connsiteX2" fmla="*/ 191153 w 542529"/>
                <a:gd name="connsiteY2" fmla="*/ 273540 h 740388"/>
                <a:gd name="connsiteX3" fmla="*/ 13353 w 542529"/>
                <a:gd name="connsiteY3" fmla="*/ 16365 h 74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529" h="740388">
                  <a:moveTo>
                    <a:pt x="13353" y="16365"/>
                  </a:moveTo>
                  <a:cubicBezTo>
                    <a:pt x="71561" y="93623"/>
                    <a:pt x="510770" y="694228"/>
                    <a:pt x="540403" y="737090"/>
                  </a:cubicBezTo>
                  <a:cubicBezTo>
                    <a:pt x="570036" y="779952"/>
                    <a:pt x="281641" y="393132"/>
                    <a:pt x="191153" y="273540"/>
                  </a:cubicBezTo>
                  <a:cubicBezTo>
                    <a:pt x="100666" y="153948"/>
                    <a:pt x="-44855" y="-60893"/>
                    <a:pt x="13353" y="1636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8" name="フリーフォーム 1507">
              <a:extLst>
                <a:ext uri="{FF2B5EF4-FFF2-40B4-BE49-F238E27FC236}">
                  <a16:creationId xmlns:a16="http://schemas.microsoft.com/office/drawing/2014/main" id="{3A45CE41-1366-458F-193E-6816723C7008}"/>
                </a:ext>
              </a:extLst>
            </p:cNvPr>
            <p:cNvSpPr/>
            <p:nvPr/>
          </p:nvSpPr>
          <p:spPr>
            <a:xfrm>
              <a:off x="3189144" y="4598459"/>
              <a:ext cx="631307" cy="836910"/>
            </a:xfrm>
            <a:custGeom>
              <a:avLst/>
              <a:gdLst>
                <a:gd name="connsiteX0" fmla="*/ 8081 w 631307"/>
                <a:gd name="connsiteY0" fmla="*/ 14816 h 836910"/>
                <a:gd name="connsiteX1" fmla="*/ 373206 w 631307"/>
                <a:gd name="connsiteY1" fmla="*/ 551391 h 836910"/>
                <a:gd name="connsiteX2" fmla="*/ 157306 w 631307"/>
                <a:gd name="connsiteY2" fmla="*/ 183091 h 836910"/>
                <a:gd name="connsiteX3" fmla="*/ 627206 w 631307"/>
                <a:gd name="connsiteY3" fmla="*/ 830791 h 836910"/>
                <a:gd name="connsiteX4" fmla="*/ 398606 w 631307"/>
                <a:gd name="connsiteY4" fmla="*/ 525991 h 836910"/>
                <a:gd name="connsiteX5" fmla="*/ 141431 w 631307"/>
                <a:gd name="connsiteY5" fmla="*/ 179916 h 836910"/>
                <a:gd name="connsiteX6" fmla="*/ 8081 w 631307"/>
                <a:gd name="connsiteY6" fmla="*/ 14816 h 83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1307" h="836910">
                  <a:moveTo>
                    <a:pt x="8081" y="14816"/>
                  </a:moveTo>
                  <a:cubicBezTo>
                    <a:pt x="46710" y="76728"/>
                    <a:pt x="348335" y="523345"/>
                    <a:pt x="373206" y="551391"/>
                  </a:cubicBezTo>
                  <a:cubicBezTo>
                    <a:pt x="398077" y="579437"/>
                    <a:pt x="114973" y="136524"/>
                    <a:pt x="157306" y="183091"/>
                  </a:cubicBezTo>
                  <a:cubicBezTo>
                    <a:pt x="199639" y="229658"/>
                    <a:pt x="586989" y="773641"/>
                    <a:pt x="627206" y="830791"/>
                  </a:cubicBezTo>
                  <a:cubicBezTo>
                    <a:pt x="667423" y="887941"/>
                    <a:pt x="398606" y="525991"/>
                    <a:pt x="398606" y="525991"/>
                  </a:cubicBezTo>
                  <a:cubicBezTo>
                    <a:pt x="317644" y="417512"/>
                    <a:pt x="204402" y="259820"/>
                    <a:pt x="141431" y="179916"/>
                  </a:cubicBezTo>
                  <a:cubicBezTo>
                    <a:pt x="78460" y="100012"/>
                    <a:pt x="-30548" y="-47096"/>
                    <a:pt x="8081" y="1481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9" name="フリーフォーム 1508">
              <a:extLst>
                <a:ext uri="{FF2B5EF4-FFF2-40B4-BE49-F238E27FC236}">
                  <a16:creationId xmlns:a16="http://schemas.microsoft.com/office/drawing/2014/main" id="{A1933B61-0B73-EB66-1DA7-1DE95DC80A8A}"/>
                </a:ext>
              </a:extLst>
            </p:cNvPr>
            <p:cNvSpPr/>
            <p:nvPr/>
          </p:nvSpPr>
          <p:spPr>
            <a:xfrm>
              <a:off x="4228980" y="4298935"/>
              <a:ext cx="565724" cy="301648"/>
            </a:xfrm>
            <a:custGeom>
              <a:avLst/>
              <a:gdLst>
                <a:gd name="connsiteX0" fmla="*/ 120 w 565724"/>
                <a:gd name="connsiteY0" fmla="*/ 15 h 301648"/>
                <a:gd name="connsiteX1" fmla="*/ 282695 w 565724"/>
                <a:gd name="connsiteY1" fmla="*/ 142890 h 301648"/>
                <a:gd name="connsiteX2" fmla="*/ 260470 w 565724"/>
                <a:gd name="connsiteY2" fmla="*/ 146065 h 301648"/>
                <a:gd name="connsiteX3" fmla="*/ 565270 w 565724"/>
                <a:gd name="connsiteY3" fmla="*/ 301640 h 301648"/>
                <a:gd name="connsiteX4" fmla="*/ 320795 w 565724"/>
                <a:gd name="connsiteY4" fmla="*/ 152415 h 301648"/>
                <a:gd name="connsiteX5" fmla="*/ 120 w 565724"/>
                <a:gd name="connsiteY5" fmla="*/ 15 h 30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724" h="301648">
                  <a:moveTo>
                    <a:pt x="120" y="15"/>
                  </a:moveTo>
                  <a:cubicBezTo>
                    <a:pt x="-6230" y="-1573"/>
                    <a:pt x="239303" y="118548"/>
                    <a:pt x="282695" y="142890"/>
                  </a:cubicBezTo>
                  <a:cubicBezTo>
                    <a:pt x="326087" y="167232"/>
                    <a:pt x="213374" y="119607"/>
                    <a:pt x="260470" y="146065"/>
                  </a:cubicBezTo>
                  <a:cubicBezTo>
                    <a:pt x="307566" y="172523"/>
                    <a:pt x="555216" y="300582"/>
                    <a:pt x="565270" y="301640"/>
                  </a:cubicBezTo>
                  <a:cubicBezTo>
                    <a:pt x="575324" y="302698"/>
                    <a:pt x="416045" y="202686"/>
                    <a:pt x="320795" y="152415"/>
                  </a:cubicBezTo>
                  <a:cubicBezTo>
                    <a:pt x="225545" y="102144"/>
                    <a:pt x="6470" y="1603"/>
                    <a:pt x="120" y="1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0" name="フリーフォーム 1509">
              <a:extLst>
                <a:ext uri="{FF2B5EF4-FFF2-40B4-BE49-F238E27FC236}">
                  <a16:creationId xmlns:a16="http://schemas.microsoft.com/office/drawing/2014/main" id="{4B6BC6CA-A5E8-460A-3DFA-47A3F1C51367}"/>
                </a:ext>
              </a:extLst>
            </p:cNvPr>
            <p:cNvSpPr/>
            <p:nvPr/>
          </p:nvSpPr>
          <p:spPr>
            <a:xfrm>
              <a:off x="3485245" y="4235976"/>
              <a:ext cx="710612" cy="420401"/>
            </a:xfrm>
            <a:custGeom>
              <a:avLst/>
              <a:gdLst>
                <a:gd name="connsiteX0" fmla="*/ 905 w 710612"/>
                <a:gd name="connsiteY0" fmla="*/ 2649 h 420401"/>
                <a:gd name="connsiteX1" fmla="*/ 280305 w 710612"/>
                <a:gd name="connsiteY1" fmla="*/ 97899 h 420401"/>
                <a:gd name="connsiteX2" fmla="*/ 696230 w 710612"/>
                <a:gd name="connsiteY2" fmla="*/ 412224 h 420401"/>
                <a:gd name="connsiteX3" fmla="*/ 588280 w 710612"/>
                <a:gd name="connsiteY3" fmla="*/ 310624 h 420401"/>
                <a:gd name="connsiteX4" fmla="*/ 327930 w 710612"/>
                <a:gd name="connsiteY4" fmla="*/ 120124 h 420401"/>
                <a:gd name="connsiteX5" fmla="*/ 194580 w 710612"/>
                <a:gd name="connsiteY5" fmla="*/ 34399 h 420401"/>
                <a:gd name="connsiteX6" fmla="*/ 905 w 710612"/>
                <a:gd name="connsiteY6" fmla="*/ 2649 h 42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0612" h="420401">
                  <a:moveTo>
                    <a:pt x="905" y="2649"/>
                  </a:moveTo>
                  <a:cubicBezTo>
                    <a:pt x="15193" y="13232"/>
                    <a:pt x="164418" y="29637"/>
                    <a:pt x="280305" y="97899"/>
                  </a:cubicBezTo>
                  <a:cubicBezTo>
                    <a:pt x="396192" y="166161"/>
                    <a:pt x="644901" y="376770"/>
                    <a:pt x="696230" y="412224"/>
                  </a:cubicBezTo>
                  <a:cubicBezTo>
                    <a:pt x="747559" y="447678"/>
                    <a:pt x="649663" y="359307"/>
                    <a:pt x="588280" y="310624"/>
                  </a:cubicBezTo>
                  <a:cubicBezTo>
                    <a:pt x="526897" y="261941"/>
                    <a:pt x="393547" y="166161"/>
                    <a:pt x="327930" y="120124"/>
                  </a:cubicBezTo>
                  <a:cubicBezTo>
                    <a:pt x="262313" y="74087"/>
                    <a:pt x="243793" y="53449"/>
                    <a:pt x="194580" y="34399"/>
                  </a:cubicBezTo>
                  <a:cubicBezTo>
                    <a:pt x="145368" y="15349"/>
                    <a:pt x="-13383" y="-7934"/>
                    <a:pt x="905" y="264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1" name="フリーフォーム 1510">
              <a:extLst>
                <a:ext uri="{FF2B5EF4-FFF2-40B4-BE49-F238E27FC236}">
                  <a16:creationId xmlns:a16="http://schemas.microsoft.com/office/drawing/2014/main" id="{01B3F6DC-12AE-4294-0781-4C7479166AAD}"/>
                </a:ext>
              </a:extLst>
            </p:cNvPr>
            <p:cNvSpPr/>
            <p:nvPr/>
          </p:nvSpPr>
          <p:spPr>
            <a:xfrm>
              <a:off x="3394046" y="4232127"/>
              <a:ext cx="742418" cy="488518"/>
            </a:xfrm>
            <a:custGeom>
              <a:avLst/>
              <a:gdLst>
                <a:gd name="connsiteX0" fmla="*/ 29 w 742418"/>
                <a:gd name="connsiteY0" fmla="*/ 148 h 488518"/>
                <a:gd name="connsiteX1" fmla="*/ 333404 w 742418"/>
                <a:gd name="connsiteY1" fmla="*/ 136673 h 488518"/>
                <a:gd name="connsiteX2" fmla="*/ 733454 w 742418"/>
                <a:gd name="connsiteY2" fmla="*/ 482748 h 488518"/>
                <a:gd name="connsiteX3" fmla="*/ 587404 w 742418"/>
                <a:gd name="connsiteY3" fmla="*/ 333523 h 488518"/>
                <a:gd name="connsiteX4" fmla="*/ 308004 w 742418"/>
                <a:gd name="connsiteY4" fmla="*/ 79523 h 488518"/>
                <a:gd name="connsiteX5" fmla="*/ 419129 w 742418"/>
                <a:gd name="connsiteY5" fmla="*/ 181123 h 488518"/>
                <a:gd name="connsiteX6" fmla="*/ 314354 w 742418"/>
                <a:gd name="connsiteY6" fmla="*/ 111273 h 488518"/>
                <a:gd name="connsiteX7" fmla="*/ 29 w 742418"/>
                <a:gd name="connsiteY7" fmla="*/ 148 h 48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418" h="488518">
                  <a:moveTo>
                    <a:pt x="29" y="148"/>
                  </a:moveTo>
                  <a:cubicBezTo>
                    <a:pt x="3204" y="4381"/>
                    <a:pt x="211167" y="56240"/>
                    <a:pt x="333404" y="136673"/>
                  </a:cubicBezTo>
                  <a:cubicBezTo>
                    <a:pt x="455641" y="217106"/>
                    <a:pt x="691121" y="449940"/>
                    <a:pt x="733454" y="482748"/>
                  </a:cubicBezTo>
                  <a:cubicBezTo>
                    <a:pt x="775787" y="515556"/>
                    <a:pt x="658312" y="400727"/>
                    <a:pt x="587404" y="333523"/>
                  </a:cubicBezTo>
                  <a:cubicBezTo>
                    <a:pt x="516496" y="266319"/>
                    <a:pt x="308004" y="79523"/>
                    <a:pt x="308004" y="79523"/>
                  </a:cubicBezTo>
                  <a:cubicBezTo>
                    <a:pt x="279958" y="54123"/>
                    <a:pt x="418071" y="175832"/>
                    <a:pt x="419129" y="181123"/>
                  </a:cubicBezTo>
                  <a:cubicBezTo>
                    <a:pt x="420187" y="186414"/>
                    <a:pt x="379971" y="139319"/>
                    <a:pt x="314354" y="111273"/>
                  </a:cubicBezTo>
                  <a:cubicBezTo>
                    <a:pt x="248737" y="83227"/>
                    <a:pt x="-3146" y="-4085"/>
                    <a:pt x="29" y="14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2" name="フリーフォーム 1511">
              <a:extLst>
                <a:ext uri="{FF2B5EF4-FFF2-40B4-BE49-F238E27FC236}">
                  <a16:creationId xmlns:a16="http://schemas.microsoft.com/office/drawing/2014/main" id="{FFBB13C2-632C-3E45-DDA7-B5FE7A42A47A}"/>
                </a:ext>
              </a:extLst>
            </p:cNvPr>
            <p:cNvSpPr/>
            <p:nvPr/>
          </p:nvSpPr>
          <p:spPr>
            <a:xfrm>
              <a:off x="4733249" y="4609650"/>
              <a:ext cx="718922" cy="324401"/>
            </a:xfrm>
            <a:custGeom>
              <a:avLst/>
              <a:gdLst>
                <a:gd name="connsiteX0" fmla="*/ 676 w 718922"/>
                <a:gd name="connsiteY0" fmla="*/ 450 h 324401"/>
                <a:gd name="connsiteX1" fmla="*/ 321351 w 718922"/>
                <a:gd name="connsiteY1" fmla="*/ 83000 h 324401"/>
                <a:gd name="connsiteX2" fmla="*/ 718226 w 718922"/>
                <a:gd name="connsiteY2" fmla="*/ 324300 h 324401"/>
                <a:gd name="connsiteX3" fmla="*/ 407076 w 718922"/>
                <a:gd name="connsiteY3" fmla="*/ 111575 h 324401"/>
                <a:gd name="connsiteX4" fmla="*/ 676 w 718922"/>
                <a:gd name="connsiteY4" fmla="*/ 450 h 32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8922" h="324401">
                  <a:moveTo>
                    <a:pt x="676" y="450"/>
                  </a:moveTo>
                  <a:cubicBezTo>
                    <a:pt x="-13612" y="-4313"/>
                    <a:pt x="201759" y="29025"/>
                    <a:pt x="321351" y="83000"/>
                  </a:cubicBezTo>
                  <a:cubicBezTo>
                    <a:pt x="440943" y="136975"/>
                    <a:pt x="703938" y="319537"/>
                    <a:pt x="718226" y="324300"/>
                  </a:cubicBezTo>
                  <a:cubicBezTo>
                    <a:pt x="732514" y="329063"/>
                    <a:pt x="523493" y="165021"/>
                    <a:pt x="407076" y="111575"/>
                  </a:cubicBezTo>
                  <a:cubicBezTo>
                    <a:pt x="290659" y="58129"/>
                    <a:pt x="14964" y="5213"/>
                    <a:pt x="676" y="45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3" name="フリーフォーム 1512">
              <a:extLst>
                <a:ext uri="{FF2B5EF4-FFF2-40B4-BE49-F238E27FC236}">
                  <a16:creationId xmlns:a16="http://schemas.microsoft.com/office/drawing/2014/main" id="{3E59B775-9654-3883-98DA-298411DB0580}"/>
                </a:ext>
              </a:extLst>
            </p:cNvPr>
            <p:cNvSpPr/>
            <p:nvPr/>
          </p:nvSpPr>
          <p:spPr>
            <a:xfrm>
              <a:off x="3038373" y="4089223"/>
              <a:ext cx="842902" cy="1162465"/>
            </a:xfrm>
            <a:custGeom>
              <a:avLst/>
              <a:gdLst>
                <a:gd name="connsiteX0" fmla="*/ 102 w 842902"/>
                <a:gd name="connsiteY0" fmla="*/ 177 h 1162465"/>
                <a:gd name="connsiteX1" fmla="*/ 495402 w 842902"/>
                <a:gd name="connsiteY1" fmla="*/ 530402 h 1162465"/>
                <a:gd name="connsiteX2" fmla="*/ 450952 w 842902"/>
                <a:gd name="connsiteY2" fmla="*/ 492302 h 1162465"/>
                <a:gd name="connsiteX3" fmla="*/ 793852 w 842902"/>
                <a:gd name="connsiteY3" fmla="*/ 971727 h 1162465"/>
                <a:gd name="connsiteX4" fmla="*/ 841477 w 842902"/>
                <a:gd name="connsiteY4" fmla="*/ 1159052 h 1162465"/>
                <a:gd name="connsiteX5" fmla="*/ 803377 w 842902"/>
                <a:gd name="connsiteY5" fmla="*/ 832027 h 1162465"/>
                <a:gd name="connsiteX6" fmla="*/ 809727 w 842902"/>
                <a:gd name="connsiteY6" fmla="*/ 939977 h 1162465"/>
                <a:gd name="connsiteX7" fmla="*/ 647802 w 842902"/>
                <a:gd name="connsiteY7" fmla="*/ 736777 h 1162465"/>
                <a:gd name="connsiteX8" fmla="*/ 381102 w 842902"/>
                <a:gd name="connsiteY8" fmla="*/ 365302 h 1162465"/>
                <a:gd name="connsiteX9" fmla="*/ 450952 w 842902"/>
                <a:gd name="connsiteY9" fmla="*/ 470077 h 1162465"/>
                <a:gd name="connsiteX10" fmla="*/ 102 w 842902"/>
                <a:gd name="connsiteY10" fmla="*/ 177 h 116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2902" h="1162465">
                  <a:moveTo>
                    <a:pt x="102" y="177"/>
                  </a:moveTo>
                  <a:cubicBezTo>
                    <a:pt x="7510" y="10231"/>
                    <a:pt x="420260" y="448381"/>
                    <a:pt x="495402" y="530402"/>
                  </a:cubicBezTo>
                  <a:cubicBezTo>
                    <a:pt x="570544" y="612423"/>
                    <a:pt x="401210" y="418748"/>
                    <a:pt x="450952" y="492302"/>
                  </a:cubicBezTo>
                  <a:cubicBezTo>
                    <a:pt x="500694" y="565856"/>
                    <a:pt x="728765" y="860602"/>
                    <a:pt x="793852" y="971727"/>
                  </a:cubicBezTo>
                  <a:cubicBezTo>
                    <a:pt x="858940" y="1082852"/>
                    <a:pt x="839890" y="1182335"/>
                    <a:pt x="841477" y="1159052"/>
                  </a:cubicBezTo>
                  <a:cubicBezTo>
                    <a:pt x="843065" y="1135769"/>
                    <a:pt x="808669" y="868540"/>
                    <a:pt x="803377" y="832027"/>
                  </a:cubicBezTo>
                  <a:cubicBezTo>
                    <a:pt x="798085" y="795514"/>
                    <a:pt x="835656" y="955852"/>
                    <a:pt x="809727" y="939977"/>
                  </a:cubicBezTo>
                  <a:cubicBezTo>
                    <a:pt x="783798" y="924102"/>
                    <a:pt x="719240" y="832556"/>
                    <a:pt x="647802" y="736777"/>
                  </a:cubicBezTo>
                  <a:cubicBezTo>
                    <a:pt x="576365" y="640998"/>
                    <a:pt x="413910" y="409752"/>
                    <a:pt x="381102" y="365302"/>
                  </a:cubicBezTo>
                  <a:cubicBezTo>
                    <a:pt x="348294" y="320852"/>
                    <a:pt x="511806" y="529873"/>
                    <a:pt x="450952" y="470077"/>
                  </a:cubicBezTo>
                  <a:cubicBezTo>
                    <a:pt x="390098" y="410281"/>
                    <a:pt x="-7306" y="-9877"/>
                    <a:pt x="102" y="17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4" name="フリーフォーム 1513">
              <a:extLst>
                <a:ext uri="{FF2B5EF4-FFF2-40B4-BE49-F238E27FC236}">
                  <a16:creationId xmlns:a16="http://schemas.microsoft.com/office/drawing/2014/main" id="{A89C52D6-1429-606F-E830-33134E4DD7E5}"/>
                </a:ext>
              </a:extLst>
            </p:cNvPr>
            <p:cNvSpPr/>
            <p:nvPr/>
          </p:nvSpPr>
          <p:spPr>
            <a:xfrm>
              <a:off x="4051299" y="4181239"/>
              <a:ext cx="311199" cy="486134"/>
            </a:xfrm>
            <a:custGeom>
              <a:avLst/>
              <a:gdLst>
                <a:gd name="connsiteX0" fmla="*/ 1 w 311199"/>
                <a:gd name="connsiteY0" fmla="*/ 187561 h 486134"/>
                <a:gd name="connsiteX1" fmla="*/ 222251 w 311199"/>
                <a:gd name="connsiteY1" fmla="*/ 82786 h 486134"/>
                <a:gd name="connsiteX2" fmla="*/ 311151 w 311199"/>
                <a:gd name="connsiteY2" fmla="*/ 236 h 486134"/>
                <a:gd name="connsiteX3" fmla="*/ 234951 w 311199"/>
                <a:gd name="connsiteY3" fmla="*/ 60561 h 486134"/>
                <a:gd name="connsiteX4" fmla="*/ 244476 w 311199"/>
                <a:gd name="connsiteY4" fmla="*/ 139936 h 486134"/>
                <a:gd name="connsiteX5" fmla="*/ 266701 w 311199"/>
                <a:gd name="connsiteY5" fmla="*/ 486011 h 486134"/>
                <a:gd name="connsiteX6" fmla="*/ 254001 w 311199"/>
                <a:gd name="connsiteY6" fmla="*/ 98661 h 486134"/>
                <a:gd name="connsiteX7" fmla="*/ 254001 w 311199"/>
                <a:gd name="connsiteY7" fmla="*/ 54211 h 486134"/>
                <a:gd name="connsiteX8" fmla="*/ 225426 w 311199"/>
                <a:gd name="connsiteY8" fmla="*/ 92311 h 486134"/>
                <a:gd name="connsiteX9" fmla="*/ 1 w 311199"/>
                <a:gd name="connsiteY9" fmla="*/ 187561 h 48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199" h="486134">
                  <a:moveTo>
                    <a:pt x="1" y="187561"/>
                  </a:moveTo>
                  <a:cubicBezTo>
                    <a:pt x="-528" y="185974"/>
                    <a:pt x="170393" y="114007"/>
                    <a:pt x="222251" y="82786"/>
                  </a:cubicBezTo>
                  <a:cubicBezTo>
                    <a:pt x="274109" y="51565"/>
                    <a:pt x="309034" y="3940"/>
                    <a:pt x="311151" y="236"/>
                  </a:cubicBezTo>
                  <a:cubicBezTo>
                    <a:pt x="313268" y="-3468"/>
                    <a:pt x="246063" y="37278"/>
                    <a:pt x="234951" y="60561"/>
                  </a:cubicBezTo>
                  <a:cubicBezTo>
                    <a:pt x="223839" y="83844"/>
                    <a:pt x="239184" y="69028"/>
                    <a:pt x="244476" y="139936"/>
                  </a:cubicBezTo>
                  <a:cubicBezTo>
                    <a:pt x="249768" y="210844"/>
                    <a:pt x="265114" y="492890"/>
                    <a:pt x="266701" y="486011"/>
                  </a:cubicBezTo>
                  <a:cubicBezTo>
                    <a:pt x="268288" y="479132"/>
                    <a:pt x="256118" y="170628"/>
                    <a:pt x="254001" y="98661"/>
                  </a:cubicBezTo>
                  <a:cubicBezTo>
                    <a:pt x="251884" y="26694"/>
                    <a:pt x="258763" y="55269"/>
                    <a:pt x="254001" y="54211"/>
                  </a:cubicBezTo>
                  <a:cubicBezTo>
                    <a:pt x="249239" y="53153"/>
                    <a:pt x="266701" y="69028"/>
                    <a:pt x="225426" y="92311"/>
                  </a:cubicBezTo>
                  <a:cubicBezTo>
                    <a:pt x="184151" y="115594"/>
                    <a:pt x="530" y="189148"/>
                    <a:pt x="1" y="18756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5" name="フリーフォーム 1514">
              <a:extLst>
                <a:ext uri="{FF2B5EF4-FFF2-40B4-BE49-F238E27FC236}">
                  <a16:creationId xmlns:a16="http://schemas.microsoft.com/office/drawing/2014/main" id="{92BB7361-9C60-BA15-9508-1465B39E7257}"/>
                </a:ext>
              </a:extLst>
            </p:cNvPr>
            <p:cNvSpPr/>
            <p:nvPr/>
          </p:nvSpPr>
          <p:spPr>
            <a:xfrm>
              <a:off x="4359254" y="4276465"/>
              <a:ext cx="52710" cy="238691"/>
            </a:xfrm>
            <a:custGeom>
              <a:avLst/>
              <a:gdLst>
                <a:gd name="connsiteX0" fmla="*/ 38121 w 52710"/>
                <a:gd name="connsiteY0" fmla="*/ 260 h 238691"/>
                <a:gd name="connsiteX1" fmla="*/ 44471 w 52710"/>
                <a:gd name="connsiteY1" fmla="*/ 111385 h 238691"/>
                <a:gd name="connsiteX2" fmla="*/ 21 w 52710"/>
                <a:gd name="connsiteY2" fmla="*/ 238385 h 238691"/>
                <a:gd name="connsiteX3" fmla="*/ 50821 w 52710"/>
                <a:gd name="connsiteY3" fmla="*/ 143135 h 238691"/>
                <a:gd name="connsiteX4" fmla="*/ 38121 w 52710"/>
                <a:gd name="connsiteY4" fmla="*/ 260 h 23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10" h="238691">
                  <a:moveTo>
                    <a:pt x="38121" y="260"/>
                  </a:moveTo>
                  <a:cubicBezTo>
                    <a:pt x="37063" y="-5031"/>
                    <a:pt x="50821" y="71698"/>
                    <a:pt x="44471" y="111385"/>
                  </a:cubicBezTo>
                  <a:cubicBezTo>
                    <a:pt x="38121" y="151072"/>
                    <a:pt x="-1037" y="233094"/>
                    <a:pt x="21" y="238385"/>
                  </a:cubicBezTo>
                  <a:cubicBezTo>
                    <a:pt x="1079" y="243676"/>
                    <a:pt x="42884" y="179118"/>
                    <a:pt x="50821" y="143135"/>
                  </a:cubicBezTo>
                  <a:cubicBezTo>
                    <a:pt x="58759" y="107152"/>
                    <a:pt x="39179" y="5551"/>
                    <a:pt x="38121" y="26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6" name="フリーフォーム 1515">
              <a:extLst>
                <a:ext uri="{FF2B5EF4-FFF2-40B4-BE49-F238E27FC236}">
                  <a16:creationId xmlns:a16="http://schemas.microsoft.com/office/drawing/2014/main" id="{94E2EA8E-7C7B-41BD-87A1-01DC167A5841}"/>
                </a:ext>
              </a:extLst>
            </p:cNvPr>
            <p:cNvSpPr/>
            <p:nvPr/>
          </p:nvSpPr>
          <p:spPr>
            <a:xfrm>
              <a:off x="4336769" y="4343289"/>
              <a:ext cx="151190" cy="557417"/>
            </a:xfrm>
            <a:custGeom>
              <a:avLst/>
              <a:gdLst>
                <a:gd name="connsiteX0" fmla="*/ 143156 w 151190"/>
                <a:gd name="connsiteY0" fmla="*/ 111 h 557417"/>
                <a:gd name="connsiteX1" fmla="*/ 139981 w 151190"/>
                <a:gd name="connsiteY1" fmla="*/ 187436 h 557417"/>
                <a:gd name="connsiteX2" fmla="*/ 281 w 151190"/>
                <a:gd name="connsiteY2" fmla="*/ 555736 h 557417"/>
                <a:gd name="connsiteX3" fmla="*/ 105056 w 151190"/>
                <a:gd name="connsiteY3" fmla="*/ 317611 h 557417"/>
                <a:gd name="connsiteX4" fmla="*/ 146331 w 151190"/>
                <a:gd name="connsiteY4" fmla="*/ 162036 h 557417"/>
                <a:gd name="connsiteX5" fmla="*/ 143156 w 151190"/>
                <a:gd name="connsiteY5" fmla="*/ 111 h 5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90" h="557417">
                  <a:moveTo>
                    <a:pt x="143156" y="111"/>
                  </a:moveTo>
                  <a:cubicBezTo>
                    <a:pt x="142098" y="4344"/>
                    <a:pt x="163794" y="94832"/>
                    <a:pt x="139981" y="187436"/>
                  </a:cubicBezTo>
                  <a:cubicBezTo>
                    <a:pt x="116168" y="280040"/>
                    <a:pt x="6102" y="534040"/>
                    <a:pt x="281" y="555736"/>
                  </a:cubicBezTo>
                  <a:cubicBezTo>
                    <a:pt x="-5540" y="577432"/>
                    <a:pt x="80714" y="383228"/>
                    <a:pt x="105056" y="317611"/>
                  </a:cubicBezTo>
                  <a:cubicBezTo>
                    <a:pt x="129398" y="251994"/>
                    <a:pt x="139981" y="211249"/>
                    <a:pt x="146331" y="162036"/>
                  </a:cubicBezTo>
                  <a:cubicBezTo>
                    <a:pt x="152681" y="112823"/>
                    <a:pt x="144214" y="-4122"/>
                    <a:pt x="143156" y="11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7" name="フリーフォーム 1516">
              <a:extLst>
                <a:ext uri="{FF2B5EF4-FFF2-40B4-BE49-F238E27FC236}">
                  <a16:creationId xmlns:a16="http://schemas.microsoft.com/office/drawing/2014/main" id="{DD150DEE-54D3-6C03-6C28-24D2A292CF43}"/>
                </a:ext>
              </a:extLst>
            </p:cNvPr>
            <p:cNvSpPr/>
            <p:nvPr/>
          </p:nvSpPr>
          <p:spPr>
            <a:xfrm>
              <a:off x="2231079" y="1985247"/>
              <a:ext cx="146441" cy="599966"/>
            </a:xfrm>
            <a:custGeom>
              <a:avLst/>
              <a:gdLst>
                <a:gd name="connsiteX0" fmla="*/ 140646 w 146441"/>
                <a:gd name="connsiteY0" fmla="*/ 2303 h 599966"/>
                <a:gd name="connsiteX1" fmla="*/ 131121 w 146441"/>
                <a:gd name="connsiteY1" fmla="*/ 183278 h 599966"/>
                <a:gd name="connsiteX2" fmla="*/ 108896 w 146441"/>
                <a:gd name="connsiteY2" fmla="*/ 396003 h 599966"/>
                <a:gd name="connsiteX3" fmla="*/ 99371 w 146441"/>
                <a:gd name="connsiteY3" fmla="*/ 449978 h 599966"/>
                <a:gd name="connsiteX4" fmla="*/ 80321 w 146441"/>
                <a:gd name="connsiteY4" fmla="*/ 510303 h 599966"/>
                <a:gd name="connsiteX5" fmla="*/ 946 w 146441"/>
                <a:gd name="connsiteY5" fmla="*/ 599203 h 599966"/>
                <a:gd name="connsiteX6" fmla="*/ 140646 w 146441"/>
                <a:gd name="connsiteY6" fmla="*/ 456328 h 599966"/>
                <a:gd name="connsiteX7" fmla="*/ 121596 w 146441"/>
                <a:gd name="connsiteY7" fmla="*/ 478553 h 599966"/>
                <a:gd name="connsiteX8" fmla="*/ 137471 w 146441"/>
                <a:gd name="connsiteY8" fmla="*/ 313453 h 599966"/>
                <a:gd name="connsiteX9" fmla="*/ 140646 w 146441"/>
                <a:gd name="connsiteY9" fmla="*/ 2303 h 59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441" h="599966">
                  <a:moveTo>
                    <a:pt x="140646" y="2303"/>
                  </a:moveTo>
                  <a:cubicBezTo>
                    <a:pt x="139588" y="-19393"/>
                    <a:pt x="136413" y="117661"/>
                    <a:pt x="131121" y="183278"/>
                  </a:cubicBezTo>
                  <a:cubicBezTo>
                    <a:pt x="125829" y="248895"/>
                    <a:pt x="114188" y="351553"/>
                    <a:pt x="108896" y="396003"/>
                  </a:cubicBezTo>
                  <a:cubicBezTo>
                    <a:pt x="103604" y="440453"/>
                    <a:pt x="104133" y="430928"/>
                    <a:pt x="99371" y="449978"/>
                  </a:cubicBezTo>
                  <a:cubicBezTo>
                    <a:pt x="94609" y="469028"/>
                    <a:pt x="96725" y="485432"/>
                    <a:pt x="80321" y="510303"/>
                  </a:cubicBezTo>
                  <a:cubicBezTo>
                    <a:pt x="63917" y="535174"/>
                    <a:pt x="-9108" y="608199"/>
                    <a:pt x="946" y="599203"/>
                  </a:cubicBezTo>
                  <a:cubicBezTo>
                    <a:pt x="11000" y="590207"/>
                    <a:pt x="120538" y="476436"/>
                    <a:pt x="140646" y="456328"/>
                  </a:cubicBezTo>
                  <a:cubicBezTo>
                    <a:pt x="160754" y="436220"/>
                    <a:pt x="122125" y="502365"/>
                    <a:pt x="121596" y="478553"/>
                  </a:cubicBezTo>
                  <a:cubicBezTo>
                    <a:pt x="121067" y="454741"/>
                    <a:pt x="133767" y="389124"/>
                    <a:pt x="137471" y="313453"/>
                  </a:cubicBezTo>
                  <a:cubicBezTo>
                    <a:pt x="141175" y="237782"/>
                    <a:pt x="141704" y="23999"/>
                    <a:pt x="140646" y="230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8" name="フリーフォーム 1517">
              <a:extLst>
                <a:ext uri="{FF2B5EF4-FFF2-40B4-BE49-F238E27FC236}">
                  <a16:creationId xmlns:a16="http://schemas.microsoft.com/office/drawing/2014/main" id="{1285F646-A16C-40F3-D631-DD6B1CC2336F}"/>
                </a:ext>
              </a:extLst>
            </p:cNvPr>
            <p:cNvSpPr/>
            <p:nvPr/>
          </p:nvSpPr>
          <p:spPr>
            <a:xfrm>
              <a:off x="2317750" y="1933413"/>
              <a:ext cx="53975" cy="260676"/>
            </a:xfrm>
            <a:custGeom>
              <a:avLst/>
              <a:gdLst>
                <a:gd name="connsiteX0" fmla="*/ 53975 w 53975"/>
                <a:gd name="connsiteY0" fmla="*/ 162 h 260676"/>
                <a:gd name="connsiteX1" fmla="*/ 15875 w 53975"/>
                <a:gd name="connsiteY1" fmla="*/ 143037 h 260676"/>
                <a:gd name="connsiteX2" fmla="*/ 0 w 53975"/>
                <a:gd name="connsiteY2" fmla="*/ 260512 h 260676"/>
                <a:gd name="connsiteX3" fmla="*/ 15875 w 53975"/>
                <a:gd name="connsiteY3" fmla="*/ 117637 h 260676"/>
                <a:gd name="connsiteX4" fmla="*/ 53975 w 53975"/>
                <a:gd name="connsiteY4" fmla="*/ 162 h 26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75" h="260676">
                  <a:moveTo>
                    <a:pt x="53975" y="162"/>
                  </a:moveTo>
                  <a:cubicBezTo>
                    <a:pt x="53975" y="4395"/>
                    <a:pt x="24871" y="99645"/>
                    <a:pt x="15875" y="143037"/>
                  </a:cubicBezTo>
                  <a:cubicBezTo>
                    <a:pt x="6879" y="186429"/>
                    <a:pt x="0" y="264745"/>
                    <a:pt x="0" y="260512"/>
                  </a:cubicBezTo>
                  <a:cubicBezTo>
                    <a:pt x="0" y="256279"/>
                    <a:pt x="14817" y="159970"/>
                    <a:pt x="15875" y="117637"/>
                  </a:cubicBezTo>
                  <a:cubicBezTo>
                    <a:pt x="16933" y="75304"/>
                    <a:pt x="53975" y="-4071"/>
                    <a:pt x="53975" y="16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9" name="フリーフォーム 1518">
              <a:extLst>
                <a:ext uri="{FF2B5EF4-FFF2-40B4-BE49-F238E27FC236}">
                  <a16:creationId xmlns:a16="http://schemas.microsoft.com/office/drawing/2014/main" id="{DACAAC14-3C00-654A-AA90-C44BF72995B4}"/>
                </a:ext>
              </a:extLst>
            </p:cNvPr>
            <p:cNvSpPr/>
            <p:nvPr/>
          </p:nvSpPr>
          <p:spPr>
            <a:xfrm>
              <a:off x="2256850" y="1933395"/>
              <a:ext cx="77411" cy="298871"/>
            </a:xfrm>
            <a:custGeom>
              <a:avLst/>
              <a:gdLst>
                <a:gd name="connsiteX0" fmla="*/ 76775 w 77411"/>
                <a:gd name="connsiteY0" fmla="*/ 180 h 298871"/>
                <a:gd name="connsiteX1" fmla="*/ 51375 w 77411"/>
                <a:gd name="connsiteY1" fmla="*/ 101780 h 298871"/>
                <a:gd name="connsiteX2" fmla="*/ 35500 w 77411"/>
                <a:gd name="connsiteY2" fmla="*/ 206555 h 298871"/>
                <a:gd name="connsiteX3" fmla="*/ 575 w 77411"/>
                <a:gd name="connsiteY3" fmla="*/ 298630 h 298871"/>
                <a:gd name="connsiteX4" fmla="*/ 13275 w 77411"/>
                <a:gd name="connsiteY4" fmla="*/ 228780 h 298871"/>
                <a:gd name="connsiteX5" fmla="*/ 6925 w 77411"/>
                <a:gd name="connsiteY5" fmla="*/ 95430 h 298871"/>
                <a:gd name="connsiteX6" fmla="*/ 13275 w 77411"/>
                <a:gd name="connsiteY6" fmla="*/ 190680 h 298871"/>
                <a:gd name="connsiteX7" fmla="*/ 22800 w 77411"/>
                <a:gd name="connsiteY7" fmla="*/ 127180 h 298871"/>
                <a:gd name="connsiteX8" fmla="*/ 76775 w 77411"/>
                <a:gd name="connsiteY8" fmla="*/ 180 h 29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411" h="298871">
                  <a:moveTo>
                    <a:pt x="76775" y="180"/>
                  </a:moveTo>
                  <a:cubicBezTo>
                    <a:pt x="81537" y="-4053"/>
                    <a:pt x="58254" y="67384"/>
                    <a:pt x="51375" y="101780"/>
                  </a:cubicBezTo>
                  <a:cubicBezTo>
                    <a:pt x="44496" y="136176"/>
                    <a:pt x="43967" y="173747"/>
                    <a:pt x="35500" y="206555"/>
                  </a:cubicBezTo>
                  <a:cubicBezTo>
                    <a:pt x="27033" y="239363"/>
                    <a:pt x="4279" y="294926"/>
                    <a:pt x="575" y="298630"/>
                  </a:cubicBezTo>
                  <a:cubicBezTo>
                    <a:pt x="-3129" y="302334"/>
                    <a:pt x="12217" y="262647"/>
                    <a:pt x="13275" y="228780"/>
                  </a:cubicBezTo>
                  <a:cubicBezTo>
                    <a:pt x="14333" y="194913"/>
                    <a:pt x="6925" y="101780"/>
                    <a:pt x="6925" y="95430"/>
                  </a:cubicBezTo>
                  <a:cubicBezTo>
                    <a:pt x="6925" y="89080"/>
                    <a:pt x="10629" y="185388"/>
                    <a:pt x="13275" y="190680"/>
                  </a:cubicBezTo>
                  <a:cubicBezTo>
                    <a:pt x="15921" y="195972"/>
                    <a:pt x="13804" y="152051"/>
                    <a:pt x="22800" y="127180"/>
                  </a:cubicBezTo>
                  <a:cubicBezTo>
                    <a:pt x="31796" y="102309"/>
                    <a:pt x="72013" y="4413"/>
                    <a:pt x="76775" y="18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0" name="フリーフォーム 1519">
              <a:extLst>
                <a:ext uri="{FF2B5EF4-FFF2-40B4-BE49-F238E27FC236}">
                  <a16:creationId xmlns:a16="http://schemas.microsoft.com/office/drawing/2014/main" id="{F7825EE7-AADE-9B25-253C-235E56B9FAB4}"/>
                </a:ext>
              </a:extLst>
            </p:cNvPr>
            <p:cNvSpPr/>
            <p:nvPr/>
          </p:nvSpPr>
          <p:spPr>
            <a:xfrm>
              <a:off x="2069640" y="1647548"/>
              <a:ext cx="246730" cy="235690"/>
            </a:xfrm>
            <a:custGeom>
              <a:avLst/>
              <a:gdLst>
                <a:gd name="connsiteX0" fmla="*/ 460 w 246730"/>
                <a:gd name="connsiteY0" fmla="*/ 277 h 235690"/>
                <a:gd name="connsiteX1" fmla="*/ 143335 w 246730"/>
                <a:gd name="connsiteY1" fmla="*/ 120927 h 235690"/>
                <a:gd name="connsiteX2" fmla="*/ 244935 w 246730"/>
                <a:gd name="connsiteY2" fmla="*/ 235227 h 235690"/>
                <a:gd name="connsiteX3" fmla="*/ 194135 w 246730"/>
                <a:gd name="connsiteY3" fmla="*/ 155852 h 235690"/>
                <a:gd name="connsiteX4" fmla="*/ 460 w 246730"/>
                <a:gd name="connsiteY4" fmla="*/ 277 h 23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730" h="235690">
                  <a:moveTo>
                    <a:pt x="460" y="277"/>
                  </a:moveTo>
                  <a:cubicBezTo>
                    <a:pt x="-8007" y="-5544"/>
                    <a:pt x="102589" y="81769"/>
                    <a:pt x="143335" y="120927"/>
                  </a:cubicBezTo>
                  <a:cubicBezTo>
                    <a:pt x="184081" y="160085"/>
                    <a:pt x="236468" y="229406"/>
                    <a:pt x="244935" y="235227"/>
                  </a:cubicBezTo>
                  <a:cubicBezTo>
                    <a:pt x="253402" y="241048"/>
                    <a:pt x="231177" y="190777"/>
                    <a:pt x="194135" y="155852"/>
                  </a:cubicBezTo>
                  <a:cubicBezTo>
                    <a:pt x="157093" y="120927"/>
                    <a:pt x="8927" y="6098"/>
                    <a:pt x="460" y="27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1" name="フリーフォーム 1520">
              <a:extLst>
                <a:ext uri="{FF2B5EF4-FFF2-40B4-BE49-F238E27FC236}">
                  <a16:creationId xmlns:a16="http://schemas.microsoft.com/office/drawing/2014/main" id="{442A012D-1D86-560C-531F-D37153000092}"/>
                </a:ext>
              </a:extLst>
            </p:cNvPr>
            <p:cNvSpPr/>
            <p:nvPr/>
          </p:nvSpPr>
          <p:spPr>
            <a:xfrm>
              <a:off x="1898607" y="1879539"/>
              <a:ext cx="435416" cy="235251"/>
            </a:xfrm>
            <a:custGeom>
              <a:avLst/>
              <a:gdLst>
                <a:gd name="connsiteX0" fmla="*/ 435018 w 435416"/>
                <a:gd name="connsiteY0" fmla="*/ 61 h 235251"/>
                <a:gd name="connsiteX1" fmla="*/ 330243 w 435416"/>
                <a:gd name="connsiteY1" fmla="*/ 108011 h 235251"/>
                <a:gd name="connsiteX2" fmla="*/ 269918 w 435416"/>
                <a:gd name="connsiteY2" fmla="*/ 165161 h 235251"/>
                <a:gd name="connsiteX3" fmla="*/ 200068 w 435416"/>
                <a:gd name="connsiteY3" fmla="*/ 215961 h 235251"/>
                <a:gd name="connsiteX4" fmla="*/ 181018 w 435416"/>
                <a:gd name="connsiteY4" fmla="*/ 235011 h 235251"/>
                <a:gd name="connsiteX5" fmla="*/ 43 w 435416"/>
                <a:gd name="connsiteY5" fmla="*/ 225486 h 235251"/>
                <a:gd name="connsiteX6" fmla="*/ 165143 w 435416"/>
                <a:gd name="connsiteY6" fmla="*/ 228661 h 235251"/>
                <a:gd name="connsiteX7" fmla="*/ 288968 w 435416"/>
                <a:gd name="connsiteY7" fmla="*/ 123886 h 235251"/>
                <a:gd name="connsiteX8" fmla="*/ 435018 w 435416"/>
                <a:gd name="connsiteY8" fmla="*/ 61 h 23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416" h="235251">
                  <a:moveTo>
                    <a:pt x="435018" y="61"/>
                  </a:moveTo>
                  <a:cubicBezTo>
                    <a:pt x="441897" y="-2585"/>
                    <a:pt x="357760" y="80494"/>
                    <a:pt x="330243" y="108011"/>
                  </a:cubicBezTo>
                  <a:cubicBezTo>
                    <a:pt x="302726" y="135528"/>
                    <a:pt x="291614" y="147169"/>
                    <a:pt x="269918" y="165161"/>
                  </a:cubicBezTo>
                  <a:cubicBezTo>
                    <a:pt x="248222" y="183153"/>
                    <a:pt x="214884" y="204319"/>
                    <a:pt x="200068" y="215961"/>
                  </a:cubicBezTo>
                  <a:cubicBezTo>
                    <a:pt x="185252" y="227603"/>
                    <a:pt x="214355" y="233424"/>
                    <a:pt x="181018" y="235011"/>
                  </a:cubicBezTo>
                  <a:lnTo>
                    <a:pt x="43" y="225486"/>
                  </a:lnTo>
                  <a:cubicBezTo>
                    <a:pt x="-2603" y="224428"/>
                    <a:pt x="116989" y="245594"/>
                    <a:pt x="165143" y="228661"/>
                  </a:cubicBezTo>
                  <a:cubicBezTo>
                    <a:pt x="213297" y="211728"/>
                    <a:pt x="245047" y="159340"/>
                    <a:pt x="288968" y="123886"/>
                  </a:cubicBezTo>
                  <a:cubicBezTo>
                    <a:pt x="332889" y="88432"/>
                    <a:pt x="428139" y="2707"/>
                    <a:pt x="435018" y="6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2" name="フリーフォーム 1521">
              <a:extLst>
                <a:ext uri="{FF2B5EF4-FFF2-40B4-BE49-F238E27FC236}">
                  <a16:creationId xmlns:a16="http://schemas.microsoft.com/office/drawing/2014/main" id="{E4D4D33E-93A3-5E83-1790-53AEADE2ED64}"/>
                </a:ext>
              </a:extLst>
            </p:cNvPr>
            <p:cNvSpPr/>
            <p:nvPr/>
          </p:nvSpPr>
          <p:spPr>
            <a:xfrm>
              <a:off x="1717340" y="1903080"/>
              <a:ext cx="406582" cy="125764"/>
            </a:xfrm>
            <a:custGeom>
              <a:avLst/>
              <a:gdLst>
                <a:gd name="connsiteX0" fmla="*/ 335 w 406582"/>
                <a:gd name="connsiteY0" fmla="*/ 68595 h 125764"/>
                <a:gd name="connsiteX1" fmla="*/ 232110 w 406582"/>
                <a:gd name="connsiteY1" fmla="*/ 59070 h 125764"/>
                <a:gd name="connsiteX2" fmla="*/ 400385 w 406582"/>
                <a:gd name="connsiteY2" fmla="*/ 1920 h 125764"/>
                <a:gd name="connsiteX3" fmla="*/ 362285 w 406582"/>
                <a:gd name="connsiteY3" fmla="*/ 24145 h 125764"/>
                <a:gd name="connsiteX4" fmla="*/ 286085 w 406582"/>
                <a:gd name="connsiteY4" fmla="*/ 125745 h 125764"/>
                <a:gd name="connsiteX5" fmla="*/ 333710 w 406582"/>
                <a:gd name="connsiteY5" fmla="*/ 33670 h 125764"/>
                <a:gd name="connsiteX6" fmla="*/ 340060 w 406582"/>
                <a:gd name="connsiteY6" fmla="*/ 14620 h 125764"/>
                <a:gd name="connsiteX7" fmla="*/ 286085 w 406582"/>
                <a:gd name="connsiteY7" fmla="*/ 30495 h 125764"/>
                <a:gd name="connsiteX8" fmla="*/ 335 w 406582"/>
                <a:gd name="connsiteY8" fmla="*/ 68595 h 12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6582" h="125764">
                  <a:moveTo>
                    <a:pt x="335" y="68595"/>
                  </a:moveTo>
                  <a:cubicBezTo>
                    <a:pt x="-8661" y="73357"/>
                    <a:pt x="165435" y="70183"/>
                    <a:pt x="232110" y="59070"/>
                  </a:cubicBezTo>
                  <a:cubicBezTo>
                    <a:pt x="298785" y="47957"/>
                    <a:pt x="378689" y="7741"/>
                    <a:pt x="400385" y="1920"/>
                  </a:cubicBezTo>
                  <a:cubicBezTo>
                    <a:pt x="422081" y="-3901"/>
                    <a:pt x="381335" y="3508"/>
                    <a:pt x="362285" y="24145"/>
                  </a:cubicBezTo>
                  <a:cubicBezTo>
                    <a:pt x="343235" y="44782"/>
                    <a:pt x="290847" y="124158"/>
                    <a:pt x="286085" y="125745"/>
                  </a:cubicBezTo>
                  <a:cubicBezTo>
                    <a:pt x="281323" y="127332"/>
                    <a:pt x="333710" y="33670"/>
                    <a:pt x="333710" y="33670"/>
                  </a:cubicBezTo>
                  <a:cubicBezTo>
                    <a:pt x="342706" y="15149"/>
                    <a:pt x="347998" y="15149"/>
                    <a:pt x="340060" y="14620"/>
                  </a:cubicBezTo>
                  <a:cubicBezTo>
                    <a:pt x="332123" y="14091"/>
                    <a:pt x="344293" y="23087"/>
                    <a:pt x="286085" y="30495"/>
                  </a:cubicBezTo>
                  <a:cubicBezTo>
                    <a:pt x="227877" y="37903"/>
                    <a:pt x="9331" y="63833"/>
                    <a:pt x="335" y="6859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3" name="フリーフォーム 1522">
              <a:extLst>
                <a:ext uri="{FF2B5EF4-FFF2-40B4-BE49-F238E27FC236}">
                  <a16:creationId xmlns:a16="http://schemas.microsoft.com/office/drawing/2014/main" id="{EED77AAE-F7F6-5335-2672-A514F7B7E4F7}"/>
                </a:ext>
              </a:extLst>
            </p:cNvPr>
            <p:cNvSpPr/>
            <p:nvPr/>
          </p:nvSpPr>
          <p:spPr>
            <a:xfrm>
              <a:off x="1930150" y="2073255"/>
              <a:ext cx="133646" cy="283772"/>
            </a:xfrm>
            <a:custGeom>
              <a:avLst/>
              <a:gdLst>
                <a:gd name="connsiteX0" fmla="*/ 133600 w 133646"/>
                <a:gd name="connsiteY0" fmla="*/ 20 h 283772"/>
                <a:gd name="connsiteX1" fmla="*/ 47875 w 133646"/>
                <a:gd name="connsiteY1" fmla="*/ 120670 h 283772"/>
                <a:gd name="connsiteX2" fmla="*/ 28825 w 133646"/>
                <a:gd name="connsiteY2" fmla="*/ 165120 h 283772"/>
                <a:gd name="connsiteX3" fmla="*/ 44700 w 133646"/>
                <a:gd name="connsiteY3" fmla="*/ 276245 h 283772"/>
                <a:gd name="connsiteX4" fmla="*/ 38350 w 133646"/>
                <a:gd name="connsiteY4" fmla="*/ 254020 h 283772"/>
                <a:gd name="connsiteX5" fmla="*/ 250 w 133646"/>
                <a:gd name="connsiteY5" fmla="*/ 95270 h 283772"/>
                <a:gd name="connsiteX6" fmla="*/ 22475 w 133646"/>
                <a:gd name="connsiteY6" fmla="*/ 146070 h 283772"/>
                <a:gd name="connsiteX7" fmla="*/ 35175 w 133646"/>
                <a:gd name="connsiteY7" fmla="*/ 111145 h 283772"/>
                <a:gd name="connsiteX8" fmla="*/ 133600 w 133646"/>
                <a:gd name="connsiteY8" fmla="*/ 20 h 28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46" h="283772">
                  <a:moveTo>
                    <a:pt x="133600" y="20"/>
                  </a:moveTo>
                  <a:cubicBezTo>
                    <a:pt x="135717" y="1608"/>
                    <a:pt x="65337" y="93153"/>
                    <a:pt x="47875" y="120670"/>
                  </a:cubicBezTo>
                  <a:cubicBezTo>
                    <a:pt x="30412" y="148187"/>
                    <a:pt x="29354" y="139191"/>
                    <a:pt x="28825" y="165120"/>
                  </a:cubicBezTo>
                  <a:cubicBezTo>
                    <a:pt x="28296" y="191049"/>
                    <a:pt x="43113" y="261428"/>
                    <a:pt x="44700" y="276245"/>
                  </a:cubicBezTo>
                  <a:cubicBezTo>
                    <a:pt x="46287" y="291062"/>
                    <a:pt x="45758" y="284182"/>
                    <a:pt x="38350" y="254020"/>
                  </a:cubicBezTo>
                  <a:cubicBezTo>
                    <a:pt x="30942" y="223858"/>
                    <a:pt x="2896" y="113262"/>
                    <a:pt x="250" y="95270"/>
                  </a:cubicBezTo>
                  <a:cubicBezTo>
                    <a:pt x="-2396" y="77278"/>
                    <a:pt x="16654" y="143424"/>
                    <a:pt x="22475" y="146070"/>
                  </a:cubicBezTo>
                  <a:cubicBezTo>
                    <a:pt x="28296" y="148716"/>
                    <a:pt x="17713" y="132841"/>
                    <a:pt x="35175" y="111145"/>
                  </a:cubicBezTo>
                  <a:cubicBezTo>
                    <a:pt x="52637" y="89449"/>
                    <a:pt x="131483" y="-1568"/>
                    <a:pt x="133600" y="2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4" name="フリーフォーム 1523">
              <a:extLst>
                <a:ext uri="{FF2B5EF4-FFF2-40B4-BE49-F238E27FC236}">
                  <a16:creationId xmlns:a16="http://schemas.microsoft.com/office/drawing/2014/main" id="{86091938-B54E-F960-4EBF-A88387811430}"/>
                </a:ext>
              </a:extLst>
            </p:cNvPr>
            <p:cNvSpPr/>
            <p:nvPr/>
          </p:nvSpPr>
          <p:spPr>
            <a:xfrm>
              <a:off x="2090093" y="1908005"/>
              <a:ext cx="280039" cy="354161"/>
            </a:xfrm>
            <a:custGeom>
              <a:avLst/>
              <a:gdLst>
                <a:gd name="connsiteX0" fmla="*/ 278457 w 280039"/>
                <a:gd name="connsiteY0" fmla="*/ 3345 h 354161"/>
                <a:gd name="connsiteX1" fmla="*/ 72082 w 280039"/>
                <a:gd name="connsiteY1" fmla="*/ 270045 h 354161"/>
                <a:gd name="connsiteX2" fmla="*/ 2232 w 280039"/>
                <a:gd name="connsiteY2" fmla="*/ 349420 h 354161"/>
                <a:gd name="connsiteX3" fmla="*/ 141932 w 280039"/>
                <a:gd name="connsiteY3" fmla="*/ 155745 h 354161"/>
                <a:gd name="connsiteX4" fmla="*/ 18107 w 280039"/>
                <a:gd name="connsiteY4" fmla="*/ 308145 h 354161"/>
                <a:gd name="connsiteX5" fmla="*/ 160982 w 280039"/>
                <a:gd name="connsiteY5" fmla="*/ 130345 h 354161"/>
                <a:gd name="connsiteX6" fmla="*/ 278457 w 280039"/>
                <a:gd name="connsiteY6" fmla="*/ 3345 h 35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039" h="354161">
                  <a:moveTo>
                    <a:pt x="278457" y="3345"/>
                  </a:moveTo>
                  <a:cubicBezTo>
                    <a:pt x="263640" y="26628"/>
                    <a:pt x="118119" y="212366"/>
                    <a:pt x="72082" y="270045"/>
                  </a:cubicBezTo>
                  <a:cubicBezTo>
                    <a:pt x="26045" y="327724"/>
                    <a:pt x="-9410" y="368470"/>
                    <a:pt x="2232" y="349420"/>
                  </a:cubicBezTo>
                  <a:cubicBezTo>
                    <a:pt x="13874" y="330370"/>
                    <a:pt x="139286" y="162624"/>
                    <a:pt x="141932" y="155745"/>
                  </a:cubicBezTo>
                  <a:cubicBezTo>
                    <a:pt x="144578" y="148866"/>
                    <a:pt x="14932" y="312378"/>
                    <a:pt x="18107" y="308145"/>
                  </a:cubicBezTo>
                  <a:cubicBezTo>
                    <a:pt x="21282" y="303912"/>
                    <a:pt x="121824" y="176383"/>
                    <a:pt x="160982" y="130345"/>
                  </a:cubicBezTo>
                  <a:cubicBezTo>
                    <a:pt x="200140" y="84308"/>
                    <a:pt x="293274" y="-19938"/>
                    <a:pt x="278457" y="334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5" name="フリーフォーム 1524">
              <a:extLst>
                <a:ext uri="{FF2B5EF4-FFF2-40B4-BE49-F238E27FC236}">
                  <a16:creationId xmlns:a16="http://schemas.microsoft.com/office/drawing/2014/main" id="{D0BFDDB4-2FB0-CB6C-F1BF-468EFEE88BD7}"/>
                </a:ext>
              </a:extLst>
            </p:cNvPr>
            <p:cNvSpPr/>
            <p:nvPr/>
          </p:nvSpPr>
          <p:spPr>
            <a:xfrm>
              <a:off x="1569160" y="1914378"/>
              <a:ext cx="322768" cy="319834"/>
            </a:xfrm>
            <a:custGeom>
              <a:avLst/>
              <a:gdLst>
                <a:gd name="connsiteX0" fmla="*/ 319965 w 322768"/>
                <a:gd name="connsiteY0" fmla="*/ 147 h 319834"/>
                <a:gd name="connsiteX1" fmla="*/ 5640 w 322768"/>
                <a:gd name="connsiteY1" fmla="*/ 44597 h 319834"/>
                <a:gd name="connsiteX2" fmla="*/ 119940 w 322768"/>
                <a:gd name="connsiteY2" fmla="*/ 41422 h 319834"/>
                <a:gd name="connsiteX3" fmla="*/ 145340 w 322768"/>
                <a:gd name="connsiteY3" fmla="*/ 104922 h 319834"/>
                <a:gd name="connsiteX4" fmla="*/ 319965 w 322768"/>
                <a:gd name="connsiteY4" fmla="*/ 212872 h 319834"/>
                <a:gd name="connsiteX5" fmla="*/ 253290 w 322768"/>
                <a:gd name="connsiteY5" fmla="*/ 196997 h 319834"/>
                <a:gd name="connsiteX6" fmla="*/ 256465 w 322768"/>
                <a:gd name="connsiteY6" fmla="*/ 260497 h 319834"/>
                <a:gd name="connsiteX7" fmla="*/ 288215 w 322768"/>
                <a:gd name="connsiteY7" fmla="*/ 317647 h 319834"/>
                <a:gd name="connsiteX8" fmla="*/ 253290 w 322768"/>
                <a:gd name="connsiteY8" fmla="*/ 181122 h 319834"/>
                <a:gd name="connsiteX9" fmla="*/ 135815 w 322768"/>
                <a:gd name="connsiteY9" fmla="*/ 98572 h 319834"/>
                <a:gd name="connsiteX10" fmla="*/ 158040 w 322768"/>
                <a:gd name="connsiteY10" fmla="*/ 31897 h 319834"/>
                <a:gd name="connsiteX11" fmla="*/ 319965 w 322768"/>
                <a:gd name="connsiteY11" fmla="*/ 147 h 31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2768" h="319834">
                  <a:moveTo>
                    <a:pt x="319965" y="147"/>
                  </a:moveTo>
                  <a:cubicBezTo>
                    <a:pt x="294565" y="2264"/>
                    <a:pt x="38978" y="37718"/>
                    <a:pt x="5640" y="44597"/>
                  </a:cubicBezTo>
                  <a:cubicBezTo>
                    <a:pt x="-27698" y="51476"/>
                    <a:pt x="96657" y="31368"/>
                    <a:pt x="119940" y="41422"/>
                  </a:cubicBezTo>
                  <a:cubicBezTo>
                    <a:pt x="143223" y="51476"/>
                    <a:pt x="112002" y="76347"/>
                    <a:pt x="145340" y="104922"/>
                  </a:cubicBezTo>
                  <a:cubicBezTo>
                    <a:pt x="178677" y="133497"/>
                    <a:pt x="301973" y="197526"/>
                    <a:pt x="319965" y="212872"/>
                  </a:cubicBezTo>
                  <a:cubicBezTo>
                    <a:pt x="337957" y="228218"/>
                    <a:pt x="263873" y="189060"/>
                    <a:pt x="253290" y="196997"/>
                  </a:cubicBezTo>
                  <a:cubicBezTo>
                    <a:pt x="242707" y="204934"/>
                    <a:pt x="250644" y="240389"/>
                    <a:pt x="256465" y="260497"/>
                  </a:cubicBezTo>
                  <a:cubicBezTo>
                    <a:pt x="262286" y="280605"/>
                    <a:pt x="288744" y="330876"/>
                    <a:pt x="288215" y="317647"/>
                  </a:cubicBezTo>
                  <a:cubicBezTo>
                    <a:pt x="287686" y="304418"/>
                    <a:pt x="278690" y="217634"/>
                    <a:pt x="253290" y="181122"/>
                  </a:cubicBezTo>
                  <a:cubicBezTo>
                    <a:pt x="227890" y="144610"/>
                    <a:pt x="151690" y="123443"/>
                    <a:pt x="135815" y="98572"/>
                  </a:cubicBezTo>
                  <a:cubicBezTo>
                    <a:pt x="119940" y="73701"/>
                    <a:pt x="130523" y="44597"/>
                    <a:pt x="158040" y="31897"/>
                  </a:cubicBezTo>
                  <a:cubicBezTo>
                    <a:pt x="185557" y="19197"/>
                    <a:pt x="345365" y="-1970"/>
                    <a:pt x="319965" y="14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6" name="フリーフォーム 1525">
              <a:extLst>
                <a:ext uri="{FF2B5EF4-FFF2-40B4-BE49-F238E27FC236}">
                  <a16:creationId xmlns:a16="http://schemas.microsoft.com/office/drawing/2014/main" id="{316330E2-01F0-DF9C-24E6-AEFBAFC8F5D2}"/>
                </a:ext>
              </a:extLst>
            </p:cNvPr>
            <p:cNvSpPr/>
            <p:nvPr/>
          </p:nvSpPr>
          <p:spPr>
            <a:xfrm>
              <a:off x="1952451" y="2152584"/>
              <a:ext cx="390811" cy="146159"/>
            </a:xfrm>
            <a:custGeom>
              <a:avLst/>
              <a:gdLst>
                <a:gd name="connsiteX0" fmla="*/ 174 w 390811"/>
                <a:gd name="connsiteY0" fmla="*/ 146116 h 146159"/>
                <a:gd name="connsiteX1" fmla="*/ 130349 w 390811"/>
                <a:gd name="connsiteY1" fmla="*/ 98491 h 146159"/>
                <a:gd name="connsiteX2" fmla="*/ 244649 w 390811"/>
                <a:gd name="connsiteY2" fmla="*/ 104841 h 146159"/>
                <a:gd name="connsiteX3" fmla="*/ 390699 w 390811"/>
                <a:gd name="connsiteY3" fmla="*/ 66 h 146159"/>
                <a:gd name="connsiteX4" fmla="*/ 266874 w 390811"/>
                <a:gd name="connsiteY4" fmla="*/ 88966 h 146159"/>
                <a:gd name="connsiteX5" fmla="*/ 158924 w 390811"/>
                <a:gd name="connsiteY5" fmla="*/ 88966 h 146159"/>
                <a:gd name="connsiteX6" fmla="*/ 174 w 390811"/>
                <a:gd name="connsiteY6" fmla="*/ 146116 h 146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811" h="146159">
                  <a:moveTo>
                    <a:pt x="174" y="146116"/>
                  </a:moveTo>
                  <a:cubicBezTo>
                    <a:pt x="-4588" y="147703"/>
                    <a:pt x="89603" y="105370"/>
                    <a:pt x="130349" y="98491"/>
                  </a:cubicBezTo>
                  <a:cubicBezTo>
                    <a:pt x="171095" y="91612"/>
                    <a:pt x="201257" y="121245"/>
                    <a:pt x="244649" y="104841"/>
                  </a:cubicBezTo>
                  <a:cubicBezTo>
                    <a:pt x="288041" y="88437"/>
                    <a:pt x="390699" y="66"/>
                    <a:pt x="390699" y="66"/>
                  </a:cubicBezTo>
                  <a:cubicBezTo>
                    <a:pt x="394403" y="-2580"/>
                    <a:pt x="305503" y="74149"/>
                    <a:pt x="266874" y="88966"/>
                  </a:cubicBezTo>
                  <a:cubicBezTo>
                    <a:pt x="228245" y="103783"/>
                    <a:pt x="201787" y="78912"/>
                    <a:pt x="158924" y="88966"/>
                  </a:cubicBezTo>
                  <a:cubicBezTo>
                    <a:pt x="116062" y="99020"/>
                    <a:pt x="4936" y="144529"/>
                    <a:pt x="174" y="14611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7" name="フリーフォーム 1526">
              <a:extLst>
                <a:ext uri="{FF2B5EF4-FFF2-40B4-BE49-F238E27FC236}">
                  <a16:creationId xmlns:a16="http://schemas.microsoft.com/office/drawing/2014/main" id="{6F9021D8-B969-5DA7-091D-F2B101A0EE27}"/>
                </a:ext>
              </a:extLst>
            </p:cNvPr>
            <p:cNvSpPr/>
            <p:nvPr/>
          </p:nvSpPr>
          <p:spPr>
            <a:xfrm>
              <a:off x="1971042" y="2170921"/>
              <a:ext cx="381459" cy="207194"/>
            </a:xfrm>
            <a:custGeom>
              <a:avLst/>
              <a:gdLst>
                <a:gd name="connsiteX0" fmla="*/ 378458 w 381459"/>
                <a:gd name="connsiteY0" fmla="*/ 779 h 207194"/>
                <a:gd name="connsiteX1" fmla="*/ 280033 w 381459"/>
                <a:gd name="connsiteY1" fmla="*/ 96029 h 207194"/>
                <a:gd name="connsiteX2" fmla="*/ 213358 w 381459"/>
                <a:gd name="connsiteY2" fmla="*/ 146829 h 207194"/>
                <a:gd name="connsiteX3" fmla="*/ 633 w 381459"/>
                <a:gd name="connsiteY3" fmla="*/ 207154 h 207194"/>
                <a:gd name="connsiteX4" fmla="*/ 156208 w 381459"/>
                <a:gd name="connsiteY4" fmla="*/ 153179 h 207194"/>
                <a:gd name="connsiteX5" fmla="*/ 378458 w 381459"/>
                <a:gd name="connsiteY5" fmla="*/ 779 h 20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459" h="207194">
                  <a:moveTo>
                    <a:pt x="378458" y="779"/>
                  </a:moveTo>
                  <a:cubicBezTo>
                    <a:pt x="399095" y="-8746"/>
                    <a:pt x="307550" y="71687"/>
                    <a:pt x="280033" y="96029"/>
                  </a:cubicBezTo>
                  <a:cubicBezTo>
                    <a:pt x="252516" y="120371"/>
                    <a:pt x="259925" y="128308"/>
                    <a:pt x="213358" y="146829"/>
                  </a:cubicBezTo>
                  <a:cubicBezTo>
                    <a:pt x="166791" y="165350"/>
                    <a:pt x="10158" y="206096"/>
                    <a:pt x="633" y="207154"/>
                  </a:cubicBezTo>
                  <a:cubicBezTo>
                    <a:pt x="-8892" y="208212"/>
                    <a:pt x="91121" y="188633"/>
                    <a:pt x="156208" y="153179"/>
                  </a:cubicBezTo>
                  <a:cubicBezTo>
                    <a:pt x="221295" y="117725"/>
                    <a:pt x="357821" y="10304"/>
                    <a:pt x="378458" y="77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8" name="フリーフォーム 1527">
              <a:extLst>
                <a:ext uri="{FF2B5EF4-FFF2-40B4-BE49-F238E27FC236}">
                  <a16:creationId xmlns:a16="http://schemas.microsoft.com/office/drawing/2014/main" id="{AC686147-CB73-2CEE-D36B-CB4AD2372580}"/>
                </a:ext>
              </a:extLst>
            </p:cNvPr>
            <p:cNvSpPr/>
            <p:nvPr/>
          </p:nvSpPr>
          <p:spPr>
            <a:xfrm>
              <a:off x="1889125" y="2269952"/>
              <a:ext cx="312890" cy="70023"/>
            </a:xfrm>
            <a:custGeom>
              <a:avLst/>
              <a:gdLst>
                <a:gd name="connsiteX0" fmla="*/ 0 w 312890"/>
                <a:gd name="connsiteY0" fmla="*/ 70023 h 70023"/>
                <a:gd name="connsiteX1" fmla="*/ 152400 w 312890"/>
                <a:gd name="connsiteY1" fmla="*/ 28748 h 70023"/>
                <a:gd name="connsiteX2" fmla="*/ 311150 w 312890"/>
                <a:gd name="connsiteY2" fmla="*/ 173 h 70023"/>
                <a:gd name="connsiteX3" fmla="*/ 241300 w 312890"/>
                <a:gd name="connsiteY3" fmla="*/ 16048 h 70023"/>
                <a:gd name="connsiteX4" fmla="*/ 0 w 312890"/>
                <a:gd name="connsiteY4" fmla="*/ 70023 h 7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0" h="70023">
                  <a:moveTo>
                    <a:pt x="0" y="70023"/>
                  </a:moveTo>
                  <a:cubicBezTo>
                    <a:pt x="50271" y="55206"/>
                    <a:pt x="100542" y="40390"/>
                    <a:pt x="152400" y="28748"/>
                  </a:cubicBezTo>
                  <a:cubicBezTo>
                    <a:pt x="204258" y="17106"/>
                    <a:pt x="296333" y="2290"/>
                    <a:pt x="311150" y="173"/>
                  </a:cubicBezTo>
                  <a:cubicBezTo>
                    <a:pt x="325967" y="-1944"/>
                    <a:pt x="241300" y="16048"/>
                    <a:pt x="241300" y="16048"/>
                  </a:cubicBezTo>
                  <a:lnTo>
                    <a:pt x="0" y="7002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9" name="フリーフォーム 1528">
              <a:extLst>
                <a:ext uri="{FF2B5EF4-FFF2-40B4-BE49-F238E27FC236}">
                  <a16:creationId xmlns:a16="http://schemas.microsoft.com/office/drawing/2014/main" id="{C688950E-5E13-4F78-B232-F00B1BF82CA7}"/>
                </a:ext>
              </a:extLst>
            </p:cNvPr>
            <p:cNvSpPr/>
            <p:nvPr/>
          </p:nvSpPr>
          <p:spPr>
            <a:xfrm>
              <a:off x="1733300" y="2308225"/>
              <a:ext cx="159114" cy="101650"/>
            </a:xfrm>
            <a:custGeom>
              <a:avLst/>
              <a:gdLst>
                <a:gd name="connsiteX0" fmla="*/ 159000 w 159114"/>
                <a:gd name="connsiteY0" fmla="*/ 3175 h 101650"/>
                <a:gd name="connsiteX1" fmla="*/ 51050 w 159114"/>
                <a:gd name="connsiteY1" fmla="*/ 22225 h 101650"/>
                <a:gd name="connsiteX2" fmla="*/ 250 w 159114"/>
                <a:gd name="connsiteY2" fmla="*/ 101600 h 101650"/>
                <a:gd name="connsiteX3" fmla="*/ 70100 w 159114"/>
                <a:gd name="connsiteY3" fmla="*/ 9525 h 101650"/>
                <a:gd name="connsiteX4" fmla="*/ 159000 w 159114"/>
                <a:gd name="connsiteY4" fmla="*/ 3175 h 10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114" h="101650">
                  <a:moveTo>
                    <a:pt x="159000" y="3175"/>
                  </a:moveTo>
                  <a:cubicBezTo>
                    <a:pt x="155825" y="5292"/>
                    <a:pt x="77508" y="5821"/>
                    <a:pt x="51050" y="22225"/>
                  </a:cubicBezTo>
                  <a:cubicBezTo>
                    <a:pt x="24592" y="38629"/>
                    <a:pt x="-2925" y="103717"/>
                    <a:pt x="250" y="101600"/>
                  </a:cubicBezTo>
                  <a:cubicBezTo>
                    <a:pt x="3425" y="99483"/>
                    <a:pt x="41525" y="24342"/>
                    <a:pt x="70100" y="9525"/>
                  </a:cubicBezTo>
                  <a:cubicBezTo>
                    <a:pt x="98675" y="-5292"/>
                    <a:pt x="162175" y="1058"/>
                    <a:pt x="159000" y="317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0" name="フリーフォーム 1529">
              <a:extLst>
                <a:ext uri="{FF2B5EF4-FFF2-40B4-BE49-F238E27FC236}">
                  <a16:creationId xmlns:a16="http://schemas.microsoft.com/office/drawing/2014/main" id="{B1FF55AB-1A14-1B33-D62D-D1CDB877B52D}"/>
                </a:ext>
              </a:extLst>
            </p:cNvPr>
            <p:cNvSpPr/>
            <p:nvPr/>
          </p:nvSpPr>
          <p:spPr>
            <a:xfrm>
              <a:off x="1539495" y="2416175"/>
              <a:ext cx="208380" cy="206623"/>
            </a:xfrm>
            <a:custGeom>
              <a:avLst/>
              <a:gdLst>
                <a:gd name="connsiteX0" fmla="*/ 206755 w 208380"/>
                <a:gd name="connsiteY0" fmla="*/ 0 h 206623"/>
                <a:gd name="connsiteX1" fmla="*/ 178180 w 208380"/>
                <a:gd name="connsiteY1" fmla="*/ 57150 h 206623"/>
                <a:gd name="connsiteX2" fmla="*/ 380 w 208380"/>
                <a:gd name="connsiteY2" fmla="*/ 206375 h 206623"/>
                <a:gd name="connsiteX3" fmla="*/ 127380 w 208380"/>
                <a:gd name="connsiteY3" fmla="*/ 95250 h 206623"/>
                <a:gd name="connsiteX4" fmla="*/ 206755 w 208380"/>
                <a:gd name="connsiteY4" fmla="*/ 0 h 20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380" h="206623">
                  <a:moveTo>
                    <a:pt x="206755" y="0"/>
                  </a:moveTo>
                  <a:cubicBezTo>
                    <a:pt x="209665" y="11377"/>
                    <a:pt x="212576" y="22754"/>
                    <a:pt x="178180" y="57150"/>
                  </a:cubicBezTo>
                  <a:cubicBezTo>
                    <a:pt x="143784" y="91546"/>
                    <a:pt x="8847" y="200025"/>
                    <a:pt x="380" y="206375"/>
                  </a:cubicBezTo>
                  <a:cubicBezTo>
                    <a:pt x="-8087" y="212725"/>
                    <a:pt x="127380" y="95250"/>
                    <a:pt x="127380" y="95250"/>
                  </a:cubicBezTo>
                  <a:lnTo>
                    <a:pt x="20675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1" name="フリーフォーム 1530">
              <a:extLst>
                <a:ext uri="{FF2B5EF4-FFF2-40B4-BE49-F238E27FC236}">
                  <a16:creationId xmlns:a16="http://schemas.microsoft.com/office/drawing/2014/main" id="{FFCCF415-1788-699A-842D-1362D6D1C8BB}"/>
                </a:ext>
              </a:extLst>
            </p:cNvPr>
            <p:cNvSpPr/>
            <p:nvPr/>
          </p:nvSpPr>
          <p:spPr>
            <a:xfrm>
              <a:off x="2063734" y="2282825"/>
              <a:ext cx="273066" cy="181178"/>
            </a:xfrm>
            <a:custGeom>
              <a:avLst/>
              <a:gdLst>
                <a:gd name="connsiteX0" fmla="*/ 273066 w 273066"/>
                <a:gd name="connsiteY0" fmla="*/ 0 h 181178"/>
                <a:gd name="connsiteX1" fmla="*/ 254016 w 273066"/>
                <a:gd name="connsiteY1" fmla="*/ 76200 h 181178"/>
                <a:gd name="connsiteX2" fmla="*/ 180991 w 273066"/>
                <a:gd name="connsiteY2" fmla="*/ 127000 h 181178"/>
                <a:gd name="connsiteX3" fmla="*/ 142891 w 273066"/>
                <a:gd name="connsiteY3" fmla="*/ 161925 h 181178"/>
                <a:gd name="connsiteX4" fmla="*/ 16 w 273066"/>
                <a:gd name="connsiteY4" fmla="*/ 146050 h 181178"/>
                <a:gd name="connsiteX5" fmla="*/ 152416 w 273066"/>
                <a:gd name="connsiteY5" fmla="*/ 180975 h 181178"/>
                <a:gd name="connsiteX6" fmla="*/ 193691 w 273066"/>
                <a:gd name="connsiteY6" fmla="*/ 127000 h 181178"/>
                <a:gd name="connsiteX7" fmla="*/ 273066 w 273066"/>
                <a:gd name="connsiteY7" fmla="*/ 0 h 18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066" h="181178">
                  <a:moveTo>
                    <a:pt x="273066" y="0"/>
                  </a:moveTo>
                  <a:cubicBezTo>
                    <a:pt x="271214" y="27516"/>
                    <a:pt x="269362" y="55033"/>
                    <a:pt x="254016" y="76200"/>
                  </a:cubicBezTo>
                  <a:cubicBezTo>
                    <a:pt x="238670" y="97367"/>
                    <a:pt x="199512" y="112713"/>
                    <a:pt x="180991" y="127000"/>
                  </a:cubicBezTo>
                  <a:cubicBezTo>
                    <a:pt x="162470" y="141287"/>
                    <a:pt x="173054" y="158750"/>
                    <a:pt x="142891" y="161925"/>
                  </a:cubicBezTo>
                  <a:cubicBezTo>
                    <a:pt x="112728" y="165100"/>
                    <a:pt x="-1571" y="142875"/>
                    <a:pt x="16" y="146050"/>
                  </a:cubicBezTo>
                  <a:cubicBezTo>
                    <a:pt x="1603" y="149225"/>
                    <a:pt x="120137" y="184150"/>
                    <a:pt x="152416" y="180975"/>
                  </a:cubicBezTo>
                  <a:cubicBezTo>
                    <a:pt x="184695" y="177800"/>
                    <a:pt x="193691" y="127000"/>
                    <a:pt x="193691" y="127000"/>
                  </a:cubicBezTo>
                  <a:lnTo>
                    <a:pt x="27306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2" name="フリーフォーム 1531">
              <a:extLst>
                <a:ext uri="{FF2B5EF4-FFF2-40B4-BE49-F238E27FC236}">
                  <a16:creationId xmlns:a16="http://schemas.microsoft.com/office/drawing/2014/main" id="{81F1459B-AFA9-5DC8-EE42-33AD8CFD6A58}"/>
                </a:ext>
              </a:extLst>
            </p:cNvPr>
            <p:cNvSpPr/>
            <p:nvPr/>
          </p:nvSpPr>
          <p:spPr>
            <a:xfrm>
              <a:off x="1904690" y="2336261"/>
              <a:ext cx="137301" cy="159329"/>
            </a:xfrm>
            <a:custGeom>
              <a:avLst/>
              <a:gdLst>
                <a:gd name="connsiteX0" fmla="*/ 57460 w 137301"/>
                <a:gd name="connsiteY0" fmla="*/ 539 h 159329"/>
                <a:gd name="connsiteX1" fmla="*/ 47935 w 137301"/>
                <a:gd name="connsiteY1" fmla="*/ 89439 h 159329"/>
                <a:gd name="connsiteX2" fmla="*/ 136835 w 137301"/>
                <a:gd name="connsiteY2" fmla="*/ 159289 h 159329"/>
                <a:gd name="connsiteX3" fmla="*/ 3485 w 137301"/>
                <a:gd name="connsiteY3" fmla="*/ 79914 h 159329"/>
                <a:gd name="connsiteX4" fmla="*/ 38410 w 137301"/>
                <a:gd name="connsiteY4" fmla="*/ 105314 h 159329"/>
                <a:gd name="connsiteX5" fmla="*/ 32060 w 137301"/>
                <a:gd name="connsiteY5" fmla="*/ 54514 h 159329"/>
                <a:gd name="connsiteX6" fmla="*/ 57460 w 137301"/>
                <a:gd name="connsiteY6" fmla="*/ 539 h 159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301" h="159329">
                  <a:moveTo>
                    <a:pt x="57460" y="539"/>
                  </a:moveTo>
                  <a:cubicBezTo>
                    <a:pt x="60106" y="6360"/>
                    <a:pt x="34706" y="62981"/>
                    <a:pt x="47935" y="89439"/>
                  </a:cubicBezTo>
                  <a:cubicBezTo>
                    <a:pt x="61164" y="115897"/>
                    <a:pt x="144243" y="160876"/>
                    <a:pt x="136835" y="159289"/>
                  </a:cubicBezTo>
                  <a:cubicBezTo>
                    <a:pt x="129427" y="157702"/>
                    <a:pt x="19889" y="88910"/>
                    <a:pt x="3485" y="79914"/>
                  </a:cubicBezTo>
                  <a:cubicBezTo>
                    <a:pt x="-12919" y="70918"/>
                    <a:pt x="33648" y="109547"/>
                    <a:pt x="38410" y="105314"/>
                  </a:cubicBezTo>
                  <a:cubicBezTo>
                    <a:pt x="43172" y="101081"/>
                    <a:pt x="29943" y="71447"/>
                    <a:pt x="32060" y="54514"/>
                  </a:cubicBezTo>
                  <a:cubicBezTo>
                    <a:pt x="34177" y="37581"/>
                    <a:pt x="54814" y="-5282"/>
                    <a:pt x="57460" y="53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3" name="フリーフォーム 1532">
              <a:extLst>
                <a:ext uri="{FF2B5EF4-FFF2-40B4-BE49-F238E27FC236}">
                  <a16:creationId xmlns:a16="http://schemas.microsoft.com/office/drawing/2014/main" id="{EA753048-C567-7710-0CF1-57CE2CC6A893}"/>
                </a:ext>
              </a:extLst>
            </p:cNvPr>
            <p:cNvSpPr/>
            <p:nvPr/>
          </p:nvSpPr>
          <p:spPr>
            <a:xfrm>
              <a:off x="1968149" y="2501857"/>
              <a:ext cx="314772" cy="83056"/>
            </a:xfrm>
            <a:custGeom>
              <a:avLst/>
              <a:gdLst>
                <a:gd name="connsiteX0" fmla="*/ 351 w 314772"/>
                <a:gd name="connsiteY0" fmla="*/ 43 h 83056"/>
                <a:gd name="connsiteX1" fmla="*/ 105126 w 314772"/>
                <a:gd name="connsiteY1" fmla="*/ 54018 h 83056"/>
                <a:gd name="connsiteX2" fmla="*/ 178151 w 314772"/>
                <a:gd name="connsiteY2" fmla="*/ 79418 h 83056"/>
                <a:gd name="connsiteX3" fmla="*/ 311501 w 314772"/>
                <a:gd name="connsiteY3" fmla="*/ 6393 h 83056"/>
                <a:gd name="connsiteX4" fmla="*/ 267051 w 314772"/>
                <a:gd name="connsiteY4" fmla="*/ 47668 h 83056"/>
                <a:gd name="connsiteX5" fmla="*/ 190851 w 314772"/>
                <a:gd name="connsiteY5" fmla="*/ 82593 h 83056"/>
                <a:gd name="connsiteX6" fmla="*/ 143226 w 314772"/>
                <a:gd name="connsiteY6" fmla="*/ 63543 h 83056"/>
                <a:gd name="connsiteX7" fmla="*/ 351 w 314772"/>
                <a:gd name="connsiteY7" fmla="*/ 43 h 8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772" h="83056">
                  <a:moveTo>
                    <a:pt x="351" y="43"/>
                  </a:moveTo>
                  <a:cubicBezTo>
                    <a:pt x="-5999" y="-1545"/>
                    <a:pt x="75493" y="40789"/>
                    <a:pt x="105126" y="54018"/>
                  </a:cubicBezTo>
                  <a:cubicBezTo>
                    <a:pt x="134759" y="67247"/>
                    <a:pt x="143755" y="87355"/>
                    <a:pt x="178151" y="79418"/>
                  </a:cubicBezTo>
                  <a:cubicBezTo>
                    <a:pt x="212547" y="71481"/>
                    <a:pt x="296684" y="11685"/>
                    <a:pt x="311501" y="6393"/>
                  </a:cubicBezTo>
                  <a:cubicBezTo>
                    <a:pt x="326318" y="1101"/>
                    <a:pt x="287159" y="34968"/>
                    <a:pt x="267051" y="47668"/>
                  </a:cubicBezTo>
                  <a:cubicBezTo>
                    <a:pt x="246943" y="60368"/>
                    <a:pt x="211488" y="79947"/>
                    <a:pt x="190851" y="82593"/>
                  </a:cubicBezTo>
                  <a:cubicBezTo>
                    <a:pt x="170214" y="85239"/>
                    <a:pt x="172859" y="76243"/>
                    <a:pt x="143226" y="63543"/>
                  </a:cubicBezTo>
                  <a:cubicBezTo>
                    <a:pt x="113593" y="50843"/>
                    <a:pt x="6701" y="1631"/>
                    <a:pt x="351" y="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4" name="フリーフォーム 1533">
              <a:extLst>
                <a:ext uri="{FF2B5EF4-FFF2-40B4-BE49-F238E27FC236}">
                  <a16:creationId xmlns:a16="http://schemas.microsoft.com/office/drawing/2014/main" id="{256116DE-02D3-2F60-E243-D1BFAFAE2E0D}"/>
                </a:ext>
              </a:extLst>
            </p:cNvPr>
            <p:cNvSpPr/>
            <p:nvPr/>
          </p:nvSpPr>
          <p:spPr>
            <a:xfrm>
              <a:off x="984196" y="1911350"/>
              <a:ext cx="244543" cy="184150"/>
            </a:xfrm>
            <a:custGeom>
              <a:avLst/>
              <a:gdLst>
                <a:gd name="connsiteX0" fmla="*/ 244529 w 244543"/>
                <a:gd name="connsiteY0" fmla="*/ 0 h 184150"/>
                <a:gd name="connsiteX1" fmla="*/ 79429 w 244543"/>
                <a:gd name="connsiteY1" fmla="*/ 111125 h 184150"/>
                <a:gd name="connsiteX2" fmla="*/ 54 w 244543"/>
                <a:gd name="connsiteY2" fmla="*/ 184150 h 184150"/>
                <a:gd name="connsiteX3" fmla="*/ 69904 w 244543"/>
                <a:gd name="connsiteY3" fmla="*/ 111125 h 184150"/>
                <a:gd name="connsiteX4" fmla="*/ 244529 w 244543"/>
                <a:gd name="connsiteY4" fmla="*/ 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543" h="184150">
                  <a:moveTo>
                    <a:pt x="244529" y="0"/>
                  </a:moveTo>
                  <a:cubicBezTo>
                    <a:pt x="246116" y="0"/>
                    <a:pt x="120175" y="80433"/>
                    <a:pt x="79429" y="111125"/>
                  </a:cubicBezTo>
                  <a:cubicBezTo>
                    <a:pt x="38683" y="141817"/>
                    <a:pt x="1641" y="184150"/>
                    <a:pt x="54" y="184150"/>
                  </a:cubicBezTo>
                  <a:cubicBezTo>
                    <a:pt x="-1533" y="184150"/>
                    <a:pt x="31804" y="137583"/>
                    <a:pt x="69904" y="111125"/>
                  </a:cubicBezTo>
                  <a:cubicBezTo>
                    <a:pt x="108004" y="84667"/>
                    <a:pt x="242942" y="0"/>
                    <a:pt x="244529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5" name="フリーフォーム 1534">
              <a:extLst>
                <a:ext uri="{FF2B5EF4-FFF2-40B4-BE49-F238E27FC236}">
                  <a16:creationId xmlns:a16="http://schemas.microsoft.com/office/drawing/2014/main" id="{206114AA-3251-1394-2F59-C96BCC0AB428}"/>
                </a:ext>
              </a:extLst>
            </p:cNvPr>
            <p:cNvSpPr/>
            <p:nvPr/>
          </p:nvSpPr>
          <p:spPr>
            <a:xfrm>
              <a:off x="1698352" y="1476304"/>
              <a:ext cx="73353" cy="269849"/>
            </a:xfrm>
            <a:custGeom>
              <a:avLst/>
              <a:gdLst>
                <a:gd name="connsiteX0" fmla="*/ 63773 w 73353"/>
                <a:gd name="connsiteY0" fmla="*/ 71 h 269849"/>
                <a:gd name="connsiteX1" fmla="*/ 41548 w 73353"/>
                <a:gd name="connsiteY1" fmla="*/ 130246 h 269849"/>
                <a:gd name="connsiteX2" fmla="*/ 73298 w 73353"/>
                <a:gd name="connsiteY2" fmla="*/ 266771 h 269849"/>
                <a:gd name="connsiteX3" fmla="*/ 47898 w 73353"/>
                <a:gd name="connsiteY3" fmla="*/ 212796 h 269849"/>
                <a:gd name="connsiteX4" fmla="*/ 273 w 73353"/>
                <a:gd name="connsiteY4" fmla="*/ 69921 h 269849"/>
                <a:gd name="connsiteX5" fmla="*/ 28848 w 73353"/>
                <a:gd name="connsiteY5" fmla="*/ 111196 h 269849"/>
                <a:gd name="connsiteX6" fmla="*/ 63773 w 73353"/>
                <a:gd name="connsiteY6" fmla="*/ 71 h 26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3" h="269849">
                  <a:moveTo>
                    <a:pt x="63773" y="71"/>
                  </a:moveTo>
                  <a:cubicBezTo>
                    <a:pt x="65890" y="3246"/>
                    <a:pt x="39960" y="85796"/>
                    <a:pt x="41548" y="130246"/>
                  </a:cubicBezTo>
                  <a:cubicBezTo>
                    <a:pt x="43135" y="174696"/>
                    <a:pt x="72240" y="253013"/>
                    <a:pt x="73298" y="266771"/>
                  </a:cubicBezTo>
                  <a:cubicBezTo>
                    <a:pt x="74356" y="280529"/>
                    <a:pt x="60069" y="245604"/>
                    <a:pt x="47898" y="212796"/>
                  </a:cubicBezTo>
                  <a:cubicBezTo>
                    <a:pt x="35727" y="179988"/>
                    <a:pt x="3448" y="86854"/>
                    <a:pt x="273" y="69921"/>
                  </a:cubicBezTo>
                  <a:cubicBezTo>
                    <a:pt x="-2902" y="52988"/>
                    <a:pt x="22498" y="121250"/>
                    <a:pt x="28848" y="111196"/>
                  </a:cubicBezTo>
                  <a:cubicBezTo>
                    <a:pt x="35198" y="101142"/>
                    <a:pt x="61656" y="-3104"/>
                    <a:pt x="63773" y="7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6" name="フリーフォーム 1535">
              <a:extLst>
                <a:ext uri="{FF2B5EF4-FFF2-40B4-BE49-F238E27FC236}">
                  <a16:creationId xmlns:a16="http://schemas.microsoft.com/office/drawing/2014/main" id="{862FEECE-3ACD-2E46-2473-AE7B01DDB80F}"/>
                </a:ext>
              </a:extLst>
            </p:cNvPr>
            <p:cNvSpPr/>
            <p:nvPr/>
          </p:nvSpPr>
          <p:spPr>
            <a:xfrm>
              <a:off x="1819262" y="1526986"/>
              <a:ext cx="338300" cy="211121"/>
            </a:xfrm>
            <a:custGeom>
              <a:avLst/>
              <a:gdLst>
                <a:gd name="connsiteX0" fmla="*/ 13 w 338300"/>
                <a:gd name="connsiteY0" fmla="*/ 189 h 211121"/>
                <a:gd name="connsiteX1" fmla="*/ 114313 w 338300"/>
                <a:gd name="connsiteY1" fmla="*/ 41464 h 211121"/>
                <a:gd name="connsiteX2" fmla="*/ 336563 w 338300"/>
                <a:gd name="connsiteY2" fmla="*/ 209739 h 211121"/>
                <a:gd name="connsiteX3" fmla="*/ 212738 w 338300"/>
                <a:gd name="connsiteY3" fmla="*/ 117664 h 211121"/>
                <a:gd name="connsiteX4" fmla="*/ 120663 w 338300"/>
                <a:gd name="connsiteY4" fmla="*/ 50989 h 211121"/>
                <a:gd name="connsiteX5" fmla="*/ 13 w 338300"/>
                <a:gd name="connsiteY5" fmla="*/ 189 h 21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300" h="211121">
                  <a:moveTo>
                    <a:pt x="13" y="189"/>
                  </a:moveTo>
                  <a:cubicBezTo>
                    <a:pt x="-1045" y="-1399"/>
                    <a:pt x="58221" y="6539"/>
                    <a:pt x="114313" y="41464"/>
                  </a:cubicBezTo>
                  <a:cubicBezTo>
                    <a:pt x="170405" y="76389"/>
                    <a:pt x="320159" y="197039"/>
                    <a:pt x="336563" y="209739"/>
                  </a:cubicBezTo>
                  <a:cubicBezTo>
                    <a:pt x="352967" y="222439"/>
                    <a:pt x="248721" y="144122"/>
                    <a:pt x="212738" y="117664"/>
                  </a:cubicBezTo>
                  <a:cubicBezTo>
                    <a:pt x="176755" y="91206"/>
                    <a:pt x="151884" y="64747"/>
                    <a:pt x="120663" y="50989"/>
                  </a:cubicBezTo>
                  <a:cubicBezTo>
                    <a:pt x="89442" y="37231"/>
                    <a:pt x="1071" y="1777"/>
                    <a:pt x="13" y="18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7" name="フリーフォーム 1536">
              <a:extLst>
                <a:ext uri="{FF2B5EF4-FFF2-40B4-BE49-F238E27FC236}">
                  <a16:creationId xmlns:a16="http://schemas.microsoft.com/office/drawing/2014/main" id="{BCD73209-6E5A-5C6F-32C7-1AB9FD722376}"/>
                </a:ext>
              </a:extLst>
            </p:cNvPr>
            <p:cNvSpPr/>
            <p:nvPr/>
          </p:nvSpPr>
          <p:spPr>
            <a:xfrm>
              <a:off x="1647732" y="2038249"/>
              <a:ext cx="165076" cy="197098"/>
            </a:xfrm>
            <a:custGeom>
              <a:avLst/>
              <a:gdLst>
                <a:gd name="connsiteX0" fmla="*/ 93 w 165076"/>
                <a:gd name="connsiteY0" fmla="*/ 101 h 197098"/>
                <a:gd name="connsiteX1" fmla="*/ 130268 w 165076"/>
                <a:gd name="connsiteY1" fmla="*/ 101701 h 197098"/>
                <a:gd name="connsiteX2" fmla="*/ 158843 w 165076"/>
                <a:gd name="connsiteY2" fmla="*/ 196951 h 197098"/>
                <a:gd name="connsiteX3" fmla="*/ 152493 w 165076"/>
                <a:gd name="connsiteY3" fmla="*/ 120751 h 197098"/>
                <a:gd name="connsiteX4" fmla="*/ 93 w 165076"/>
                <a:gd name="connsiteY4" fmla="*/ 101 h 19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076" h="197098">
                  <a:moveTo>
                    <a:pt x="93" y="101"/>
                  </a:moveTo>
                  <a:cubicBezTo>
                    <a:pt x="-3611" y="-3074"/>
                    <a:pt x="103810" y="68893"/>
                    <a:pt x="130268" y="101701"/>
                  </a:cubicBezTo>
                  <a:cubicBezTo>
                    <a:pt x="156726" y="134509"/>
                    <a:pt x="155139" y="193776"/>
                    <a:pt x="158843" y="196951"/>
                  </a:cubicBezTo>
                  <a:cubicBezTo>
                    <a:pt x="162547" y="200126"/>
                    <a:pt x="173660" y="151443"/>
                    <a:pt x="152493" y="120751"/>
                  </a:cubicBezTo>
                  <a:cubicBezTo>
                    <a:pt x="131326" y="90059"/>
                    <a:pt x="3797" y="3276"/>
                    <a:pt x="93" y="10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8" name="フリーフォーム 1537">
              <a:extLst>
                <a:ext uri="{FF2B5EF4-FFF2-40B4-BE49-F238E27FC236}">
                  <a16:creationId xmlns:a16="http://schemas.microsoft.com/office/drawing/2014/main" id="{4F020D1D-6066-41AD-C525-7867C8F3EE9C}"/>
                </a:ext>
              </a:extLst>
            </p:cNvPr>
            <p:cNvSpPr/>
            <p:nvPr/>
          </p:nvSpPr>
          <p:spPr>
            <a:xfrm>
              <a:off x="1669358" y="2272849"/>
              <a:ext cx="226370" cy="149678"/>
            </a:xfrm>
            <a:custGeom>
              <a:avLst/>
              <a:gdLst>
                <a:gd name="connsiteX0" fmla="*/ 226117 w 226370"/>
                <a:gd name="connsiteY0" fmla="*/ 451 h 149678"/>
                <a:gd name="connsiteX1" fmla="*/ 114992 w 226370"/>
                <a:gd name="connsiteY1" fmla="*/ 22676 h 149678"/>
                <a:gd name="connsiteX2" fmla="*/ 692 w 226370"/>
                <a:gd name="connsiteY2" fmla="*/ 35376 h 149678"/>
                <a:gd name="connsiteX3" fmla="*/ 64192 w 226370"/>
                <a:gd name="connsiteY3" fmla="*/ 41726 h 149678"/>
                <a:gd name="connsiteX4" fmla="*/ 692 w 226370"/>
                <a:gd name="connsiteY4" fmla="*/ 149676 h 149678"/>
                <a:gd name="connsiteX5" fmla="*/ 83242 w 226370"/>
                <a:gd name="connsiteY5" fmla="*/ 44901 h 149678"/>
                <a:gd name="connsiteX6" fmla="*/ 226117 w 226370"/>
                <a:gd name="connsiteY6" fmla="*/ 451 h 14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370" h="149678">
                  <a:moveTo>
                    <a:pt x="226117" y="451"/>
                  </a:moveTo>
                  <a:cubicBezTo>
                    <a:pt x="231409" y="-3253"/>
                    <a:pt x="152563" y="16855"/>
                    <a:pt x="114992" y="22676"/>
                  </a:cubicBezTo>
                  <a:cubicBezTo>
                    <a:pt x="77421" y="28497"/>
                    <a:pt x="9159" y="32201"/>
                    <a:pt x="692" y="35376"/>
                  </a:cubicBezTo>
                  <a:cubicBezTo>
                    <a:pt x="-7775" y="38551"/>
                    <a:pt x="64192" y="22676"/>
                    <a:pt x="64192" y="41726"/>
                  </a:cubicBezTo>
                  <a:cubicBezTo>
                    <a:pt x="64192" y="60776"/>
                    <a:pt x="-2483" y="149147"/>
                    <a:pt x="692" y="149676"/>
                  </a:cubicBezTo>
                  <a:cubicBezTo>
                    <a:pt x="3867" y="150205"/>
                    <a:pt x="49375" y="71359"/>
                    <a:pt x="83242" y="44901"/>
                  </a:cubicBezTo>
                  <a:cubicBezTo>
                    <a:pt x="117109" y="18443"/>
                    <a:pt x="220825" y="4155"/>
                    <a:pt x="226117" y="45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9" name="フリーフォーム 1538">
              <a:extLst>
                <a:ext uri="{FF2B5EF4-FFF2-40B4-BE49-F238E27FC236}">
                  <a16:creationId xmlns:a16="http://schemas.microsoft.com/office/drawing/2014/main" id="{3F5FE2AF-06E2-F262-ABE9-3C2E424E079D}"/>
                </a:ext>
              </a:extLst>
            </p:cNvPr>
            <p:cNvSpPr/>
            <p:nvPr/>
          </p:nvSpPr>
          <p:spPr>
            <a:xfrm>
              <a:off x="645708" y="2427064"/>
              <a:ext cx="503767" cy="383322"/>
            </a:xfrm>
            <a:custGeom>
              <a:avLst/>
              <a:gdLst>
                <a:gd name="connsiteX0" fmla="*/ 1992 w 503767"/>
                <a:gd name="connsiteY0" fmla="*/ 382811 h 383322"/>
                <a:gd name="connsiteX1" fmla="*/ 224242 w 503767"/>
                <a:gd name="connsiteY1" fmla="*/ 157386 h 383322"/>
                <a:gd name="connsiteX2" fmla="*/ 500467 w 503767"/>
                <a:gd name="connsiteY2" fmla="*/ 1811 h 383322"/>
                <a:gd name="connsiteX3" fmla="*/ 354417 w 503767"/>
                <a:gd name="connsiteY3" fmla="*/ 90711 h 383322"/>
                <a:gd name="connsiteX4" fmla="*/ 1992 w 503767"/>
                <a:gd name="connsiteY4" fmla="*/ 382811 h 383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767" h="383322">
                  <a:moveTo>
                    <a:pt x="1992" y="382811"/>
                  </a:moveTo>
                  <a:cubicBezTo>
                    <a:pt x="-19704" y="393923"/>
                    <a:pt x="141163" y="220886"/>
                    <a:pt x="224242" y="157386"/>
                  </a:cubicBezTo>
                  <a:cubicBezTo>
                    <a:pt x="307321" y="93886"/>
                    <a:pt x="478771" y="12923"/>
                    <a:pt x="500467" y="1811"/>
                  </a:cubicBezTo>
                  <a:cubicBezTo>
                    <a:pt x="522163" y="-9301"/>
                    <a:pt x="432734" y="31974"/>
                    <a:pt x="354417" y="90711"/>
                  </a:cubicBezTo>
                  <a:cubicBezTo>
                    <a:pt x="276100" y="149448"/>
                    <a:pt x="23688" y="371699"/>
                    <a:pt x="1992" y="38281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0" name="フリーフォーム 1539">
              <a:extLst>
                <a:ext uri="{FF2B5EF4-FFF2-40B4-BE49-F238E27FC236}">
                  <a16:creationId xmlns:a16="http://schemas.microsoft.com/office/drawing/2014/main" id="{8E757B50-1735-3EC6-E2FB-AE5DC326D053}"/>
                </a:ext>
              </a:extLst>
            </p:cNvPr>
            <p:cNvSpPr/>
            <p:nvPr/>
          </p:nvSpPr>
          <p:spPr>
            <a:xfrm>
              <a:off x="948539" y="2016287"/>
              <a:ext cx="221166" cy="406768"/>
            </a:xfrm>
            <a:custGeom>
              <a:avLst/>
              <a:gdLst>
                <a:gd name="connsiteX0" fmla="*/ 219861 w 221166"/>
                <a:gd name="connsiteY0" fmla="*/ 3013 h 406768"/>
                <a:gd name="connsiteX1" fmla="*/ 153186 w 221166"/>
                <a:gd name="connsiteY1" fmla="*/ 82388 h 406768"/>
                <a:gd name="connsiteX2" fmla="*/ 786 w 221166"/>
                <a:gd name="connsiteY2" fmla="*/ 406238 h 406768"/>
                <a:gd name="connsiteX3" fmla="*/ 99211 w 221166"/>
                <a:gd name="connsiteY3" fmla="*/ 155413 h 406768"/>
                <a:gd name="connsiteX4" fmla="*/ 219861 w 221166"/>
                <a:gd name="connsiteY4" fmla="*/ 3013 h 40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166" h="406768">
                  <a:moveTo>
                    <a:pt x="219861" y="3013"/>
                  </a:moveTo>
                  <a:cubicBezTo>
                    <a:pt x="228857" y="-9158"/>
                    <a:pt x="189699" y="15184"/>
                    <a:pt x="153186" y="82388"/>
                  </a:cubicBezTo>
                  <a:cubicBezTo>
                    <a:pt x="116673" y="149592"/>
                    <a:pt x="9782" y="394067"/>
                    <a:pt x="786" y="406238"/>
                  </a:cubicBezTo>
                  <a:cubicBezTo>
                    <a:pt x="-8210" y="418409"/>
                    <a:pt x="62169" y="217855"/>
                    <a:pt x="99211" y="155413"/>
                  </a:cubicBezTo>
                  <a:cubicBezTo>
                    <a:pt x="136253" y="92971"/>
                    <a:pt x="210865" y="15184"/>
                    <a:pt x="219861" y="301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1" name="フリーフォーム 1540">
              <a:extLst>
                <a:ext uri="{FF2B5EF4-FFF2-40B4-BE49-F238E27FC236}">
                  <a16:creationId xmlns:a16="http://schemas.microsoft.com/office/drawing/2014/main" id="{2EA63208-0C50-7BCF-C5F1-32B41C178C54}"/>
                </a:ext>
              </a:extLst>
            </p:cNvPr>
            <p:cNvSpPr/>
            <p:nvPr/>
          </p:nvSpPr>
          <p:spPr>
            <a:xfrm>
              <a:off x="1606550" y="2174847"/>
              <a:ext cx="47675" cy="187386"/>
            </a:xfrm>
            <a:custGeom>
              <a:avLst/>
              <a:gdLst>
                <a:gd name="connsiteX0" fmla="*/ 47625 w 47675"/>
                <a:gd name="connsiteY0" fmla="*/ 28 h 187386"/>
                <a:gd name="connsiteX1" fmla="*/ 9525 w 47675"/>
                <a:gd name="connsiteY1" fmla="*/ 95278 h 187386"/>
                <a:gd name="connsiteX2" fmla="*/ 28575 w 47675"/>
                <a:gd name="connsiteY2" fmla="*/ 187353 h 187386"/>
                <a:gd name="connsiteX3" fmla="*/ 0 w 47675"/>
                <a:gd name="connsiteY3" fmla="*/ 104803 h 187386"/>
                <a:gd name="connsiteX4" fmla="*/ 47625 w 47675"/>
                <a:gd name="connsiteY4" fmla="*/ 28 h 18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75" h="187386">
                  <a:moveTo>
                    <a:pt x="47625" y="28"/>
                  </a:moveTo>
                  <a:cubicBezTo>
                    <a:pt x="49212" y="-1559"/>
                    <a:pt x="12700" y="64057"/>
                    <a:pt x="9525" y="95278"/>
                  </a:cubicBezTo>
                  <a:cubicBezTo>
                    <a:pt x="6350" y="126499"/>
                    <a:pt x="30162" y="185766"/>
                    <a:pt x="28575" y="187353"/>
                  </a:cubicBezTo>
                  <a:cubicBezTo>
                    <a:pt x="26988" y="188940"/>
                    <a:pt x="0" y="133378"/>
                    <a:pt x="0" y="104803"/>
                  </a:cubicBezTo>
                  <a:cubicBezTo>
                    <a:pt x="0" y="76228"/>
                    <a:pt x="46038" y="1615"/>
                    <a:pt x="47625" y="2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2" name="フリーフォーム 1541">
              <a:extLst>
                <a:ext uri="{FF2B5EF4-FFF2-40B4-BE49-F238E27FC236}">
                  <a16:creationId xmlns:a16="http://schemas.microsoft.com/office/drawing/2014/main" id="{22218181-28D5-11CC-D088-FD159307E714}"/>
                </a:ext>
              </a:extLst>
            </p:cNvPr>
            <p:cNvSpPr/>
            <p:nvPr/>
          </p:nvSpPr>
          <p:spPr>
            <a:xfrm>
              <a:off x="1625600" y="2380947"/>
              <a:ext cx="196850" cy="213368"/>
            </a:xfrm>
            <a:custGeom>
              <a:avLst/>
              <a:gdLst>
                <a:gd name="connsiteX0" fmla="*/ 196850 w 196850"/>
                <a:gd name="connsiteY0" fmla="*/ 303 h 213368"/>
                <a:gd name="connsiteX1" fmla="*/ 130175 w 196850"/>
                <a:gd name="connsiteY1" fmla="*/ 95553 h 213368"/>
                <a:gd name="connsiteX2" fmla="*/ 0 w 196850"/>
                <a:gd name="connsiteY2" fmla="*/ 213028 h 213368"/>
                <a:gd name="connsiteX3" fmla="*/ 130175 w 196850"/>
                <a:gd name="connsiteY3" fmla="*/ 127303 h 213368"/>
                <a:gd name="connsiteX4" fmla="*/ 196850 w 196850"/>
                <a:gd name="connsiteY4" fmla="*/ 303 h 21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50" h="213368">
                  <a:moveTo>
                    <a:pt x="196850" y="303"/>
                  </a:moveTo>
                  <a:cubicBezTo>
                    <a:pt x="196850" y="-4989"/>
                    <a:pt x="162983" y="60099"/>
                    <a:pt x="130175" y="95553"/>
                  </a:cubicBezTo>
                  <a:cubicBezTo>
                    <a:pt x="97367" y="131007"/>
                    <a:pt x="0" y="207736"/>
                    <a:pt x="0" y="213028"/>
                  </a:cubicBezTo>
                  <a:cubicBezTo>
                    <a:pt x="0" y="218320"/>
                    <a:pt x="97896" y="160640"/>
                    <a:pt x="130175" y="127303"/>
                  </a:cubicBezTo>
                  <a:cubicBezTo>
                    <a:pt x="162454" y="93966"/>
                    <a:pt x="196850" y="5595"/>
                    <a:pt x="196850" y="30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3" name="フリーフォーム 1542">
              <a:extLst>
                <a:ext uri="{FF2B5EF4-FFF2-40B4-BE49-F238E27FC236}">
                  <a16:creationId xmlns:a16="http://schemas.microsoft.com/office/drawing/2014/main" id="{C243491A-9BC1-9882-2BB5-9B4063E22167}"/>
                </a:ext>
              </a:extLst>
            </p:cNvPr>
            <p:cNvSpPr/>
            <p:nvPr/>
          </p:nvSpPr>
          <p:spPr>
            <a:xfrm>
              <a:off x="1870069" y="2381151"/>
              <a:ext cx="38226" cy="149451"/>
            </a:xfrm>
            <a:custGeom>
              <a:avLst/>
              <a:gdLst>
                <a:gd name="connsiteX0" fmla="*/ 31756 w 38226"/>
                <a:gd name="connsiteY0" fmla="*/ 99 h 149451"/>
                <a:gd name="connsiteX1" fmla="*/ 12706 w 38226"/>
                <a:gd name="connsiteY1" fmla="*/ 73124 h 149451"/>
                <a:gd name="connsiteX2" fmla="*/ 38106 w 38226"/>
                <a:gd name="connsiteY2" fmla="*/ 149324 h 149451"/>
                <a:gd name="connsiteX3" fmla="*/ 6 w 38226"/>
                <a:gd name="connsiteY3" fmla="*/ 88999 h 149451"/>
                <a:gd name="connsiteX4" fmla="*/ 31756 w 38226"/>
                <a:gd name="connsiteY4" fmla="*/ 99 h 14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26" h="149451">
                  <a:moveTo>
                    <a:pt x="31756" y="99"/>
                  </a:moveTo>
                  <a:cubicBezTo>
                    <a:pt x="33873" y="-2547"/>
                    <a:pt x="11648" y="48253"/>
                    <a:pt x="12706" y="73124"/>
                  </a:cubicBezTo>
                  <a:cubicBezTo>
                    <a:pt x="13764" y="97995"/>
                    <a:pt x="40223" y="146678"/>
                    <a:pt x="38106" y="149324"/>
                  </a:cubicBezTo>
                  <a:cubicBezTo>
                    <a:pt x="35989" y="151970"/>
                    <a:pt x="535" y="112811"/>
                    <a:pt x="6" y="88999"/>
                  </a:cubicBezTo>
                  <a:cubicBezTo>
                    <a:pt x="-523" y="65187"/>
                    <a:pt x="29639" y="2745"/>
                    <a:pt x="31756" y="9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4" name="フリーフォーム 1543">
              <a:extLst>
                <a:ext uri="{FF2B5EF4-FFF2-40B4-BE49-F238E27FC236}">
                  <a16:creationId xmlns:a16="http://schemas.microsoft.com/office/drawing/2014/main" id="{7A21B65F-FF5D-281F-CA7B-51743658C27C}"/>
                </a:ext>
              </a:extLst>
            </p:cNvPr>
            <p:cNvSpPr/>
            <p:nvPr/>
          </p:nvSpPr>
          <p:spPr>
            <a:xfrm>
              <a:off x="2060548" y="2382395"/>
              <a:ext cx="279442" cy="131907"/>
            </a:xfrm>
            <a:custGeom>
              <a:avLst/>
              <a:gdLst>
                <a:gd name="connsiteX0" fmla="*/ 27 w 279442"/>
                <a:gd name="connsiteY0" fmla="*/ 119505 h 131907"/>
                <a:gd name="connsiteX1" fmla="*/ 171477 w 279442"/>
                <a:gd name="connsiteY1" fmla="*/ 106805 h 131907"/>
                <a:gd name="connsiteX2" fmla="*/ 276252 w 279442"/>
                <a:gd name="connsiteY2" fmla="*/ 2030 h 131907"/>
                <a:gd name="connsiteX3" fmla="*/ 250852 w 279442"/>
                <a:gd name="connsiteY3" fmla="*/ 43305 h 131907"/>
                <a:gd name="connsiteX4" fmla="*/ 234977 w 279442"/>
                <a:gd name="connsiteY4" fmla="*/ 113155 h 131907"/>
                <a:gd name="connsiteX5" fmla="*/ 215927 w 279442"/>
                <a:gd name="connsiteY5" fmla="*/ 129030 h 131907"/>
                <a:gd name="connsiteX6" fmla="*/ 234977 w 279442"/>
                <a:gd name="connsiteY6" fmla="*/ 65530 h 131907"/>
                <a:gd name="connsiteX7" fmla="*/ 158777 w 279442"/>
                <a:gd name="connsiteY7" fmla="*/ 97280 h 131907"/>
                <a:gd name="connsiteX8" fmla="*/ 27 w 279442"/>
                <a:gd name="connsiteY8" fmla="*/ 119505 h 13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442" h="131907">
                  <a:moveTo>
                    <a:pt x="27" y="119505"/>
                  </a:moveTo>
                  <a:cubicBezTo>
                    <a:pt x="2144" y="121093"/>
                    <a:pt x="125440" y="126384"/>
                    <a:pt x="171477" y="106805"/>
                  </a:cubicBezTo>
                  <a:cubicBezTo>
                    <a:pt x="217515" y="87226"/>
                    <a:pt x="263023" y="12613"/>
                    <a:pt x="276252" y="2030"/>
                  </a:cubicBezTo>
                  <a:cubicBezTo>
                    <a:pt x="289481" y="-8553"/>
                    <a:pt x="257731" y="24784"/>
                    <a:pt x="250852" y="43305"/>
                  </a:cubicBezTo>
                  <a:cubicBezTo>
                    <a:pt x="243973" y="61826"/>
                    <a:pt x="240798" y="98868"/>
                    <a:pt x="234977" y="113155"/>
                  </a:cubicBezTo>
                  <a:cubicBezTo>
                    <a:pt x="229156" y="127442"/>
                    <a:pt x="215927" y="136967"/>
                    <a:pt x="215927" y="129030"/>
                  </a:cubicBezTo>
                  <a:cubicBezTo>
                    <a:pt x="215927" y="121093"/>
                    <a:pt x="244502" y="70822"/>
                    <a:pt x="234977" y="65530"/>
                  </a:cubicBezTo>
                  <a:cubicBezTo>
                    <a:pt x="225452" y="60238"/>
                    <a:pt x="198465" y="88813"/>
                    <a:pt x="158777" y="97280"/>
                  </a:cubicBezTo>
                  <a:cubicBezTo>
                    <a:pt x="119090" y="105747"/>
                    <a:pt x="-2090" y="117917"/>
                    <a:pt x="27" y="11950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5" name="フリーフォーム 1544">
              <a:extLst>
                <a:ext uri="{FF2B5EF4-FFF2-40B4-BE49-F238E27FC236}">
                  <a16:creationId xmlns:a16="http://schemas.microsoft.com/office/drawing/2014/main" id="{16059BFE-EE0A-8A8E-9A7C-C8EA815BB065}"/>
                </a:ext>
              </a:extLst>
            </p:cNvPr>
            <p:cNvSpPr/>
            <p:nvPr/>
          </p:nvSpPr>
          <p:spPr>
            <a:xfrm>
              <a:off x="256223" y="3001970"/>
              <a:ext cx="808391" cy="621014"/>
            </a:xfrm>
            <a:custGeom>
              <a:avLst/>
              <a:gdLst>
                <a:gd name="connsiteX0" fmla="*/ 952 w 808391"/>
                <a:gd name="connsiteY0" fmla="*/ 620705 h 621014"/>
                <a:gd name="connsiteX1" fmla="*/ 124777 w 808391"/>
                <a:gd name="connsiteY1" fmla="*/ 468305 h 621014"/>
                <a:gd name="connsiteX2" fmla="*/ 797877 w 808391"/>
                <a:gd name="connsiteY2" fmla="*/ 7930 h 621014"/>
                <a:gd name="connsiteX3" fmla="*/ 512127 w 808391"/>
                <a:gd name="connsiteY3" fmla="*/ 192080 h 621014"/>
                <a:gd name="connsiteX4" fmla="*/ 194627 w 808391"/>
                <a:gd name="connsiteY4" fmla="*/ 388930 h 621014"/>
                <a:gd name="connsiteX5" fmla="*/ 343852 w 808391"/>
                <a:gd name="connsiteY5" fmla="*/ 341305 h 621014"/>
                <a:gd name="connsiteX6" fmla="*/ 83502 w 808391"/>
                <a:gd name="connsiteY6" fmla="*/ 503230 h 621014"/>
                <a:gd name="connsiteX7" fmla="*/ 952 w 808391"/>
                <a:gd name="connsiteY7" fmla="*/ 620705 h 621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8391" h="621014">
                  <a:moveTo>
                    <a:pt x="952" y="620705"/>
                  </a:moveTo>
                  <a:cubicBezTo>
                    <a:pt x="7831" y="614884"/>
                    <a:pt x="-8044" y="570434"/>
                    <a:pt x="124777" y="468305"/>
                  </a:cubicBezTo>
                  <a:cubicBezTo>
                    <a:pt x="257598" y="366176"/>
                    <a:pt x="733319" y="53967"/>
                    <a:pt x="797877" y="7930"/>
                  </a:cubicBezTo>
                  <a:cubicBezTo>
                    <a:pt x="862435" y="-38108"/>
                    <a:pt x="612669" y="128580"/>
                    <a:pt x="512127" y="192080"/>
                  </a:cubicBezTo>
                  <a:cubicBezTo>
                    <a:pt x="411585" y="255580"/>
                    <a:pt x="222673" y="364059"/>
                    <a:pt x="194627" y="388930"/>
                  </a:cubicBezTo>
                  <a:cubicBezTo>
                    <a:pt x="166581" y="413801"/>
                    <a:pt x="362373" y="322255"/>
                    <a:pt x="343852" y="341305"/>
                  </a:cubicBezTo>
                  <a:cubicBezTo>
                    <a:pt x="325331" y="360355"/>
                    <a:pt x="142240" y="457722"/>
                    <a:pt x="83502" y="503230"/>
                  </a:cubicBezTo>
                  <a:cubicBezTo>
                    <a:pt x="24764" y="548738"/>
                    <a:pt x="-5927" y="626526"/>
                    <a:pt x="952" y="62070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6" name="フリーフォーム 1545">
              <a:extLst>
                <a:ext uri="{FF2B5EF4-FFF2-40B4-BE49-F238E27FC236}">
                  <a16:creationId xmlns:a16="http://schemas.microsoft.com/office/drawing/2014/main" id="{02D5FD22-A3BD-B380-F367-ED2D7258417B}"/>
                </a:ext>
              </a:extLst>
            </p:cNvPr>
            <p:cNvSpPr/>
            <p:nvPr/>
          </p:nvSpPr>
          <p:spPr>
            <a:xfrm>
              <a:off x="758825" y="3254270"/>
              <a:ext cx="460375" cy="339860"/>
            </a:xfrm>
            <a:custGeom>
              <a:avLst/>
              <a:gdLst>
                <a:gd name="connsiteX0" fmla="*/ 0 w 460375"/>
                <a:gd name="connsiteY0" fmla="*/ 339830 h 339860"/>
                <a:gd name="connsiteX1" fmla="*/ 250825 w 460375"/>
                <a:gd name="connsiteY1" fmla="*/ 117580 h 339860"/>
                <a:gd name="connsiteX2" fmla="*/ 460375 w 460375"/>
                <a:gd name="connsiteY2" fmla="*/ 105 h 339860"/>
                <a:gd name="connsiteX3" fmla="*/ 250825 w 460375"/>
                <a:gd name="connsiteY3" fmla="*/ 101705 h 339860"/>
                <a:gd name="connsiteX4" fmla="*/ 0 w 460375"/>
                <a:gd name="connsiteY4" fmla="*/ 339830 h 33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375" h="339860">
                  <a:moveTo>
                    <a:pt x="0" y="339830"/>
                  </a:moveTo>
                  <a:cubicBezTo>
                    <a:pt x="0" y="342476"/>
                    <a:pt x="174096" y="174201"/>
                    <a:pt x="250825" y="117580"/>
                  </a:cubicBezTo>
                  <a:cubicBezTo>
                    <a:pt x="327554" y="60959"/>
                    <a:pt x="460375" y="2751"/>
                    <a:pt x="460375" y="105"/>
                  </a:cubicBezTo>
                  <a:cubicBezTo>
                    <a:pt x="460375" y="-2541"/>
                    <a:pt x="325438" y="45084"/>
                    <a:pt x="250825" y="101705"/>
                  </a:cubicBezTo>
                  <a:cubicBezTo>
                    <a:pt x="176213" y="158326"/>
                    <a:pt x="0" y="337184"/>
                    <a:pt x="0" y="33983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7" name="フリーフォーム 1546">
              <a:extLst>
                <a:ext uri="{FF2B5EF4-FFF2-40B4-BE49-F238E27FC236}">
                  <a16:creationId xmlns:a16="http://schemas.microsoft.com/office/drawing/2014/main" id="{C74B9234-72ED-BBEC-D253-3DD7ACB1A68A}"/>
                </a:ext>
              </a:extLst>
            </p:cNvPr>
            <p:cNvSpPr/>
            <p:nvPr/>
          </p:nvSpPr>
          <p:spPr>
            <a:xfrm>
              <a:off x="1409695" y="3597049"/>
              <a:ext cx="496387" cy="209807"/>
            </a:xfrm>
            <a:custGeom>
              <a:avLst/>
              <a:gdLst>
                <a:gd name="connsiteX0" fmla="*/ 5 w 496387"/>
                <a:gd name="connsiteY0" fmla="*/ 209776 h 209807"/>
                <a:gd name="connsiteX1" fmla="*/ 342905 w 496387"/>
                <a:gd name="connsiteY1" fmla="*/ 133576 h 209807"/>
                <a:gd name="connsiteX2" fmla="*/ 260355 w 496387"/>
                <a:gd name="connsiteY2" fmla="*/ 143101 h 209807"/>
                <a:gd name="connsiteX3" fmla="*/ 114305 w 496387"/>
                <a:gd name="connsiteY3" fmla="*/ 139926 h 209807"/>
                <a:gd name="connsiteX4" fmla="*/ 495305 w 496387"/>
                <a:gd name="connsiteY4" fmla="*/ 226 h 209807"/>
                <a:gd name="connsiteX5" fmla="*/ 225430 w 496387"/>
                <a:gd name="connsiteY5" fmla="*/ 108176 h 209807"/>
                <a:gd name="connsiteX6" fmla="*/ 111130 w 496387"/>
                <a:gd name="connsiteY6" fmla="*/ 146276 h 209807"/>
                <a:gd name="connsiteX7" fmla="*/ 333380 w 496387"/>
                <a:gd name="connsiteY7" fmla="*/ 143101 h 209807"/>
                <a:gd name="connsiteX8" fmla="*/ 5 w 496387"/>
                <a:gd name="connsiteY8" fmla="*/ 209776 h 20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387" h="209807">
                  <a:moveTo>
                    <a:pt x="5" y="209776"/>
                  </a:moveTo>
                  <a:cubicBezTo>
                    <a:pt x="1592" y="208189"/>
                    <a:pt x="299513" y="144688"/>
                    <a:pt x="342905" y="133576"/>
                  </a:cubicBezTo>
                  <a:cubicBezTo>
                    <a:pt x="386297" y="122464"/>
                    <a:pt x="298455" y="142043"/>
                    <a:pt x="260355" y="143101"/>
                  </a:cubicBezTo>
                  <a:cubicBezTo>
                    <a:pt x="222255" y="144159"/>
                    <a:pt x="75147" y="163738"/>
                    <a:pt x="114305" y="139926"/>
                  </a:cubicBezTo>
                  <a:cubicBezTo>
                    <a:pt x="153463" y="116113"/>
                    <a:pt x="476784" y="5518"/>
                    <a:pt x="495305" y="226"/>
                  </a:cubicBezTo>
                  <a:cubicBezTo>
                    <a:pt x="513826" y="-5066"/>
                    <a:pt x="289459" y="83834"/>
                    <a:pt x="225430" y="108176"/>
                  </a:cubicBezTo>
                  <a:cubicBezTo>
                    <a:pt x="161401" y="132518"/>
                    <a:pt x="93138" y="140455"/>
                    <a:pt x="111130" y="146276"/>
                  </a:cubicBezTo>
                  <a:cubicBezTo>
                    <a:pt x="129122" y="152097"/>
                    <a:pt x="351901" y="133576"/>
                    <a:pt x="333380" y="143101"/>
                  </a:cubicBezTo>
                  <a:cubicBezTo>
                    <a:pt x="314859" y="152626"/>
                    <a:pt x="-1582" y="211363"/>
                    <a:pt x="5" y="20977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8" name="フリーフォーム 1547">
              <a:extLst>
                <a:ext uri="{FF2B5EF4-FFF2-40B4-BE49-F238E27FC236}">
                  <a16:creationId xmlns:a16="http://schemas.microsoft.com/office/drawing/2014/main" id="{9167B1AC-7315-F7A3-12C3-17B4A8097B5D}"/>
                </a:ext>
              </a:extLst>
            </p:cNvPr>
            <p:cNvSpPr/>
            <p:nvPr/>
          </p:nvSpPr>
          <p:spPr>
            <a:xfrm>
              <a:off x="1888297" y="3628838"/>
              <a:ext cx="83527" cy="282889"/>
            </a:xfrm>
            <a:custGeom>
              <a:avLst/>
              <a:gdLst>
                <a:gd name="connsiteX0" fmla="*/ 83378 w 83527"/>
                <a:gd name="connsiteY0" fmla="*/ 187 h 282889"/>
                <a:gd name="connsiteX1" fmla="*/ 26228 w 83527"/>
                <a:gd name="connsiteY1" fmla="*/ 111312 h 282889"/>
                <a:gd name="connsiteX2" fmla="*/ 10353 w 83527"/>
                <a:gd name="connsiteY2" fmla="*/ 282762 h 282889"/>
                <a:gd name="connsiteX3" fmla="*/ 7178 w 83527"/>
                <a:gd name="connsiteY3" fmla="*/ 136712 h 282889"/>
                <a:gd name="connsiteX4" fmla="*/ 83378 w 83527"/>
                <a:gd name="connsiteY4" fmla="*/ 187 h 28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27" h="282889">
                  <a:moveTo>
                    <a:pt x="83378" y="187"/>
                  </a:moveTo>
                  <a:cubicBezTo>
                    <a:pt x="86553" y="-4046"/>
                    <a:pt x="38399" y="64216"/>
                    <a:pt x="26228" y="111312"/>
                  </a:cubicBezTo>
                  <a:cubicBezTo>
                    <a:pt x="14057" y="158408"/>
                    <a:pt x="13528" y="278529"/>
                    <a:pt x="10353" y="282762"/>
                  </a:cubicBezTo>
                  <a:cubicBezTo>
                    <a:pt x="7178" y="286995"/>
                    <a:pt x="-9226" y="184337"/>
                    <a:pt x="7178" y="136712"/>
                  </a:cubicBezTo>
                  <a:cubicBezTo>
                    <a:pt x="23582" y="89087"/>
                    <a:pt x="80203" y="4420"/>
                    <a:pt x="83378" y="18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9" name="フリーフォーム 1548">
              <a:extLst>
                <a:ext uri="{FF2B5EF4-FFF2-40B4-BE49-F238E27FC236}">
                  <a16:creationId xmlns:a16="http://schemas.microsoft.com/office/drawing/2014/main" id="{67FCF06C-B5D6-5AF4-AA6F-9C24D3AC48E2}"/>
                </a:ext>
              </a:extLst>
            </p:cNvPr>
            <p:cNvSpPr/>
            <p:nvPr/>
          </p:nvSpPr>
          <p:spPr>
            <a:xfrm>
              <a:off x="1584283" y="1435425"/>
              <a:ext cx="160195" cy="406486"/>
            </a:xfrm>
            <a:custGeom>
              <a:avLst/>
              <a:gdLst>
                <a:gd name="connsiteX0" fmla="*/ 158792 w 160195"/>
                <a:gd name="connsiteY0" fmla="*/ 2850 h 406486"/>
                <a:gd name="connsiteX1" fmla="*/ 101642 w 160195"/>
                <a:gd name="connsiteY1" fmla="*/ 98100 h 406486"/>
                <a:gd name="connsiteX2" fmla="*/ 34967 w 160195"/>
                <a:gd name="connsiteY2" fmla="*/ 253675 h 406486"/>
                <a:gd name="connsiteX3" fmla="*/ 42 w 160195"/>
                <a:gd name="connsiteY3" fmla="*/ 406075 h 406486"/>
                <a:gd name="connsiteX4" fmla="*/ 41317 w 160195"/>
                <a:gd name="connsiteY4" fmla="*/ 206050 h 406486"/>
                <a:gd name="connsiteX5" fmla="*/ 158792 w 160195"/>
                <a:gd name="connsiteY5" fmla="*/ 2850 h 406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95" h="406486">
                  <a:moveTo>
                    <a:pt x="158792" y="2850"/>
                  </a:moveTo>
                  <a:cubicBezTo>
                    <a:pt x="168846" y="-15142"/>
                    <a:pt x="122279" y="56296"/>
                    <a:pt x="101642" y="98100"/>
                  </a:cubicBezTo>
                  <a:cubicBezTo>
                    <a:pt x="81004" y="139904"/>
                    <a:pt x="51900" y="202346"/>
                    <a:pt x="34967" y="253675"/>
                  </a:cubicBezTo>
                  <a:cubicBezTo>
                    <a:pt x="18034" y="305004"/>
                    <a:pt x="-1016" y="414012"/>
                    <a:pt x="42" y="406075"/>
                  </a:cubicBezTo>
                  <a:cubicBezTo>
                    <a:pt x="1100" y="398138"/>
                    <a:pt x="15917" y="267962"/>
                    <a:pt x="41317" y="206050"/>
                  </a:cubicBezTo>
                  <a:cubicBezTo>
                    <a:pt x="66717" y="144138"/>
                    <a:pt x="148738" y="20842"/>
                    <a:pt x="158792" y="285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0" name="フリーフォーム 1549">
              <a:extLst>
                <a:ext uri="{FF2B5EF4-FFF2-40B4-BE49-F238E27FC236}">
                  <a16:creationId xmlns:a16="http://schemas.microsoft.com/office/drawing/2014/main" id="{C5189797-823B-086E-BD55-341A32ADFCC8}"/>
                </a:ext>
              </a:extLst>
            </p:cNvPr>
            <p:cNvSpPr/>
            <p:nvPr/>
          </p:nvSpPr>
          <p:spPr>
            <a:xfrm>
              <a:off x="1970490" y="1647503"/>
              <a:ext cx="179595" cy="112041"/>
            </a:xfrm>
            <a:custGeom>
              <a:avLst/>
              <a:gdLst>
                <a:gd name="connsiteX0" fmla="*/ 1185 w 179595"/>
                <a:gd name="connsiteY0" fmla="*/ 322 h 112041"/>
                <a:gd name="connsiteX1" fmla="*/ 51985 w 179595"/>
                <a:gd name="connsiteY1" fmla="*/ 73347 h 112041"/>
                <a:gd name="connsiteX2" fmla="*/ 178985 w 179595"/>
                <a:gd name="connsiteY2" fmla="*/ 101922 h 112041"/>
                <a:gd name="connsiteX3" fmla="*/ 96435 w 179595"/>
                <a:gd name="connsiteY3" fmla="*/ 105097 h 112041"/>
                <a:gd name="connsiteX4" fmla="*/ 1185 w 179595"/>
                <a:gd name="connsiteY4" fmla="*/ 32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95" h="112041">
                  <a:moveTo>
                    <a:pt x="1185" y="322"/>
                  </a:moveTo>
                  <a:cubicBezTo>
                    <a:pt x="-6223" y="-4970"/>
                    <a:pt x="22352" y="56414"/>
                    <a:pt x="51985" y="73347"/>
                  </a:cubicBezTo>
                  <a:cubicBezTo>
                    <a:pt x="81618" y="90280"/>
                    <a:pt x="171577" y="96630"/>
                    <a:pt x="178985" y="101922"/>
                  </a:cubicBezTo>
                  <a:cubicBezTo>
                    <a:pt x="186393" y="107214"/>
                    <a:pt x="124481" y="119914"/>
                    <a:pt x="96435" y="105097"/>
                  </a:cubicBezTo>
                  <a:cubicBezTo>
                    <a:pt x="68389" y="90280"/>
                    <a:pt x="8593" y="5614"/>
                    <a:pt x="1185" y="32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1" name="フリーフォーム 1550">
              <a:extLst>
                <a:ext uri="{FF2B5EF4-FFF2-40B4-BE49-F238E27FC236}">
                  <a16:creationId xmlns:a16="http://schemas.microsoft.com/office/drawing/2014/main" id="{33E62309-80C0-96AD-DF46-A784C45E89E7}"/>
                </a:ext>
              </a:extLst>
            </p:cNvPr>
            <p:cNvSpPr/>
            <p:nvPr/>
          </p:nvSpPr>
          <p:spPr>
            <a:xfrm>
              <a:off x="1981178" y="1781175"/>
              <a:ext cx="219414" cy="180978"/>
            </a:xfrm>
            <a:custGeom>
              <a:avLst/>
              <a:gdLst>
                <a:gd name="connsiteX0" fmla="*/ 22 w 219414"/>
                <a:gd name="connsiteY0" fmla="*/ 0 h 180978"/>
                <a:gd name="connsiteX1" fmla="*/ 184172 w 219414"/>
                <a:gd name="connsiteY1" fmla="*/ 53975 h 180978"/>
                <a:gd name="connsiteX2" fmla="*/ 219097 w 219414"/>
                <a:gd name="connsiteY2" fmla="*/ 82550 h 180978"/>
                <a:gd name="connsiteX3" fmla="*/ 177822 w 219414"/>
                <a:gd name="connsiteY3" fmla="*/ 104775 h 180978"/>
                <a:gd name="connsiteX4" fmla="*/ 95272 w 219414"/>
                <a:gd name="connsiteY4" fmla="*/ 107950 h 180978"/>
                <a:gd name="connsiteX5" fmla="*/ 174647 w 219414"/>
                <a:gd name="connsiteY5" fmla="*/ 114300 h 180978"/>
                <a:gd name="connsiteX6" fmla="*/ 209572 w 219414"/>
                <a:gd name="connsiteY6" fmla="*/ 180975 h 180978"/>
                <a:gd name="connsiteX7" fmla="*/ 184172 w 219414"/>
                <a:gd name="connsiteY7" fmla="*/ 111125 h 180978"/>
                <a:gd name="connsiteX8" fmla="*/ 196872 w 219414"/>
                <a:gd name="connsiteY8" fmla="*/ 53975 h 180978"/>
                <a:gd name="connsiteX9" fmla="*/ 22 w 219414"/>
                <a:gd name="connsiteY9" fmla="*/ 0 h 18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414" h="180978">
                  <a:moveTo>
                    <a:pt x="22" y="0"/>
                  </a:moveTo>
                  <a:cubicBezTo>
                    <a:pt x="-2095" y="0"/>
                    <a:pt x="147660" y="40217"/>
                    <a:pt x="184172" y="53975"/>
                  </a:cubicBezTo>
                  <a:cubicBezTo>
                    <a:pt x="220684" y="67733"/>
                    <a:pt x="220155" y="74083"/>
                    <a:pt x="219097" y="82550"/>
                  </a:cubicBezTo>
                  <a:cubicBezTo>
                    <a:pt x="218039" y="91017"/>
                    <a:pt x="198459" y="100542"/>
                    <a:pt x="177822" y="104775"/>
                  </a:cubicBezTo>
                  <a:cubicBezTo>
                    <a:pt x="157185" y="109008"/>
                    <a:pt x="95801" y="106363"/>
                    <a:pt x="95272" y="107950"/>
                  </a:cubicBezTo>
                  <a:cubicBezTo>
                    <a:pt x="94743" y="109537"/>
                    <a:pt x="155597" y="102129"/>
                    <a:pt x="174647" y="114300"/>
                  </a:cubicBezTo>
                  <a:cubicBezTo>
                    <a:pt x="193697" y="126471"/>
                    <a:pt x="207985" y="181504"/>
                    <a:pt x="209572" y="180975"/>
                  </a:cubicBezTo>
                  <a:cubicBezTo>
                    <a:pt x="211159" y="180446"/>
                    <a:pt x="186289" y="132292"/>
                    <a:pt x="184172" y="111125"/>
                  </a:cubicBezTo>
                  <a:cubicBezTo>
                    <a:pt x="182055" y="89958"/>
                    <a:pt x="219626" y="70379"/>
                    <a:pt x="196872" y="53975"/>
                  </a:cubicBezTo>
                  <a:cubicBezTo>
                    <a:pt x="174118" y="37571"/>
                    <a:pt x="2139" y="0"/>
                    <a:pt x="2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2" name="フリーフォーム 1551">
              <a:extLst>
                <a:ext uri="{FF2B5EF4-FFF2-40B4-BE49-F238E27FC236}">
                  <a16:creationId xmlns:a16="http://schemas.microsoft.com/office/drawing/2014/main" id="{CC09403D-AA3C-8DA3-C77F-9E4313E5406D}"/>
                </a:ext>
              </a:extLst>
            </p:cNvPr>
            <p:cNvSpPr/>
            <p:nvPr/>
          </p:nvSpPr>
          <p:spPr>
            <a:xfrm>
              <a:off x="1329177" y="2051018"/>
              <a:ext cx="198107" cy="146141"/>
            </a:xfrm>
            <a:custGeom>
              <a:avLst/>
              <a:gdLst>
                <a:gd name="connsiteX0" fmla="*/ 197998 w 198107"/>
                <a:gd name="connsiteY0" fmla="*/ 32 h 146141"/>
                <a:gd name="connsiteX1" fmla="*/ 4323 w 198107"/>
                <a:gd name="connsiteY1" fmla="*/ 73057 h 146141"/>
                <a:gd name="connsiteX2" fmla="*/ 74173 w 198107"/>
                <a:gd name="connsiteY2" fmla="*/ 66707 h 146141"/>
                <a:gd name="connsiteX3" fmla="*/ 197998 w 198107"/>
                <a:gd name="connsiteY3" fmla="*/ 146082 h 146141"/>
                <a:gd name="connsiteX4" fmla="*/ 70998 w 198107"/>
                <a:gd name="connsiteY4" fmla="*/ 79407 h 146141"/>
                <a:gd name="connsiteX5" fmla="*/ 32898 w 198107"/>
                <a:gd name="connsiteY5" fmla="*/ 63532 h 146141"/>
                <a:gd name="connsiteX6" fmla="*/ 197998 w 198107"/>
                <a:gd name="connsiteY6" fmla="*/ 32 h 1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107" h="146141">
                  <a:moveTo>
                    <a:pt x="197998" y="32"/>
                  </a:moveTo>
                  <a:cubicBezTo>
                    <a:pt x="193236" y="1619"/>
                    <a:pt x="24960" y="61945"/>
                    <a:pt x="4323" y="73057"/>
                  </a:cubicBezTo>
                  <a:cubicBezTo>
                    <a:pt x="-16314" y="84169"/>
                    <a:pt x="41894" y="54536"/>
                    <a:pt x="74173" y="66707"/>
                  </a:cubicBezTo>
                  <a:cubicBezTo>
                    <a:pt x="106452" y="78878"/>
                    <a:pt x="198527" y="143965"/>
                    <a:pt x="197998" y="146082"/>
                  </a:cubicBezTo>
                  <a:cubicBezTo>
                    <a:pt x="197469" y="148199"/>
                    <a:pt x="98515" y="93165"/>
                    <a:pt x="70998" y="79407"/>
                  </a:cubicBezTo>
                  <a:cubicBezTo>
                    <a:pt x="43481" y="65649"/>
                    <a:pt x="15436" y="71469"/>
                    <a:pt x="32898" y="63532"/>
                  </a:cubicBezTo>
                  <a:cubicBezTo>
                    <a:pt x="50360" y="55595"/>
                    <a:pt x="202760" y="-1555"/>
                    <a:pt x="197998" y="3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3" name="フリーフォーム 1552">
              <a:extLst>
                <a:ext uri="{FF2B5EF4-FFF2-40B4-BE49-F238E27FC236}">
                  <a16:creationId xmlns:a16="http://schemas.microsoft.com/office/drawing/2014/main" id="{F7CF2F79-756D-1CD7-C747-D69298A56A98}"/>
                </a:ext>
              </a:extLst>
            </p:cNvPr>
            <p:cNvSpPr/>
            <p:nvPr/>
          </p:nvSpPr>
          <p:spPr>
            <a:xfrm>
              <a:off x="799535" y="2587209"/>
              <a:ext cx="614233" cy="206834"/>
            </a:xfrm>
            <a:custGeom>
              <a:avLst/>
              <a:gdLst>
                <a:gd name="connsiteX0" fmla="*/ 565 w 614233"/>
                <a:gd name="connsiteY0" fmla="*/ 206791 h 206834"/>
                <a:gd name="connsiteX1" fmla="*/ 311715 w 614233"/>
                <a:gd name="connsiteY1" fmla="*/ 57566 h 206834"/>
                <a:gd name="connsiteX2" fmla="*/ 613340 w 614233"/>
                <a:gd name="connsiteY2" fmla="*/ 416 h 206834"/>
                <a:gd name="connsiteX3" fmla="*/ 391090 w 614233"/>
                <a:gd name="connsiteY3" fmla="*/ 41691 h 206834"/>
                <a:gd name="connsiteX4" fmla="*/ 565 w 614233"/>
                <a:gd name="connsiteY4" fmla="*/ 206791 h 20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233" h="206834">
                  <a:moveTo>
                    <a:pt x="565" y="206791"/>
                  </a:moveTo>
                  <a:cubicBezTo>
                    <a:pt x="-12664" y="209437"/>
                    <a:pt x="209586" y="91962"/>
                    <a:pt x="311715" y="57566"/>
                  </a:cubicBezTo>
                  <a:cubicBezTo>
                    <a:pt x="413844" y="23170"/>
                    <a:pt x="600111" y="3062"/>
                    <a:pt x="613340" y="416"/>
                  </a:cubicBezTo>
                  <a:cubicBezTo>
                    <a:pt x="626569" y="-2230"/>
                    <a:pt x="490044" y="7295"/>
                    <a:pt x="391090" y="41691"/>
                  </a:cubicBezTo>
                  <a:cubicBezTo>
                    <a:pt x="292136" y="76087"/>
                    <a:pt x="13794" y="204145"/>
                    <a:pt x="565" y="20679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4" name="フリーフォーム 1553">
              <a:extLst>
                <a:ext uri="{FF2B5EF4-FFF2-40B4-BE49-F238E27FC236}">
                  <a16:creationId xmlns:a16="http://schemas.microsoft.com/office/drawing/2014/main" id="{F562BA81-94BF-1496-0B67-75B6BF60E650}"/>
                </a:ext>
              </a:extLst>
            </p:cNvPr>
            <p:cNvSpPr/>
            <p:nvPr/>
          </p:nvSpPr>
          <p:spPr>
            <a:xfrm>
              <a:off x="407315" y="2888280"/>
              <a:ext cx="186883" cy="319304"/>
            </a:xfrm>
            <a:custGeom>
              <a:avLst/>
              <a:gdLst>
                <a:gd name="connsiteX0" fmla="*/ 186410 w 186883"/>
                <a:gd name="connsiteY0" fmla="*/ 970 h 319304"/>
                <a:gd name="connsiteX1" fmla="*/ 81635 w 186883"/>
                <a:gd name="connsiteY1" fmla="*/ 121620 h 319304"/>
                <a:gd name="connsiteX2" fmla="*/ 2260 w 186883"/>
                <a:gd name="connsiteY2" fmla="*/ 318470 h 319304"/>
                <a:gd name="connsiteX3" fmla="*/ 37185 w 186883"/>
                <a:gd name="connsiteY3" fmla="*/ 185120 h 319304"/>
                <a:gd name="connsiteX4" fmla="*/ 186410 w 186883"/>
                <a:gd name="connsiteY4" fmla="*/ 970 h 319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883" h="319304">
                  <a:moveTo>
                    <a:pt x="186410" y="970"/>
                  </a:moveTo>
                  <a:cubicBezTo>
                    <a:pt x="193818" y="-9613"/>
                    <a:pt x="112327" y="68703"/>
                    <a:pt x="81635" y="121620"/>
                  </a:cubicBezTo>
                  <a:cubicBezTo>
                    <a:pt x="50943" y="174537"/>
                    <a:pt x="9668" y="307887"/>
                    <a:pt x="2260" y="318470"/>
                  </a:cubicBezTo>
                  <a:cubicBezTo>
                    <a:pt x="-5148" y="329053"/>
                    <a:pt x="5435" y="236449"/>
                    <a:pt x="37185" y="185120"/>
                  </a:cubicBezTo>
                  <a:cubicBezTo>
                    <a:pt x="68935" y="133791"/>
                    <a:pt x="179002" y="11553"/>
                    <a:pt x="186410" y="97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5" name="フリーフォーム 1554">
              <a:extLst>
                <a:ext uri="{FF2B5EF4-FFF2-40B4-BE49-F238E27FC236}">
                  <a16:creationId xmlns:a16="http://schemas.microsoft.com/office/drawing/2014/main" id="{252E2753-5604-D990-49C2-B4BDB1EE81CD}"/>
                </a:ext>
              </a:extLst>
            </p:cNvPr>
            <p:cNvSpPr/>
            <p:nvPr/>
          </p:nvSpPr>
          <p:spPr>
            <a:xfrm>
              <a:off x="2063424" y="3682487"/>
              <a:ext cx="778621" cy="404853"/>
            </a:xfrm>
            <a:custGeom>
              <a:avLst/>
              <a:gdLst>
                <a:gd name="connsiteX0" fmla="*/ 326 w 778621"/>
                <a:gd name="connsiteY0" fmla="*/ 513 h 404853"/>
                <a:gd name="connsiteX1" fmla="*/ 460701 w 778621"/>
                <a:gd name="connsiteY1" fmla="*/ 184663 h 404853"/>
                <a:gd name="connsiteX2" fmla="*/ 775026 w 778621"/>
                <a:gd name="connsiteY2" fmla="*/ 403738 h 404853"/>
                <a:gd name="connsiteX3" fmla="*/ 616276 w 778621"/>
                <a:gd name="connsiteY3" fmla="*/ 264038 h 404853"/>
                <a:gd name="connsiteX4" fmla="*/ 390851 w 778621"/>
                <a:gd name="connsiteY4" fmla="*/ 133863 h 404853"/>
                <a:gd name="connsiteX5" fmla="*/ 326 w 778621"/>
                <a:gd name="connsiteY5" fmla="*/ 513 h 40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621" h="404853">
                  <a:moveTo>
                    <a:pt x="326" y="513"/>
                  </a:moveTo>
                  <a:cubicBezTo>
                    <a:pt x="11968" y="8980"/>
                    <a:pt x="331584" y="117459"/>
                    <a:pt x="460701" y="184663"/>
                  </a:cubicBezTo>
                  <a:cubicBezTo>
                    <a:pt x="589818" y="251867"/>
                    <a:pt x="749097" y="390509"/>
                    <a:pt x="775026" y="403738"/>
                  </a:cubicBezTo>
                  <a:cubicBezTo>
                    <a:pt x="800955" y="416967"/>
                    <a:pt x="680305" y="309017"/>
                    <a:pt x="616276" y="264038"/>
                  </a:cubicBezTo>
                  <a:cubicBezTo>
                    <a:pt x="552247" y="219059"/>
                    <a:pt x="489805" y="177255"/>
                    <a:pt x="390851" y="133863"/>
                  </a:cubicBezTo>
                  <a:cubicBezTo>
                    <a:pt x="291897" y="90471"/>
                    <a:pt x="-11316" y="-7954"/>
                    <a:pt x="326" y="51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6" name="フリーフォーム 1555">
              <a:extLst>
                <a:ext uri="{FF2B5EF4-FFF2-40B4-BE49-F238E27FC236}">
                  <a16:creationId xmlns:a16="http://schemas.microsoft.com/office/drawing/2014/main" id="{833EB687-C053-EA1D-9D67-2868B46918BE}"/>
                </a:ext>
              </a:extLst>
            </p:cNvPr>
            <p:cNvSpPr/>
            <p:nvPr/>
          </p:nvSpPr>
          <p:spPr>
            <a:xfrm>
              <a:off x="2095496" y="4486269"/>
              <a:ext cx="320703" cy="288944"/>
            </a:xfrm>
            <a:custGeom>
              <a:avLst/>
              <a:gdLst>
                <a:gd name="connsiteX0" fmla="*/ 4 w 320703"/>
                <a:gd name="connsiteY0" fmla="*/ 6 h 288944"/>
                <a:gd name="connsiteX1" fmla="*/ 228604 w 320703"/>
                <a:gd name="connsiteY1" fmla="*/ 180981 h 288944"/>
                <a:gd name="connsiteX2" fmla="*/ 320679 w 320703"/>
                <a:gd name="connsiteY2" fmla="*/ 288931 h 288944"/>
                <a:gd name="connsiteX3" fmla="*/ 234954 w 320703"/>
                <a:gd name="connsiteY3" fmla="*/ 174631 h 288944"/>
                <a:gd name="connsiteX4" fmla="*/ 4 w 320703"/>
                <a:gd name="connsiteY4" fmla="*/ 6 h 28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703" h="288944">
                  <a:moveTo>
                    <a:pt x="4" y="6"/>
                  </a:moveTo>
                  <a:cubicBezTo>
                    <a:pt x="-1054" y="1064"/>
                    <a:pt x="175158" y="132827"/>
                    <a:pt x="228604" y="180981"/>
                  </a:cubicBezTo>
                  <a:cubicBezTo>
                    <a:pt x="282050" y="229135"/>
                    <a:pt x="319621" y="289989"/>
                    <a:pt x="320679" y="288931"/>
                  </a:cubicBezTo>
                  <a:cubicBezTo>
                    <a:pt x="321737" y="287873"/>
                    <a:pt x="287871" y="224902"/>
                    <a:pt x="234954" y="174631"/>
                  </a:cubicBezTo>
                  <a:cubicBezTo>
                    <a:pt x="182037" y="124360"/>
                    <a:pt x="1062" y="-1052"/>
                    <a:pt x="4" y="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7" name="フリーフォーム 1556">
              <a:extLst>
                <a:ext uri="{FF2B5EF4-FFF2-40B4-BE49-F238E27FC236}">
                  <a16:creationId xmlns:a16="http://schemas.microsoft.com/office/drawing/2014/main" id="{20FB9112-1E2E-B779-8853-9494F4ECABAC}"/>
                </a:ext>
              </a:extLst>
            </p:cNvPr>
            <p:cNvSpPr/>
            <p:nvPr/>
          </p:nvSpPr>
          <p:spPr>
            <a:xfrm>
              <a:off x="2819618" y="4111319"/>
              <a:ext cx="352210" cy="503565"/>
            </a:xfrm>
            <a:custGeom>
              <a:avLst/>
              <a:gdLst>
                <a:gd name="connsiteX0" fmla="*/ 6132 w 352210"/>
                <a:gd name="connsiteY0" fmla="*/ 38406 h 503565"/>
                <a:gd name="connsiteX1" fmla="*/ 56932 w 352210"/>
                <a:gd name="connsiteY1" fmla="*/ 155881 h 503565"/>
                <a:gd name="connsiteX2" fmla="*/ 352207 w 352210"/>
                <a:gd name="connsiteY2" fmla="*/ 501956 h 503565"/>
                <a:gd name="connsiteX3" fmla="*/ 50582 w 352210"/>
                <a:gd name="connsiteY3" fmla="*/ 306 h 503565"/>
                <a:gd name="connsiteX4" fmla="*/ 285532 w 352210"/>
                <a:gd name="connsiteY4" fmla="*/ 422581 h 503565"/>
                <a:gd name="connsiteX5" fmla="*/ 31532 w 352210"/>
                <a:gd name="connsiteY5" fmla="*/ 98731 h 503565"/>
                <a:gd name="connsiteX6" fmla="*/ 6132 w 352210"/>
                <a:gd name="connsiteY6" fmla="*/ 38406 h 50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210" h="503565">
                  <a:moveTo>
                    <a:pt x="6132" y="38406"/>
                  </a:moveTo>
                  <a:cubicBezTo>
                    <a:pt x="10365" y="47931"/>
                    <a:pt x="-747" y="78623"/>
                    <a:pt x="56932" y="155881"/>
                  </a:cubicBezTo>
                  <a:cubicBezTo>
                    <a:pt x="114611" y="233139"/>
                    <a:pt x="353265" y="527885"/>
                    <a:pt x="352207" y="501956"/>
                  </a:cubicBezTo>
                  <a:cubicBezTo>
                    <a:pt x="351149" y="476027"/>
                    <a:pt x="61694" y="13535"/>
                    <a:pt x="50582" y="306"/>
                  </a:cubicBezTo>
                  <a:cubicBezTo>
                    <a:pt x="39470" y="-12923"/>
                    <a:pt x="288707" y="406177"/>
                    <a:pt x="285532" y="422581"/>
                  </a:cubicBezTo>
                  <a:cubicBezTo>
                    <a:pt x="282357" y="438985"/>
                    <a:pt x="77040" y="158527"/>
                    <a:pt x="31532" y="98731"/>
                  </a:cubicBezTo>
                  <a:cubicBezTo>
                    <a:pt x="-13976" y="38935"/>
                    <a:pt x="1899" y="28881"/>
                    <a:pt x="6132" y="3840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8" name="フリーフォーム 1557">
              <a:extLst>
                <a:ext uri="{FF2B5EF4-FFF2-40B4-BE49-F238E27FC236}">
                  <a16:creationId xmlns:a16="http://schemas.microsoft.com/office/drawing/2014/main" id="{D1703F26-6FDA-3BC6-2DB1-D60204F4257D}"/>
                </a:ext>
              </a:extLst>
            </p:cNvPr>
            <p:cNvSpPr/>
            <p:nvPr/>
          </p:nvSpPr>
          <p:spPr>
            <a:xfrm>
              <a:off x="2050834" y="3719970"/>
              <a:ext cx="66254" cy="625760"/>
            </a:xfrm>
            <a:custGeom>
              <a:avLst/>
              <a:gdLst>
                <a:gd name="connsiteX0" fmla="*/ 216 w 66254"/>
                <a:gd name="connsiteY0" fmla="*/ 1130 h 625760"/>
                <a:gd name="connsiteX1" fmla="*/ 41491 w 66254"/>
                <a:gd name="connsiteY1" fmla="*/ 356730 h 625760"/>
                <a:gd name="connsiteX2" fmla="*/ 216 w 66254"/>
                <a:gd name="connsiteY2" fmla="*/ 623430 h 625760"/>
                <a:gd name="connsiteX3" fmla="*/ 63716 w 66254"/>
                <a:gd name="connsiteY3" fmla="*/ 204330 h 625760"/>
                <a:gd name="connsiteX4" fmla="*/ 47841 w 66254"/>
                <a:gd name="connsiteY4" fmla="*/ 242430 h 625760"/>
                <a:gd name="connsiteX5" fmla="*/ 216 w 66254"/>
                <a:gd name="connsiteY5" fmla="*/ 1130 h 62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54" h="625760">
                  <a:moveTo>
                    <a:pt x="216" y="1130"/>
                  </a:moveTo>
                  <a:cubicBezTo>
                    <a:pt x="-842" y="20180"/>
                    <a:pt x="41491" y="253013"/>
                    <a:pt x="41491" y="356730"/>
                  </a:cubicBezTo>
                  <a:cubicBezTo>
                    <a:pt x="41491" y="460447"/>
                    <a:pt x="-3488" y="648830"/>
                    <a:pt x="216" y="623430"/>
                  </a:cubicBezTo>
                  <a:cubicBezTo>
                    <a:pt x="3920" y="598030"/>
                    <a:pt x="55779" y="267830"/>
                    <a:pt x="63716" y="204330"/>
                  </a:cubicBezTo>
                  <a:cubicBezTo>
                    <a:pt x="71653" y="140830"/>
                    <a:pt x="59483" y="275238"/>
                    <a:pt x="47841" y="242430"/>
                  </a:cubicBezTo>
                  <a:cubicBezTo>
                    <a:pt x="36199" y="209622"/>
                    <a:pt x="1274" y="-17920"/>
                    <a:pt x="216" y="113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9" name="フリーフォーム 1558">
              <a:extLst>
                <a:ext uri="{FF2B5EF4-FFF2-40B4-BE49-F238E27FC236}">
                  <a16:creationId xmlns:a16="http://schemas.microsoft.com/office/drawing/2014/main" id="{EC903C85-F354-2FDE-16A4-8CFFB0E6D3C0}"/>
                </a:ext>
              </a:extLst>
            </p:cNvPr>
            <p:cNvSpPr/>
            <p:nvPr/>
          </p:nvSpPr>
          <p:spPr>
            <a:xfrm>
              <a:off x="3223549" y="5287548"/>
              <a:ext cx="292134" cy="204209"/>
            </a:xfrm>
            <a:custGeom>
              <a:avLst/>
              <a:gdLst>
                <a:gd name="connsiteX0" fmla="*/ 2251 w 292134"/>
                <a:gd name="connsiteY0" fmla="*/ 2002 h 204209"/>
                <a:gd name="connsiteX1" fmla="*/ 288001 w 292134"/>
                <a:gd name="connsiteY1" fmla="*/ 202027 h 204209"/>
                <a:gd name="connsiteX2" fmla="*/ 161001 w 292134"/>
                <a:gd name="connsiteY2" fmla="*/ 103602 h 204209"/>
                <a:gd name="connsiteX3" fmla="*/ 2251 w 292134"/>
                <a:gd name="connsiteY3" fmla="*/ 2002 h 20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34" h="204209">
                  <a:moveTo>
                    <a:pt x="2251" y="2002"/>
                  </a:moveTo>
                  <a:cubicBezTo>
                    <a:pt x="23418" y="18406"/>
                    <a:pt x="261543" y="185094"/>
                    <a:pt x="288001" y="202027"/>
                  </a:cubicBezTo>
                  <a:cubicBezTo>
                    <a:pt x="314459" y="218960"/>
                    <a:pt x="207039" y="132706"/>
                    <a:pt x="161001" y="103602"/>
                  </a:cubicBezTo>
                  <a:cubicBezTo>
                    <a:pt x="114963" y="74498"/>
                    <a:pt x="-18916" y="-14402"/>
                    <a:pt x="2251" y="200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0" name="フリーフォーム 1559">
              <a:extLst>
                <a:ext uri="{FF2B5EF4-FFF2-40B4-BE49-F238E27FC236}">
                  <a16:creationId xmlns:a16="http://schemas.microsoft.com/office/drawing/2014/main" id="{75ED2CCC-617A-CE0E-100F-1141243E4673}"/>
                </a:ext>
              </a:extLst>
            </p:cNvPr>
            <p:cNvSpPr/>
            <p:nvPr/>
          </p:nvSpPr>
          <p:spPr>
            <a:xfrm>
              <a:off x="2235090" y="4470163"/>
              <a:ext cx="219491" cy="166044"/>
            </a:xfrm>
            <a:custGeom>
              <a:avLst/>
              <a:gdLst>
                <a:gd name="connsiteX0" fmla="*/ 110 w 219491"/>
                <a:gd name="connsiteY0" fmla="*/ 237 h 166044"/>
                <a:gd name="connsiteX1" fmla="*/ 206485 w 219491"/>
                <a:gd name="connsiteY1" fmla="*/ 158987 h 166044"/>
                <a:gd name="connsiteX2" fmla="*/ 177910 w 219491"/>
                <a:gd name="connsiteY2" fmla="*/ 124062 h 166044"/>
                <a:gd name="connsiteX3" fmla="*/ 110 w 219491"/>
                <a:gd name="connsiteY3" fmla="*/ 237 h 166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491" h="166044">
                  <a:moveTo>
                    <a:pt x="110" y="237"/>
                  </a:moveTo>
                  <a:cubicBezTo>
                    <a:pt x="4872" y="6058"/>
                    <a:pt x="176852" y="138350"/>
                    <a:pt x="206485" y="158987"/>
                  </a:cubicBezTo>
                  <a:cubicBezTo>
                    <a:pt x="236118" y="179624"/>
                    <a:pt x="210189" y="151049"/>
                    <a:pt x="177910" y="124062"/>
                  </a:cubicBezTo>
                  <a:cubicBezTo>
                    <a:pt x="145631" y="97075"/>
                    <a:pt x="-4652" y="-5584"/>
                    <a:pt x="110" y="23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1" name="フリーフォーム 1560">
              <a:extLst>
                <a:ext uri="{FF2B5EF4-FFF2-40B4-BE49-F238E27FC236}">
                  <a16:creationId xmlns:a16="http://schemas.microsoft.com/office/drawing/2014/main" id="{529C9130-D10A-2FD0-459A-7FA45A0D89C2}"/>
                </a:ext>
              </a:extLst>
            </p:cNvPr>
            <p:cNvSpPr/>
            <p:nvPr/>
          </p:nvSpPr>
          <p:spPr>
            <a:xfrm>
              <a:off x="3190008" y="4824600"/>
              <a:ext cx="255133" cy="280291"/>
            </a:xfrm>
            <a:custGeom>
              <a:avLst/>
              <a:gdLst>
                <a:gd name="connsiteX0" fmla="*/ 867 w 255133"/>
                <a:gd name="connsiteY0" fmla="*/ 1400 h 280291"/>
                <a:gd name="connsiteX1" fmla="*/ 248517 w 255133"/>
                <a:gd name="connsiteY1" fmla="*/ 274450 h 280291"/>
                <a:gd name="connsiteX2" fmla="*/ 169142 w 255133"/>
                <a:gd name="connsiteY2" fmla="*/ 172850 h 280291"/>
                <a:gd name="connsiteX3" fmla="*/ 867 w 255133"/>
                <a:gd name="connsiteY3" fmla="*/ 1400 h 28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33" h="280291">
                  <a:moveTo>
                    <a:pt x="867" y="1400"/>
                  </a:moveTo>
                  <a:cubicBezTo>
                    <a:pt x="14096" y="18333"/>
                    <a:pt x="220471" y="245875"/>
                    <a:pt x="248517" y="274450"/>
                  </a:cubicBezTo>
                  <a:cubicBezTo>
                    <a:pt x="276563" y="303025"/>
                    <a:pt x="208829" y="219946"/>
                    <a:pt x="169142" y="172850"/>
                  </a:cubicBezTo>
                  <a:cubicBezTo>
                    <a:pt x="129455" y="125754"/>
                    <a:pt x="-12362" y="-15533"/>
                    <a:pt x="867" y="140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2" name="フリーフォーム 1561">
              <a:extLst>
                <a:ext uri="{FF2B5EF4-FFF2-40B4-BE49-F238E27FC236}">
                  <a16:creationId xmlns:a16="http://schemas.microsoft.com/office/drawing/2014/main" id="{BD29956D-858C-C68C-7707-7C17F1103BA6}"/>
                </a:ext>
              </a:extLst>
            </p:cNvPr>
            <p:cNvSpPr/>
            <p:nvPr/>
          </p:nvSpPr>
          <p:spPr>
            <a:xfrm>
              <a:off x="2193460" y="3996472"/>
              <a:ext cx="274377" cy="29437"/>
            </a:xfrm>
            <a:custGeom>
              <a:avLst/>
              <a:gdLst>
                <a:gd name="connsiteX0" fmla="*/ 465 w 274377"/>
                <a:gd name="connsiteY0" fmla="*/ 7203 h 29437"/>
                <a:gd name="connsiteX1" fmla="*/ 175090 w 274377"/>
                <a:gd name="connsiteY1" fmla="*/ 853 h 29437"/>
                <a:gd name="connsiteX2" fmla="*/ 270340 w 274377"/>
                <a:gd name="connsiteY2" fmla="*/ 29428 h 29437"/>
                <a:gd name="connsiteX3" fmla="*/ 232240 w 274377"/>
                <a:gd name="connsiteY3" fmla="*/ 4028 h 29437"/>
                <a:gd name="connsiteX4" fmla="*/ 465 w 274377"/>
                <a:gd name="connsiteY4" fmla="*/ 7203 h 2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77" h="29437">
                  <a:moveTo>
                    <a:pt x="465" y="7203"/>
                  </a:moveTo>
                  <a:cubicBezTo>
                    <a:pt x="-9060" y="6674"/>
                    <a:pt x="130111" y="-2851"/>
                    <a:pt x="175090" y="853"/>
                  </a:cubicBezTo>
                  <a:cubicBezTo>
                    <a:pt x="220069" y="4557"/>
                    <a:pt x="260815" y="28899"/>
                    <a:pt x="270340" y="29428"/>
                  </a:cubicBezTo>
                  <a:cubicBezTo>
                    <a:pt x="279865" y="29957"/>
                    <a:pt x="274573" y="9320"/>
                    <a:pt x="232240" y="4028"/>
                  </a:cubicBezTo>
                  <a:cubicBezTo>
                    <a:pt x="189907" y="-1264"/>
                    <a:pt x="9990" y="7732"/>
                    <a:pt x="465" y="720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3" name="フリーフォーム 1562">
              <a:extLst>
                <a:ext uri="{FF2B5EF4-FFF2-40B4-BE49-F238E27FC236}">
                  <a16:creationId xmlns:a16="http://schemas.microsoft.com/office/drawing/2014/main" id="{01684569-25B0-551F-D040-C95E4F41DE1F}"/>
                </a:ext>
              </a:extLst>
            </p:cNvPr>
            <p:cNvSpPr/>
            <p:nvPr/>
          </p:nvSpPr>
          <p:spPr>
            <a:xfrm>
              <a:off x="2127120" y="3738174"/>
              <a:ext cx="541034" cy="265730"/>
            </a:xfrm>
            <a:custGeom>
              <a:avLst/>
              <a:gdLst>
                <a:gd name="connsiteX0" fmla="*/ 6480 w 541034"/>
                <a:gd name="connsiteY0" fmla="*/ 5151 h 265730"/>
                <a:gd name="connsiteX1" fmla="*/ 368430 w 541034"/>
                <a:gd name="connsiteY1" fmla="*/ 170251 h 265730"/>
                <a:gd name="connsiteX2" fmla="*/ 539880 w 541034"/>
                <a:gd name="connsiteY2" fmla="*/ 265501 h 265730"/>
                <a:gd name="connsiteX3" fmla="*/ 428755 w 541034"/>
                <a:gd name="connsiteY3" fmla="*/ 192476 h 265730"/>
                <a:gd name="connsiteX4" fmla="*/ 155705 w 541034"/>
                <a:gd name="connsiteY4" fmla="*/ 55951 h 265730"/>
                <a:gd name="connsiteX5" fmla="*/ 6480 w 541034"/>
                <a:gd name="connsiteY5" fmla="*/ 5151 h 26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034" h="265730">
                  <a:moveTo>
                    <a:pt x="6480" y="5151"/>
                  </a:moveTo>
                  <a:cubicBezTo>
                    <a:pt x="41934" y="24201"/>
                    <a:pt x="279530" y="126859"/>
                    <a:pt x="368430" y="170251"/>
                  </a:cubicBezTo>
                  <a:cubicBezTo>
                    <a:pt x="457330" y="213643"/>
                    <a:pt x="529826" y="261797"/>
                    <a:pt x="539880" y="265501"/>
                  </a:cubicBezTo>
                  <a:cubicBezTo>
                    <a:pt x="549934" y="269205"/>
                    <a:pt x="492784" y="227401"/>
                    <a:pt x="428755" y="192476"/>
                  </a:cubicBezTo>
                  <a:cubicBezTo>
                    <a:pt x="364726" y="157551"/>
                    <a:pt x="221851" y="88230"/>
                    <a:pt x="155705" y="55951"/>
                  </a:cubicBezTo>
                  <a:cubicBezTo>
                    <a:pt x="89559" y="23672"/>
                    <a:pt x="-28974" y="-13899"/>
                    <a:pt x="6480" y="515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4" name="フリーフォーム 1563">
              <a:extLst>
                <a:ext uri="{FF2B5EF4-FFF2-40B4-BE49-F238E27FC236}">
                  <a16:creationId xmlns:a16="http://schemas.microsoft.com/office/drawing/2014/main" id="{5E78F725-EF90-CF5A-DA94-25CA804F1C98}"/>
                </a:ext>
              </a:extLst>
            </p:cNvPr>
            <p:cNvSpPr/>
            <p:nvPr/>
          </p:nvSpPr>
          <p:spPr>
            <a:xfrm>
              <a:off x="3911192" y="5575029"/>
              <a:ext cx="157658" cy="242042"/>
            </a:xfrm>
            <a:custGeom>
              <a:avLst/>
              <a:gdLst>
                <a:gd name="connsiteX0" fmla="*/ 408 w 157658"/>
                <a:gd name="connsiteY0" fmla="*/ 271 h 242042"/>
                <a:gd name="connsiteX1" fmla="*/ 89308 w 157658"/>
                <a:gd name="connsiteY1" fmla="*/ 124096 h 242042"/>
                <a:gd name="connsiteX2" fmla="*/ 155983 w 157658"/>
                <a:gd name="connsiteY2" fmla="*/ 241571 h 242042"/>
                <a:gd name="connsiteX3" fmla="*/ 127408 w 157658"/>
                <a:gd name="connsiteY3" fmla="*/ 159021 h 242042"/>
                <a:gd name="connsiteX4" fmla="*/ 408 w 157658"/>
                <a:gd name="connsiteY4" fmla="*/ 271 h 24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658" h="242042">
                  <a:moveTo>
                    <a:pt x="408" y="271"/>
                  </a:moveTo>
                  <a:cubicBezTo>
                    <a:pt x="-5942" y="-5550"/>
                    <a:pt x="63379" y="83879"/>
                    <a:pt x="89308" y="124096"/>
                  </a:cubicBezTo>
                  <a:cubicBezTo>
                    <a:pt x="115237" y="164313"/>
                    <a:pt x="149633" y="235750"/>
                    <a:pt x="155983" y="241571"/>
                  </a:cubicBezTo>
                  <a:cubicBezTo>
                    <a:pt x="162333" y="247392"/>
                    <a:pt x="150162" y="198179"/>
                    <a:pt x="127408" y="159021"/>
                  </a:cubicBezTo>
                  <a:cubicBezTo>
                    <a:pt x="104654" y="119863"/>
                    <a:pt x="6758" y="6092"/>
                    <a:pt x="408" y="27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5" name="フリーフォーム 1564">
              <a:extLst>
                <a:ext uri="{FF2B5EF4-FFF2-40B4-BE49-F238E27FC236}">
                  <a16:creationId xmlns:a16="http://schemas.microsoft.com/office/drawing/2014/main" id="{F47E1C87-2A1B-E28D-93E7-A94AC2D50D70}"/>
                </a:ext>
              </a:extLst>
            </p:cNvPr>
            <p:cNvSpPr/>
            <p:nvPr/>
          </p:nvSpPr>
          <p:spPr>
            <a:xfrm>
              <a:off x="1218770" y="3281100"/>
              <a:ext cx="495471" cy="314690"/>
            </a:xfrm>
            <a:custGeom>
              <a:avLst/>
              <a:gdLst>
                <a:gd name="connsiteX0" fmla="*/ 495178 w 495471"/>
                <a:gd name="connsiteY0" fmla="*/ 1022 h 314690"/>
                <a:gd name="connsiteX1" fmla="*/ 424500 w 495471"/>
                <a:gd name="connsiteY1" fmla="*/ 142378 h 314690"/>
                <a:gd name="connsiteX2" fmla="*/ 322900 w 495471"/>
                <a:gd name="connsiteY2" fmla="*/ 213057 h 314690"/>
                <a:gd name="connsiteX3" fmla="*/ 430 w 495471"/>
                <a:gd name="connsiteY3" fmla="*/ 314657 h 314690"/>
                <a:gd name="connsiteX4" fmla="*/ 397995 w 495471"/>
                <a:gd name="connsiteY4" fmla="*/ 221891 h 314690"/>
                <a:gd name="connsiteX5" fmla="*/ 495178 w 495471"/>
                <a:gd name="connsiteY5" fmla="*/ 1022 h 31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5471" h="314690">
                  <a:moveTo>
                    <a:pt x="495178" y="1022"/>
                  </a:moveTo>
                  <a:cubicBezTo>
                    <a:pt x="499595" y="-12230"/>
                    <a:pt x="453213" y="107039"/>
                    <a:pt x="424500" y="142378"/>
                  </a:cubicBezTo>
                  <a:cubicBezTo>
                    <a:pt x="395787" y="177717"/>
                    <a:pt x="393578" y="184344"/>
                    <a:pt x="322900" y="213057"/>
                  </a:cubicBezTo>
                  <a:cubicBezTo>
                    <a:pt x="252222" y="241770"/>
                    <a:pt x="-12086" y="313185"/>
                    <a:pt x="430" y="314657"/>
                  </a:cubicBezTo>
                  <a:cubicBezTo>
                    <a:pt x="12946" y="316129"/>
                    <a:pt x="313328" y="268274"/>
                    <a:pt x="397995" y="221891"/>
                  </a:cubicBezTo>
                  <a:cubicBezTo>
                    <a:pt x="482662" y="175508"/>
                    <a:pt x="490761" y="14274"/>
                    <a:pt x="495178" y="102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6" name="フリーフォーム 1565">
              <a:extLst>
                <a:ext uri="{FF2B5EF4-FFF2-40B4-BE49-F238E27FC236}">
                  <a16:creationId xmlns:a16="http://schemas.microsoft.com/office/drawing/2014/main" id="{DF6F424A-B380-AC6D-9465-337C7624FB6C}"/>
                </a:ext>
              </a:extLst>
            </p:cNvPr>
            <p:cNvSpPr/>
            <p:nvPr/>
          </p:nvSpPr>
          <p:spPr>
            <a:xfrm>
              <a:off x="3988671" y="6513679"/>
              <a:ext cx="104061" cy="659070"/>
            </a:xfrm>
            <a:custGeom>
              <a:avLst/>
              <a:gdLst>
                <a:gd name="connsiteX0" fmla="*/ 89059 w 104061"/>
                <a:gd name="connsiteY0" fmla="*/ 803 h 659070"/>
                <a:gd name="connsiteX1" fmla="*/ 24804 w 104061"/>
                <a:gd name="connsiteY1" fmla="*/ 203454 h 659070"/>
                <a:gd name="connsiteX2" fmla="*/ 24804 w 104061"/>
                <a:gd name="connsiteY2" fmla="*/ 381391 h 659070"/>
                <a:gd name="connsiteX3" fmla="*/ 103887 w 104061"/>
                <a:gd name="connsiteY3" fmla="*/ 658183 h 659070"/>
                <a:gd name="connsiteX4" fmla="*/ 90 w 104061"/>
                <a:gd name="connsiteY4" fmla="*/ 282537 h 659070"/>
                <a:gd name="connsiteX5" fmla="*/ 89059 w 104061"/>
                <a:gd name="connsiteY5" fmla="*/ 803 h 6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061" h="659070">
                  <a:moveTo>
                    <a:pt x="89059" y="803"/>
                  </a:moveTo>
                  <a:cubicBezTo>
                    <a:pt x="93178" y="-12378"/>
                    <a:pt x="35513" y="140023"/>
                    <a:pt x="24804" y="203454"/>
                  </a:cubicBezTo>
                  <a:cubicBezTo>
                    <a:pt x="14095" y="266885"/>
                    <a:pt x="11624" y="305603"/>
                    <a:pt x="24804" y="381391"/>
                  </a:cubicBezTo>
                  <a:cubicBezTo>
                    <a:pt x="37984" y="457179"/>
                    <a:pt x="108006" y="674659"/>
                    <a:pt x="103887" y="658183"/>
                  </a:cubicBezTo>
                  <a:cubicBezTo>
                    <a:pt x="99768" y="641707"/>
                    <a:pt x="3385" y="390453"/>
                    <a:pt x="90" y="282537"/>
                  </a:cubicBezTo>
                  <a:cubicBezTo>
                    <a:pt x="-3205" y="174621"/>
                    <a:pt x="84940" y="13984"/>
                    <a:pt x="89059" y="80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7" name="フリーフォーム 1566">
              <a:extLst>
                <a:ext uri="{FF2B5EF4-FFF2-40B4-BE49-F238E27FC236}">
                  <a16:creationId xmlns:a16="http://schemas.microsoft.com/office/drawing/2014/main" id="{F71CAA62-A2EF-D7FC-64F7-AC938FCD6241}"/>
                </a:ext>
              </a:extLst>
            </p:cNvPr>
            <p:cNvSpPr/>
            <p:nvPr/>
          </p:nvSpPr>
          <p:spPr>
            <a:xfrm>
              <a:off x="4111016" y="6484606"/>
              <a:ext cx="77096" cy="1234711"/>
            </a:xfrm>
            <a:custGeom>
              <a:avLst/>
              <a:gdLst>
                <a:gd name="connsiteX0" fmla="*/ 75453 w 77096"/>
                <a:gd name="connsiteY0" fmla="*/ 220 h 1234711"/>
                <a:gd name="connsiteX1" fmla="*/ 60625 w 77096"/>
                <a:gd name="connsiteY1" fmla="*/ 321496 h 1234711"/>
                <a:gd name="connsiteX2" fmla="*/ 11198 w 77096"/>
                <a:gd name="connsiteY2" fmla="*/ 627943 h 1234711"/>
                <a:gd name="connsiteX3" fmla="*/ 6255 w 77096"/>
                <a:gd name="connsiteY3" fmla="*/ 835537 h 1234711"/>
                <a:gd name="connsiteX4" fmla="*/ 6255 w 77096"/>
                <a:gd name="connsiteY4" fmla="*/ 1216125 h 1234711"/>
                <a:gd name="connsiteX5" fmla="*/ 6255 w 77096"/>
                <a:gd name="connsiteY5" fmla="*/ 1117271 h 1234711"/>
                <a:gd name="connsiteX6" fmla="*/ 21083 w 77096"/>
                <a:gd name="connsiteY6" fmla="*/ 613115 h 1234711"/>
                <a:gd name="connsiteX7" fmla="*/ 1313 w 77096"/>
                <a:gd name="connsiteY7" fmla="*/ 795995 h 1234711"/>
                <a:gd name="connsiteX8" fmla="*/ 65568 w 77096"/>
                <a:gd name="connsiteY8" fmla="*/ 370923 h 1234711"/>
                <a:gd name="connsiteX9" fmla="*/ 75453 w 77096"/>
                <a:gd name="connsiteY9" fmla="*/ 220 h 1234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96" h="1234711">
                  <a:moveTo>
                    <a:pt x="75453" y="220"/>
                  </a:moveTo>
                  <a:cubicBezTo>
                    <a:pt x="74629" y="-8018"/>
                    <a:pt x="71334" y="216876"/>
                    <a:pt x="60625" y="321496"/>
                  </a:cubicBezTo>
                  <a:cubicBezTo>
                    <a:pt x="49916" y="426116"/>
                    <a:pt x="20260" y="542270"/>
                    <a:pt x="11198" y="627943"/>
                  </a:cubicBezTo>
                  <a:cubicBezTo>
                    <a:pt x="2136" y="713616"/>
                    <a:pt x="7079" y="737507"/>
                    <a:pt x="6255" y="835537"/>
                  </a:cubicBezTo>
                  <a:cubicBezTo>
                    <a:pt x="5431" y="933567"/>
                    <a:pt x="6255" y="1216125"/>
                    <a:pt x="6255" y="1216125"/>
                  </a:cubicBezTo>
                  <a:cubicBezTo>
                    <a:pt x="6255" y="1263081"/>
                    <a:pt x="3784" y="1217773"/>
                    <a:pt x="6255" y="1117271"/>
                  </a:cubicBezTo>
                  <a:cubicBezTo>
                    <a:pt x="8726" y="1016769"/>
                    <a:pt x="21907" y="666661"/>
                    <a:pt x="21083" y="613115"/>
                  </a:cubicBezTo>
                  <a:cubicBezTo>
                    <a:pt x="20259" y="559569"/>
                    <a:pt x="-6101" y="836360"/>
                    <a:pt x="1313" y="795995"/>
                  </a:cubicBezTo>
                  <a:cubicBezTo>
                    <a:pt x="8727" y="755630"/>
                    <a:pt x="49092" y="502728"/>
                    <a:pt x="65568" y="370923"/>
                  </a:cubicBezTo>
                  <a:cubicBezTo>
                    <a:pt x="82044" y="239118"/>
                    <a:pt x="76277" y="8458"/>
                    <a:pt x="75453" y="22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8" name="フリーフォーム 1567">
              <a:extLst>
                <a:ext uri="{FF2B5EF4-FFF2-40B4-BE49-F238E27FC236}">
                  <a16:creationId xmlns:a16="http://schemas.microsoft.com/office/drawing/2014/main" id="{C018AE29-761B-94C3-3C5A-5C596AFFC09D}"/>
                </a:ext>
              </a:extLst>
            </p:cNvPr>
            <p:cNvSpPr/>
            <p:nvPr/>
          </p:nvSpPr>
          <p:spPr>
            <a:xfrm>
              <a:off x="4512623" y="6835544"/>
              <a:ext cx="102610" cy="1038253"/>
            </a:xfrm>
            <a:custGeom>
              <a:avLst/>
              <a:gdLst>
                <a:gd name="connsiteX0" fmla="*/ 65 w 102610"/>
                <a:gd name="connsiteY0" fmla="*/ 214 h 1038253"/>
                <a:gd name="connsiteX1" fmla="*/ 69262 w 102610"/>
                <a:gd name="connsiteY1" fmla="*/ 341260 h 1038253"/>
                <a:gd name="connsiteX2" fmla="*/ 19835 w 102610"/>
                <a:gd name="connsiteY2" fmla="*/ 1038181 h 1038253"/>
                <a:gd name="connsiteX3" fmla="*/ 98919 w 102610"/>
                <a:gd name="connsiteY3" fmla="*/ 385745 h 1038253"/>
                <a:gd name="connsiteX4" fmla="*/ 89033 w 102610"/>
                <a:gd name="connsiteY4" fmla="*/ 445057 h 1038253"/>
                <a:gd name="connsiteX5" fmla="*/ 84091 w 102610"/>
                <a:gd name="connsiteY5" fmla="*/ 291833 h 1038253"/>
                <a:gd name="connsiteX6" fmla="*/ 65 w 102610"/>
                <a:gd name="connsiteY6" fmla="*/ 214 h 10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610" h="1038253">
                  <a:moveTo>
                    <a:pt x="65" y="214"/>
                  </a:moveTo>
                  <a:cubicBezTo>
                    <a:pt x="-2407" y="8452"/>
                    <a:pt x="65967" y="168266"/>
                    <a:pt x="69262" y="341260"/>
                  </a:cubicBezTo>
                  <a:cubicBezTo>
                    <a:pt x="72557" y="514254"/>
                    <a:pt x="14892" y="1030767"/>
                    <a:pt x="19835" y="1038181"/>
                  </a:cubicBezTo>
                  <a:cubicBezTo>
                    <a:pt x="24778" y="1045595"/>
                    <a:pt x="87386" y="484599"/>
                    <a:pt x="98919" y="385745"/>
                  </a:cubicBezTo>
                  <a:cubicBezTo>
                    <a:pt x="110452" y="286891"/>
                    <a:pt x="91504" y="460709"/>
                    <a:pt x="89033" y="445057"/>
                  </a:cubicBezTo>
                  <a:cubicBezTo>
                    <a:pt x="86562" y="429405"/>
                    <a:pt x="94800" y="360207"/>
                    <a:pt x="84091" y="291833"/>
                  </a:cubicBezTo>
                  <a:cubicBezTo>
                    <a:pt x="73382" y="223459"/>
                    <a:pt x="2537" y="-8024"/>
                    <a:pt x="65" y="21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9" name="フリーフォーム 1568">
              <a:extLst>
                <a:ext uri="{FF2B5EF4-FFF2-40B4-BE49-F238E27FC236}">
                  <a16:creationId xmlns:a16="http://schemas.microsoft.com/office/drawing/2014/main" id="{E19B920D-357A-F332-53D7-97461375C2AA}"/>
                </a:ext>
              </a:extLst>
            </p:cNvPr>
            <p:cNvSpPr/>
            <p:nvPr/>
          </p:nvSpPr>
          <p:spPr>
            <a:xfrm>
              <a:off x="4329132" y="6988055"/>
              <a:ext cx="69961" cy="599561"/>
            </a:xfrm>
            <a:custGeom>
              <a:avLst/>
              <a:gdLst>
                <a:gd name="connsiteX0" fmla="*/ 30332 w 69961"/>
                <a:gd name="connsiteY0" fmla="*/ 927 h 599561"/>
                <a:gd name="connsiteX1" fmla="*/ 15504 w 69961"/>
                <a:gd name="connsiteY1" fmla="*/ 292546 h 599561"/>
                <a:gd name="connsiteX2" fmla="*/ 69873 w 69961"/>
                <a:gd name="connsiteY2" fmla="*/ 598994 h 599561"/>
                <a:gd name="connsiteX3" fmla="*/ 676 w 69961"/>
                <a:gd name="connsiteY3" fmla="*/ 213463 h 599561"/>
                <a:gd name="connsiteX4" fmla="*/ 30332 w 69961"/>
                <a:gd name="connsiteY4" fmla="*/ 927 h 599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61" h="599561">
                  <a:moveTo>
                    <a:pt x="30332" y="927"/>
                  </a:moveTo>
                  <a:cubicBezTo>
                    <a:pt x="32803" y="14108"/>
                    <a:pt x="8914" y="192868"/>
                    <a:pt x="15504" y="292546"/>
                  </a:cubicBezTo>
                  <a:cubicBezTo>
                    <a:pt x="22094" y="392224"/>
                    <a:pt x="72344" y="612175"/>
                    <a:pt x="69873" y="598994"/>
                  </a:cubicBezTo>
                  <a:cubicBezTo>
                    <a:pt x="67402" y="585814"/>
                    <a:pt x="6442" y="309022"/>
                    <a:pt x="676" y="213463"/>
                  </a:cubicBezTo>
                  <a:cubicBezTo>
                    <a:pt x="-5091" y="117904"/>
                    <a:pt x="27861" y="-12254"/>
                    <a:pt x="30332" y="92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0" name="フリーフォーム 1569">
              <a:extLst>
                <a:ext uri="{FF2B5EF4-FFF2-40B4-BE49-F238E27FC236}">
                  <a16:creationId xmlns:a16="http://schemas.microsoft.com/office/drawing/2014/main" id="{7C508234-94F1-DAF2-44AA-D9B574E1BE1F}"/>
                </a:ext>
              </a:extLst>
            </p:cNvPr>
            <p:cNvSpPr/>
            <p:nvPr/>
          </p:nvSpPr>
          <p:spPr>
            <a:xfrm>
              <a:off x="4159132" y="7371755"/>
              <a:ext cx="86650" cy="1003361"/>
            </a:xfrm>
            <a:custGeom>
              <a:avLst/>
              <a:gdLst>
                <a:gd name="connsiteX0" fmla="*/ 86650 w 86650"/>
                <a:gd name="connsiteY0" fmla="*/ 2757 h 1003361"/>
                <a:gd name="connsiteX1" fmla="*/ 7566 w 86650"/>
                <a:gd name="connsiteY1" fmla="*/ 749106 h 1003361"/>
                <a:gd name="connsiteX2" fmla="*/ 2624 w 86650"/>
                <a:gd name="connsiteY2" fmla="*/ 996241 h 1003361"/>
                <a:gd name="connsiteX3" fmla="*/ 2624 w 86650"/>
                <a:gd name="connsiteY3" fmla="*/ 887501 h 1003361"/>
                <a:gd name="connsiteX4" fmla="*/ 7566 w 86650"/>
                <a:gd name="connsiteY4" fmla="*/ 398174 h 1003361"/>
                <a:gd name="connsiteX5" fmla="*/ 7566 w 86650"/>
                <a:gd name="connsiteY5" fmla="*/ 492085 h 1003361"/>
                <a:gd name="connsiteX6" fmla="*/ 86650 w 86650"/>
                <a:gd name="connsiteY6" fmla="*/ 2757 h 100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650" h="1003361">
                  <a:moveTo>
                    <a:pt x="86650" y="2757"/>
                  </a:moveTo>
                  <a:cubicBezTo>
                    <a:pt x="86650" y="45594"/>
                    <a:pt x="21570" y="583525"/>
                    <a:pt x="7566" y="749106"/>
                  </a:cubicBezTo>
                  <a:cubicBezTo>
                    <a:pt x="-6438" y="914687"/>
                    <a:pt x="3448" y="973175"/>
                    <a:pt x="2624" y="996241"/>
                  </a:cubicBezTo>
                  <a:cubicBezTo>
                    <a:pt x="1800" y="1019307"/>
                    <a:pt x="1800" y="987179"/>
                    <a:pt x="2624" y="887501"/>
                  </a:cubicBezTo>
                  <a:cubicBezTo>
                    <a:pt x="3448" y="787823"/>
                    <a:pt x="6742" y="464077"/>
                    <a:pt x="7566" y="398174"/>
                  </a:cubicBezTo>
                  <a:cubicBezTo>
                    <a:pt x="8390" y="332271"/>
                    <a:pt x="-8086" y="554693"/>
                    <a:pt x="7566" y="492085"/>
                  </a:cubicBezTo>
                  <a:cubicBezTo>
                    <a:pt x="23218" y="429477"/>
                    <a:pt x="86650" y="-40080"/>
                    <a:pt x="86650" y="275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1" name="フリーフォーム 1570">
              <a:extLst>
                <a:ext uri="{FF2B5EF4-FFF2-40B4-BE49-F238E27FC236}">
                  <a16:creationId xmlns:a16="http://schemas.microsoft.com/office/drawing/2014/main" id="{3EB8A12B-00E0-88F5-6084-B78D317A8461}"/>
                </a:ext>
              </a:extLst>
            </p:cNvPr>
            <p:cNvSpPr/>
            <p:nvPr/>
          </p:nvSpPr>
          <p:spPr>
            <a:xfrm>
              <a:off x="4329243" y="6009319"/>
              <a:ext cx="506406" cy="802735"/>
            </a:xfrm>
            <a:custGeom>
              <a:avLst/>
              <a:gdLst>
                <a:gd name="connsiteX0" fmla="*/ 565 w 506406"/>
                <a:gd name="connsiteY0" fmla="*/ 1007 h 802735"/>
                <a:gd name="connsiteX1" fmla="*/ 292184 w 506406"/>
                <a:gd name="connsiteY1" fmla="*/ 346997 h 802735"/>
                <a:gd name="connsiteX2" fmla="*/ 504720 w 506406"/>
                <a:gd name="connsiteY2" fmla="*/ 801725 h 802735"/>
                <a:gd name="connsiteX3" fmla="*/ 371267 w 506406"/>
                <a:gd name="connsiteY3" fmla="*/ 455736 h 802735"/>
                <a:gd name="connsiteX4" fmla="*/ 565 w 506406"/>
                <a:gd name="connsiteY4" fmla="*/ 1007 h 80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6406" h="802735">
                  <a:moveTo>
                    <a:pt x="565" y="1007"/>
                  </a:moveTo>
                  <a:cubicBezTo>
                    <a:pt x="-12615" y="-17116"/>
                    <a:pt x="208158" y="213544"/>
                    <a:pt x="292184" y="346997"/>
                  </a:cubicBezTo>
                  <a:cubicBezTo>
                    <a:pt x="376210" y="480450"/>
                    <a:pt x="491540" y="783602"/>
                    <a:pt x="504720" y="801725"/>
                  </a:cubicBezTo>
                  <a:cubicBezTo>
                    <a:pt x="517900" y="819848"/>
                    <a:pt x="451998" y="590013"/>
                    <a:pt x="371267" y="455736"/>
                  </a:cubicBezTo>
                  <a:cubicBezTo>
                    <a:pt x="290536" y="321459"/>
                    <a:pt x="13745" y="19130"/>
                    <a:pt x="565" y="100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2" name="フリーフォーム 1571">
              <a:extLst>
                <a:ext uri="{FF2B5EF4-FFF2-40B4-BE49-F238E27FC236}">
                  <a16:creationId xmlns:a16="http://schemas.microsoft.com/office/drawing/2014/main" id="{C40A1DF5-E7CE-ABFF-219C-569852803D60}"/>
                </a:ext>
              </a:extLst>
            </p:cNvPr>
            <p:cNvSpPr/>
            <p:nvPr/>
          </p:nvSpPr>
          <p:spPr>
            <a:xfrm>
              <a:off x="4136781" y="5699648"/>
              <a:ext cx="107010" cy="858607"/>
            </a:xfrm>
            <a:custGeom>
              <a:avLst/>
              <a:gdLst>
                <a:gd name="connsiteX0" fmla="*/ 261 w 107010"/>
                <a:gd name="connsiteY0" fmla="*/ 9174 h 858607"/>
                <a:gd name="connsiteX1" fmla="*/ 104058 w 107010"/>
                <a:gd name="connsiteY1" fmla="*/ 849433 h 858607"/>
                <a:gd name="connsiteX2" fmla="*/ 74402 w 107010"/>
                <a:gd name="connsiteY2" fmla="*/ 429303 h 858607"/>
                <a:gd name="connsiteX3" fmla="*/ 261 w 107010"/>
                <a:gd name="connsiteY3" fmla="*/ 9174 h 85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10" h="858607">
                  <a:moveTo>
                    <a:pt x="261" y="9174"/>
                  </a:moveTo>
                  <a:cubicBezTo>
                    <a:pt x="5204" y="79196"/>
                    <a:pt x="91701" y="779412"/>
                    <a:pt x="104058" y="849433"/>
                  </a:cubicBezTo>
                  <a:cubicBezTo>
                    <a:pt x="116415" y="919454"/>
                    <a:pt x="86759" y="570170"/>
                    <a:pt x="74402" y="429303"/>
                  </a:cubicBezTo>
                  <a:cubicBezTo>
                    <a:pt x="62045" y="288436"/>
                    <a:pt x="-4682" y="-60848"/>
                    <a:pt x="261" y="917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3" name="フリーフォーム 1572">
              <a:extLst>
                <a:ext uri="{FF2B5EF4-FFF2-40B4-BE49-F238E27FC236}">
                  <a16:creationId xmlns:a16="http://schemas.microsoft.com/office/drawing/2014/main" id="{47C66D03-7AB2-D7EE-FA5B-451BFB08EFF5}"/>
                </a:ext>
              </a:extLst>
            </p:cNvPr>
            <p:cNvSpPr/>
            <p:nvPr/>
          </p:nvSpPr>
          <p:spPr>
            <a:xfrm>
              <a:off x="4126291" y="8110933"/>
              <a:ext cx="248089" cy="647570"/>
            </a:xfrm>
            <a:custGeom>
              <a:avLst/>
              <a:gdLst>
                <a:gd name="connsiteX0" fmla="*/ 248001 w 248089"/>
                <a:gd name="connsiteY0" fmla="*/ 42 h 647570"/>
                <a:gd name="connsiteX1" fmla="*/ 70064 w 248089"/>
                <a:gd name="connsiteY1" fmla="*/ 291662 h 647570"/>
                <a:gd name="connsiteX2" fmla="*/ 866 w 248089"/>
                <a:gd name="connsiteY2" fmla="*/ 647536 h 647570"/>
                <a:gd name="connsiteX3" fmla="*/ 45350 w 248089"/>
                <a:gd name="connsiteY3" fmla="*/ 311432 h 647570"/>
                <a:gd name="connsiteX4" fmla="*/ 248001 w 248089"/>
                <a:gd name="connsiteY4" fmla="*/ 42 h 64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089" h="647570">
                  <a:moveTo>
                    <a:pt x="248001" y="42"/>
                  </a:moveTo>
                  <a:cubicBezTo>
                    <a:pt x="252120" y="-3253"/>
                    <a:pt x="111253" y="183746"/>
                    <a:pt x="70064" y="291662"/>
                  </a:cubicBezTo>
                  <a:cubicBezTo>
                    <a:pt x="28875" y="399578"/>
                    <a:pt x="4985" y="644241"/>
                    <a:pt x="866" y="647536"/>
                  </a:cubicBezTo>
                  <a:cubicBezTo>
                    <a:pt x="-3253" y="650831"/>
                    <a:pt x="6632" y="416052"/>
                    <a:pt x="45350" y="311432"/>
                  </a:cubicBezTo>
                  <a:cubicBezTo>
                    <a:pt x="84068" y="206812"/>
                    <a:pt x="243882" y="3337"/>
                    <a:pt x="248001" y="4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4" name="フリーフォーム 1573">
              <a:extLst>
                <a:ext uri="{FF2B5EF4-FFF2-40B4-BE49-F238E27FC236}">
                  <a16:creationId xmlns:a16="http://schemas.microsoft.com/office/drawing/2014/main" id="{D96403B3-8C33-5DA5-CFB1-E296634FDA37}"/>
                </a:ext>
              </a:extLst>
            </p:cNvPr>
            <p:cNvSpPr/>
            <p:nvPr/>
          </p:nvSpPr>
          <p:spPr>
            <a:xfrm>
              <a:off x="4087353" y="8708776"/>
              <a:ext cx="118887" cy="602284"/>
            </a:xfrm>
            <a:custGeom>
              <a:avLst/>
              <a:gdLst>
                <a:gd name="connsiteX0" fmla="*/ 118887 w 118887"/>
                <a:gd name="connsiteY0" fmla="*/ 266 h 602284"/>
                <a:gd name="connsiteX1" fmla="*/ 34861 w 118887"/>
                <a:gd name="connsiteY1" fmla="*/ 291886 h 602284"/>
                <a:gd name="connsiteX2" fmla="*/ 262 w 118887"/>
                <a:gd name="connsiteY2" fmla="*/ 598333 h 602284"/>
                <a:gd name="connsiteX3" fmla="*/ 20033 w 118887"/>
                <a:gd name="connsiteY3" fmla="*/ 64521 h 602284"/>
                <a:gd name="connsiteX4" fmla="*/ 39804 w 118887"/>
                <a:gd name="connsiteY4" fmla="*/ 168318 h 602284"/>
                <a:gd name="connsiteX5" fmla="*/ 34861 w 118887"/>
                <a:gd name="connsiteY5" fmla="*/ 237516 h 602284"/>
                <a:gd name="connsiteX6" fmla="*/ 118887 w 118887"/>
                <a:gd name="connsiteY6" fmla="*/ 266 h 6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887" h="602284">
                  <a:moveTo>
                    <a:pt x="118887" y="266"/>
                  </a:moveTo>
                  <a:cubicBezTo>
                    <a:pt x="118887" y="9328"/>
                    <a:pt x="54632" y="192208"/>
                    <a:pt x="34861" y="291886"/>
                  </a:cubicBezTo>
                  <a:cubicBezTo>
                    <a:pt x="15090" y="391564"/>
                    <a:pt x="2733" y="636227"/>
                    <a:pt x="262" y="598333"/>
                  </a:cubicBezTo>
                  <a:cubicBezTo>
                    <a:pt x="-2209" y="560439"/>
                    <a:pt x="13443" y="136190"/>
                    <a:pt x="20033" y="64521"/>
                  </a:cubicBezTo>
                  <a:cubicBezTo>
                    <a:pt x="26623" y="-7148"/>
                    <a:pt x="37333" y="139486"/>
                    <a:pt x="39804" y="168318"/>
                  </a:cubicBezTo>
                  <a:cubicBezTo>
                    <a:pt x="42275" y="197150"/>
                    <a:pt x="24976" y="258934"/>
                    <a:pt x="34861" y="237516"/>
                  </a:cubicBezTo>
                  <a:cubicBezTo>
                    <a:pt x="44746" y="216098"/>
                    <a:pt x="118887" y="-8796"/>
                    <a:pt x="118887" y="26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5" name="フリーフォーム 1574">
              <a:extLst>
                <a:ext uri="{FF2B5EF4-FFF2-40B4-BE49-F238E27FC236}">
                  <a16:creationId xmlns:a16="http://schemas.microsoft.com/office/drawing/2014/main" id="{14D10643-A5BC-7B65-354F-72F266C9FA55}"/>
                </a:ext>
              </a:extLst>
            </p:cNvPr>
            <p:cNvSpPr/>
            <p:nvPr/>
          </p:nvSpPr>
          <p:spPr>
            <a:xfrm>
              <a:off x="4136542" y="9257865"/>
              <a:ext cx="737534" cy="86210"/>
            </a:xfrm>
            <a:custGeom>
              <a:avLst/>
              <a:gdLst>
                <a:gd name="connsiteX0" fmla="*/ 483 w 737534"/>
                <a:gd name="connsiteY0" fmla="*/ 86160 h 86210"/>
                <a:gd name="connsiteX1" fmla="*/ 429108 w 737534"/>
                <a:gd name="connsiteY1" fmla="*/ 41710 h 86210"/>
                <a:gd name="connsiteX2" fmla="*/ 737083 w 737534"/>
                <a:gd name="connsiteY2" fmla="*/ 29010 h 86210"/>
                <a:gd name="connsiteX3" fmla="*/ 362433 w 737534"/>
                <a:gd name="connsiteY3" fmla="*/ 435 h 86210"/>
                <a:gd name="connsiteX4" fmla="*/ 479908 w 737534"/>
                <a:gd name="connsiteY4" fmla="*/ 13135 h 86210"/>
                <a:gd name="connsiteX5" fmla="*/ 346558 w 737534"/>
                <a:gd name="connsiteY5" fmla="*/ 32185 h 86210"/>
                <a:gd name="connsiteX6" fmla="*/ 483 w 737534"/>
                <a:gd name="connsiteY6" fmla="*/ 86160 h 8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534" h="86210">
                  <a:moveTo>
                    <a:pt x="483" y="86160"/>
                  </a:moveTo>
                  <a:cubicBezTo>
                    <a:pt x="14241" y="87747"/>
                    <a:pt x="306341" y="51235"/>
                    <a:pt x="429108" y="41710"/>
                  </a:cubicBezTo>
                  <a:cubicBezTo>
                    <a:pt x="551875" y="32185"/>
                    <a:pt x="748195" y="35889"/>
                    <a:pt x="737083" y="29010"/>
                  </a:cubicBezTo>
                  <a:cubicBezTo>
                    <a:pt x="725971" y="22131"/>
                    <a:pt x="405295" y="3081"/>
                    <a:pt x="362433" y="435"/>
                  </a:cubicBezTo>
                  <a:cubicBezTo>
                    <a:pt x="319571" y="-2211"/>
                    <a:pt x="482554" y="7843"/>
                    <a:pt x="479908" y="13135"/>
                  </a:cubicBezTo>
                  <a:cubicBezTo>
                    <a:pt x="477262" y="18427"/>
                    <a:pt x="422758" y="23189"/>
                    <a:pt x="346558" y="32185"/>
                  </a:cubicBezTo>
                  <a:cubicBezTo>
                    <a:pt x="270358" y="41181"/>
                    <a:pt x="-13275" y="84573"/>
                    <a:pt x="483" y="8616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6" name="フリーフォーム 1575">
              <a:extLst>
                <a:ext uri="{FF2B5EF4-FFF2-40B4-BE49-F238E27FC236}">
                  <a16:creationId xmlns:a16="http://schemas.microsoft.com/office/drawing/2014/main" id="{6100F226-6438-4352-4CFB-AE7F87C12B51}"/>
                </a:ext>
              </a:extLst>
            </p:cNvPr>
            <p:cNvSpPr/>
            <p:nvPr/>
          </p:nvSpPr>
          <p:spPr>
            <a:xfrm>
              <a:off x="4079826" y="9245193"/>
              <a:ext cx="887110" cy="79782"/>
            </a:xfrm>
            <a:custGeom>
              <a:avLst/>
              <a:gdLst>
                <a:gd name="connsiteX0" fmla="*/ 49 w 887110"/>
                <a:gd name="connsiteY0" fmla="*/ 79782 h 79782"/>
                <a:gd name="connsiteX1" fmla="*/ 327074 w 887110"/>
                <a:gd name="connsiteY1" fmla="*/ 35332 h 79782"/>
                <a:gd name="connsiteX2" fmla="*/ 873174 w 887110"/>
                <a:gd name="connsiteY2" fmla="*/ 3582 h 79782"/>
                <a:gd name="connsiteX3" fmla="*/ 682674 w 887110"/>
                <a:gd name="connsiteY3" fmla="*/ 3582 h 79782"/>
                <a:gd name="connsiteX4" fmla="*/ 228649 w 887110"/>
                <a:gd name="connsiteY4" fmla="*/ 28982 h 79782"/>
                <a:gd name="connsiteX5" fmla="*/ 301674 w 887110"/>
                <a:gd name="connsiteY5" fmla="*/ 35332 h 79782"/>
                <a:gd name="connsiteX6" fmla="*/ 49 w 887110"/>
                <a:gd name="connsiteY6" fmla="*/ 79782 h 7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7110" h="79782">
                  <a:moveTo>
                    <a:pt x="49" y="79782"/>
                  </a:moveTo>
                  <a:cubicBezTo>
                    <a:pt x="4282" y="79782"/>
                    <a:pt x="181553" y="48032"/>
                    <a:pt x="327074" y="35332"/>
                  </a:cubicBezTo>
                  <a:cubicBezTo>
                    <a:pt x="472595" y="22632"/>
                    <a:pt x="813907" y="8874"/>
                    <a:pt x="873174" y="3582"/>
                  </a:cubicBezTo>
                  <a:cubicBezTo>
                    <a:pt x="932441" y="-1710"/>
                    <a:pt x="790095" y="-651"/>
                    <a:pt x="682674" y="3582"/>
                  </a:cubicBezTo>
                  <a:cubicBezTo>
                    <a:pt x="575253" y="7815"/>
                    <a:pt x="292149" y="23690"/>
                    <a:pt x="228649" y="28982"/>
                  </a:cubicBezTo>
                  <a:cubicBezTo>
                    <a:pt x="165149" y="34274"/>
                    <a:pt x="337128" y="27395"/>
                    <a:pt x="301674" y="35332"/>
                  </a:cubicBezTo>
                  <a:cubicBezTo>
                    <a:pt x="266220" y="43269"/>
                    <a:pt x="-4184" y="79782"/>
                    <a:pt x="49" y="7978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7" name="フリーフォーム 1576">
              <a:extLst>
                <a:ext uri="{FF2B5EF4-FFF2-40B4-BE49-F238E27FC236}">
                  <a16:creationId xmlns:a16="http://schemas.microsoft.com/office/drawing/2014/main" id="{65A3A78F-D2E1-1E5B-41A5-7332C4A7D73D}"/>
                </a:ext>
              </a:extLst>
            </p:cNvPr>
            <p:cNvSpPr/>
            <p:nvPr/>
          </p:nvSpPr>
          <p:spPr>
            <a:xfrm>
              <a:off x="4755998" y="9154735"/>
              <a:ext cx="635163" cy="144922"/>
            </a:xfrm>
            <a:custGeom>
              <a:avLst/>
              <a:gdLst>
                <a:gd name="connsiteX0" fmla="*/ 152 w 635163"/>
                <a:gd name="connsiteY0" fmla="*/ 144840 h 144922"/>
                <a:gd name="connsiteX1" fmla="*/ 298602 w 635163"/>
                <a:gd name="connsiteY1" fmla="*/ 62290 h 144922"/>
                <a:gd name="connsiteX2" fmla="*/ 635152 w 635163"/>
                <a:gd name="connsiteY2" fmla="*/ 1965 h 144922"/>
                <a:gd name="connsiteX3" fmla="*/ 311302 w 635163"/>
                <a:gd name="connsiteY3" fmla="*/ 14665 h 144922"/>
                <a:gd name="connsiteX4" fmla="*/ 457352 w 635163"/>
                <a:gd name="connsiteY4" fmla="*/ 14665 h 144922"/>
                <a:gd name="connsiteX5" fmla="*/ 260502 w 635163"/>
                <a:gd name="connsiteY5" fmla="*/ 46415 h 144922"/>
                <a:gd name="connsiteX6" fmla="*/ 152 w 635163"/>
                <a:gd name="connsiteY6" fmla="*/ 144840 h 14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163" h="144922">
                  <a:moveTo>
                    <a:pt x="152" y="144840"/>
                  </a:moveTo>
                  <a:cubicBezTo>
                    <a:pt x="6502" y="147486"/>
                    <a:pt x="192769" y="86102"/>
                    <a:pt x="298602" y="62290"/>
                  </a:cubicBezTo>
                  <a:cubicBezTo>
                    <a:pt x="404435" y="38478"/>
                    <a:pt x="633035" y="9902"/>
                    <a:pt x="635152" y="1965"/>
                  </a:cubicBezTo>
                  <a:cubicBezTo>
                    <a:pt x="637269" y="-5972"/>
                    <a:pt x="340935" y="12548"/>
                    <a:pt x="311302" y="14665"/>
                  </a:cubicBezTo>
                  <a:cubicBezTo>
                    <a:pt x="281669" y="16782"/>
                    <a:pt x="465819" y="9373"/>
                    <a:pt x="457352" y="14665"/>
                  </a:cubicBezTo>
                  <a:cubicBezTo>
                    <a:pt x="448885" y="19957"/>
                    <a:pt x="334056" y="25778"/>
                    <a:pt x="260502" y="46415"/>
                  </a:cubicBezTo>
                  <a:cubicBezTo>
                    <a:pt x="186948" y="67052"/>
                    <a:pt x="-6198" y="142194"/>
                    <a:pt x="152" y="14484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8" name="フリーフォーム 1577">
              <a:extLst>
                <a:ext uri="{FF2B5EF4-FFF2-40B4-BE49-F238E27FC236}">
                  <a16:creationId xmlns:a16="http://schemas.microsoft.com/office/drawing/2014/main" id="{4630C614-A79D-95A6-0182-9A4BD27ED6EB}"/>
                </a:ext>
              </a:extLst>
            </p:cNvPr>
            <p:cNvSpPr/>
            <p:nvPr/>
          </p:nvSpPr>
          <p:spPr>
            <a:xfrm>
              <a:off x="5327431" y="8860949"/>
              <a:ext cx="954044" cy="286391"/>
            </a:xfrm>
            <a:custGeom>
              <a:avLst/>
              <a:gdLst>
                <a:gd name="connsiteX0" fmla="*/ 219 w 954044"/>
                <a:gd name="connsiteY0" fmla="*/ 286226 h 286391"/>
                <a:gd name="connsiteX1" fmla="*/ 308194 w 954044"/>
                <a:gd name="connsiteY1" fmla="*/ 95726 h 286391"/>
                <a:gd name="connsiteX2" fmla="*/ 952719 w 954044"/>
                <a:gd name="connsiteY2" fmla="*/ 6826 h 286391"/>
                <a:gd name="connsiteX3" fmla="*/ 485994 w 954044"/>
                <a:gd name="connsiteY3" fmla="*/ 6826 h 286391"/>
                <a:gd name="connsiteX4" fmla="*/ 835244 w 954044"/>
                <a:gd name="connsiteY4" fmla="*/ 13176 h 286391"/>
                <a:gd name="connsiteX5" fmla="*/ 533619 w 954044"/>
                <a:gd name="connsiteY5" fmla="*/ 44926 h 286391"/>
                <a:gd name="connsiteX6" fmla="*/ 349469 w 954044"/>
                <a:gd name="connsiteY6" fmla="*/ 60801 h 286391"/>
                <a:gd name="connsiteX7" fmla="*/ 219 w 954044"/>
                <a:gd name="connsiteY7" fmla="*/ 286226 h 28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4044" h="286391">
                  <a:moveTo>
                    <a:pt x="219" y="286226"/>
                  </a:moveTo>
                  <a:cubicBezTo>
                    <a:pt x="-6660" y="292047"/>
                    <a:pt x="149444" y="142293"/>
                    <a:pt x="308194" y="95726"/>
                  </a:cubicBezTo>
                  <a:cubicBezTo>
                    <a:pt x="466944" y="49159"/>
                    <a:pt x="923086" y="21643"/>
                    <a:pt x="952719" y="6826"/>
                  </a:cubicBezTo>
                  <a:cubicBezTo>
                    <a:pt x="982352" y="-7991"/>
                    <a:pt x="505573" y="5768"/>
                    <a:pt x="485994" y="6826"/>
                  </a:cubicBezTo>
                  <a:cubicBezTo>
                    <a:pt x="466415" y="7884"/>
                    <a:pt x="827307" y="6826"/>
                    <a:pt x="835244" y="13176"/>
                  </a:cubicBezTo>
                  <a:cubicBezTo>
                    <a:pt x="843181" y="19526"/>
                    <a:pt x="614581" y="36989"/>
                    <a:pt x="533619" y="44926"/>
                  </a:cubicBezTo>
                  <a:cubicBezTo>
                    <a:pt x="452657" y="52863"/>
                    <a:pt x="438898" y="24288"/>
                    <a:pt x="349469" y="60801"/>
                  </a:cubicBezTo>
                  <a:cubicBezTo>
                    <a:pt x="260040" y="97314"/>
                    <a:pt x="7098" y="280405"/>
                    <a:pt x="219" y="2862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9" name="フリーフォーム 1578">
              <a:extLst>
                <a:ext uri="{FF2B5EF4-FFF2-40B4-BE49-F238E27FC236}">
                  <a16:creationId xmlns:a16="http://schemas.microsoft.com/office/drawing/2014/main" id="{06D20426-32FB-96C9-1CF3-A88C1EA70CF0}"/>
                </a:ext>
              </a:extLst>
            </p:cNvPr>
            <p:cNvSpPr/>
            <p:nvPr/>
          </p:nvSpPr>
          <p:spPr>
            <a:xfrm>
              <a:off x="5344475" y="8879887"/>
              <a:ext cx="530636" cy="287945"/>
            </a:xfrm>
            <a:custGeom>
              <a:avLst/>
              <a:gdLst>
                <a:gd name="connsiteX0" fmla="*/ 5400 w 530636"/>
                <a:gd name="connsiteY0" fmla="*/ 286338 h 287945"/>
                <a:gd name="connsiteX1" fmla="*/ 164150 w 530636"/>
                <a:gd name="connsiteY1" fmla="*/ 156163 h 287945"/>
                <a:gd name="connsiteX2" fmla="*/ 526100 w 530636"/>
                <a:gd name="connsiteY2" fmla="*/ 3763 h 287945"/>
                <a:gd name="connsiteX3" fmla="*/ 345125 w 530636"/>
                <a:gd name="connsiteY3" fmla="*/ 64088 h 287945"/>
                <a:gd name="connsiteX4" fmla="*/ 5400 w 530636"/>
                <a:gd name="connsiteY4" fmla="*/ 286338 h 28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636" h="287945">
                  <a:moveTo>
                    <a:pt x="5400" y="286338"/>
                  </a:moveTo>
                  <a:cubicBezTo>
                    <a:pt x="-24763" y="301684"/>
                    <a:pt x="77367" y="203259"/>
                    <a:pt x="164150" y="156163"/>
                  </a:cubicBezTo>
                  <a:cubicBezTo>
                    <a:pt x="250933" y="109067"/>
                    <a:pt x="495938" y="19109"/>
                    <a:pt x="526100" y="3763"/>
                  </a:cubicBezTo>
                  <a:cubicBezTo>
                    <a:pt x="556263" y="-11583"/>
                    <a:pt x="429263" y="22284"/>
                    <a:pt x="345125" y="64088"/>
                  </a:cubicBezTo>
                  <a:cubicBezTo>
                    <a:pt x="260988" y="105892"/>
                    <a:pt x="35563" y="270992"/>
                    <a:pt x="5400" y="28633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0" name="フリーフォーム 1579">
              <a:extLst>
                <a:ext uri="{FF2B5EF4-FFF2-40B4-BE49-F238E27FC236}">
                  <a16:creationId xmlns:a16="http://schemas.microsoft.com/office/drawing/2014/main" id="{7B2BE9A6-CDB9-8C9D-F429-FA009FE721A7}"/>
                </a:ext>
              </a:extLst>
            </p:cNvPr>
            <p:cNvSpPr/>
            <p:nvPr/>
          </p:nvSpPr>
          <p:spPr>
            <a:xfrm>
              <a:off x="6298763" y="8902572"/>
              <a:ext cx="1554164" cy="467090"/>
            </a:xfrm>
            <a:custGeom>
              <a:avLst/>
              <a:gdLst>
                <a:gd name="connsiteX0" fmla="*/ 437 w 1554164"/>
                <a:gd name="connsiteY0" fmla="*/ 128 h 467090"/>
                <a:gd name="connsiteX1" fmla="*/ 394137 w 1554164"/>
                <a:gd name="connsiteY1" fmla="*/ 130303 h 467090"/>
                <a:gd name="connsiteX2" fmla="*/ 1553012 w 1554164"/>
                <a:gd name="connsiteY2" fmla="*/ 466853 h 467090"/>
                <a:gd name="connsiteX3" fmla="*/ 625912 w 1554164"/>
                <a:gd name="connsiteY3" fmla="*/ 187453 h 467090"/>
                <a:gd name="connsiteX4" fmla="*/ 1429187 w 1554164"/>
                <a:gd name="connsiteY4" fmla="*/ 412878 h 467090"/>
                <a:gd name="connsiteX5" fmla="*/ 406837 w 1554164"/>
                <a:gd name="connsiteY5" fmla="*/ 79503 h 467090"/>
                <a:gd name="connsiteX6" fmla="*/ 962462 w 1554164"/>
                <a:gd name="connsiteY6" fmla="*/ 285878 h 467090"/>
                <a:gd name="connsiteX7" fmla="*/ 235387 w 1554164"/>
                <a:gd name="connsiteY7" fmla="*/ 38228 h 467090"/>
                <a:gd name="connsiteX8" fmla="*/ 314762 w 1554164"/>
                <a:gd name="connsiteY8" fmla="*/ 104903 h 467090"/>
                <a:gd name="connsiteX9" fmla="*/ 437 w 1554164"/>
                <a:gd name="connsiteY9" fmla="*/ 128 h 46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4164" h="467090">
                  <a:moveTo>
                    <a:pt x="437" y="128"/>
                  </a:moveTo>
                  <a:cubicBezTo>
                    <a:pt x="13666" y="4361"/>
                    <a:pt x="135375" y="52516"/>
                    <a:pt x="394137" y="130303"/>
                  </a:cubicBezTo>
                  <a:cubicBezTo>
                    <a:pt x="652900" y="208091"/>
                    <a:pt x="1514383" y="457328"/>
                    <a:pt x="1553012" y="466853"/>
                  </a:cubicBezTo>
                  <a:cubicBezTo>
                    <a:pt x="1591641" y="476378"/>
                    <a:pt x="646550" y="196449"/>
                    <a:pt x="625912" y="187453"/>
                  </a:cubicBezTo>
                  <a:cubicBezTo>
                    <a:pt x="605275" y="178457"/>
                    <a:pt x="1465699" y="430870"/>
                    <a:pt x="1429187" y="412878"/>
                  </a:cubicBezTo>
                  <a:cubicBezTo>
                    <a:pt x="1392675" y="394886"/>
                    <a:pt x="484624" y="100670"/>
                    <a:pt x="406837" y="79503"/>
                  </a:cubicBezTo>
                  <a:cubicBezTo>
                    <a:pt x="329050" y="58336"/>
                    <a:pt x="991037" y="292757"/>
                    <a:pt x="962462" y="285878"/>
                  </a:cubicBezTo>
                  <a:cubicBezTo>
                    <a:pt x="933887" y="278999"/>
                    <a:pt x="343337" y="68390"/>
                    <a:pt x="235387" y="38228"/>
                  </a:cubicBezTo>
                  <a:cubicBezTo>
                    <a:pt x="127437" y="8066"/>
                    <a:pt x="351274" y="112311"/>
                    <a:pt x="314762" y="104903"/>
                  </a:cubicBezTo>
                  <a:cubicBezTo>
                    <a:pt x="278250" y="97495"/>
                    <a:pt x="-12792" y="-4105"/>
                    <a:pt x="437" y="12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1" name="フリーフォーム 1580">
              <a:extLst>
                <a:ext uri="{FF2B5EF4-FFF2-40B4-BE49-F238E27FC236}">
                  <a16:creationId xmlns:a16="http://schemas.microsoft.com/office/drawing/2014/main" id="{CF99A23C-5857-E693-20B7-0A5144E670EA}"/>
                </a:ext>
              </a:extLst>
            </p:cNvPr>
            <p:cNvSpPr/>
            <p:nvPr/>
          </p:nvSpPr>
          <p:spPr>
            <a:xfrm>
              <a:off x="6651528" y="7242061"/>
              <a:ext cx="139807" cy="816248"/>
            </a:xfrm>
            <a:custGeom>
              <a:avLst/>
              <a:gdLst>
                <a:gd name="connsiteX0" fmla="*/ 139797 w 139807"/>
                <a:gd name="connsiteY0" fmla="*/ 114 h 816248"/>
                <a:gd name="connsiteX1" fmla="*/ 35022 w 139807"/>
                <a:gd name="connsiteY1" fmla="*/ 470014 h 816248"/>
                <a:gd name="connsiteX2" fmla="*/ 97 w 139807"/>
                <a:gd name="connsiteY2" fmla="*/ 816089 h 816248"/>
                <a:gd name="connsiteX3" fmla="*/ 28672 w 139807"/>
                <a:gd name="connsiteY3" fmla="*/ 428739 h 816248"/>
                <a:gd name="connsiteX4" fmla="*/ 139797 w 139807"/>
                <a:gd name="connsiteY4" fmla="*/ 114 h 81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807" h="816248">
                  <a:moveTo>
                    <a:pt x="139797" y="114"/>
                  </a:moveTo>
                  <a:cubicBezTo>
                    <a:pt x="140855" y="6993"/>
                    <a:pt x="58305" y="334018"/>
                    <a:pt x="35022" y="470014"/>
                  </a:cubicBezTo>
                  <a:cubicBezTo>
                    <a:pt x="11739" y="606010"/>
                    <a:pt x="1155" y="822968"/>
                    <a:pt x="97" y="816089"/>
                  </a:cubicBezTo>
                  <a:cubicBezTo>
                    <a:pt x="-961" y="809210"/>
                    <a:pt x="6447" y="558385"/>
                    <a:pt x="28672" y="428739"/>
                  </a:cubicBezTo>
                  <a:cubicBezTo>
                    <a:pt x="50897" y="299093"/>
                    <a:pt x="138739" y="-6765"/>
                    <a:pt x="139797" y="11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2" name="フリーフォーム 1581">
              <a:extLst>
                <a:ext uri="{FF2B5EF4-FFF2-40B4-BE49-F238E27FC236}">
                  <a16:creationId xmlns:a16="http://schemas.microsoft.com/office/drawing/2014/main" id="{9825EB92-B5BA-0EF5-5BF2-EB46874CE20E}"/>
                </a:ext>
              </a:extLst>
            </p:cNvPr>
            <p:cNvSpPr/>
            <p:nvPr/>
          </p:nvSpPr>
          <p:spPr>
            <a:xfrm>
              <a:off x="6730383" y="6035158"/>
              <a:ext cx="197536" cy="770005"/>
            </a:xfrm>
            <a:custGeom>
              <a:avLst/>
              <a:gdLst>
                <a:gd name="connsiteX0" fmla="*/ 197467 w 197536"/>
                <a:gd name="connsiteY0" fmla="*/ 517 h 770005"/>
                <a:gd name="connsiteX1" fmla="*/ 133967 w 197536"/>
                <a:gd name="connsiteY1" fmla="*/ 127517 h 770005"/>
                <a:gd name="connsiteX2" fmla="*/ 86342 w 197536"/>
                <a:gd name="connsiteY2" fmla="*/ 298967 h 770005"/>
                <a:gd name="connsiteX3" fmla="*/ 127617 w 197536"/>
                <a:gd name="connsiteY3" fmla="*/ 206892 h 770005"/>
                <a:gd name="connsiteX4" fmla="*/ 67292 w 197536"/>
                <a:gd name="connsiteY4" fmla="*/ 387867 h 770005"/>
                <a:gd name="connsiteX5" fmla="*/ 617 w 197536"/>
                <a:gd name="connsiteY5" fmla="*/ 768867 h 770005"/>
                <a:gd name="connsiteX6" fmla="*/ 108567 w 197536"/>
                <a:gd name="connsiteY6" fmla="*/ 254517 h 770005"/>
                <a:gd name="connsiteX7" fmla="*/ 121267 w 197536"/>
                <a:gd name="connsiteY7" fmla="*/ 175142 h 770005"/>
                <a:gd name="connsiteX8" fmla="*/ 197467 w 197536"/>
                <a:gd name="connsiteY8" fmla="*/ 517 h 77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536" h="770005">
                  <a:moveTo>
                    <a:pt x="197467" y="517"/>
                  </a:moveTo>
                  <a:cubicBezTo>
                    <a:pt x="199584" y="-7420"/>
                    <a:pt x="152488" y="77775"/>
                    <a:pt x="133967" y="127517"/>
                  </a:cubicBezTo>
                  <a:cubicBezTo>
                    <a:pt x="115446" y="177259"/>
                    <a:pt x="87400" y="285738"/>
                    <a:pt x="86342" y="298967"/>
                  </a:cubicBezTo>
                  <a:cubicBezTo>
                    <a:pt x="85284" y="312196"/>
                    <a:pt x="130792" y="192075"/>
                    <a:pt x="127617" y="206892"/>
                  </a:cubicBezTo>
                  <a:cubicBezTo>
                    <a:pt x="124442" y="221709"/>
                    <a:pt x="88459" y="294205"/>
                    <a:pt x="67292" y="387867"/>
                  </a:cubicBezTo>
                  <a:cubicBezTo>
                    <a:pt x="46125" y="481529"/>
                    <a:pt x="-6262" y="791092"/>
                    <a:pt x="617" y="768867"/>
                  </a:cubicBezTo>
                  <a:cubicBezTo>
                    <a:pt x="7496" y="746642"/>
                    <a:pt x="88459" y="353471"/>
                    <a:pt x="108567" y="254517"/>
                  </a:cubicBezTo>
                  <a:cubicBezTo>
                    <a:pt x="128675" y="155563"/>
                    <a:pt x="108038" y="211655"/>
                    <a:pt x="121267" y="175142"/>
                  </a:cubicBezTo>
                  <a:cubicBezTo>
                    <a:pt x="134496" y="138630"/>
                    <a:pt x="195350" y="8454"/>
                    <a:pt x="197467" y="51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3" name="フリーフォーム 1582">
              <a:extLst>
                <a:ext uri="{FF2B5EF4-FFF2-40B4-BE49-F238E27FC236}">
                  <a16:creationId xmlns:a16="http://schemas.microsoft.com/office/drawing/2014/main" id="{2B9A0B9A-BD2A-8902-2C0F-6B483156EBBB}"/>
                </a:ext>
              </a:extLst>
            </p:cNvPr>
            <p:cNvSpPr/>
            <p:nvPr/>
          </p:nvSpPr>
          <p:spPr>
            <a:xfrm>
              <a:off x="6690468" y="6813539"/>
              <a:ext cx="88216" cy="404539"/>
            </a:xfrm>
            <a:custGeom>
              <a:avLst/>
              <a:gdLst>
                <a:gd name="connsiteX0" fmla="*/ 62757 w 88216"/>
                <a:gd name="connsiteY0" fmla="*/ 11 h 404539"/>
                <a:gd name="connsiteX1" fmla="*/ 31007 w 88216"/>
                <a:gd name="connsiteY1" fmla="*/ 180986 h 404539"/>
                <a:gd name="connsiteX2" fmla="*/ 88157 w 88216"/>
                <a:gd name="connsiteY2" fmla="*/ 403236 h 404539"/>
                <a:gd name="connsiteX3" fmla="*/ 18307 w 88216"/>
                <a:gd name="connsiteY3" fmla="*/ 73036 h 404539"/>
                <a:gd name="connsiteX4" fmla="*/ 2432 w 88216"/>
                <a:gd name="connsiteY4" fmla="*/ 171461 h 404539"/>
                <a:gd name="connsiteX5" fmla="*/ 62757 w 88216"/>
                <a:gd name="connsiteY5" fmla="*/ 11 h 40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16" h="404539">
                  <a:moveTo>
                    <a:pt x="62757" y="11"/>
                  </a:moveTo>
                  <a:cubicBezTo>
                    <a:pt x="67519" y="1598"/>
                    <a:pt x="26774" y="113782"/>
                    <a:pt x="31007" y="180986"/>
                  </a:cubicBezTo>
                  <a:cubicBezTo>
                    <a:pt x="35240" y="248190"/>
                    <a:pt x="90274" y="421228"/>
                    <a:pt x="88157" y="403236"/>
                  </a:cubicBezTo>
                  <a:cubicBezTo>
                    <a:pt x="86040" y="385244"/>
                    <a:pt x="32594" y="111665"/>
                    <a:pt x="18307" y="73036"/>
                  </a:cubicBezTo>
                  <a:cubicBezTo>
                    <a:pt x="4020" y="34407"/>
                    <a:pt x="-4447" y="182573"/>
                    <a:pt x="2432" y="171461"/>
                  </a:cubicBezTo>
                  <a:cubicBezTo>
                    <a:pt x="9311" y="160349"/>
                    <a:pt x="57995" y="-1576"/>
                    <a:pt x="62757" y="1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4" name="フリーフォーム 1583">
              <a:extLst>
                <a:ext uri="{FF2B5EF4-FFF2-40B4-BE49-F238E27FC236}">
                  <a16:creationId xmlns:a16="http://schemas.microsoft.com/office/drawing/2014/main" id="{866BA9B1-FCC4-C028-281C-18EA64D41663}"/>
                </a:ext>
              </a:extLst>
            </p:cNvPr>
            <p:cNvSpPr/>
            <p:nvPr/>
          </p:nvSpPr>
          <p:spPr>
            <a:xfrm>
              <a:off x="6670667" y="5594272"/>
              <a:ext cx="171478" cy="327132"/>
            </a:xfrm>
            <a:custGeom>
              <a:avLst/>
              <a:gdLst>
                <a:gd name="connsiteX0" fmla="*/ 8 w 171478"/>
                <a:gd name="connsiteY0" fmla="*/ 78 h 327132"/>
                <a:gd name="connsiteX1" fmla="*/ 111133 w 171478"/>
                <a:gd name="connsiteY1" fmla="*/ 69928 h 327132"/>
                <a:gd name="connsiteX2" fmla="*/ 107958 w 171478"/>
                <a:gd name="connsiteY2" fmla="*/ 44528 h 327132"/>
                <a:gd name="connsiteX3" fmla="*/ 114308 w 171478"/>
                <a:gd name="connsiteY3" fmla="*/ 238203 h 327132"/>
                <a:gd name="connsiteX4" fmla="*/ 117483 w 171478"/>
                <a:gd name="connsiteY4" fmla="*/ 285828 h 327132"/>
                <a:gd name="connsiteX5" fmla="*/ 171458 w 171478"/>
                <a:gd name="connsiteY5" fmla="*/ 327103 h 327132"/>
                <a:gd name="connsiteX6" fmla="*/ 123833 w 171478"/>
                <a:gd name="connsiteY6" fmla="*/ 279478 h 327132"/>
                <a:gd name="connsiteX7" fmla="*/ 117483 w 171478"/>
                <a:gd name="connsiteY7" fmla="*/ 85803 h 327132"/>
                <a:gd name="connsiteX8" fmla="*/ 8 w 171478"/>
                <a:gd name="connsiteY8" fmla="*/ 78 h 32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78" h="327132">
                  <a:moveTo>
                    <a:pt x="8" y="78"/>
                  </a:moveTo>
                  <a:cubicBezTo>
                    <a:pt x="-1050" y="-2568"/>
                    <a:pt x="93141" y="62520"/>
                    <a:pt x="111133" y="69928"/>
                  </a:cubicBezTo>
                  <a:cubicBezTo>
                    <a:pt x="129125" y="77336"/>
                    <a:pt x="107429" y="16482"/>
                    <a:pt x="107958" y="44528"/>
                  </a:cubicBezTo>
                  <a:cubicBezTo>
                    <a:pt x="108487" y="72574"/>
                    <a:pt x="112720" y="197986"/>
                    <a:pt x="114308" y="238203"/>
                  </a:cubicBezTo>
                  <a:cubicBezTo>
                    <a:pt x="115896" y="278420"/>
                    <a:pt x="107958" y="271011"/>
                    <a:pt x="117483" y="285828"/>
                  </a:cubicBezTo>
                  <a:cubicBezTo>
                    <a:pt x="127008" y="300645"/>
                    <a:pt x="170400" y="328161"/>
                    <a:pt x="171458" y="327103"/>
                  </a:cubicBezTo>
                  <a:cubicBezTo>
                    <a:pt x="172516" y="326045"/>
                    <a:pt x="132829" y="319695"/>
                    <a:pt x="123833" y="279478"/>
                  </a:cubicBezTo>
                  <a:cubicBezTo>
                    <a:pt x="114837" y="239261"/>
                    <a:pt x="131770" y="131840"/>
                    <a:pt x="117483" y="85803"/>
                  </a:cubicBezTo>
                  <a:cubicBezTo>
                    <a:pt x="103196" y="39766"/>
                    <a:pt x="1066" y="2724"/>
                    <a:pt x="8" y="7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5" name="フリーフォーム 1584">
              <a:extLst>
                <a:ext uri="{FF2B5EF4-FFF2-40B4-BE49-F238E27FC236}">
                  <a16:creationId xmlns:a16="http://schemas.microsoft.com/office/drawing/2014/main" id="{ABE7C383-37CD-1B84-3DF4-56C43F585DAD}"/>
                </a:ext>
              </a:extLst>
            </p:cNvPr>
            <p:cNvSpPr/>
            <p:nvPr/>
          </p:nvSpPr>
          <p:spPr>
            <a:xfrm>
              <a:off x="6213318" y="5352721"/>
              <a:ext cx="512579" cy="232925"/>
            </a:xfrm>
            <a:custGeom>
              <a:avLst/>
              <a:gdLst>
                <a:gd name="connsiteX0" fmla="*/ 136682 w 512579"/>
                <a:gd name="connsiteY0" fmla="*/ 329 h 232925"/>
                <a:gd name="connsiteX1" fmla="*/ 149382 w 512579"/>
                <a:gd name="connsiteY1" fmla="*/ 60654 h 232925"/>
                <a:gd name="connsiteX2" fmla="*/ 108107 w 512579"/>
                <a:gd name="connsiteY2" fmla="*/ 101929 h 232925"/>
                <a:gd name="connsiteX3" fmla="*/ 16032 w 512579"/>
                <a:gd name="connsiteY3" fmla="*/ 136854 h 232925"/>
                <a:gd name="connsiteX4" fmla="*/ 82707 w 512579"/>
                <a:gd name="connsiteY4" fmla="*/ 117804 h 232925"/>
                <a:gd name="connsiteX5" fmla="*/ 298607 w 512579"/>
                <a:gd name="connsiteY5" fmla="*/ 152729 h 232925"/>
                <a:gd name="connsiteX6" fmla="*/ 184307 w 512579"/>
                <a:gd name="connsiteY6" fmla="*/ 165429 h 232925"/>
                <a:gd name="connsiteX7" fmla="*/ 447832 w 512579"/>
                <a:gd name="connsiteY7" fmla="*/ 225754 h 232925"/>
                <a:gd name="connsiteX8" fmla="*/ 157 w 512579"/>
                <a:gd name="connsiteY8" fmla="*/ 209879 h 232925"/>
                <a:gd name="connsiteX9" fmla="*/ 504982 w 512579"/>
                <a:gd name="connsiteY9" fmla="*/ 232104 h 232925"/>
                <a:gd name="connsiteX10" fmla="*/ 298607 w 512579"/>
                <a:gd name="connsiteY10" fmla="*/ 174954 h 232925"/>
                <a:gd name="connsiteX11" fmla="*/ 222407 w 512579"/>
                <a:gd name="connsiteY11" fmla="*/ 95579 h 232925"/>
                <a:gd name="connsiteX12" fmla="*/ 222407 w 512579"/>
                <a:gd name="connsiteY12" fmla="*/ 114629 h 232925"/>
                <a:gd name="connsiteX13" fmla="*/ 63657 w 512579"/>
                <a:gd name="connsiteY13" fmla="*/ 127329 h 232925"/>
                <a:gd name="connsiteX14" fmla="*/ 114457 w 512579"/>
                <a:gd name="connsiteY14" fmla="*/ 95579 h 232925"/>
                <a:gd name="connsiteX15" fmla="*/ 143032 w 512579"/>
                <a:gd name="connsiteY15" fmla="*/ 89229 h 232925"/>
                <a:gd name="connsiteX16" fmla="*/ 136682 w 512579"/>
                <a:gd name="connsiteY16" fmla="*/ 329 h 23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2579" h="232925">
                  <a:moveTo>
                    <a:pt x="136682" y="329"/>
                  </a:moveTo>
                  <a:cubicBezTo>
                    <a:pt x="137740" y="-4433"/>
                    <a:pt x="154144" y="43721"/>
                    <a:pt x="149382" y="60654"/>
                  </a:cubicBezTo>
                  <a:cubicBezTo>
                    <a:pt x="144620" y="77587"/>
                    <a:pt x="130332" y="89229"/>
                    <a:pt x="108107" y="101929"/>
                  </a:cubicBezTo>
                  <a:cubicBezTo>
                    <a:pt x="85882" y="114629"/>
                    <a:pt x="20265" y="134208"/>
                    <a:pt x="16032" y="136854"/>
                  </a:cubicBezTo>
                  <a:cubicBezTo>
                    <a:pt x="11799" y="139500"/>
                    <a:pt x="35611" y="115158"/>
                    <a:pt x="82707" y="117804"/>
                  </a:cubicBezTo>
                  <a:cubicBezTo>
                    <a:pt x="129803" y="120450"/>
                    <a:pt x="281674" y="144792"/>
                    <a:pt x="298607" y="152729"/>
                  </a:cubicBezTo>
                  <a:cubicBezTo>
                    <a:pt x="315540" y="160666"/>
                    <a:pt x="159436" y="153258"/>
                    <a:pt x="184307" y="165429"/>
                  </a:cubicBezTo>
                  <a:cubicBezTo>
                    <a:pt x="209178" y="177600"/>
                    <a:pt x="478524" y="218346"/>
                    <a:pt x="447832" y="225754"/>
                  </a:cubicBezTo>
                  <a:cubicBezTo>
                    <a:pt x="417140" y="233162"/>
                    <a:pt x="-9368" y="208821"/>
                    <a:pt x="157" y="209879"/>
                  </a:cubicBezTo>
                  <a:cubicBezTo>
                    <a:pt x="9682" y="210937"/>
                    <a:pt x="455240" y="237925"/>
                    <a:pt x="504982" y="232104"/>
                  </a:cubicBezTo>
                  <a:cubicBezTo>
                    <a:pt x="554724" y="226283"/>
                    <a:pt x="345703" y="197708"/>
                    <a:pt x="298607" y="174954"/>
                  </a:cubicBezTo>
                  <a:cubicBezTo>
                    <a:pt x="251511" y="152200"/>
                    <a:pt x="222407" y="95579"/>
                    <a:pt x="222407" y="95579"/>
                  </a:cubicBezTo>
                  <a:cubicBezTo>
                    <a:pt x="209707" y="85525"/>
                    <a:pt x="248865" y="109337"/>
                    <a:pt x="222407" y="114629"/>
                  </a:cubicBezTo>
                  <a:cubicBezTo>
                    <a:pt x="195949" y="119921"/>
                    <a:pt x="81649" y="130504"/>
                    <a:pt x="63657" y="127329"/>
                  </a:cubicBezTo>
                  <a:cubicBezTo>
                    <a:pt x="45665" y="124154"/>
                    <a:pt x="101228" y="101929"/>
                    <a:pt x="114457" y="95579"/>
                  </a:cubicBezTo>
                  <a:cubicBezTo>
                    <a:pt x="127686" y="89229"/>
                    <a:pt x="137740" y="99812"/>
                    <a:pt x="143032" y="89229"/>
                  </a:cubicBezTo>
                  <a:cubicBezTo>
                    <a:pt x="148324" y="78646"/>
                    <a:pt x="135624" y="5091"/>
                    <a:pt x="136682" y="32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6" name="フリーフォーム 1585">
              <a:extLst>
                <a:ext uri="{FF2B5EF4-FFF2-40B4-BE49-F238E27FC236}">
                  <a16:creationId xmlns:a16="http://schemas.microsoft.com/office/drawing/2014/main" id="{7F116A6B-C63F-0E94-B0F4-D171CC2841A2}"/>
                </a:ext>
              </a:extLst>
            </p:cNvPr>
            <p:cNvSpPr/>
            <p:nvPr/>
          </p:nvSpPr>
          <p:spPr>
            <a:xfrm>
              <a:off x="5534025" y="5057775"/>
              <a:ext cx="551281" cy="162369"/>
            </a:xfrm>
            <a:custGeom>
              <a:avLst/>
              <a:gdLst>
                <a:gd name="connsiteX0" fmla="*/ 0 w 551281"/>
                <a:gd name="connsiteY0" fmla="*/ 0 h 162369"/>
                <a:gd name="connsiteX1" fmla="*/ 536575 w 551281"/>
                <a:gd name="connsiteY1" fmla="*/ 158750 h 162369"/>
                <a:gd name="connsiteX2" fmla="*/ 377825 w 551281"/>
                <a:gd name="connsiteY2" fmla="*/ 104775 h 162369"/>
                <a:gd name="connsiteX3" fmla="*/ 139700 w 551281"/>
                <a:gd name="connsiteY3" fmla="*/ 31750 h 162369"/>
                <a:gd name="connsiteX4" fmla="*/ 0 w 551281"/>
                <a:gd name="connsiteY4" fmla="*/ 0 h 16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281" h="162369">
                  <a:moveTo>
                    <a:pt x="0" y="0"/>
                  </a:moveTo>
                  <a:lnTo>
                    <a:pt x="536575" y="158750"/>
                  </a:lnTo>
                  <a:cubicBezTo>
                    <a:pt x="599546" y="176213"/>
                    <a:pt x="443971" y="125942"/>
                    <a:pt x="377825" y="104775"/>
                  </a:cubicBezTo>
                  <a:cubicBezTo>
                    <a:pt x="311679" y="83608"/>
                    <a:pt x="139700" y="31750"/>
                    <a:pt x="139700" y="317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7" name="フリーフォーム 1586">
              <a:extLst>
                <a:ext uri="{FF2B5EF4-FFF2-40B4-BE49-F238E27FC236}">
                  <a16:creationId xmlns:a16="http://schemas.microsoft.com/office/drawing/2014/main" id="{5EF3FE54-0FDE-BE31-DF1C-165937272E8A}"/>
                </a:ext>
              </a:extLst>
            </p:cNvPr>
            <p:cNvSpPr/>
            <p:nvPr/>
          </p:nvSpPr>
          <p:spPr>
            <a:xfrm>
              <a:off x="5432425" y="5140325"/>
              <a:ext cx="810746" cy="305920"/>
            </a:xfrm>
            <a:custGeom>
              <a:avLst/>
              <a:gdLst>
                <a:gd name="connsiteX0" fmla="*/ 0 w 810746"/>
                <a:gd name="connsiteY0" fmla="*/ 0 h 305920"/>
                <a:gd name="connsiteX1" fmla="*/ 609600 w 810746"/>
                <a:gd name="connsiteY1" fmla="*/ 149225 h 305920"/>
                <a:gd name="connsiteX2" fmla="*/ 460375 w 810746"/>
                <a:gd name="connsiteY2" fmla="*/ 133350 h 305920"/>
                <a:gd name="connsiteX3" fmla="*/ 679450 w 810746"/>
                <a:gd name="connsiteY3" fmla="*/ 171450 h 305920"/>
                <a:gd name="connsiteX4" fmla="*/ 809625 w 810746"/>
                <a:gd name="connsiteY4" fmla="*/ 304800 h 305920"/>
                <a:gd name="connsiteX5" fmla="*/ 736600 w 810746"/>
                <a:gd name="connsiteY5" fmla="*/ 228600 h 305920"/>
                <a:gd name="connsiteX6" fmla="*/ 635000 w 810746"/>
                <a:gd name="connsiteY6" fmla="*/ 111125 h 305920"/>
                <a:gd name="connsiteX7" fmla="*/ 641350 w 810746"/>
                <a:gd name="connsiteY7" fmla="*/ 139700 h 305920"/>
                <a:gd name="connsiteX8" fmla="*/ 466725 w 810746"/>
                <a:gd name="connsiteY8" fmla="*/ 95250 h 305920"/>
                <a:gd name="connsiteX9" fmla="*/ 0 w 810746"/>
                <a:gd name="connsiteY9" fmla="*/ 0 h 30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746" h="305920">
                  <a:moveTo>
                    <a:pt x="0" y="0"/>
                  </a:moveTo>
                  <a:cubicBezTo>
                    <a:pt x="23812" y="8996"/>
                    <a:pt x="532871" y="127000"/>
                    <a:pt x="609600" y="149225"/>
                  </a:cubicBezTo>
                  <a:cubicBezTo>
                    <a:pt x="686329" y="171450"/>
                    <a:pt x="448733" y="129646"/>
                    <a:pt x="460375" y="133350"/>
                  </a:cubicBezTo>
                  <a:cubicBezTo>
                    <a:pt x="472017" y="137054"/>
                    <a:pt x="621242" y="142875"/>
                    <a:pt x="679450" y="171450"/>
                  </a:cubicBezTo>
                  <a:cubicBezTo>
                    <a:pt x="737658" y="200025"/>
                    <a:pt x="800100" y="295275"/>
                    <a:pt x="809625" y="304800"/>
                  </a:cubicBezTo>
                  <a:cubicBezTo>
                    <a:pt x="819150" y="314325"/>
                    <a:pt x="765704" y="260879"/>
                    <a:pt x="736600" y="228600"/>
                  </a:cubicBezTo>
                  <a:cubicBezTo>
                    <a:pt x="707496" y="196321"/>
                    <a:pt x="650875" y="125942"/>
                    <a:pt x="635000" y="111125"/>
                  </a:cubicBezTo>
                  <a:cubicBezTo>
                    <a:pt x="619125" y="96308"/>
                    <a:pt x="669396" y="142346"/>
                    <a:pt x="641350" y="139700"/>
                  </a:cubicBezTo>
                  <a:cubicBezTo>
                    <a:pt x="613304" y="137054"/>
                    <a:pt x="568854" y="116946"/>
                    <a:pt x="466725" y="952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8" name="フリーフォーム 1587">
              <a:extLst>
                <a:ext uri="{FF2B5EF4-FFF2-40B4-BE49-F238E27FC236}">
                  <a16:creationId xmlns:a16="http://schemas.microsoft.com/office/drawing/2014/main" id="{1A837D3C-1A2D-A423-8707-A0629A2F1ACB}"/>
                </a:ext>
              </a:extLst>
            </p:cNvPr>
            <p:cNvSpPr/>
            <p:nvPr/>
          </p:nvSpPr>
          <p:spPr>
            <a:xfrm>
              <a:off x="4657724" y="4597277"/>
              <a:ext cx="1139658" cy="485961"/>
            </a:xfrm>
            <a:custGeom>
              <a:avLst/>
              <a:gdLst>
                <a:gd name="connsiteX0" fmla="*/ 1 w 1139658"/>
                <a:gd name="connsiteY0" fmla="*/ 123 h 485961"/>
                <a:gd name="connsiteX1" fmla="*/ 327026 w 1139658"/>
                <a:gd name="connsiteY1" fmla="*/ 165223 h 485961"/>
                <a:gd name="connsiteX2" fmla="*/ 812801 w 1139658"/>
                <a:gd name="connsiteY2" fmla="*/ 381123 h 485961"/>
                <a:gd name="connsiteX3" fmla="*/ 425451 w 1139658"/>
                <a:gd name="connsiteY3" fmla="*/ 323973 h 485961"/>
                <a:gd name="connsiteX4" fmla="*/ 987426 w 1139658"/>
                <a:gd name="connsiteY4" fmla="*/ 431923 h 485961"/>
                <a:gd name="connsiteX5" fmla="*/ 1136651 w 1139658"/>
                <a:gd name="connsiteY5" fmla="*/ 485898 h 485961"/>
                <a:gd name="connsiteX6" fmla="*/ 892176 w 1139658"/>
                <a:gd name="connsiteY6" fmla="*/ 422398 h 485961"/>
                <a:gd name="connsiteX7" fmla="*/ 923926 w 1139658"/>
                <a:gd name="connsiteY7" fmla="*/ 454148 h 485961"/>
                <a:gd name="connsiteX8" fmla="*/ 539751 w 1139658"/>
                <a:gd name="connsiteY8" fmla="*/ 235073 h 485961"/>
                <a:gd name="connsiteX9" fmla="*/ 196851 w 1139658"/>
                <a:gd name="connsiteY9" fmla="*/ 130298 h 485961"/>
                <a:gd name="connsiteX10" fmla="*/ 330201 w 1139658"/>
                <a:gd name="connsiteY10" fmla="*/ 190623 h 485961"/>
                <a:gd name="connsiteX11" fmla="*/ 1 w 1139658"/>
                <a:gd name="connsiteY11" fmla="*/ 123 h 48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9658" h="485961">
                  <a:moveTo>
                    <a:pt x="1" y="123"/>
                  </a:moveTo>
                  <a:cubicBezTo>
                    <a:pt x="-528" y="-4110"/>
                    <a:pt x="191559" y="101723"/>
                    <a:pt x="327026" y="165223"/>
                  </a:cubicBezTo>
                  <a:cubicBezTo>
                    <a:pt x="462493" y="228723"/>
                    <a:pt x="796397" y="354665"/>
                    <a:pt x="812801" y="381123"/>
                  </a:cubicBezTo>
                  <a:cubicBezTo>
                    <a:pt x="829205" y="407581"/>
                    <a:pt x="396347" y="315506"/>
                    <a:pt x="425451" y="323973"/>
                  </a:cubicBezTo>
                  <a:cubicBezTo>
                    <a:pt x="454555" y="332440"/>
                    <a:pt x="868893" y="404936"/>
                    <a:pt x="987426" y="431923"/>
                  </a:cubicBezTo>
                  <a:cubicBezTo>
                    <a:pt x="1105959" y="458910"/>
                    <a:pt x="1152526" y="487486"/>
                    <a:pt x="1136651" y="485898"/>
                  </a:cubicBezTo>
                  <a:cubicBezTo>
                    <a:pt x="1120776" y="484311"/>
                    <a:pt x="927630" y="427690"/>
                    <a:pt x="892176" y="422398"/>
                  </a:cubicBezTo>
                  <a:cubicBezTo>
                    <a:pt x="856722" y="417106"/>
                    <a:pt x="982664" y="485369"/>
                    <a:pt x="923926" y="454148"/>
                  </a:cubicBezTo>
                  <a:cubicBezTo>
                    <a:pt x="865188" y="422927"/>
                    <a:pt x="660930" y="289048"/>
                    <a:pt x="539751" y="235073"/>
                  </a:cubicBezTo>
                  <a:cubicBezTo>
                    <a:pt x="418572" y="181098"/>
                    <a:pt x="231776" y="137706"/>
                    <a:pt x="196851" y="130298"/>
                  </a:cubicBezTo>
                  <a:cubicBezTo>
                    <a:pt x="161926" y="122890"/>
                    <a:pt x="358247" y="209673"/>
                    <a:pt x="330201" y="190623"/>
                  </a:cubicBezTo>
                  <a:cubicBezTo>
                    <a:pt x="302155" y="171573"/>
                    <a:pt x="530" y="4356"/>
                    <a:pt x="1" y="12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9" name="フリーフォーム 1588">
              <a:extLst>
                <a:ext uri="{FF2B5EF4-FFF2-40B4-BE49-F238E27FC236}">
                  <a16:creationId xmlns:a16="http://schemas.microsoft.com/office/drawing/2014/main" id="{80EE701B-3D70-1342-E98D-5E0214901E79}"/>
                </a:ext>
              </a:extLst>
            </p:cNvPr>
            <p:cNvSpPr/>
            <p:nvPr/>
          </p:nvSpPr>
          <p:spPr>
            <a:xfrm>
              <a:off x="4714956" y="5183207"/>
              <a:ext cx="942431" cy="342255"/>
            </a:xfrm>
            <a:custGeom>
              <a:avLst/>
              <a:gdLst>
                <a:gd name="connsiteX0" fmla="*/ 3094 w 942431"/>
                <a:gd name="connsiteY0" fmla="*/ 1568 h 342255"/>
                <a:gd name="connsiteX1" fmla="*/ 917494 w 942431"/>
                <a:gd name="connsiteY1" fmla="*/ 334943 h 342255"/>
                <a:gd name="connsiteX2" fmla="*/ 628569 w 942431"/>
                <a:gd name="connsiteY2" fmla="*/ 214293 h 342255"/>
                <a:gd name="connsiteX3" fmla="*/ 3094 w 942431"/>
                <a:gd name="connsiteY3" fmla="*/ 1568 h 342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431" h="342255">
                  <a:moveTo>
                    <a:pt x="3094" y="1568"/>
                  </a:moveTo>
                  <a:cubicBezTo>
                    <a:pt x="51248" y="21676"/>
                    <a:pt x="813248" y="299489"/>
                    <a:pt x="917494" y="334943"/>
                  </a:cubicBezTo>
                  <a:cubicBezTo>
                    <a:pt x="1021740" y="370397"/>
                    <a:pt x="774619" y="268268"/>
                    <a:pt x="628569" y="214293"/>
                  </a:cubicBezTo>
                  <a:cubicBezTo>
                    <a:pt x="482519" y="160318"/>
                    <a:pt x="-45060" y="-18540"/>
                    <a:pt x="3094" y="156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0" name="フリーフォーム 1589">
              <a:extLst>
                <a:ext uri="{FF2B5EF4-FFF2-40B4-BE49-F238E27FC236}">
                  <a16:creationId xmlns:a16="http://schemas.microsoft.com/office/drawing/2014/main" id="{553B11D1-40C0-AB4E-08F4-0C9B959A1EEE}"/>
                </a:ext>
              </a:extLst>
            </p:cNvPr>
            <p:cNvSpPr/>
            <p:nvPr/>
          </p:nvSpPr>
          <p:spPr>
            <a:xfrm>
              <a:off x="4384675" y="5292725"/>
              <a:ext cx="1239810" cy="509688"/>
            </a:xfrm>
            <a:custGeom>
              <a:avLst/>
              <a:gdLst>
                <a:gd name="connsiteX0" fmla="*/ 0 w 1239810"/>
                <a:gd name="connsiteY0" fmla="*/ 0 h 509688"/>
                <a:gd name="connsiteX1" fmla="*/ 558800 w 1239810"/>
                <a:gd name="connsiteY1" fmla="*/ 158750 h 509688"/>
                <a:gd name="connsiteX2" fmla="*/ 1235075 w 1239810"/>
                <a:gd name="connsiteY2" fmla="*/ 508000 h 509688"/>
                <a:gd name="connsiteX3" fmla="*/ 863600 w 1239810"/>
                <a:gd name="connsiteY3" fmla="*/ 295275 h 509688"/>
                <a:gd name="connsiteX4" fmla="*/ 942975 w 1239810"/>
                <a:gd name="connsiteY4" fmla="*/ 381000 h 509688"/>
                <a:gd name="connsiteX5" fmla="*/ 577850 w 1239810"/>
                <a:gd name="connsiteY5" fmla="*/ 158750 h 509688"/>
                <a:gd name="connsiteX6" fmla="*/ 527050 w 1239810"/>
                <a:gd name="connsiteY6" fmla="*/ 146050 h 509688"/>
                <a:gd name="connsiteX7" fmla="*/ 0 w 1239810"/>
                <a:gd name="connsiteY7" fmla="*/ 0 h 50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9810" h="509688">
                  <a:moveTo>
                    <a:pt x="0" y="0"/>
                  </a:moveTo>
                  <a:cubicBezTo>
                    <a:pt x="176477" y="37041"/>
                    <a:pt x="352954" y="74083"/>
                    <a:pt x="558800" y="158750"/>
                  </a:cubicBezTo>
                  <a:cubicBezTo>
                    <a:pt x="764646" y="243417"/>
                    <a:pt x="1184275" y="485246"/>
                    <a:pt x="1235075" y="508000"/>
                  </a:cubicBezTo>
                  <a:cubicBezTo>
                    <a:pt x="1285875" y="530754"/>
                    <a:pt x="912283" y="316442"/>
                    <a:pt x="863600" y="295275"/>
                  </a:cubicBezTo>
                  <a:cubicBezTo>
                    <a:pt x="814917" y="274108"/>
                    <a:pt x="990600" y="403754"/>
                    <a:pt x="942975" y="381000"/>
                  </a:cubicBezTo>
                  <a:cubicBezTo>
                    <a:pt x="895350" y="358246"/>
                    <a:pt x="647171" y="197908"/>
                    <a:pt x="577850" y="158750"/>
                  </a:cubicBezTo>
                  <a:cubicBezTo>
                    <a:pt x="508529" y="119592"/>
                    <a:pt x="527050" y="146050"/>
                    <a:pt x="527050" y="146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1" name="フリーフォーム 1590">
              <a:extLst>
                <a:ext uri="{FF2B5EF4-FFF2-40B4-BE49-F238E27FC236}">
                  <a16:creationId xmlns:a16="http://schemas.microsoft.com/office/drawing/2014/main" id="{C6A0A9D6-F799-F28F-0E51-59D5B1AE4C67}"/>
                </a:ext>
              </a:extLst>
            </p:cNvPr>
            <p:cNvSpPr/>
            <p:nvPr/>
          </p:nvSpPr>
          <p:spPr>
            <a:xfrm>
              <a:off x="4334559" y="5352609"/>
              <a:ext cx="838163" cy="254498"/>
            </a:xfrm>
            <a:custGeom>
              <a:avLst/>
              <a:gdLst>
                <a:gd name="connsiteX0" fmla="*/ 21541 w 838163"/>
                <a:gd name="connsiteY0" fmla="*/ 48066 h 254498"/>
                <a:gd name="connsiteX1" fmla="*/ 548591 w 838163"/>
                <a:gd name="connsiteY1" fmla="*/ 133791 h 254498"/>
                <a:gd name="connsiteX2" fmla="*/ 837516 w 838163"/>
                <a:gd name="connsiteY2" fmla="*/ 254441 h 254498"/>
                <a:gd name="connsiteX3" fmla="*/ 627966 w 838163"/>
                <a:gd name="connsiteY3" fmla="*/ 117916 h 254498"/>
                <a:gd name="connsiteX4" fmla="*/ 662891 w 838163"/>
                <a:gd name="connsiteY4" fmla="*/ 149666 h 254498"/>
                <a:gd name="connsiteX5" fmla="*/ 173941 w 838163"/>
                <a:gd name="connsiteY5" fmla="*/ 441 h 254498"/>
                <a:gd name="connsiteX6" fmla="*/ 478741 w 838163"/>
                <a:gd name="connsiteY6" fmla="*/ 102041 h 254498"/>
                <a:gd name="connsiteX7" fmla="*/ 142191 w 838163"/>
                <a:gd name="connsiteY7" fmla="*/ 48066 h 254498"/>
                <a:gd name="connsiteX8" fmla="*/ 21541 w 838163"/>
                <a:gd name="connsiteY8" fmla="*/ 48066 h 25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163" h="254498">
                  <a:moveTo>
                    <a:pt x="21541" y="48066"/>
                  </a:moveTo>
                  <a:cubicBezTo>
                    <a:pt x="89274" y="62353"/>
                    <a:pt x="412595" y="99395"/>
                    <a:pt x="548591" y="133791"/>
                  </a:cubicBezTo>
                  <a:cubicBezTo>
                    <a:pt x="684587" y="168187"/>
                    <a:pt x="824287" y="257087"/>
                    <a:pt x="837516" y="254441"/>
                  </a:cubicBezTo>
                  <a:cubicBezTo>
                    <a:pt x="850745" y="251795"/>
                    <a:pt x="657070" y="135379"/>
                    <a:pt x="627966" y="117916"/>
                  </a:cubicBezTo>
                  <a:cubicBezTo>
                    <a:pt x="598862" y="100453"/>
                    <a:pt x="738562" y="169245"/>
                    <a:pt x="662891" y="149666"/>
                  </a:cubicBezTo>
                  <a:cubicBezTo>
                    <a:pt x="587220" y="130087"/>
                    <a:pt x="204633" y="8378"/>
                    <a:pt x="173941" y="441"/>
                  </a:cubicBezTo>
                  <a:cubicBezTo>
                    <a:pt x="143249" y="-7496"/>
                    <a:pt x="484033" y="94104"/>
                    <a:pt x="478741" y="102041"/>
                  </a:cubicBezTo>
                  <a:cubicBezTo>
                    <a:pt x="473449" y="109978"/>
                    <a:pt x="224212" y="56003"/>
                    <a:pt x="142191" y="48066"/>
                  </a:cubicBezTo>
                  <a:cubicBezTo>
                    <a:pt x="60170" y="40129"/>
                    <a:pt x="-46192" y="33779"/>
                    <a:pt x="21541" y="4806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2" name="フリーフォーム 1591">
              <a:extLst>
                <a:ext uri="{FF2B5EF4-FFF2-40B4-BE49-F238E27FC236}">
                  <a16:creationId xmlns:a16="http://schemas.microsoft.com/office/drawing/2014/main" id="{A4BA1211-BD6A-295F-1603-1CB4AA893A1F}"/>
                </a:ext>
              </a:extLst>
            </p:cNvPr>
            <p:cNvSpPr/>
            <p:nvPr/>
          </p:nvSpPr>
          <p:spPr>
            <a:xfrm>
              <a:off x="4545655" y="5514691"/>
              <a:ext cx="1152927" cy="340581"/>
            </a:xfrm>
            <a:custGeom>
              <a:avLst/>
              <a:gdLst>
                <a:gd name="connsiteX0" fmla="*/ 945 w 1152927"/>
                <a:gd name="connsiteY0" fmla="*/ 95534 h 340581"/>
                <a:gd name="connsiteX1" fmla="*/ 350195 w 1152927"/>
                <a:gd name="connsiteY1" fmla="*/ 108234 h 340581"/>
                <a:gd name="connsiteX2" fmla="*/ 1150295 w 1152927"/>
                <a:gd name="connsiteY2" fmla="*/ 340009 h 340581"/>
                <a:gd name="connsiteX3" fmla="*/ 594670 w 1152927"/>
                <a:gd name="connsiteY3" fmla="*/ 168559 h 340581"/>
                <a:gd name="connsiteX4" fmla="*/ 232720 w 1152927"/>
                <a:gd name="connsiteY4" fmla="*/ 284 h 340581"/>
                <a:gd name="connsiteX5" fmla="*/ 429570 w 1152927"/>
                <a:gd name="connsiteY5" fmla="*/ 127284 h 340581"/>
                <a:gd name="connsiteX6" fmla="*/ 251770 w 1152927"/>
                <a:gd name="connsiteY6" fmla="*/ 82834 h 340581"/>
                <a:gd name="connsiteX7" fmla="*/ 945 w 1152927"/>
                <a:gd name="connsiteY7" fmla="*/ 95534 h 34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2927" h="340581">
                  <a:moveTo>
                    <a:pt x="945" y="95534"/>
                  </a:moveTo>
                  <a:cubicBezTo>
                    <a:pt x="17349" y="99767"/>
                    <a:pt x="158637" y="67488"/>
                    <a:pt x="350195" y="108234"/>
                  </a:cubicBezTo>
                  <a:cubicBezTo>
                    <a:pt x="541753" y="148980"/>
                    <a:pt x="1109549" y="329955"/>
                    <a:pt x="1150295" y="340009"/>
                  </a:cubicBezTo>
                  <a:cubicBezTo>
                    <a:pt x="1191041" y="350063"/>
                    <a:pt x="747599" y="225180"/>
                    <a:pt x="594670" y="168559"/>
                  </a:cubicBezTo>
                  <a:cubicBezTo>
                    <a:pt x="441741" y="111938"/>
                    <a:pt x="260237" y="7163"/>
                    <a:pt x="232720" y="284"/>
                  </a:cubicBezTo>
                  <a:cubicBezTo>
                    <a:pt x="205203" y="-6595"/>
                    <a:pt x="426395" y="113526"/>
                    <a:pt x="429570" y="127284"/>
                  </a:cubicBezTo>
                  <a:cubicBezTo>
                    <a:pt x="432745" y="141042"/>
                    <a:pt x="317387" y="86009"/>
                    <a:pt x="251770" y="82834"/>
                  </a:cubicBezTo>
                  <a:cubicBezTo>
                    <a:pt x="186153" y="79659"/>
                    <a:pt x="-15459" y="91301"/>
                    <a:pt x="945" y="9553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3" name="フリーフォーム 1592">
              <a:extLst>
                <a:ext uri="{FF2B5EF4-FFF2-40B4-BE49-F238E27FC236}">
                  <a16:creationId xmlns:a16="http://schemas.microsoft.com/office/drawing/2014/main" id="{289ADB41-8761-4BD1-3A32-5D96FFB8F68B}"/>
                </a:ext>
              </a:extLst>
            </p:cNvPr>
            <p:cNvSpPr/>
            <p:nvPr/>
          </p:nvSpPr>
          <p:spPr>
            <a:xfrm>
              <a:off x="4219571" y="5562425"/>
              <a:ext cx="104791" cy="286010"/>
            </a:xfrm>
            <a:custGeom>
              <a:avLst/>
              <a:gdLst>
                <a:gd name="connsiteX0" fmla="*/ 4 w 104791"/>
                <a:gd name="connsiteY0" fmla="*/ 175 h 286010"/>
                <a:gd name="connsiteX1" fmla="*/ 66679 w 104791"/>
                <a:gd name="connsiteY1" fmla="*/ 124000 h 286010"/>
                <a:gd name="connsiteX2" fmla="*/ 104779 w 104791"/>
                <a:gd name="connsiteY2" fmla="*/ 285925 h 286010"/>
                <a:gd name="connsiteX3" fmla="*/ 69854 w 104791"/>
                <a:gd name="connsiteY3" fmla="*/ 101775 h 286010"/>
                <a:gd name="connsiteX4" fmla="*/ 4 w 104791"/>
                <a:gd name="connsiteY4" fmla="*/ 175 h 28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91" h="286010">
                  <a:moveTo>
                    <a:pt x="4" y="175"/>
                  </a:moveTo>
                  <a:cubicBezTo>
                    <a:pt x="-525" y="3879"/>
                    <a:pt x="49217" y="76375"/>
                    <a:pt x="66679" y="124000"/>
                  </a:cubicBezTo>
                  <a:cubicBezTo>
                    <a:pt x="84142" y="171625"/>
                    <a:pt x="104250" y="289629"/>
                    <a:pt x="104779" y="285925"/>
                  </a:cubicBezTo>
                  <a:cubicBezTo>
                    <a:pt x="105308" y="282221"/>
                    <a:pt x="89433" y="151517"/>
                    <a:pt x="69854" y="101775"/>
                  </a:cubicBezTo>
                  <a:cubicBezTo>
                    <a:pt x="50275" y="52033"/>
                    <a:pt x="533" y="-3529"/>
                    <a:pt x="4" y="17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4" name="フリーフォーム 1593">
              <a:extLst>
                <a:ext uri="{FF2B5EF4-FFF2-40B4-BE49-F238E27FC236}">
                  <a16:creationId xmlns:a16="http://schemas.microsoft.com/office/drawing/2014/main" id="{B7A894B4-D2AC-DABC-D17B-5045135E91D8}"/>
                </a:ext>
              </a:extLst>
            </p:cNvPr>
            <p:cNvSpPr/>
            <p:nvPr/>
          </p:nvSpPr>
          <p:spPr>
            <a:xfrm>
              <a:off x="4530133" y="5777698"/>
              <a:ext cx="1181913" cy="242568"/>
            </a:xfrm>
            <a:custGeom>
              <a:avLst/>
              <a:gdLst>
                <a:gd name="connsiteX0" fmla="*/ 592 w 1181913"/>
                <a:gd name="connsiteY0" fmla="*/ 67477 h 242568"/>
                <a:gd name="connsiteX1" fmla="*/ 505417 w 1181913"/>
                <a:gd name="connsiteY1" fmla="*/ 67477 h 242568"/>
                <a:gd name="connsiteX2" fmla="*/ 1181692 w 1181913"/>
                <a:gd name="connsiteY2" fmla="*/ 242102 h 242568"/>
                <a:gd name="connsiteX3" fmla="*/ 432392 w 1181913"/>
                <a:gd name="connsiteY3" fmla="*/ 7152 h 242568"/>
                <a:gd name="connsiteX4" fmla="*/ 549867 w 1181913"/>
                <a:gd name="connsiteY4" fmla="*/ 57952 h 242568"/>
                <a:gd name="connsiteX5" fmla="*/ 406992 w 1181913"/>
                <a:gd name="connsiteY5" fmla="*/ 29377 h 242568"/>
                <a:gd name="connsiteX6" fmla="*/ 592 w 1181913"/>
                <a:gd name="connsiteY6" fmla="*/ 67477 h 24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1913" h="242568">
                  <a:moveTo>
                    <a:pt x="592" y="67477"/>
                  </a:moveTo>
                  <a:cubicBezTo>
                    <a:pt x="16996" y="73827"/>
                    <a:pt x="308567" y="38373"/>
                    <a:pt x="505417" y="67477"/>
                  </a:cubicBezTo>
                  <a:cubicBezTo>
                    <a:pt x="702267" y="96581"/>
                    <a:pt x="1193863" y="252156"/>
                    <a:pt x="1181692" y="242102"/>
                  </a:cubicBezTo>
                  <a:cubicBezTo>
                    <a:pt x="1169521" y="232048"/>
                    <a:pt x="537696" y="37844"/>
                    <a:pt x="432392" y="7152"/>
                  </a:cubicBezTo>
                  <a:cubicBezTo>
                    <a:pt x="327088" y="-23540"/>
                    <a:pt x="554100" y="54248"/>
                    <a:pt x="549867" y="57952"/>
                  </a:cubicBezTo>
                  <a:cubicBezTo>
                    <a:pt x="545634" y="61656"/>
                    <a:pt x="501184" y="28319"/>
                    <a:pt x="406992" y="29377"/>
                  </a:cubicBezTo>
                  <a:cubicBezTo>
                    <a:pt x="312800" y="30435"/>
                    <a:pt x="-15812" y="61127"/>
                    <a:pt x="592" y="6747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5" name="フリーフォーム 1594">
              <a:extLst>
                <a:ext uri="{FF2B5EF4-FFF2-40B4-BE49-F238E27FC236}">
                  <a16:creationId xmlns:a16="http://schemas.microsoft.com/office/drawing/2014/main" id="{39837052-C7A3-9BF2-79B1-22BF64FD80B4}"/>
                </a:ext>
              </a:extLst>
            </p:cNvPr>
            <p:cNvSpPr/>
            <p:nvPr/>
          </p:nvSpPr>
          <p:spPr>
            <a:xfrm>
              <a:off x="5412509" y="6461125"/>
              <a:ext cx="235838" cy="361950"/>
            </a:xfrm>
            <a:custGeom>
              <a:avLst/>
              <a:gdLst>
                <a:gd name="connsiteX0" fmla="*/ 235816 w 235838"/>
                <a:gd name="connsiteY0" fmla="*/ 0 h 361950"/>
                <a:gd name="connsiteX1" fmla="*/ 51666 w 235838"/>
                <a:gd name="connsiteY1" fmla="*/ 193675 h 361950"/>
                <a:gd name="connsiteX2" fmla="*/ 866 w 235838"/>
                <a:gd name="connsiteY2" fmla="*/ 361950 h 361950"/>
                <a:gd name="connsiteX3" fmla="*/ 38966 w 235838"/>
                <a:gd name="connsiteY3" fmla="*/ 193675 h 361950"/>
                <a:gd name="connsiteX4" fmla="*/ 235816 w 235838"/>
                <a:gd name="connsiteY4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838" h="361950">
                  <a:moveTo>
                    <a:pt x="235816" y="0"/>
                  </a:moveTo>
                  <a:cubicBezTo>
                    <a:pt x="237933" y="0"/>
                    <a:pt x="90824" y="133350"/>
                    <a:pt x="51666" y="193675"/>
                  </a:cubicBezTo>
                  <a:cubicBezTo>
                    <a:pt x="12508" y="254000"/>
                    <a:pt x="2983" y="361950"/>
                    <a:pt x="866" y="361950"/>
                  </a:cubicBezTo>
                  <a:cubicBezTo>
                    <a:pt x="-1251" y="361950"/>
                    <a:pt x="-2838" y="255588"/>
                    <a:pt x="38966" y="193675"/>
                  </a:cubicBezTo>
                  <a:cubicBezTo>
                    <a:pt x="80770" y="131763"/>
                    <a:pt x="233699" y="0"/>
                    <a:pt x="235816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6" name="フリーフォーム 1595">
              <a:extLst>
                <a:ext uri="{FF2B5EF4-FFF2-40B4-BE49-F238E27FC236}">
                  <a16:creationId xmlns:a16="http://schemas.microsoft.com/office/drawing/2014/main" id="{61CB96C6-77D3-3C08-ED56-5E665A1672F3}"/>
                </a:ext>
              </a:extLst>
            </p:cNvPr>
            <p:cNvSpPr/>
            <p:nvPr/>
          </p:nvSpPr>
          <p:spPr>
            <a:xfrm>
              <a:off x="5667680" y="6878871"/>
              <a:ext cx="123571" cy="1252770"/>
            </a:xfrm>
            <a:custGeom>
              <a:avLst/>
              <a:gdLst>
                <a:gd name="connsiteX0" fmla="*/ 79070 w 123571"/>
                <a:gd name="connsiteY0" fmla="*/ 4529 h 1252770"/>
                <a:gd name="connsiteX1" fmla="*/ 18745 w 123571"/>
                <a:gd name="connsiteY1" fmla="*/ 525229 h 1252770"/>
                <a:gd name="connsiteX2" fmla="*/ 123520 w 123571"/>
                <a:gd name="connsiteY2" fmla="*/ 1252304 h 1252770"/>
                <a:gd name="connsiteX3" fmla="*/ 2870 w 123571"/>
                <a:gd name="connsiteY3" fmla="*/ 414104 h 1252770"/>
                <a:gd name="connsiteX4" fmla="*/ 37795 w 123571"/>
                <a:gd name="connsiteY4" fmla="*/ 785579 h 1252770"/>
                <a:gd name="connsiteX5" fmla="*/ 37795 w 123571"/>
                <a:gd name="connsiteY5" fmla="*/ 299804 h 1252770"/>
                <a:gd name="connsiteX6" fmla="*/ 79070 w 123571"/>
                <a:gd name="connsiteY6" fmla="*/ 4529 h 125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571" h="1252770">
                  <a:moveTo>
                    <a:pt x="79070" y="4529"/>
                  </a:moveTo>
                  <a:cubicBezTo>
                    <a:pt x="75895" y="42100"/>
                    <a:pt x="11337" y="317267"/>
                    <a:pt x="18745" y="525229"/>
                  </a:cubicBezTo>
                  <a:cubicBezTo>
                    <a:pt x="26153" y="733191"/>
                    <a:pt x="126166" y="1270825"/>
                    <a:pt x="123520" y="1252304"/>
                  </a:cubicBezTo>
                  <a:cubicBezTo>
                    <a:pt x="120874" y="1233783"/>
                    <a:pt x="17157" y="491892"/>
                    <a:pt x="2870" y="414104"/>
                  </a:cubicBezTo>
                  <a:cubicBezTo>
                    <a:pt x="-11418" y="336317"/>
                    <a:pt x="31974" y="804629"/>
                    <a:pt x="37795" y="785579"/>
                  </a:cubicBezTo>
                  <a:cubicBezTo>
                    <a:pt x="43616" y="766529"/>
                    <a:pt x="30387" y="427862"/>
                    <a:pt x="37795" y="299804"/>
                  </a:cubicBezTo>
                  <a:cubicBezTo>
                    <a:pt x="45203" y="171746"/>
                    <a:pt x="82245" y="-33042"/>
                    <a:pt x="79070" y="452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7" name="フリーフォーム 1596">
              <a:extLst>
                <a:ext uri="{FF2B5EF4-FFF2-40B4-BE49-F238E27FC236}">
                  <a16:creationId xmlns:a16="http://schemas.microsoft.com/office/drawing/2014/main" id="{E7EED023-39FC-47CF-940C-D7CBA0279640}"/>
                </a:ext>
              </a:extLst>
            </p:cNvPr>
            <p:cNvSpPr/>
            <p:nvPr/>
          </p:nvSpPr>
          <p:spPr>
            <a:xfrm>
              <a:off x="8372884" y="7634640"/>
              <a:ext cx="207626" cy="1226582"/>
            </a:xfrm>
            <a:custGeom>
              <a:avLst/>
              <a:gdLst>
                <a:gd name="connsiteX0" fmla="*/ 2766 w 207626"/>
                <a:gd name="connsiteY0" fmla="*/ 10760 h 1226582"/>
                <a:gd name="connsiteX1" fmla="*/ 205966 w 207626"/>
                <a:gd name="connsiteY1" fmla="*/ 1210910 h 1226582"/>
                <a:gd name="connsiteX2" fmla="*/ 94841 w 207626"/>
                <a:gd name="connsiteY2" fmla="*/ 652110 h 1226582"/>
                <a:gd name="connsiteX3" fmla="*/ 2766 w 207626"/>
                <a:gd name="connsiteY3" fmla="*/ 10760 h 122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626" h="1226582">
                  <a:moveTo>
                    <a:pt x="2766" y="10760"/>
                  </a:moveTo>
                  <a:cubicBezTo>
                    <a:pt x="21287" y="103893"/>
                    <a:pt x="190620" y="1104018"/>
                    <a:pt x="205966" y="1210910"/>
                  </a:cubicBezTo>
                  <a:cubicBezTo>
                    <a:pt x="221312" y="1317802"/>
                    <a:pt x="126062" y="850018"/>
                    <a:pt x="94841" y="652110"/>
                  </a:cubicBezTo>
                  <a:cubicBezTo>
                    <a:pt x="63620" y="454202"/>
                    <a:pt x="-15755" y="-82373"/>
                    <a:pt x="2766" y="1076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8" name="フリーフォーム 1597">
              <a:extLst>
                <a:ext uri="{FF2B5EF4-FFF2-40B4-BE49-F238E27FC236}">
                  <a16:creationId xmlns:a16="http://schemas.microsoft.com/office/drawing/2014/main" id="{C079DE91-3DA4-EEB5-341E-31B9D836C051}"/>
                </a:ext>
              </a:extLst>
            </p:cNvPr>
            <p:cNvSpPr/>
            <p:nvPr/>
          </p:nvSpPr>
          <p:spPr>
            <a:xfrm>
              <a:off x="8566115" y="8866489"/>
              <a:ext cx="33446" cy="530543"/>
            </a:xfrm>
            <a:custGeom>
              <a:avLst/>
              <a:gdLst>
                <a:gd name="connsiteX0" fmla="*/ 35 w 33446"/>
                <a:gd name="connsiteY0" fmla="*/ 10811 h 530543"/>
                <a:gd name="connsiteX1" fmla="*/ 31785 w 33446"/>
                <a:gd name="connsiteY1" fmla="*/ 506111 h 530543"/>
                <a:gd name="connsiteX2" fmla="*/ 28610 w 33446"/>
                <a:gd name="connsiteY2" fmla="*/ 426736 h 530543"/>
                <a:gd name="connsiteX3" fmla="*/ 25435 w 33446"/>
                <a:gd name="connsiteY3" fmla="*/ 182261 h 530543"/>
                <a:gd name="connsiteX4" fmla="*/ 35 w 33446"/>
                <a:gd name="connsiteY4" fmla="*/ 10811 h 53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46" h="530543">
                  <a:moveTo>
                    <a:pt x="35" y="10811"/>
                  </a:moveTo>
                  <a:cubicBezTo>
                    <a:pt x="1093" y="64786"/>
                    <a:pt x="27023" y="436790"/>
                    <a:pt x="31785" y="506111"/>
                  </a:cubicBezTo>
                  <a:cubicBezTo>
                    <a:pt x="36547" y="575432"/>
                    <a:pt x="29668" y="480711"/>
                    <a:pt x="28610" y="426736"/>
                  </a:cubicBezTo>
                  <a:cubicBezTo>
                    <a:pt x="27552" y="372761"/>
                    <a:pt x="29139" y="245232"/>
                    <a:pt x="25435" y="182261"/>
                  </a:cubicBezTo>
                  <a:cubicBezTo>
                    <a:pt x="21731" y="119290"/>
                    <a:pt x="-1023" y="-43164"/>
                    <a:pt x="35" y="1081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9" name="フリーフォーム 1598">
              <a:extLst>
                <a:ext uri="{FF2B5EF4-FFF2-40B4-BE49-F238E27FC236}">
                  <a16:creationId xmlns:a16="http://schemas.microsoft.com/office/drawing/2014/main" id="{A8956C46-6659-E53A-C105-614D2245FA8A}"/>
                </a:ext>
              </a:extLst>
            </p:cNvPr>
            <p:cNvSpPr/>
            <p:nvPr/>
          </p:nvSpPr>
          <p:spPr>
            <a:xfrm>
              <a:off x="8187996" y="8866728"/>
              <a:ext cx="261711" cy="475673"/>
            </a:xfrm>
            <a:custGeom>
              <a:avLst/>
              <a:gdLst>
                <a:gd name="connsiteX0" fmla="*/ 329 w 261711"/>
                <a:gd name="connsiteY0" fmla="*/ 1047 h 475673"/>
                <a:gd name="connsiteX1" fmla="*/ 241629 w 261711"/>
                <a:gd name="connsiteY1" fmla="*/ 445547 h 475673"/>
                <a:gd name="connsiteX2" fmla="*/ 235279 w 261711"/>
                <a:gd name="connsiteY2" fmla="*/ 397922 h 475673"/>
                <a:gd name="connsiteX3" fmla="*/ 130504 w 261711"/>
                <a:gd name="connsiteY3" fmla="*/ 93122 h 475673"/>
                <a:gd name="connsiteX4" fmla="*/ 187654 w 261711"/>
                <a:gd name="connsiteY4" fmla="*/ 315372 h 475673"/>
                <a:gd name="connsiteX5" fmla="*/ 329 w 261711"/>
                <a:gd name="connsiteY5" fmla="*/ 1047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711" h="475673">
                  <a:moveTo>
                    <a:pt x="329" y="1047"/>
                  </a:moveTo>
                  <a:cubicBezTo>
                    <a:pt x="9325" y="22743"/>
                    <a:pt x="202471" y="379401"/>
                    <a:pt x="241629" y="445547"/>
                  </a:cubicBezTo>
                  <a:cubicBezTo>
                    <a:pt x="280787" y="511693"/>
                    <a:pt x="253800" y="456659"/>
                    <a:pt x="235279" y="397922"/>
                  </a:cubicBezTo>
                  <a:cubicBezTo>
                    <a:pt x="216758" y="339185"/>
                    <a:pt x="138442" y="106880"/>
                    <a:pt x="130504" y="93122"/>
                  </a:cubicBezTo>
                  <a:cubicBezTo>
                    <a:pt x="122567" y="79364"/>
                    <a:pt x="206175" y="329130"/>
                    <a:pt x="187654" y="315372"/>
                  </a:cubicBezTo>
                  <a:cubicBezTo>
                    <a:pt x="169133" y="301614"/>
                    <a:pt x="-8667" y="-20649"/>
                    <a:pt x="329" y="104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0" name="フリーフォーム 1599">
              <a:extLst>
                <a:ext uri="{FF2B5EF4-FFF2-40B4-BE49-F238E27FC236}">
                  <a16:creationId xmlns:a16="http://schemas.microsoft.com/office/drawing/2014/main" id="{D815EA64-0B6C-D51D-2FDA-470F38FAF299}"/>
                </a:ext>
              </a:extLst>
            </p:cNvPr>
            <p:cNvSpPr/>
            <p:nvPr/>
          </p:nvSpPr>
          <p:spPr>
            <a:xfrm>
              <a:off x="8188310" y="8553360"/>
              <a:ext cx="210241" cy="400276"/>
            </a:xfrm>
            <a:custGeom>
              <a:avLst/>
              <a:gdLst>
                <a:gd name="connsiteX0" fmla="*/ 107965 w 210241"/>
                <a:gd name="connsiteY0" fmla="*/ 90 h 400276"/>
                <a:gd name="connsiteX1" fmla="*/ 180990 w 210241"/>
                <a:gd name="connsiteY1" fmla="*/ 285840 h 400276"/>
                <a:gd name="connsiteX2" fmla="*/ 209565 w 210241"/>
                <a:gd name="connsiteY2" fmla="*/ 396965 h 400276"/>
                <a:gd name="connsiteX3" fmla="*/ 196865 w 210241"/>
                <a:gd name="connsiteY3" fmla="*/ 362040 h 400276"/>
                <a:gd name="connsiteX4" fmla="*/ 149240 w 210241"/>
                <a:gd name="connsiteY4" fmla="*/ 269965 h 400276"/>
                <a:gd name="connsiteX5" fmla="*/ 15 w 210241"/>
                <a:gd name="connsiteY5" fmla="*/ 209640 h 400276"/>
                <a:gd name="connsiteX6" fmla="*/ 158765 w 210241"/>
                <a:gd name="connsiteY6" fmla="*/ 254090 h 400276"/>
                <a:gd name="connsiteX7" fmla="*/ 107965 w 210241"/>
                <a:gd name="connsiteY7" fmla="*/ 90 h 40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241" h="400276">
                  <a:moveTo>
                    <a:pt x="107965" y="90"/>
                  </a:moveTo>
                  <a:cubicBezTo>
                    <a:pt x="111669" y="5382"/>
                    <a:pt x="164057" y="219694"/>
                    <a:pt x="180990" y="285840"/>
                  </a:cubicBezTo>
                  <a:cubicBezTo>
                    <a:pt x="197923" y="351986"/>
                    <a:pt x="206919" y="384265"/>
                    <a:pt x="209565" y="396965"/>
                  </a:cubicBezTo>
                  <a:cubicBezTo>
                    <a:pt x="212211" y="409665"/>
                    <a:pt x="206919" y="383207"/>
                    <a:pt x="196865" y="362040"/>
                  </a:cubicBezTo>
                  <a:cubicBezTo>
                    <a:pt x="186811" y="340873"/>
                    <a:pt x="182048" y="295365"/>
                    <a:pt x="149240" y="269965"/>
                  </a:cubicBezTo>
                  <a:cubicBezTo>
                    <a:pt x="116432" y="244565"/>
                    <a:pt x="-1573" y="212286"/>
                    <a:pt x="15" y="209640"/>
                  </a:cubicBezTo>
                  <a:cubicBezTo>
                    <a:pt x="1602" y="206994"/>
                    <a:pt x="142361" y="284782"/>
                    <a:pt x="158765" y="254090"/>
                  </a:cubicBezTo>
                  <a:cubicBezTo>
                    <a:pt x="175169" y="223398"/>
                    <a:pt x="104261" y="-5202"/>
                    <a:pt x="107965" y="9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1" name="フリーフォーム 1600">
              <a:extLst>
                <a:ext uri="{FF2B5EF4-FFF2-40B4-BE49-F238E27FC236}">
                  <a16:creationId xmlns:a16="http://schemas.microsoft.com/office/drawing/2014/main" id="{6C53D6CE-4EC6-EB34-6801-FE0489A26338}"/>
                </a:ext>
              </a:extLst>
            </p:cNvPr>
            <p:cNvSpPr/>
            <p:nvPr/>
          </p:nvSpPr>
          <p:spPr>
            <a:xfrm>
              <a:off x="8226214" y="8396528"/>
              <a:ext cx="113678" cy="416960"/>
            </a:xfrm>
            <a:custGeom>
              <a:avLst/>
              <a:gdLst>
                <a:gd name="connsiteX0" fmla="*/ 211 w 113678"/>
                <a:gd name="connsiteY0" fmla="*/ 1347 h 416960"/>
                <a:gd name="connsiteX1" fmla="*/ 111336 w 113678"/>
                <a:gd name="connsiteY1" fmla="*/ 414097 h 416960"/>
                <a:gd name="connsiteX2" fmla="*/ 76411 w 113678"/>
                <a:gd name="connsiteY2" fmla="*/ 188672 h 416960"/>
                <a:gd name="connsiteX3" fmla="*/ 82761 w 113678"/>
                <a:gd name="connsiteY3" fmla="*/ 277572 h 416960"/>
                <a:gd name="connsiteX4" fmla="*/ 211 w 113678"/>
                <a:gd name="connsiteY4" fmla="*/ 1347 h 41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78" h="416960">
                  <a:moveTo>
                    <a:pt x="211" y="1347"/>
                  </a:moveTo>
                  <a:cubicBezTo>
                    <a:pt x="4974" y="24101"/>
                    <a:pt x="98636" y="382876"/>
                    <a:pt x="111336" y="414097"/>
                  </a:cubicBezTo>
                  <a:cubicBezTo>
                    <a:pt x="124036" y="445318"/>
                    <a:pt x="81174" y="211426"/>
                    <a:pt x="76411" y="188672"/>
                  </a:cubicBezTo>
                  <a:cubicBezTo>
                    <a:pt x="71648" y="165918"/>
                    <a:pt x="92815" y="304030"/>
                    <a:pt x="82761" y="277572"/>
                  </a:cubicBezTo>
                  <a:cubicBezTo>
                    <a:pt x="72707" y="251114"/>
                    <a:pt x="-4552" y="-21407"/>
                    <a:pt x="211" y="134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2" name="フリーフォーム 1601">
              <a:extLst>
                <a:ext uri="{FF2B5EF4-FFF2-40B4-BE49-F238E27FC236}">
                  <a16:creationId xmlns:a16="http://schemas.microsoft.com/office/drawing/2014/main" id="{1D25911C-5393-B5BF-9949-1160BACA7E70}"/>
                </a:ext>
              </a:extLst>
            </p:cNvPr>
            <p:cNvSpPr/>
            <p:nvPr/>
          </p:nvSpPr>
          <p:spPr>
            <a:xfrm>
              <a:off x="8194035" y="6624452"/>
              <a:ext cx="192911" cy="1152569"/>
            </a:xfrm>
            <a:custGeom>
              <a:avLst/>
              <a:gdLst>
                <a:gd name="connsiteX0" fmla="*/ 640 w 192911"/>
                <a:gd name="connsiteY0" fmla="*/ 1773 h 1152569"/>
                <a:gd name="connsiteX1" fmla="*/ 95890 w 192911"/>
                <a:gd name="connsiteY1" fmla="*/ 732023 h 1152569"/>
                <a:gd name="connsiteX2" fmla="*/ 99065 w 192911"/>
                <a:gd name="connsiteY2" fmla="*/ 678048 h 1152569"/>
                <a:gd name="connsiteX3" fmla="*/ 133990 w 192911"/>
                <a:gd name="connsiteY3" fmla="*/ 912998 h 1152569"/>
                <a:gd name="connsiteX4" fmla="*/ 191140 w 192911"/>
                <a:gd name="connsiteY4" fmla="*/ 1141598 h 1152569"/>
                <a:gd name="connsiteX5" fmla="*/ 60965 w 192911"/>
                <a:gd name="connsiteY5" fmla="*/ 544698 h 1152569"/>
                <a:gd name="connsiteX6" fmla="*/ 640 w 192911"/>
                <a:gd name="connsiteY6" fmla="*/ 1773 h 115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911" h="1152569">
                  <a:moveTo>
                    <a:pt x="640" y="1773"/>
                  </a:moveTo>
                  <a:cubicBezTo>
                    <a:pt x="6461" y="32994"/>
                    <a:pt x="79486" y="619311"/>
                    <a:pt x="95890" y="732023"/>
                  </a:cubicBezTo>
                  <a:cubicBezTo>
                    <a:pt x="112294" y="844736"/>
                    <a:pt x="92715" y="647886"/>
                    <a:pt x="99065" y="678048"/>
                  </a:cubicBezTo>
                  <a:cubicBezTo>
                    <a:pt x="105415" y="708210"/>
                    <a:pt x="118644" y="835740"/>
                    <a:pt x="133990" y="912998"/>
                  </a:cubicBezTo>
                  <a:cubicBezTo>
                    <a:pt x="149336" y="990256"/>
                    <a:pt x="203311" y="1202981"/>
                    <a:pt x="191140" y="1141598"/>
                  </a:cubicBezTo>
                  <a:cubicBezTo>
                    <a:pt x="178969" y="1080215"/>
                    <a:pt x="92186" y="729906"/>
                    <a:pt x="60965" y="544698"/>
                  </a:cubicBezTo>
                  <a:cubicBezTo>
                    <a:pt x="29744" y="359490"/>
                    <a:pt x="-5181" y="-29448"/>
                    <a:pt x="640" y="177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3" name="フリーフォーム 1602">
              <a:extLst>
                <a:ext uri="{FF2B5EF4-FFF2-40B4-BE49-F238E27FC236}">
                  <a16:creationId xmlns:a16="http://schemas.microsoft.com/office/drawing/2014/main" id="{89D75432-80D3-6786-5C71-05BF3E08BE82}"/>
                </a:ext>
              </a:extLst>
            </p:cNvPr>
            <p:cNvSpPr/>
            <p:nvPr/>
          </p:nvSpPr>
          <p:spPr>
            <a:xfrm>
              <a:off x="7325633" y="5945629"/>
              <a:ext cx="275690" cy="632451"/>
            </a:xfrm>
            <a:custGeom>
              <a:avLst/>
              <a:gdLst>
                <a:gd name="connsiteX0" fmla="*/ 2267 w 275690"/>
                <a:gd name="connsiteY0" fmla="*/ 7496 h 632451"/>
                <a:gd name="connsiteX1" fmla="*/ 272142 w 275690"/>
                <a:gd name="connsiteY1" fmla="*/ 626621 h 632451"/>
                <a:gd name="connsiteX2" fmla="*/ 148317 w 275690"/>
                <a:gd name="connsiteY2" fmla="*/ 302771 h 632451"/>
                <a:gd name="connsiteX3" fmla="*/ 2267 w 275690"/>
                <a:gd name="connsiteY3" fmla="*/ 7496 h 63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690" h="632451">
                  <a:moveTo>
                    <a:pt x="2267" y="7496"/>
                  </a:moveTo>
                  <a:cubicBezTo>
                    <a:pt x="22905" y="61471"/>
                    <a:pt x="247800" y="577409"/>
                    <a:pt x="272142" y="626621"/>
                  </a:cubicBezTo>
                  <a:cubicBezTo>
                    <a:pt x="296484" y="675833"/>
                    <a:pt x="189063" y="400138"/>
                    <a:pt x="148317" y="302771"/>
                  </a:cubicBezTo>
                  <a:cubicBezTo>
                    <a:pt x="107571" y="205404"/>
                    <a:pt x="-18371" y="-46479"/>
                    <a:pt x="2267" y="749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4" name="フリーフォーム 1603">
              <a:extLst>
                <a:ext uri="{FF2B5EF4-FFF2-40B4-BE49-F238E27FC236}">
                  <a16:creationId xmlns:a16="http://schemas.microsoft.com/office/drawing/2014/main" id="{CEE0A68F-CACA-55C7-6693-6C729245DCD5}"/>
                </a:ext>
              </a:extLst>
            </p:cNvPr>
            <p:cNvSpPr/>
            <p:nvPr/>
          </p:nvSpPr>
          <p:spPr>
            <a:xfrm>
              <a:off x="7622833" y="6640069"/>
              <a:ext cx="254131" cy="1209173"/>
            </a:xfrm>
            <a:custGeom>
              <a:avLst/>
              <a:gdLst>
                <a:gd name="connsiteX0" fmla="*/ 342 w 254131"/>
                <a:gd name="connsiteY0" fmla="*/ 5206 h 1209173"/>
                <a:gd name="connsiteX1" fmla="*/ 124167 w 254131"/>
                <a:gd name="connsiteY1" fmla="*/ 497331 h 1209173"/>
                <a:gd name="connsiteX2" fmla="*/ 127342 w 254131"/>
                <a:gd name="connsiteY2" fmla="*/ 411606 h 1209173"/>
                <a:gd name="connsiteX3" fmla="*/ 190842 w 254131"/>
                <a:gd name="connsiteY3" fmla="*/ 760856 h 1209173"/>
                <a:gd name="connsiteX4" fmla="*/ 251167 w 254131"/>
                <a:gd name="connsiteY4" fmla="*/ 1199006 h 1209173"/>
                <a:gd name="connsiteX5" fmla="*/ 92417 w 254131"/>
                <a:gd name="connsiteY5" fmla="*/ 297306 h 1209173"/>
                <a:gd name="connsiteX6" fmla="*/ 342 w 254131"/>
                <a:gd name="connsiteY6" fmla="*/ 5206 h 120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131" h="1209173">
                  <a:moveTo>
                    <a:pt x="342" y="5206"/>
                  </a:moveTo>
                  <a:cubicBezTo>
                    <a:pt x="5634" y="38543"/>
                    <a:pt x="103000" y="429598"/>
                    <a:pt x="124167" y="497331"/>
                  </a:cubicBezTo>
                  <a:cubicBezTo>
                    <a:pt x="145334" y="565064"/>
                    <a:pt x="116230" y="367685"/>
                    <a:pt x="127342" y="411606"/>
                  </a:cubicBezTo>
                  <a:cubicBezTo>
                    <a:pt x="138454" y="455527"/>
                    <a:pt x="170205" y="629623"/>
                    <a:pt x="190842" y="760856"/>
                  </a:cubicBezTo>
                  <a:cubicBezTo>
                    <a:pt x="211479" y="892089"/>
                    <a:pt x="267571" y="1276264"/>
                    <a:pt x="251167" y="1199006"/>
                  </a:cubicBezTo>
                  <a:cubicBezTo>
                    <a:pt x="234763" y="1121748"/>
                    <a:pt x="132634" y="492568"/>
                    <a:pt x="92417" y="297306"/>
                  </a:cubicBezTo>
                  <a:cubicBezTo>
                    <a:pt x="52200" y="102044"/>
                    <a:pt x="-4950" y="-28131"/>
                    <a:pt x="342" y="520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5" name="フリーフォーム 1604">
              <a:extLst>
                <a:ext uri="{FF2B5EF4-FFF2-40B4-BE49-F238E27FC236}">
                  <a16:creationId xmlns:a16="http://schemas.microsoft.com/office/drawing/2014/main" id="{DFDCF055-1FD0-3907-BD07-3C8A09209F05}"/>
                </a:ext>
              </a:extLst>
            </p:cNvPr>
            <p:cNvSpPr/>
            <p:nvPr/>
          </p:nvSpPr>
          <p:spPr>
            <a:xfrm>
              <a:off x="7808508" y="7866549"/>
              <a:ext cx="148042" cy="1086961"/>
            </a:xfrm>
            <a:custGeom>
              <a:avLst/>
              <a:gdLst>
                <a:gd name="connsiteX0" fmla="*/ 68667 w 148042"/>
                <a:gd name="connsiteY0" fmla="*/ 1101 h 1086961"/>
                <a:gd name="connsiteX1" fmla="*/ 36917 w 148042"/>
                <a:gd name="connsiteY1" fmla="*/ 112226 h 1086961"/>
                <a:gd name="connsiteX2" fmla="*/ 33742 w 148042"/>
                <a:gd name="connsiteY2" fmla="*/ 188426 h 1086961"/>
                <a:gd name="connsiteX3" fmla="*/ 17867 w 148042"/>
                <a:gd name="connsiteY3" fmla="*/ 134451 h 1086961"/>
                <a:gd name="connsiteX4" fmla="*/ 8342 w 148042"/>
                <a:gd name="connsiteY4" fmla="*/ 204301 h 1086961"/>
                <a:gd name="connsiteX5" fmla="*/ 148042 w 148042"/>
                <a:gd name="connsiteY5" fmla="*/ 1086951 h 1086961"/>
                <a:gd name="connsiteX6" fmla="*/ 8342 w 148042"/>
                <a:gd name="connsiteY6" fmla="*/ 185251 h 1086961"/>
                <a:gd name="connsiteX7" fmla="*/ 68667 w 148042"/>
                <a:gd name="connsiteY7" fmla="*/ 1101 h 108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042" h="1086961">
                  <a:moveTo>
                    <a:pt x="68667" y="1101"/>
                  </a:moveTo>
                  <a:cubicBezTo>
                    <a:pt x="73429" y="-11070"/>
                    <a:pt x="42738" y="81005"/>
                    <a:pt x="36917" y="112226"/>
                  </a:cubicBezTo>
                  <a:cubicBezTo>
                    <a:pt x="31096" y="143447"/>
                    <a:pt x="36917" y="184722"/>
                    <a:pt x="33742" y="188426"/>
                  </a:cubicBezTo>
                  <a:cubicBezTo>
                    <a:pt x="30567" y="192130"/>
                    <a:pt x="22100" y="131805"/>
                    <a:pt x="17867" y="134451"/>
                  </a:cubicBezTo>
                  <a:cubicBezTo>
                    <a:pt x="13634" y="137097"/>
                    <a:pt x="-13354" y="45551"/>
                    <a:pt x="8342" y="204301"/>
                  </a:cubicBezTo>
                  <a:cubicBezTo>
                    <a:pt x="30038" y="363051"/>
                    <a:pt x="148042" y="1090126"/>
                    <a:pt x="148042" y="1086951"/>
                  </a:cubicBezTo>
                  <a:cubicBezTo>
                    <a:pt x="148042" y="1083776"/>
                    <a:pt x="23688" y="359876"/>
                    <a:pt x="8342" y="185251"/>
                  </a:cubicBezTo>
                  <a:cubicBezTo>
                    <a:pt x="-7004" y="10626"/>
                    <a:pt x="63905" y="13272"/>
                    <a:pt x="68667" y="110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6" name="フリーフォーム 1605">
              <a:extLst>
                <a:ext uri="{FF2B5EF4-FFF2-40B4-BE49-F238E27FC236}">
                  <a16:creationId xmlns:a16="http://schemas.microsoft.com/office/drawing/2014/main" id="{89B9D582-AC81-303D-1A31-4E4A63F8D6B1}"/>
                </a:ext>
              </a:extLst>
            </p:cNvPr>
            <p:cNvSpPr/>
            <p:nvPr/>
          </p:nvSpPr>
          <p:spPr>
            <a:xfrm>
              <a:off x="7827003" y="8104100"/>
              <a:ext cx="120514" cy="832283"/>
            </a:xfrm>
            <a:custGeom>
              <a:avLst/>
              <a:gdLst>
                <a:gd name="connsiteX0" fmla="*/ 2547 w 120514"/>
                <a:gd name="connsiteY0" fmla="*/ 27075 h 832283"/>
                <a:gd name="connsiteX1" fmla="*/ 120022 w 120514"/>
                <a:gd name="connsiteY1" fmla="*/ 830350 h 832283"/>
                <a:gd name="connsiteX2" fmla="*/ 43822 w 120514"/>
                <a:gd name="connsiteY2" fmla="*/ 246150 h 832283"/>
                <a:gd name="connsiteX3" fmla="*/ 2547 w 120514"/>
                <a:gd name="connsiteY3" fmla="*/ 27075 h 832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514" h="832283">
                  <a:moveTo>
                    <a:pt x="2547" y="27075"/>
                  </a:moveTo>
                  <a:cubicBezTo>
                    <a:pt x="15247" y="124442"/>
                    <a:pt x="113143" y="793838"/>
                    <a:pt x="120022" y="830350"/>
                  </a:cubicBezTo>
                  <a:cubicBezTo>
                    <a:pt x="126901" y="866862"/>
                    <a:pt x="59697" y="375796"/>
                    <a:pt x="43822" y="246150"/>
                  </a:cubicBezTo>
                  <a:cubicBezTo>
                    <a:pt x="27947" y="116504"/>
                    <a:pt x="-10153" y="-70292"/>
                    <a:pt x="2547" y="2707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7" name="フリーフォーム 1606">
              <a:extLst>
                <a:ext uri="{FF2B5EF4-FFF2-40B4-BE49-F238E27FC236}">
                  <a16:creationId xmlns:a16="http://schemas.microsoft.com/office/drawing/2014/main" id="{116A57B2-FF24-8FE7-D787-D07D38BD5FA5}"/>
                </a:ext>
              </a:extLst>
            </p:cNvPr>
            <p:cNvSpPr/>
            <p:nvPr/>
          </p:nvSpPr>
          <p:spPr>
            <a:xfrm>
              <a:off x="8209919" y="6511124"/>
              <a:ext cx="148505" cy="933090"/>
            </a:xfrm>
            <a:custGeom>
              <a:avLst/>
              <a:gdLst>
                <a:gd name="connsiteX0" fmla="*/ 631 w 148505"/>
                <a:gd name="connsiteY0" fmla="*/ 3976 h 933090"/>
                <a:gd name="connsiteX1" fmla="*/ 146681 w 148505"/>
                <a:gd name="connsiteY1" fmla="*/ 931076 h 933090"/>
                <a:gd name="connsiteX2" fmla="*/ 83181 w 148505"/>
                <a:gd name="connsiteY2" fmla="*/ 261151 h 933090"/>
                <a:gd name="connsiteX3" fmla="*/ 92706 w 148505"/>
                <a:gd name="connsiteY3" fmla="*/ 581826 h 933090"/>
                <a:gd name="connsiteX4" fmla="*/ 631 w 148505"/>
                <a:gd name="connsiteY4" fmla="*/ 3976 h 9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505" h="933090">
                  <a:moveTo>
                    <a:pt x="631" y="3976"/>
                  </a:moveTo>
                  <a:cubicBezTo>
                    <a:pt x="9627" y="62184"/>
                    <a:pt x="132923" y="888214"/>
                    <a:pt x="146681" y="931076"/>
                  </a:cubicBezTo>
                  <a:cubicBezTo>
                    <a:pt x="160439" y="973938"/>
                    <a:pt x="92177" y="319359"/>
                    <a:pt x="83181" y="261151"/>
                  </a:cubicBezTo>
                  <a:cubicBezTo>
                    <a:pt x="74185" y="202943"/>
                    <a:pt x="103818" y="618338"/>
                    <a:pt x="92706" y="581826"/>
                  </a:cubicBezTo>
                  <a:cubicBezTo>
                    <a:pt x="81594" y="545314"/>
                    <a:pt x="-8365" y="-54232"/>
                    <a:pt x="631" y="397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8" name="フリーフォーム 1607">
              <a:extLst>
                <a:ext uri="{FF2B5EF4-FFF2-40B4-BE49-F238E27FC236}">
                  <a16:creationId xmlns:a16="http://schemas.microsoft.com/office/drawing/2014/main" id="{94993611-294A-3FA5-EE25-1D8380C48CAF}"/>
                </a:ext>
              </a:extLst>
            </p:cNvPr>
            <p:cNvSpPr/>
            <p:nvPr/>
          </p:nvSpPr>
          <p:spPr>
            <a:xfrm>
              <a:off x="8434983" y="6773310"/>
              <a:ext cx="51885" cy="1237557"/>
            </a:xfrm>
            <a:custGeom>
              <a:avLst/>
              <a:gdLst>
                <a:gd name="connsiteX0" fmla="*/ 13692 w 51885"/>
                <a:gd name="connsiteY0" fmla="*/ 2140 h 1237557"/>
                <a:gd name="connsiteX1" fmla="*/ 51792 w 51885"/>
                <a:gd name="connsiteY1" fmla="*/ 805415 h 1237557"/>
                <a:gd name="connsiteX2" fmla="*/ 992 w 51885"/>
                <a:gd name="connsiteY2" fmla="*/ 1237215 h 1237557"/>
                <a:gd name="connsiteX3" fmla="*/ 51792 w 51885"/>
                <a:gd name="connsiteY3" fmla="*/ 741915 h 1237557"/>
                <a:gd name="connsiteX4" fmla="*/ 992 w 51885"/>
                <a:gd name="connsiteY4" fmla="*/ 78340 h 1237557"/>
                <a:gd name="connsiteX5" fmla="*/ 16867 w 51885"/>
                <a:gd name="connsiteY5" fmla="*/ 554590 h 1237557"/>
                <a:gd name="connsiteX6" fmla="*/ 13692 w 51885"/>
                <a:gd name="connsiteY6" fmla="*/ 2140 h 123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885" h="1237557">
                  <a:moveTo>
                    <a:pt x="13692" y="2140"/>
                  </a:moveTo>
                  <a:cubicBezTo>
                    <a:pt x="19513" y="43944"/>
                    <a:pt x="53909" y="599569"/>
                    <a:pt x="51792" y="805415"/>
                  </a:cubicBezTo>
                  <a:cubicBezTo>
                    <a:pt x="49675" y="1011261"/>
                    <a:pt x="992" y="1247798"/>
                    <a:pt x="992" y="1237215"/>
                  </a:cubicBezTo>
                  <a:cubicBezTo>
                    <a:pt x="992" y="1226632"/>
                    <a:pt x="51792" y="935061"/>
                    <a:pt x="51792" y="741915"/>
                  </a:cubicBezTo>
                  <a:cubicBezTo>
                    <a:pt x="51792" y="548769"/>
                    <a:pt x="6813" y="109561"/>
                    <a:pt x="992" y="78340"/>
                  </a:cubicBezTo>
                  <a:cubicBezTo>
                    <a:pt x="-4829" y="47119"/>
                    <a:pt x="16867" y="564644"/>
                    <a:pt x="16867" y="554590"/>
                  </a:cubicBezTo>
                  <a:cubicBezTo>
                    <a:pt x="16867" y="544536"/>
                    <a:pt x="7871" y="-39664"/>
                    <a:pt x="13692" y="214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9" name="フリーフォーム 1608">
              <a:extLst>
                <a:ext uri="{FF2B5EF4-FFF2-40B4-BE49-F238E27FC236}">
                  <a16:creationId xmlns:a16="http://schemas.microsoft.com/office/drawing/2014/main" id="{C8F70265-917E-C702-A2C2-90927D8BB67A}"/>
                </a:ext>
              </a:extLst>
            </p:cNvPr>
            <p:cNvSpPr/>
            <p:nvPr/>
          </p:nvSpPr>
          <p:spPr>
            <a:xfrm>
              <a:off x="8435965" y="6523388"/>
              <a:ext cx="115403" cy="974764"/>
            </a:xfrm>
            <a:custGeom>
              <a:avLst/>
              <a:gdLst>
                <a:gd name="connsiteX0" fmla="*/ 10 w 115403"/>
                <a:gd name="connsiteY0" fmla="*/ 1237 h 974764"/>
                <a:gd name="connsiteX1" fmla="*/ 104785 w 115403"/>
                <a:gd name="connsiteY1" fmla="*/ 629887 h 974764"/>
                <a:gd name="connsiteX2" fmla="*/ 111135 w 115403"/>
                <a:gd name="connsiteY2" fmla="*/ 972787 h 974764"/>
                <a:gd name="connsiteX3" fmla="*/ 98435 w 115403"/>
                <a:gd name="connsiteY3" fmla="*/ 483837 h 974764"/>
                <a:gd name="connsiteX4" fmla="*/ 10 w 115403"/>
                <a:gd name="connsiteY4" fmla="*/ 1237 h 9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03" h="974764">
                  <a:moveTo>
                    <a:pt x="10" y="1237"/>
                  </a:moveTo>
                  <a:cubicBezTo>
                    <a:pt x="1068" y="25579"/>
                    <a:pt x="86264" y="467962"/>
                    <a:pt x="104785" y="629887"/>
                  </a:cubicBezTo>
                  <a:cubicBezTo>
                    <a:pt x="123306" y="791812"/>
                    <a:pt x="112193" y="997129"/>
                    <a:pt x="111135" y="972787"/>
                  </a:cubicBezTo>
                  <a:cubicBezTo>
                    <a:pt x="110077" y="948445"/>
                    <a:pt x="116956" y="649995"/>
                    <a:pt x="98435" y="483837"/>
                  </a:cubicBezTo>
                  <a:cubicBezTo>
                    <a:pt x="79914" y="317679"/>
                    <a:pt x="-1048" y="-23105"/>
                    <a:pt x="10" y="123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0" name="フリーフォーム 1609">
              <a:extLst>
                <a:ext uri="{FF2B5EF4-FFF2-40B4-BE49-F238E27FC236}">
                  <a16:creationId xmlns:a16="http://schemas.microsoft.com/office/drawing/2014/main" id="{E30559D8-C638-2FAB-B131-093C15D25C92}"/>
                </a:ext>
              </a:extLst>
            </p:cNvPr>
            <p:cNvSpPr/>
            <p:nvPr/>
          </p:nvSpPr>
          <p:spPr>
            <a:xfrm>
              <a:off x="8489226" y="7042109"/>
              <a:ext cx="194410" cy="646513"/>
            </a:xfrm>
            <a:custGeom>
              <a:avLst/>
              <a:gdLst>
                <a:gd name="connsiteX0" fmla="*/ 194399 w 194410"/>
                <a:gd name="connsiteY0" fmla="*/ 41 h 646513"/>
                <a:gd name="connsiteX1" fmla="*/ 102324 w 194410"/>
                <a:gd name="connsiteY1" fmla="*/ 298491 h 646513"/>
                <a:gd name="connsiteX2" fmla="*/ 54699 w 194410"/>
                <a:gd name="connsiteY2" fmla="*/ 479466 h 646513"/>
                <a:gd name="connsiteX3" fmla="*/ 724 w 194410"/>
                <a:gd name="connsiteY3" fmla="*/ 641391 h 646513"/>
                <a:gd name="connsiteX4" fmla="*/ 95974 w 194410"/>
                <a:gd name="connsiteY4" fmla="*/ 279441 h 646513"/>
                <a:gd name="connsiteX5" fmla="*/ 194399 w 194410"/>
                <a:gd name="connsiteY5" fmla="*/ 41 h 64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10" h="646513">
                  <a:moveTo>
                    <a:pt x="194399" y="41"/>
                  </a:moveTo>
                  <a:cubicBezTo>
                    <a:pt x="195457" y="3216"/>
                    <a:pt x="125607" y="218587"/>
                    <a:pt x="102324" y="298491"/>
                  </a:cubicBezTo>
                  <a:cubicBezTo>
                    <a:pt x="79041" y="378395"/>
                    <a:pt x="71632" y="422316"/>
                    <a:pt x="54699" y="479466"/>
                  </a:cubicBezTo>
                  <a:cubicBezTo>
                    <a:pt x="37766" y="536616"/>
                    <a:pt x="-6155" y="674729"/>
                    <a:pt x="724" y="641391"/>
                  </a:cubicBezTo>
                  <a:cubicBezTo>
                    <a:pt x="7603" y="608053"/>
                    <a:pt x="64224" y="384216"/>
                    <a:pt x="95974" y="279441"/>
                  </a:cubicBezTo>
                  <a:cubicBezTo>
                    <a:pt x="127724" y="174666"/>
                    <a:pt x="193341" y="-3134"/>
                    <a:pt x="194399" y="4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1" name="フリーフォーム 1610">
              <a:extLst>
                <a:ext uri="{FF2B5EF4-FFF2-40B4-BE49-F238E27FC236}">
                  <a16:creationId xmlns:a16="http://schemas.microsoft.com/office/drawing/2014/main" id="{35339FEC-D8D4-2D14-78B9-231F1BCDA43F}"/>
                </a:ext>
              </a:extLst>
            </p:cNvPr>
            <p:cNvSpPr/>
            <p:nvPr/>
          </p:nvSpPr>
          <p:spPr>
            <a:xfrm>
              <a:off x="8459497" y="4882173"/>
              <a:ext cx="390665" cy="279541"/>
            </a:xfrm>
            <a:custGeom>
              <a:avLst/>
              <a:gdLst>
                <a:gd name="connsiteX0" fmla="*/ 8228 w 390665"/>
                <a:gd name="connsiteY0" fmla="*/ 7327 h 279541"/>
                <a:gd name="connsiteX1" fmla="*/ 379703 w 390665"/>
                <a:gd name="connsiteY1" fmla="*/ 267677 h 279541"/>
                <a:gd name="connsiteX2" fmla="*/ 278103 w 390665"/>
                <a:gd name="connsiteY2" fmla="*/ 220052 h 279541"/>
                <a:gd name="connsiteX3" fmla="*/ 132053 w 390665"/>
                <a:gd name="connsiteY3" fmla="*/ 83527 h 279541"/>
                <a:gd name="connsiteX4" fmla="*/ 8228 w 390665"/>
                <a:gd name="connsiteY4" fmla="*/ 7327 h 27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665" h="279541">
                  <a:moveTo>
                    <a:pt x="8228" y="7327"/>
                  </a:moveTo>
                  <a:cubicBezTo>
                    <a:pt x="49503" y="38019"/>
                    <a:pt x="334724" y="232223"/>
                    <a:pt x="379703" y="267677"/>
                  </a:cubicBezTo>
                  <a:cubicBezTo>
                    <a:pt x="424682" y="303131"/>
                    <a:pt x="319378" y="250744"/>
                    <a:pt x="278103" y="220052"/>
                  </a:cubicBezTo>
                  <a:cubicBezTo>
                    <a:pt x="236828" y="189360"/>
                    <a:pt x="171740" y="116864"/>
                    <a:pt x="132053" y="83527"/>
                  </a:cubicBezTo>
                  <a:cubicBezTo>
                    <a:pt x="92366" y="50190"/>
                    <a:pt x="-33047" y="-23365"/>
                    <a:pt x="8228" y="732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2" name="フリーフォーム 1611">
              <a:extLst>
                <a:ext uri="{FF2B5EF4-FFF2-40B4-BE49-F238E27FC236}">
                  <a16:creationId xmlns:a16="http://schemas.microsoft.com/office/drawing/2014/main" id="{235342FD-AD0A-ECEC-A470-5AACBCBDB262}"/>
                </a:ext>
              </a:extLst>
            </p:cNvPr>
            <p:cNvSpPr/>
            <p:nvPr/>
          </p:nvSpPr>
          <p:spPr>
            <a:xfrm>
              <a:off x="8889815" y="5216040"/>
              <a:ext cx="308600" cy="465398"/>
            </a:xfrm>
            <a:custGeom>
              <a:avLst/>
              <a:gdLst>
                <a:gd name="connsiteX0" fmla="*/ 185 w 308600"/>
                <a:gd name="connsiteY0" fmla="*/ 485 h 465398"/>
                <a:gd name="connsiteX1" fmla="*/ 209735 w 308600"/>
                <a:gd name="connsiteY1" fmla="*/ 333860 h 465398"/>
                <a:gd name="connsiteX2" fmla="*/ 308160 w 308600"/>
                <a:gd name="connsiteY2" fmla="*/ 464035 h 465398"/>
                <a:gd name="connsiteX3" fmla="*/ 174810 w 308600"/>
                <a:gd name="connsiteY3" fmla="*/ 264010 h 465398"/>
                <a:gd name="connsiteX4" fmla="*/ 185 w 308600"/>
                <a:gd name="connsiteY4" fmla="*/ 485 h 46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00" h="465398">
                  <a:moveTo>
                    <a:pt x="185" y="485"/>
                  </a:moveTo>
                  <a:cubicBezTo>
                    <a:pt x="6006" y="12127"/>
                    <a:pt x="158406" y="256602"/>
                    <a:pt x="209735" y="333860"/>
                  </a:cubicBezTo>
                  <a:cubicBezTo>
                    <a:pt x="261064" y="411118"/>
                    <a:pt x="313981" y="475677"/>
                    <a:pt x="308160" y="464035"/>
                  </a:cubicBezTo>
                  <a:cubicBezTo>
                    <a:pt x="302339" y="452393"/>
                    <a:pt x="222435" y="338093"/>
                    <a:pt x="174810" y="264010"/>
                  </a:cubicBezTo>
                  <a:cubicBezTo>
                    <a:pt x="127185" y="189927"/>
                    <a:pt x="-5636" y="-11157"/>
                    <a:pt x="185" y="48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3" name="フリーフォーム 1612">
              <a:extLst>
                <a:ext uri="{FF2B5EF4-FFF2-40B4-BE49-F238E27FC236}">
                  <a16:creationId xmlns:a16="http://schemas.microsoft.com/office/drawing/2014/main" id="{64BB4BE0-997C-9550-26E8-819C86134665}"/>
                </a:ext>
              </a:extLst>
            </p:cNvPr>
            <p:cNvSpPr/>
            <p:nvPr/>
          </p:nvSpPr>
          <p:spPr>
            <a:xfrm>
              <a:off x="9166576" y="5599369"/>
              <a:ext cx="410570" cy="697569"/>
            </a:xfrm>
            <a:custGeom>
              <a:avLst/>
              <a:gdLst>
                <a:gd name="connsiteX0" fmla="*/ 2824 w 410570"/>
                <a:gd name="connsiteY0" fmla="*/ 1331 h 697569"/>
                <a:gd name="connsiteX1" fmla="*/ 72674 w 410570"/>
                <a:gd name="connsiteY1" fmla="*/ 169606 h 697569"/>
                <a:gd name="connsiteX2" fmla="*/ 272699 w 410570"/>
                <a:gd name="connsiteY2" fmla="*/ 474406 h 697569"/>
                <a:gd name="connsiteX3" fmla="*/ 50449 w 410570"/>
                <a:gd name="connsiteY3" fmla="*/ 175956 h 697569"/>
                <a:gd name="connsiteX4" fmla="*/ 364774 w 410570"/>
                <a:gd name="connsiteY4" fmla="*/ 639506 h 697569"/>
                <a:gd name="connsiteX5" fmla="*/ 399699 w 410570"/>
                <a:gd name="connsiteY5" fmla="*/ 674431 h 697569"/>
                <a:gd name="connsiteX6" fmla="*/ 275874 w 410570"/>
                <a:gd name="connsiteY6" fmla="*/ 490281 h 697569"/>
                <a:gd name="connsiteX7" fmla="*/ 155224 w 410570"/>
                <a:gd name="connsiteY7" fmla="*/ 255331 h 697569"/>
                <a:gd name="connsiteX8" fmla="*/ 2824 w 410570"/>
                <a:gd name="connsiteY8" fmla="*/ 1331 h 69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570" h="697569">
                  <a:moveTo>
                    <a:pt x="2824" y="1331"/>
                  </a:moveTo>
                  <a:cubicBezTo>
                    <a:pt x="-10934" y="-12957"/>
                    <a:pt x="27695" y="90760"/>
                    <a:pt x="72674" y="169606"/>
                  </a:cubicBezTo>
                  <a:cubicBezTo>
                    <a:pt x="117653" y="248452"/>
                    <a:pt x="276403" y="473348"/>
                    <a:pt x="272699" y="474406"/>
                  </a:cubicBezTo>
                  <a:cubicBezTo>
                    <a:pt x="268995" y="475464"/>
                    <a:pt x="35103" y="148439"/>
                    <a:pt x="50449" y="175956"/>
                  </a:cubicBezTo>
                  <a:cubicBezTo>
                    <a:pt x="65795" y="203473"/>
                    <a:pt x="306566" y="556427"/>
                    <a:pt x="364774" y="639506"/>
                  </a:cubicBezTo>
                  <a:cubicBezTo>
                    <a:pt x="422982" y="722585"/>
                    <a:pt x="414516" y="699302"/>
                    <a:pt x="399699" y="674431"/>
                  </a:cubicBezTo>
                  <a:cubicBezTo>
                    <a:pt x="384882" y="649560"/>
                    <a:pt x="316620" y="560131"/>
                    <a:pt x="275874" y="490281"/>
                  </a:cubicBezTo>
                  <a:cubicBezTo>
                    <a:pt x="235128" y="420431"/>
                    <a:pt x="197557" y="331531"/>
                    <a:pt x="155224" y="255331"/>
                  </a:cubicBezTo>
                  <a:cubicBezTo>
                    <a:pt x="112891" y="179131"/>
                    <a:pt x="16582" y="15619"/>
                    <a:pt x="2824" y="133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4" name="フリーフォーム 1613">
              <a:extLst>
                <a:ext uri="{FF2B5EF4-FFF2-40B4-BE49-F238E27FC236}">
                  <a16:creationId xmlns:a16="http://schemas.microsoft.com/office/drawing/2014/main" id="{A03B771E-DFF4-1D65-23CC-0CA402180874}"/>
                </a:ext>
              </a:extLst>
            </p:cNvPr>
            <p:cNvSpPr/>
            <p:nvPr/>
          </p:nvSpPr>
          <p:spPr>
            <a:xfrm>
              <a:off x="7866948" y="4943987"/>
              <a:ext cx="545575" cy="215051"/>
            </a:xfrm>
            <a:custGeom>
              <a:avLst/>
              <a:gdLst>
                <a:gd name="connsiteX0" fmla="*/ 702 w 545575"/>
                <a:gd name="connsiteY0" fmla="*/ 199513 h 215051"/>
                <a:gd name="connsiteX1" fmla="*/ 248352 w 545575"/>
                <a:gd name="connsiteY1" fmla="*/ 167763 h 215051"/>
                <a:gd name="connsiteX2" fmla="*/ 537277 w 545575"/>
                <a:gd name="connsiteY2" fmla="*/ 2663 h 215051"/>
                <a:gd name="connsiteX3" fmla="*/ 442027 w 545575"/>
                <a:gd name="connsiteY3" fmla="*/ 75688 h 215051"/>
                <a:gd name="connsiteX4" fmla="*/ 181677 w 545575"/>
                <a:gd name="connsiteY4" fmla="*/ 205863 h 215051"/>
                <a:gd name="connsiteX5" fmla="*/ 702 w 545575"/>
                <a:gd name="connsiteY5" fmla="*/ 199513 h 21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575" h="215051">
                  <a:moveTo>
                    <a:pt x="702" y="199513"/>
                  </a:moveTo>
                  <a:cubicBezTo>
                    <a:pt x="11814" y="193163"/>
                    <a:pt x="158923" y="200571"/>
                    <a:pt x="248352" y="167763"/>
                  </a:cubicBezTo>
                  <a:cubicBezTo>
                    <a:pt x="337781" y="134955"/>
                    <a:pt x="504998" y="18009"/>
                    <a:pt x="537277" y="2663"/>
                  </a:cubicBezTo>
                  <a:cubicBezTo>
                    <a:pt x="569556" y="-12683"/>
                    <a:pt x="501294" y="41821"/>
                    <a:pt x="442027" y="75688"/>
                  </a:cubicBezTo>
                  <a:cubicBezTo>
                    <a:pt x="382760" y="109555"/>
                    <a:pt x="250469" y="184696"/>
                    <a:pt x="181677" y="205863"/>
                  </a:cubicBezTo>
                  <a:cubicBezTo>
                    <a:pt x="112885" y="227030"/>
                    <a:pt x="-10410" y="205863"/>
                    <a:pt x="702" y="19951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5" name="フリーフォーム 1614">
              <a:extLst>
                <a:ext uri="{FF2B5EF4-FFF2-40B4-BE49-F238E27FC236}">
                  <a16:creationId xmlns:a16="http://schemas.microsoft.com/office/drawing/2014/main" id="{78D409ED-785B-ADE4-A5C0-A5D8FDF873E1}"/>
                </a:ext>
              </a:extLst>
            </p:cNvPr>
            <p:cNvSpPr/>
            <p:nvPr/>
          </p:nvSpPr>
          <p:spPr>
            <a:xfrm>
              <a:off x="7879255" y="5180706"/>
              <a:ext cx="343396" cy="126513"/>
            </a:xfrm>
            <a:custGeom>
              <a:avLst/>
              <a:gdLst>
                <a:gd name="connsiteX0" fmla="*/ 1095 w 343396"/>
                <a:gd name="connsiteY0" fmla="*/ 894 h 126513"/>
                <a:gd name="connsiteX1" fmla="*/ 334470 w 343396"/>
                <a:gd name="connsiteY1" fmla="*/ 124719 h 126513"/>
                <a:gd name="connsiteX2" fmla="*/ 229695 w 343396"/>
                <a:gd name="connsiteY2" fmla="*/ 70744 h 126513"/>
                <a:gd name="connsiteX3" fmla="*/ 1095 w 343396"/>
                <a:gd name="connsiteY3" fmla="*/ 894 h 12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396" h="126513">
                  <a:moveTo>
                    <a:pt x="1095" y="894"/>
                  </a:moveTo>
                  <a:cubicBezTo>
                    <a:pt x="18558" y="9890"/>
                    <a:pt x="296370" y="113077"/>
                    <a:pt x="334470" y="124719"/>
                  </a:cubicBezTo>
                  <a:cubicBezTo>
                    <a:pt x="372570" y="136361"/>
                    <a:pt x="279437" y="88207"/>
                    <a:pt x="229695" y="70744"/>
                  </a:cubicBezTo>
                  <a:cubicBezTo>
                    <a:pt x="179953" y="53282"/>
                    <a:pt x="-16368" y="-8102"/>
                    <a:pt x="1095" y="89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6" name="フリーフォーム 1615">
              <a:extLst>
                <a:ext uri="{FF2B5EF4-FFF2-40B4-BE49-F238E27FC236}">
                  <a16:creationId xmlns:a16="http://schemas.microsoft.com/office/drawing/2014/main" id="{5664988D-2AE4-6ECE-8D70-1C1018E8684E}"/>
                </a:ext>
              </a:extLst>
            </p:cNvPr>
            <p:cNvSpPr/>
            <p:nvPr/>
          </p:nvSpPr>
          <p:spPr>
            <a:xfrm>
              <a:off x="8451757" y="4959344"/>
              <a:ext cx="429344" cy="239033"/>
            </a:xfrm>
            <a:custGeom>
              <a:avLst/>
              <a:gdLst>
                <a:gd name="connsiteX0" fmla="*/ 93 w 429344"/>
                <a:gd name="connsiteY0" fmla="*/ 6 h 239033"/>
                <a:gd name="connsiteX1" fmla="*/ 231868 w 429344"/>
                <a:gd name="connsiteY1" fmla="*/ 142881 h 239033"/>
                <a:gd name="connsiteX2" fmla="*/ 101693 w 429344"/>
                <a:gd name="connsiteY2" fmla="*/ 95256 h 239033"/>
                <a:gd name="connsiteX3" fmla="*/ 425543 w 429344"/>
                <a:gd name="connsiteY3" fmla="*/ 238131 h 239033"/>
                <a:gd name="connsiteX4" fmla="*/ 263618 w 429344"/>
                <a:gd name="connsiteY4" fmla="*/ 149231 h 239033"/>
                <a:gd name="connsiteX5" fmla="*/ 93 w 429344"/>
                <a:gd name="connsiteY5" fmla="*/ 6 h 23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344" h="239033">
                  <a:moveTo>
                    <a:pt x="93" y="6"/>
                  </a:moveTo>
                  <a:cubicBezTo>
                    <a:pt x="-5198" y="-1052"/>
                    <a:pt x="214935" y="127006"/>
                    <a:pt x="231868" y="142881"/>
                  </a:cubicBezTo>
                  <a:cubicBezTo>
                    <a:pt x="248801" y="158756"/>
                    <a:pt x="69414" y="79381"/>
                    <a:pt x="101693" y="95256"/>
                  </a:cubicBezTo>
                  <a:cubicBezTo>
                    <a:pt x="133972" y="111131"/>
                    <a:pt x="398556" y="229135"/>
                    <a:pt x="425543" y="238131"/>
                  </a:cubicBezTo>
                  <a:cubicBezTo>
                    <a:pt x="452530" y="247127"/>
                    <a:pt x="329235" y="186802"/>
                    <a:pt x="263618" y="149231"/>
                  </a:cubicBezTo>
                  <a:lnTo>
                    <a:pt x="93" y="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7" name="フリーフォーム 1616">
              <a:extLst>
                <a:ext uri="{FF2B5EF4-FFF2-40B4-BE49-F238E27FC236}">
                  <a16:creationId xmlns:a16="http://schemas.microsoft.com/office/drawing/2014/main" id="{BEF14CB1-B59B-E7E7-9E3C-2C40E8260D27}"/>
                </a:ext>
              </a:extLst>
            </p:cNvPr>
            <p:cNvSpPr/>
            <p:nvPr/>
          </p:nvSpPr>
          <p:spPr>
            <a:xfrm>
              <a:off x="8806302" y="5269428"/>
              <a:ext cx="368103" cy="450895"/>
            </a:xfrm>
            <a:custGeom>
              <a:avLst/>
              <a:gdLst>
                <a:gd name="connsiteX0" fmla="*/ 1148 w 368103"/>
                <a:gd name="connsiteY0" fmla="*/ 48697 h 450895"/>
                <a:gd name="connsiteX1" fmla="*/ 204348 w 368103"/>
                <a:gd name="connsiteY1" fmla="*/ 236022 h 450895"/>
                <a:gd name="connsiteX2" fmla="*/ 366273 w 368103"/>
                <a:gd name="connsiteY2" fmla="*/ 445572 h 450895"/>
                <a:gd name="connsiteX3" fmla="*/ 96398 w 368103"/>
                <a:gd name="connsiteY3" fmla="*/ 4247 h 450895"/>
                <a:gd name="connsiteX4" fmla="*/ 204348 w 368103"/>
                <a:gd name="connsiteY4" fmla="*/ 216972 h 450895"/>
                <a:gd name="connsiteX5" fmla="*/ 124973 w 368103"/>
                <a:gd name="connsiteY5" fmla="*/ 128072 h 450895"/>
                <a:gd name="connsiteX6" fmla="*/ 1148 w 368103"/>
                <a:gd name="connsiteY6" fmla="*/ 48697 h 45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103" h="450895">
                  <a:moveTo>
                    <a:pt x="1148" y="48697"/>
                  </a:moveTo>
                  <a:cubicBezTo>
                    <a:pt x="14377" y="66689"/>
                    <a:pt x="143494" y="169876"/>
                    <a:pt x="204348" y="236022"/>
                  </a:cubicBezTo>
                  <a:cubicBezTo>
                    <a:pt x="265202" y="302168"/>
                    <a:pt x="384265" y="484201"/>
                    <a:pt x="366273" y="445572"/>
                  </a:cubicBezTo>
                  <a:cubicBezTo>
                    <a:pt x="348281" y="406943"/>
                    <a:pt x="123385" y="42347"/>
                    <a:pt x="96398" y="4247"/>
                  </a:cubicBezTo>
                  <a:cubicBezTo>
                    <a:pt x="69411" y="-33853"/>
                    <a:pt x="199586" y="196335"/>
                    <a:pt x="204348" y="216972"/>
                  </a:cubicBezTo>
                  <a:cubicBezTo>
                    <a:pt x="209110" y="237609"/>
                    <a:pt x="157252" y="154530"/>
                    <a:pt x="124973" y="128072"/>
                  </a:cubicBezTo>
                  <a:cubicBezTo>
                    <a:pt x="92694" y="101614"/>
                    <a:pt x="-12081" y="30705"/>
                    <a:pt x="1148" y="4869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8" name="フリーフォーム 1617">
              <a:extLst>
                <a:ext uri="{FF2B5EF4-FFF2-40B4-BE49-F238E27FC236}">
                  <a16:creationId xmlns:a16="http://schemas.microsoft.com/office/drawing/2014/main" id="{0279220A-B4D3-89A7-8210-90B5CC6A96EC}"/>
                </a:ext>
              </a:extLst>
            </p:cNvPr>
            <p:cNvSpPr/>
            <p:nvPr/>
          </p:nvSpPr>
          <p:spPr>
            <a:xfrm>
              <a:off x="9046844" y="5844428"/>
              <a:ext cx="364366" cy="512886"/>
            </a:xfrm>
            <a:custGeom>
              <a:avLst/>
              <a:gdLst>
                <a:gd name="connsiteX0" fmla="*/ 1906 w 364366"/>
                <a:gd name="connsiteY0" fmla="*/ 3922 h 512886"/>
                <a:gd name="connsiteX1" fmla="*/ 357506 w 364366"/>
                <a:gd name="connsiteY1" fmla="*/ 505572 h 512886"/>
                <a:gd name="connsiteX2" fmla="*/ 220981 w 364366"/>
                <a:gd name="connsiteY2" fmla="*/ 283322 h 512886"/>
                <a:gd name="connsiteX3" fmla="*/ 1906 w 364366"/>
                <a:gd name="connsiteY3" fmla="*/ 3922 h 5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366" h="512886">
                  <a:moveTo>
                    <a:pt x="1906" y="3922"/>
                  </a:moveTo>
                  <a:cubicBezTo>
                    <a:pt x="24660" y="40964"/>
                    <a:pt x="320994" y="459005"/>
                    <a:pt x="357506" y="505572"/>
                  </a:cubicBezTo>
                  <a:cubicBezTo>
                    <a:pt x="394018" y="552139"/>
                    <a:pt x="275485" y="364284"/>
                    <a:pt x="220981" y="283322"/>
                  </a:cubicBezTo>
                  <a:cubicBezTo>
                    <a:pt x="166477" y="202360"/>
                    <a:pt x="-20848" y="-33120"/>
                    <a:pt x="1906" y="392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9" name="フリーフォーム 1618">
              <a:extLst>
                <a:ext uri="{FF2B5EF4-FFF2-40B4-BE49-F238E27FC236}">
                  <a16:creationId xmlns:a16="http://schemas.microsoft.com/office/drawing/2014/main" id="{19EAD787-715F-CC93-BE55-72E2946BD6CA}"/>
                </a:ext>
              </a:extLst>
            </p:cNvPr>
            <p:cNvSpPr/>
            <p:nvPr/>
          </p:nvSpPr>
          <p:spPr>
            <a:xfrm>
              <a:off x="8509000" y="6486525"/>
              <a:ext cx="180975" cy="574776"/>
            </a:xfrm>
            <a:custGeom>
              <a:avLst/>
              <a:gdLst>
                <a:gd name="connsiteX0" fmla="*/ 0 w 180975"/>
                <a:gd name="connsiteY0" fmla="*/ 0 h 574776"/>
                <a:gd name="connsiteX1" fmla="*/ 142875 w 180975"/>
                <a:gd name="connsiteY1" fmla="*/ 212725 h 574776"/>
                <a:gd name="connsiteX2" fmla="*/ 180975 w 180975"/>
                <a:gd name="connsiteY2" fmla="*/ 574675 h 574776"/>
                <a:gd name="connsiteX3" fmla="*/ 142875 w 180975"/>
                <a:gd name="connsiteY3" fmla="*/ 247650 h 574776"/>
                <a:gd name="connsiteX4" fmla="*/ 123825 w 180975"/>
                <a:gd name="connsiteY4" fmla="*/ 50800 h 574776"/>
                <a:gd name="connsiteX5" fmla="*/ 123825 w 180975"/>
                <a:gd name="connsiteY5" fmla="*/ 114300 h 574776"/>
                <a:gd name="connsiteX6" fmla="*/ 50800 w 180975"/>
                <a:gd name="connsiteY6" fmla="*/ 41275 h 574776"/>
                <a:gd name="connsiteX7" fmla="*/ 0 w 180975"/>
                <a:gd name="connsiteY7" fmla="*/ 0 h 57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75" h="574776">
                  <a:moveTo>
                    <a:pt x="0" y="0"/>
                  </a:moveTo>
                  <a:cubicBezTo>
                    <a:pt x="56356" y="58473"/>
                    <a:pt x="112712" y="116946"/>
                    <a:pt x="142875" y="212725"/>
                  </a:cubicBezTo>
                  <a:cubicBezTo>
                    <a:pt x="173038" y="308504"/>
                    <a:pt x="180975" y="568854"/>
                    <a:pt x="180975" y="574675"/>
                  </a:cubicBezTo>
                  <a:cubicBezTo>
                    <a:pt x="180975" y="580496"/>
                    <a:pt x="152400" y="334962"/>
                    <a:pt x="142875" y="247650"/>
                  </a:cubicBezTo>
                  <a:cubicBezTo>
                    <a:pt x="133350" y="160338"/>
                    <a:pt x="127000" y="73025"/>
                    <a:pt x="123825" y="50800"/>
                  </a:cubicBezTo>
                  <a:cubicBezTo>
                    <a:pt x="120650" y="28575"/>
                    <a:pt x="135996" y="115887"/>
                    <a:pt x="123825" y="114300"/>
                  </a:cubicBezTo>
                  <a:cubicBezTo>
                    <a:pt x="111654" y="112713"/>
                    <a:pt x="50800" y="41275"/>
                    <a:pt x="50800" y="412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0" name="フリーフォーム 1619">
              <a:extLst>
                <a:ext uri="{FF2B5EF4-FFF2-40B4-BE49-F238E27FC236}">
                  <a16:creationId xmlns:a16="http://schemas.microsoft.com/office/drawing/2014/main" id="{3D43EF83-EE03-4295-D41F-4356FCA77158}"/>
                </a:ext>
              </a:extLst>
            </p:cNvPr>
            <p:cNvSpPr/>
            <p:nvPr/>
          </p:nvSpPr>
          <p:spPr>
            <a:xfrm>
              <a:off x="8526199" y="6363332"/>
              <a:ext cx="238587" cy="1322330"/>
            </a:xfrm>
            <a:custGeom>
              <a:avLst/>
              <a:gdLst>
                <a:gd name="connsiteX0" fmla="*/ 217751 w 238587"/>
                <a:gd name="connsiteY0" fmla="*/ 2543 h 1322330"/>
                <a:gd name="connsiteX1" fmla="*/ 198701 w 238587"/>
                <a:gd name="connsiteY1" fmla="*/ 501018 h 1322330"/>
                <a:gd name="connsiteX2" fmla="*/ 205051 w 238587"/>
                <a:gd name="connsiteY2" fmla="*/ 612143 h 1322330"/>
                <a:gd name="connsiteX3" fmla="*/ 224101 w 238587"/>
                <a:gd name="connsiteY3" fmla="*/ 348618 h 1322330"/>
                <a:gd name="connsiteX4" fmla="*/ 182826 w 238587"/>
                <a:gd name="connsiteY4" fmla="*/ 678818 h 1322330"/>
                <a:gd name="connsiteX5" fmla="*/ 74876 w 238587"/>
                <a:gd name="connsiteY5" fmla="*/ 1075693 h 1322330"/>
                <a:gd name="connsiteX6" fmla="*/ 5026 w 238587"/>
                <a:gd name="connsiteY6" fmla="*/ 1297943 h 1322330"/>
                <a:gd name="connsiteX7" fmla="*/ 214576 w 238587"/>
                <a:gd name="connsiteY7" fmla="*/ 494668 h 1322330"/>
                <a:gd name="connsiteX8" fmla="*/ 233626 w 238587"/>
                <a:gd name="connsiteY8" fmla="*/ 205743 h 1322330"/>
                <a:gd name="connsiteX9" fmla="*/ 211401 w 238587"/>
                <a:gd name="connsiteY9" fmla="*/ 304168 h 1322330"/>
                <a:gd name="connsiteX10" fmla="*/ 217751 w 238587"/>
                <a:gd name="connsiteY10" fmla="*/ 2543 h 132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587" h="1322330">
                  <a:moveTo>
                    <a:pt x="217751" y="2543"/>
                  </a:moveTo>
                  <a:cubicBezTo>
                    <a:pt x="215634" y="35351"/>
                    <a:pt x="200818" y="399418"/>
                    <a:pt x="198701" y="501018"/>
                  </a:cubicBezTo>
                  <a:cubicBezTo>
                    <a:pt x="196584" y="602618"/>
                    <a:pt x="200818" y="637543"/>
                    <a:pt x="205051" y="612143"/>
                  </a:cubicBezTo>
                  <a:cubicBezTo>
                    <a:pt x="209284" y="586743"/>
                    <a:pt x="227805" y="337506"/>
                    <a:pt x="224101" y="348618"/>
                  </a:cubicBezTo>
                  <a:cubicBezTo>
                    <a:pt x="220397" y="359730"/>
                    <a:pt x="207697" y="557639"/>
                    <a:pt x="182826" y="678818"/>
                  </a:cubicBezTo>
                  <a:cubicBezTo>
                    <a:pt x="157955" y="799997"/>
                    <a:pt x="104509" y="972506"/>
                    <a:pt x="74876" y="1075693"/>
                  </a:cubicBezTo>
                  <a:cubicBezTo>
                    <a:pt x="45243" y="1178880"/>
                    <a:pt x="-18257" y="1394781"/>
                    <a:pt x="5026" y="1297943"/>
                  </a:cubicBezTo>
                  <a:cubicBezTo>
                    <a:pt x="28309" y="1201105"/>
                    <a:pt x="176476" y="676701"/>
                    <a:pt x="214576" y="494668"/>
                  </a:cubicBezTo>
                  <a:cubicBezTo>
                    <a:pt x="252676" y="312635"/>
                    <a:pt x="234155" y="237493"/>
                    <a:pt x="233626" y="205743"/>
                  </a:cubicBezTo>
                  <a:cubicBezTo>
                    <a:pt x="233097" y="173993"/>
                    <a:pt x="212459" y="343855"/>
                    <a:pt x="211401" y="304168"/>
                  </a:cubicBezTo>
                  <a:cubicBezTo>
                    <a:pt x="210343" y="264481"/>
                    <a:pt x="219868" y="-30265"/>
                    <a:pt x="217751" y="25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1" name="フリーフォーム 1620">
              <a:extLst>
                <a:ext uri="{FF2B5EF4-FFF2-40B4-BE49-F238E27FC236}">
                  <a16:creationId xmlns:a16="http://schemas.microsoft.com/office/drawing/2014/main" id="{7EF06446-6557-B0D8-D8FF-81EBF5262C40}"/>
                </a:ext>
              </a:extLst>
            </p:cNvPr>
            <p:cNvSpPr/>
            <p:nvPr/>
          </p:nvSpPr>
          <p:spPr>
            <a:xfrm>
              <a:off x="8950322" y="5749886"/>
              <a:ext cx="352685" cy="730579"/>
            </a:xfrm>
            <a:custGeom>
              <a:avLst/>
              <a:gdLst>
                <a:gd name="connsiteX0" fmla="*/ 3 w 352685"/>
                <a:gd name="connsiteY0" fmla="*/ 39 h 730579"/>
                <a:gd name="connsiteX1" fmla="*/ 123828 w 352685"/>
                <a:gd name="connsiteY1" fmla="*/ 387389 h 730579"/>
                <a:gd name="connsiteX2" fmla="*/ 352428 w 352685"/>
                <a:gd name="connsiteY2" fmla="*/ 730289 h 730579"/>
                <a:gd name="connsiteX3" fmla="*/ 168278 w 352685"/>
                <a:gd name="connsiteY3" fmla="*/ 441364 h 730579"/>
                <a:gd name="connsiteX4" fmla="*/ 130178 w 352685"/>
                <a:gd name="connsiteY4" fmla="*/ 155614 h 730579"/>
                <a:gd name="connsiteX5" fmla="*/ 127003 w 352685"/>
                <a:gd name="connsiteY5" fmla="*/ 361989 h 730579"/>
                <a:gd name="connsiteX6" fmla="*/ 3 w 352685"/>
                <a:gd name="connsiteY6" fmla="*/ 39 h 73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685" h="730579">
                  <a:moveTo>
                    <a:pt x="3" y="39"/>
                  </a:moveTo>
                  <a:cubicBezTo>
                    <a:pt x="-526" y="4272"/>
                    <a:pt x="65091" y="265681"/>
                    <a:pt x="123828" y="387389"/>
                  </a:cubicBezTo>
                  <a:cubicBezTo>
                    <a:pt x="182565" y="509097"/>
                    <a:pt x="345020" y="721293"/>
                    <a:pt x="352428" y="730289"/>
                  </a:cubicBezTo>
                  <a:cubicBezTo>
                    <a:pt x="359836" y="739285"/>
                    <a:pt x="205320" y="537143"/>
                    <a:pt x="168278" y="441364"/>
                  </a:cubicBezTo>
                  <a:cubicBezTo>
                    <a:pt x="131236" y="345585"/>
                    <a:pt x="137057" y="168843"/>
                    <a:pt x="130178" y="155614"/>
                  </a:cubicBezTo>
                  <a:cubicBezTo>
                    <a:pt x="123299" y="142385"/>
                    <a:pt x="144466" y="388447"/>
                    <a:pt x="127003" y="361989"/>
                  </a:cubicBezTo>
                  <a:cubicBezTo>
                    <a:pt x="109540" y="335531"/>
                    <a:pt x="532" y="-4194"/>
                    <a:pt x="3" y="3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2" name="フリーフォーム 1621">
              <a:extLst>
                <a:ext uri="{FF2B5EF4-FFF2-40B4-BE49-F238E27FC236}">
                  <a16:creationId xmlns:a16="http://schemas.microsoft.com/office/drawing/2014/main" id="{C185B953-D082-8F9B-7ECF-E3950147511F}"/>
                </a:ext>
              </a:extLst>
            </p:cNvPr>
            <p:cNvSpPr/>
            <p:nvPr/>
          </p:nvSpPr>
          <p:spPr>
            <a:xfrm>
              <a:off x="8769104" y="5962838"/>
              <a:ext cx="497005" cy="593069"/>
            </a:xfrm>
            <a:custGeom>
              <a:avLst/>
              <a:gdLst>
                <a:gd name="connsiteX0" fmla="*/ 3421 w 497005"/>
                <a:gd name="connsiteY0" fmla="*/ 2987 h 593069"/>
                <a:gd name="connsiteX1" fmla="*/ 489196 w 497005"/>
                <a:gd name="connsiteY1" fmla="*/ 580837 h 593069"/>
                <a:gd name="connsiteX2" fmla="*/ 282821 w 497005"/>
                <a:gd name="connsiteY2" fmla="*/ 364937 h 593069"/>
                <a:gd name="connsiteX3" fmla="*/ 3421 w 497005"/>
                <a:gd name="connsiteY3" fmla="*/ 2987 h 59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7005" h="593069">
                  <a:moveTo>
                    <a:pt x="3421" y="2987"/>
                  </a:moveTo>
                  <a:cubicBezTo>
                    <a:pt x="37817" y="38970"/>
                    <a:pt x="442629" y="520512"/>
                    <a:pt x="489196" y="580837"/>
                  </a:cubicBezTo>
                  <a:cubicBezTo>
                    <a:pt x="535763" y="641162"/>
                    <a:pt x="362196" y="463891"/>
                    <a:pt x="282821" y="364937"/>
                  </a:cubicBezTo>
                  <a:cubicBezTo>
                    <a:pt x="203446" y="265983"/>
                    <a:pt x="-30975" y="-32996"/>
                    <a:pt x="3421" y="298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3" name="フリーフォーム 1622">
              <a:extLst>
                <a:ext uri="{FF2B5EF4-FFF2-40B4-BE49-F238E27FC236}">
                  <a16:creationId xmlns:a16="http://schemas.microsoft.com/office/drawing/2014/main" id="{8DBBFB5E-FDD8-CD3F-6047-16D2198F02B5}"/>
                </a:ext>
              </a:extLst>
            </p:cNvPr>
            <p:cNvSpPr/>
            <p:nvPr/>
          </p:nvSpPr>
          <p:spPr>
            <a:xfrm>
              <a:off x="8715368" y="6019778"/>
              <a:ext cx="304815" cy="314362"/>
            </a:xfrm>
            <a:custGeom>
              <a:avLst/>
              <a:gdLst>
                <a:gd name="connsiteX0" fmla="*/ 7 w 304815"/>
                <a:gd name="connsiteY0" fmla="*/ 22 h 314362"/>
                <a:gd name="connsiteX1" fmla="*/ 161932 w 304815"/>
                <a:gd name="connsiteY1" fmla="*/ 139722 h 314362"/>
                <a:gd name="connsiteX2" fmla="*/ 304807 w 304815"/>
                <a:gd name="connsiteY2" fmla="*/ 314347 h 314362"/>
                <a:gd name="connsiteX3" fmla="*/ 168282 w 304815"/>
                <a:gd name="connsiteY3" fmla="*/ 130197 h 314362"/>
                <a:gd name="connsiteX4" fmla="*/ 7 w 304815"/>
                <a:gd name="connsiteY4" fmla="*/ 22 h 31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15" h="314362">
                  <a:moveTo>
                    <a:pt x="7" y="22"/>
                  </a:moveTo>
                  <a:cubicBezTo>
                    <a:pt x="-1051" y="1610"/>
                    <a:pt x="111132" y="87335"/>
                    <a:pt x="161932" y="139722"/>
                  </a:cubicBezTo>
                  <a:cubicBezTo>
                    <a:pt x="212732" y="192110"/>
                    <a:pt x="303749" y="315935"/>
                    <a:pt x="304807" y="314347"/>
                  </a:cubicBezTo>
                  <a:cubicBezTo>
                    <a:pt x="305865" y="312759"/>
                    <a:pt x="212203" y="178880"/>
                    <a:pt x="168282" y="130197"/>
                  </a:cubicBezTo>
                  <a:cubicBezTo>
                    <a:pt x="124361" y="81514"/>
                    <a:pt x="1065" y="-1566"/>
                    <a:pt x="7" y="2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4" name="フリーフォーム 1623">
              <a:extLst>
                <a:ext uri="{FF2B5EF4-FFF2-40B4-BE49-F238E27FC236}">
                  <a16:creationId xmlns:a16="http://schemas.microsoft.com/office/drawing/2014/main" id="{9ED899BC-43B1-3608-8D4A-CB2D754435E8}"/>
                </a:ext>
              </a:extLst>
            </p:cNvPr>
            <p:cNvSpPr/>
            <p:nvPr/>
          </p:nvSpPr>
          <p:spPr>
            <a:xfrm>
              <a:off x="8658129" y="5915366"/>
              <a:ext cx="16425" cy="331037"/>
            </a:xfrm>
            <a:custGeom>
              <a:avLst/>
              <a:gdLst>
                <a:gd name="connsiteX0" fmla="*/ 96 w 16425"/>
                <a:gd name="connsiteY0" fmla="*/ 2834 h 331037"/>
                <a:gd name="connsiteX1" fmla="*/ 9621 w 16425"/>
                <a:gd name="connsiteY1" fmla="*/ 326684 h 331037"/>
                <a:gd name="connsiteX2" fmla="*/ 15971 w 16425"/>
                <a:gd name="connsiteY2" fmla="*/ 177459 h 331037"/>
                <a:gd name="connsiteX3" fmla="*/ 96 w 16425"/>
                <a:gd name="connsiteY3" fmla="*/ 2834 h 33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25" h="331037">
                  <a:moveTo>
                    <a:pt x="96" y="2834"/>
                  </a:moveTo>
                  <a:cubicBezTo>
                    <a:pt x="-962" y="27705"/>
                    <a:pt x="6975" y="297580"/>
                    <a:pt x="9621" y="326684"/>
                  </a:cubicBezTo>
                  <a:cubicBezTo>
                    <a:pt x="12267" y="355788"/>
                    <a:pt x="18088" y="231434"/>
                    <a:pt x="15971" y="177459"/>
                  </a:cubicBezTo>
                  <a:cubicBezTo>
                    <a:pt x="13854" y="123484"/>
                    <a:pt x="1154" y="-22037"/>
                    <a:pt x="96" y="283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5" name="フリーフォーム 1624">
              <a:extLst>
                <a:ext uri="{FF2B5EF4-FFF2-40B4-BE49-F238E27FC236}">
                  <a16:creationId xmlns:a16="http://schemas.microsoft.com/office/drawing/2014/main" id="{3CF4787F-70D7-4ED4-24A3-C9EA913F5785}"/>
                </a:ext>
              </a:extLst>
            </p:cNvPr>
            <p:cNvSpPr/>
            <p:nvPr/>
          </p:nvSpPr>
          <p:spPr>
            <a:xfrm>
              <a:off x="8797521" y="6209471"/>
              <a:ext cx="206042" cy="354747"/>
            </a:xfrm>
            <a:custGeom>
              <a:avLst/>
              <a:gdLst>
                <a:gd name="connsiteX0" fmla="*/ 404 w 206042"/>
                <a:gd name="connsiteY0" fmla="*/ 829 h 354747"/>
                <a:gd name="connsiteX1" fmla="*/ 136929 w 206042"/>
                <a:gd name="connsiteY1" fmla="*/ 172279 h 354747"/>
                <a:gd name="connsiteX2" fmla="*/ 200429 w 206042"/>
                <a:gd name="connsiteY2" fmla="*/ 353254 h 354747"/>
                <a:gd name="connsiteX3" fmla="*/ 184554 w 206042"/>
                <a:gd name="connsiteY3" fmla="*/ 245304 h 354747"/>
                <a:gd name="connsiteX4" fmla="*/ 404 w 206042"/>
                <a:gd name="connsiteY4" fmla="*/ 829 h 35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042" h="354747">
                  <a:moveTo>
                    <a:pt x="404" y="829"/>
                  </a:moveTo>
                  <a:cubicBezTo>
                    <a:pt x="-7533" y="-11342"/>
                    <a:pt x="103592" y="113542"/>
                    <a:pt x="136929" y="172279"/>
                  </a:cubicBezTo>
                  <a:cubicBezTo>
                    <a:pt x="170266" y="231016"/>
                    <a:pt x="192492" y="341083"/>
                    <a:pt x="200429" y="353254"/>
                  </a:cubicBezTo>
                  <a:cubicBezTo>
                    <a:pt x="208366" y="365425"/>
                    <a:pt x="211541" y="300866"/>
                    <a:pt x="184554" y="245304"/>
                  </a:cubicBezTo>
                  <a:cubicBezTo>
                    <a:pt x="157567" y="189742"/>
                    <a:pt x="8341" y="13000"/>
                    <a:pt x="404" y="82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6" name="フリーフォーム 1625">
              <a:extLst>
                <a:ext uri="{FF2B5EF4-FFF2-40B4-BE49-F238E27FC236}">
                  <a16:creationId xmlns:a16="http://schemas.microsoft.com/office/drawing/2014/main" id="{9056C133-839D-F779-7612-AA583BAB18C5}"/>
                </a:ext>
              </a:extLst>
            </p:cNvPr>
            <p:cNvSpPr/>
            <p:nvPr/>
          </p:nvSpPr>
          <p:spPr>
            <a:xfrm>
              <a:off x="8759825" y="6426191"/>
              <a:ext cx="190982" cy="260359"/>
            </a:xfrm>
            <a:custGeom>
              <a:avLst/>
              <a:gdLst>
                <a:gd name="connsiteX0" fmla="*/ 41275 w 190982"/>
                <a:gd name="connsiteY0" fmla="*/ 9 h 260359"/>
                <a:gd name="connsiteX1" fmla="*/ 146050 w 190982"/>
                <a:gd name="connsiteY1" fmla="*/ 50809 h 260359"/>
                <a:gd name="connsiteX2" fmla="*/ 187325 w 190982"/>
                <a:gd name="connsiteY2" fmla="*/ 161934 h 260359"/>
                <a:gd name="connsiteX3" fmla="*/ 177800 w 190982"/>
                <a:gd name="connsiteY3" fmla="*/ 92084 h 260359"/>
                <a:gd name="connsiteX4" fmla="*/ 88900 w 190982"/>
                <a:gd name="connsiteY4" fmla="*/ 133359 h 260359"/>
                <a:gd name="connsiteX5" fmla="*/ 63500 w 190982"/>
                <a:gd name="connsiteY5" fmla="*/ 136534 h 260359"/>
                <a:gd name="connsiteX6" fmla="*/ 149225 w 190982"/>
                <a:gd name="connsiteY6" fmla="*/ 193684 h 260359"/>
                <a:gd name="connsiteX7" fmla="*/ 92075 w 190982"/>
                <a:gd name="connsiteY7" fmla="*/ 165109 h 260359"/>
                <a:gd name="connsiteX8" fmla="*/ 53975 w 190982"/>
                <a:gd name="connsiteY8" fmla="*/ 222259 h 260359"/>
                <a:gd name="connsiteX9" fmla="*/ 0 w 190982"/>
                <a:gd name="connsiteY9" fmla="*/ 260359 h 260359"/>
                <a:gd name="connsiteX10" fmla="*/ 117475 w 190982"/>
                <a:gd name="connsiteY10" fmla="*/ 177809 h 260359"/>
                <a:gd name="connsiteX11" fmla="*/ 130175 w 190982"/>
                <a:gd name="connsiteY11" fmla="*/ 152409 h 260359"/>
                <a:gd name="connsiteX12" fmla="*/ 149225 w 190982"/>
                <a:gd name="connsiteY12" fmla="*/ 47634 h 260359"/>
                <a:gd name="connsiteX13" fmla="*/ 41275 w 190982"/>
                <a:gd name="connsiteY13" fmla="*/ 9 h 26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982" h="260359">
                  <a:moveTo>
                    <a:pt x="41275" y="9"/>
                  </a:moveTo>
                  <a:cubicBezTo>
                    <a:pt x="40746" y="538"/>
                    <a:pt x="121708" y="23822"/>
                    <a:pt x="146050" y="50809"/>
                  </a:cubicBezTo>
                  <a:cubicBezTo>
                    <a:pt x="170392" y="77796"/>
                    <a:pt x="182033" y="155055"/>
                    <a:pt x="187325" y="161934"/>
                  </a:cubicBezTo>
                  <a:cubicBezTo>
                    <a:pt x="192617" y="168813"/>
                    <a:pt x="194204" y="96847"/>
                    <a:pt x="177800" y="92084"/>
                  </a:cubicBezTo>
                  <a:cubicBezTo>
                    <a:pt x="161396" y="87321"/>
                    <a:pt x="107950" y="125951"/>
                    <a:pt x="88900" y="133359"/>
                  </a:cubicBezTo>
                  <a:cubicBezTo>
                    <a:pt x="69850" y="140767"/>
                    <a:pt x="53446" y="126480"/>
                    <a:pt x="63500" y="136534"/>
                  </a:cubicBezTo>
                  <a:cubicBezTo>
                    <a:pt x="73554" y="146588"/>
                    <a:pt x="144463" y="188922"/>
                    <a:pt x="149225" y="193684"/>
                  </a:cubicBezTo>
                  <a:cubicBezTo>
                    <a:pt x="153987" y="198446"/>
                    <a:pt x="107950" y="160347"/>
                    <a:pt x="92075" y="165109"/>
                  </a:cubicBezTo>
                  <a:cubicBezTo>
                    <a:pt x="76200" y="169871"/>
                    <a:pt x="69321" y="206384"/>
                    <a:pt x="53975" y="222259"/>
                  </a:cubicBezTo>
                  <a:cubicBezTo>
                    <a:pt x="38629" y="238134"/>
                    <a:pt x="0" y="260359"/>
                    <a:pt x="0" y="260359"/>
                  </a:cubicBezTo>
                  <a:cubicBezTo>
                    <a:pt x="10583" y="252951"/>
                    <a:pt x="95779" y="195801"/>
                    <a:pt x="117475" y="177809"/>
                  </a:cubicBezTo>
                  <a:cubicBezTo>
                    <a:pt x="139171" y="159817"/>
                    <a:pt x="124883" y="174105"/>
                    <a:pt x="130175" y="152409"/>
                  </a:cubicBezTo>
                  <a:cubicBezTo>
                    <a:pt x="135467" y="130713"/>
                    <a:pt x="159808" y="74092"/>
                    <a:pt x="149225" y="47634"/>
                  </a:cubicBezTo>
                  <a:cubicBezTo>
                    <a:pt x="138642" y="21176"/>
                    <a:pt x="41804" y="-520"/>
                    <a:pt x="41275" y="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7" name="フリーフォーム 1626">
              <a:extLst>
                <a:ext uri="{FF2B5EF4-FFF2-40B4-BE49-F238E27FC236}">
                  <a16:creationId xmlns:a16="http://schemas.microsoft.com/office/drawing/2014/main" id="{7211954B-E679-CEFF-AB51-E181FCA20FA2}"/>
                </a:ext>
              </a:extLst>
            </p:cNvPr>
            <p:cNvSpPr/>
            <p:nvPr/>
          </p:nvSpPr>
          <p:spPr>
            <a:xfrm>
              <a:off x="8007316" y="4959243"/>
              <a:ext cx="422458" cy="238427"/>
            </a:xfrm>
            <a:custGeom>
              <a:avLst/>
              <a:gdLst>
                <a:gd name="connsiteX0" fmla="*/ 34 w 422458"/>
                <a:gd name="connsiteY0" fmla="*/ 238232 h 238427"/>
                <a:gd name="connsiteX1" fmla="*/ 285784 w 422458"/>
                <a:gd name="connsiteY1" fmla="*/ 152507 h 238427"/>
                <a:gd name="connsiteX2" fmla="*/ 422309 w 422458"/>
                <a:gd name="connsiteY2" fmla="*/ 107 h 238427"/>
                <a:gd name="connsiteX3" fmla="*/ 304834 w 422458"/>
                <a:gd name="connsiteY3" fmla="*/ 130282 h 238427"/>
                <a:gd name="connsiteX4" fmla="*/ 34 w 422458"/>
                <a:gd name="connsiteY4" fmla="*/ 238232 h 23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458" h="238427">
                  <a:moveTo>
                    <a:pt x="34" y="238232"/>
                  </a:moveTo>
                  <a:cubicBezTo>
                    <a:pt x="-3141" y="241936"/>
                    <a:pt x="215405" y="192195"/>
                    <a:pt x="285784" y="152507"/>
                  </a:cubicBezTo>
                  <a:cubicBezTo>
                    <a:pt x="356163" y="112819"/>
                    <a:pt x="419134" y="3811"/>
                    <a:pt x="422309" y="107"/>
                  </a:cubicBezTo>
                  <a:cubicBezTo>
                    <a:pt x="425484" y="-3597"/>
                    <a:pt x="377859" y="89536"/>
                    <a:pt x="304834" y="130282"/>
                  </a:cubicBezTo>
                  <a:cubicBezTo>
                    <a:pt x="231809" y="171028"/>
                    <a:pt x="3209" y="234528"/>
                    <a:pt x="34" y="23823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8" name="フリーフォーム 1627">
              <a:extLst>
                <a:ext uri="{FF2B5EF4-FFF2-40B4-BE49-F238E27FC236}">
                  <a16:creationId xmlns:a16="http://schemas.microsoft.com/office/drawing/2014/main" id="{CDC4D43C-FC19-D80D-DC63-8B9B2E678453}"/>
                </a:ext>
              </a:extLst>
            </p:cNvPr>
            <p:cNvSpPr/>
            <p:nvPr/>
          </p:nvSpPr>
          <p:spPr>
            <a:xfrm>
              <a:off x="8432684" y="4943325"/>
              <a:ext cx="38216" cy="479761"/>
            </a:xfrm>
            <a:custGeom>
              <a:avLst/>
              <a:gdLst>
                <a:gd name="connsiteX0" fmla="*/ 116 w 38216"/>
                <a:gd name="connsiteY0" fmla="*/ 150 h 479761"/>
                <a:gd name="connsiteX1" fmla="*/ 25516 w 38216"/>
                <a:gd name="connsiteY1" fmla="*/ 238275 h 479761"/>
                <a:gd name="connsiteX2" fmla="*/ 116 w 38216"/>
                <a:gd name="connsiteY2" fmla="*/ 479575 h 479761"/>
                <a:gd name="connsiteX3" fmla="*/ 38216 w 38216"/>
                <a:gd name="connsiteY3" fmla="*/ 273200 h 479761"/>
                <a:gd name="connsiteX4" fmla="*/ 116 w 38216"/>
                <a:gd name="connsiteY4" fmla="*/ 150 h 4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16" h="479761">
                  <a:moveTo>
                    <a:pt x="116" y="150"/>
                  </a:moveTo>
                  <a:cubicBezTo>
                    <a:pt x="-2001" y="-5671"/>
                    <a:pt x="25516" y="158371"/>
                    <a:pt x="25516" y="238275"/>
                  </a:cubicBezTo>
                  <a:cubicBezTo>
                    <a:pt x="25516" y="318179"/>
                    <a:pt x="-2001" y="473754"/>
                    <a:pt x="116" y="479575"/>
                  </a:cubicBezTo>
                  <a:cubicBezTo>
                    <a:pt x="2233" y="485396"/>
                    <a:pt x="38216" y="353633"/>
                    <a:pt x="38216" y="273200"/>
                  </a:cubicBezTo>
                  <a:cubicBezTo>
                    <a:pt x="38216" y="192767"/>
                    <a:pt x="2233" y="5971"/>
                    <a:pt x="116" y="15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9" name="フリーフォーム 1628">
              <a:extLst>
                <a:ext uri="{FF2B5EF4-FFF2-40B4-BE49-F238E27FC236}">
                  <a16:creationId xmlns:a16="http://schemas.microsoft.com/office/drawing/2014/main" id="{8CE17EE1-D613-8D4F-C558-DA7B068FC573}"/>
                </a:ext>
              </a:extLst>
            </p:cNvPr>
            <p:cNvSpPr/>
            <p:nvPr/>
          </p:nvSpPr>
          <p:spPr>
            <a:xfrm>
              <a:off x="7650738" y="5491589"/>
              <a:ext cx="195170" cy="317058"/>
            </a:xfrm>
            <a:custGeom>
              <a:avLst/>
              <a:gdLst>
                <a:gd name="connsiteX0" fmla="*/ 1012 w 195170"/>
                <a:gd name="connsiteY0" fmla="*/ 1161 h 317058"/>
                <a:gd name="connsiteX1" fmla="*/ 191512 w 195170"/>
                <a:gd name="connsiteY1" fmla="*/ 309136 h 317058"/>
                <a:gd name="connsiteX2" fmla="*/ 118487 w 195170"/>
                <a:gd name="connsiteY2" fmla="*/ 207536 h 317058"/>
                <a:gd name="connsiteX3" fmla="*/ 1012 w 195170"/>
                <a:gd name="connsiteY3" fmla="*/ 1161 h 317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170" h="317058">
                  <a:moveTo>
                    <a:pt x="1012" y="1161"/>
                  </a:moveTo>
                  <a:cubicBezTo>
                    <a:pt x="13183" y="18094"/>
                    <a:pt x="171933" y="274740"/>
                    <a:pt x="191512" y="309136"/>
                  </a:cubicBezTo>
                  <a:cubicBezTo>
                    <a:pt x="211091" y="343532"/>
                    <a:pt x="147062" y="257807"/>
                    <a:pt x="118487" y="207536"/>
                  </a:cubicBezTo>
                  <a:cubicBezTo>
                    <a:pt x="89912" y="157265"/>
                    <a:pt x="-11159" y="-15772"/>
                    <a:pt x="1012" y="116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0" name="フリーフォーム 1629">
              <a:extLst>
                <a:ext uri="{FF2B5EF4-FFF2-40B4-BE49-F238E27FC236}">
                  <a16:creationId xmlns:a16="http://schemas.microsoft.com/office/drawing/2014/main" id="{71B83C6B-EB56-24C6-B317-879ED1877ECB}"/>
                </a:ext>
              </a:extLst>
            </p:cNvPr>
            <p:cNvSpPr/>
            <p:nvPr/>
          </p:nvSpPr>
          <p:spPr>
            <a:xfrm>
              <a:off x="7971836" y="5775100"/>
              <a:ext cx="198737" cy="398056"/>
            </a:xfrm>
            <a:custGeom>
              <a:avLst/>
              <a:gdLst>
                <a:gd name="connsiteX0" fmla="*/ 6939 w 198737"/>
                <a:gd name="connsiteY0" fmla="*/ 225 h 398056"/>
                <a:gd name="connsiteX1" fmla="*/ 6939 w 198737"/>
                <a:gd name="connsiteY1" fmla="*/ 101825 h 398056"/>
                <a:gd name="connsiteX2" fmla="*/ 102189 w 198737"/>
                <a:gd name="connsiteY2" fmla="*/ 298675 h 398056"/>
                <a:gd name="connsiteX3" fmla="*/ 70439 w 198737"/>
                <a:gd name="connsiteY3" fmla="*/ 263750 h 398056"/>
                <a:gd name="connsiteX4" fmla="*/ 197439 w 198737"/>
                <a:gd name="connsiteY4" fmla="*/ 397100 h 398056"/>
                <a:gd name="connsiteX5" fmla="*/ 130764 w 198737"/>
                <a:gd name="connsiteY5" fmla="*/ 317725 h 398056"/>
                <a:gd name="connsiteX6" fmla="*/ 41864 w 198737"/>
                <a:gd name="connsiteY6" fmla="*/ 206600 h 398056"/>
                <a:gd name="connsiteX7" fmla="*/ 3764 w 198737"/>
                <a:gd name="connsiteY7" fmla="*/ 127225 h 398056"/>
                <a:gd name="connsiteX8" fmla="*/ 6939 w 198737"/>
                <a:gd name="connsiteY8" fmla="*/ 225 h 39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737" h="398056">
                  <a:moveTo>
                    <a:pt x="6939" y="225"/>
                  </a:moveTo>
                  <a:cubicBezTo>
                    <a:pt x="7468" y="-4008"/>
                    <a:pt x="-8936" y="52083"/>
                    <a:pt x="6939" y="101825"/>
                  </a:cubicBezTo>
                  <a:cubicBezTo>
                    <a:pt x="22814" y="151567"/>
                    <a:pt x="91606" y="271688"/>
                    <a:pt x="102189" y="298675"/>
                  </a:cubicBezTo>
                  <a:cubicBezTo>
                    <a:pt x="112772" y="325662"/>
                    <a:pt x="54564" y="247346"/>
                    <a:pt x="70439" y="263750"/>
                  </a:cubicBezTo>
                  <a:cubicBezTo>
                    <a:pt x="86314" y="280154"/>
                    <a:pt x="187385" y="388104"/>
                    <a:pt x="197439" y="397100"/>
                  </a:cubicBezTo>
                  <a:cubicBezTo>
                    <a:pt x="207493" y="406096"/>
                    <a:pt x="156693" y="349475"/>
                    <a:pt x="130764" y="317725"/>
                  </a:cubicBezTo>
                  <a:cubicBezTo>
                    <a:pt x="104835" y="285975"/>
                    <a:pt x="63031" y="238350"/>
                    <a:pt x="41864" y="206600"/>
                  </a:cubicBezTo>
                  <a:cubicBezTo>
                    <a:pt x="20697" y="174850"/>
                    <a:pt x="9585" y="157917"/>
                    <a:pt x="3764" y="127225"/>
                  </a:cubicBezTo>
                  <a:cubicBezTo>
                    <a:pt x="-2057" y="96533"/>
                    <a:pt x="6410" y="4458"/>
                    <a:pt x="6939" y="22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1" name="フリーフォーム 1630">
              <a:extLst>
                <a:ext uri="{FF2B5EF4-FFF2-40B4-BE49-F238E27FC236}">
                  <a16:creationId xmlns:a16="http://schemas.microsoft.com/office/drawing/2014/main" id="{6FC679FC-74C2-1E9F-704D-8DAD5AF77D55}"/>
                </a:ext>
              </a:extLst>
            </p:cNvPr>
            <p:cNvSpPr/>
            <p:nvPr/>
          </p:nvSpPr>
          <p:spPr>
            <a:xfrm>
              <a:off x="8200983" y="6200418"/>
              <a:ext cx="209933" cy="258625"/>
            </a:xfrm>
            <a:custGeom>
              <a:avLst/>
              <a:gdLst>
                <a:gd name="connsiteX0" fmla="*/ 42 w 209933"/>
                <a:gd name="connsiteY0" fmla="*/ 357 h 258625"/>
                <a:gd name="connsiteX1" fmla="*/ 111167 w 209933"/>
                <a:gd name="connsiteY1" fmla="*/ 92432 h 258625"/>
                <a:gd name="connsiteX2" fmla="*/ 209592 w 209933"/>
                <a:gd name="connsiteY2" fmla="*/ 257532 h 258625"/>
                <a:gd name="connsiteX3" fmla="*/ 142917 w 209933"/>
                <a:gd name="connsiteY3" fmla="*/ 162282 h 258625"/>
                <a:gd name="connsiteX4" fmla="*/ 123867 w 209933"/>
                <a:gd name="connsiteY4" fmla="*/ 124182 h 258625"/>
                <a:gd name="connsiteX5" fmla="*/ 42 w 209933"/>
                <a:gd name="connsiteY5" fmla="*/ 357 h 25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933" h="258625">
                  <a:moveTo>
                    <a:pt x="42" y="357"/>
                  </a:moveTo>
                  <a:cubicBezTo>
                    <a:pt x="-2075" y="-4935"/>
                    <a:pt x="76242" y="49570"/>
                    <a:pt x="111167" y="92432"/>
                  </a:cubicBezTo>
                  <a:cubicBezTo>
                    <a:pt x="146092" y="135294"/>
                    <a:pt x="204300" y="245890"/>
                    <a:pt x="209592" y="257532"/>
                  </a:cubicBezTo>
                  <a:cubicBezTo>
                    <a:pt x="214884" y="269174"/>
                    <a:pt x="157205" y="184507"/>
                    <a:pt x="142917" y="162282"/>
                  </a:cubicBezTo>
                  <a:cubicBezTo>
                    <a:pt x="128629" y="140057"/>
                    <a:pt x="141859" y="147995"/>
                    <a:pt x="123867" y="124182"/>
                  </a:cubicBezTo>
                  <a:cubicBezTo>
                    <a:pt x="105875" y="100370"/>
                    <a:pt x="2159" y="5649"/>
                    <a:pt x="42" y="35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2" name="フリーフォーム 1631">
              <a:extLst>
                <a:ext uri="{FF2B5EF4-FFF2-40B4-BE49-F238E27FC236}">
                  <a16:creationId xmlns:a16="http://schemas.microsoft.com/office/drawing/2014/main" id="{D2E09E97-8C32-B315-4B2F-8E3A8C30E364}"/>
                </a:ext>
              </a:extLst>
            </p:cNvPr>
            <p:cNvSpPr/>
            <p:nvPr/>
          </p:nvSpPr>
          <p:spPr>
            <a:xfrm>
              <a:off x="8013567" y="5771128"/>
              <a:ext cx="190676" cy="369527"/>
            </a:xfrm>
            <a:custGeom>
              <a:avLst/>
              <a:gdLst>
                <a:gd name="connsiteX0" fmla="*/ 22358 w 190676"/>
                <a:gd name="connsiteY0" fmla="*/ 1022 h 369527"/>
                <a:gd name="connsiteX1" fmla="*/ 3308 w 190676"/>
                <a:gd name="connsiteY1" fmla="*/ 86747 h 369527"/>
                <a:gd name="connsiteX2" fmla="*/ 28708 w 190676"/>
                <a:gd name="connsiteY2" fmla="*/ 175647 h 369527"/>
                <a:gd name="connsiteX3" fmla="*/ 114433 w 190676"/>
                <a:gd name="connsiteY3" fmla="*/ 274072 h 369527"/>
                <a:gd name="connsiteX4" fmla="*/ 190633 w 190676"/>
                <a:gd name="connsiteY4" fmla="*/ 369322 h 369527"/>
                <a:gd name="connsiteX5" fmla="*/ 123958 w 190676"/>
                <a:gd name="connsiteY5" fmla="*/ 296297 h 369527"/>
                <a:gd name="connsiteX6" fmla="*/ 31883 w 190676"/>
                <a:gd name="connsiteY6" fmla="*/ 191522 h 369527"/>
                <a:gd name="connsiteX7" fmla="*/ 133 w 190676"/>
                <a:gd name="connsiteY7" fmla="*/ 147072 h 369527"/>
                <a:gd name="connsiteX8" fmla="*/ 22358 w 190676"/>
                <a:gd name="connsiteY8" fmla="*/ 1022 h 36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676" h="369527">
                  <a:moveTo>
                    <a:pt x="22358" y="1022"/>
                  </a:moveTo>
                  <a:cubicBezTo>
                    <a:pt x="22887" y="-9032"/>
                    <a:pt x="2250" y="57643"/>
                    <a:pt x="3308" y="86747"/>
                  </a:cubicBezTo>
                  <a:cubicBezTo>
                    <a:pt x="4366" y="115851"/>
                    <a:pt x="10187" y="144426"/>
                    <a:pt x="28708" y="175647"/>
                  </a:cubicBezTo>
                  <a:cubicBezTo>
                    <a:pt x="47229" y="206868"/>
                    <a:pt x="87446" y="241793"/>
                    <a:pt x="114433" y="274072"/>
                  </a:cubicBezTo>
                  <a:cubicBezTo>
                    <a:pt x="141420" y="306351"/>
                    <a:pt x="189046" y="365618"/>
                    <a:pt x="190633" y="369322"/>
                  </a:cubicBezTo>
                  <a:cubicBezTo>
                    <a:pt x="192220" y="373026"/>
                    <a:pt x="150416" y="325930"/>
                    <a:pt x="123958" y="296297"/>
                  </a:cubicBezTo>
                  <a:cubicBezTo>
                    <a:pt x="97500" y="266664"/>
                    <a:pt x="52520" y="216393"/>
                    <a:pt x="31883" y="191522"/>
                  </a:cubicBezTo>
                  <a:cubicBezTo>
                    <a:pt x="11246" y="166651"/>
                    <a:pt x="2250" y="179880"/>
                    <a:pt x="133" y="147072"/>
                  </a:cubicBezTo>
                  <a:cubicBezTo>
                    <a:pt x="-1984" y="114264"/>
                    <a:pt x="21829" y="11076"/>
                    <a:pt x="22358" y="102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3" name="フリーフォーム 1632">
              <a:extLst>
                <a:ext uri="{FF2B5EF4-FFF2-40B4-BE49-F238E27FC236}">
                  <a16:creationId xmlns:a16="http://schemas.microsoft.com/office/drawing/2014/main" id="{F8502790-AE0F-BE0F-5449-50FF1489C227}"/>
                </a:ext>
              </a:extLst>
            </p:cNvPr>
            <p:cNvSpPr/>
            <p:nvPr/>
          </p:nvSpPr>
          <p:spPr>
            <a:xfrm>
              <a:off x="8274046" y="6216645"/>
              <a:ext cx="178186" cy="208183"/>
            </a:xfrm>
            <a:custGeom>
              <a:avLst/>
              <a:gdLst>
                <a:gd name="connsiteX0" fmla="*/ 4 w 178186"/>
                <a:gd name="connsiteY0" fmla="*/ 5 h 208183"/>
                <a:gd name="connsiteX1" fmla="*/ 76204 w 178186"/>
                <a:gd name="connsiteY1" fmla="*/ 60330 h 208183"/>
                <a:gd name="connsiteX2" fmla="*/ 174629 w 178186"/>
                <a:gd name="connsiteY2" fmla="*/ 206380 h 208183"/>
                <a:gd name="connsiteX3" fmla="*/ 149229 w 178186"/>
                <a:gd name="connsiteY3" fmla="*/ 136530 h 208183"/>
                <a:gd name="connsiteX4" fmla="*/ 79379 w 178186"/>
                <a:gd name="connsiteY4" fmla="*/ 57155 h 208183"/>
                <a:gd name="connsiteX5" fmla="*/ 4 w 178186"/>
                <a:gd name="connsiteY5" fmla="*/ 5 h 20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86" h="208183">
                  <a:moveTo>
                    <a:pt x="4" y="5"/>
                  </a:moveTo>
                  <a:cubicBezTo>
                    <a:pt x="-525" y="534"/>
                    <a:pt x="47100" y="25934"/>
                    <a:pt x="76204" y="60330"/>
                  </a:cubicBezTo>
                  <a:cubicBezTo>
                    <a:pt x="105308" y="94726"/>
                    <a:pt x="162458" y="193680"/>
                    <a:pt x="174629" y="206380"/>
                  </a:cubicBezTo>
                  <a:cubicBezTo>
                    <a:pt x="186800" y="219080"/>
                    <a:pt x="165104" y="161401"/>
                    <a:pt x="149229" y="136530"/>
                  </a:cubicBezTo>
                  <a:cubicBezTo>
                    <a:pt x="133354" y="111659"/>
                    <a:pt x="98958" y="77792"/>
                    <a:pt x="79379" y="57155"/>
                  </a:cubicBezTo>
                  <a:cubicBezTo>
                    <a:pt x="59800" y="36518"/>
                    <a:pt x="533" y="-524"/>
                    <a:pt x="4" y="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4" name="フリーフォーム 1633">
              <a:extLst>
                <a:ext uri="{FF2B5EF4-FFF2-40B4-BE49-F238E27FC236}">
                  <a16:creationId xmlns:a16="http://schemas.microsoft.com/office/drawing/2014/main" id="{912A7CAA-C7F9-1A73-877C-09A618A5D474}"/>
                </a:ext>
              </a:extLst>
            </p:cNvPr>
            <p:cNvSpPr/>
            <p:nvPr/>
          </p:nvSpPr>
          <p:spPr>
            <a:xfrm>
              <a:off x="8388106" y="6014665"/>
              <a:ext cx="57661" cy="246458"/>
            </a:xfrm>
            <a:custGeom>
              <a:avLst/>
              <a:gdLst>
                <a:gd name="connsiteX0" fmla="*/ 244 w 57661"/>
                <a:gd name="connsiteY0" fmla="*/ 1960 h 246458"/>
                <a:gd name="connsiteX1" fmla="*/ 35169 w 57661"/>
                <a:gd name="connsiteY1" fmla="*/ 90860 h 246458"/>
                <a:gd name="connsiteX2" fmla="*/ 57394 w 57661"/>
                <a:gd name="connsiteY2" fmla="*/ 186110 h 246458"/>
                <a:gd name="connsiteX3" fmla="*/ 47869 w 57661"/>
                <a:gd name="connsiteY3" fmla="*/ 246435 h 246458"/>
                <a:gd name="connsiteX4" fmla="*/ 54219 w 57661"/>
                <a:gd name="connsiteY4" fmla="*/ 179760 h 246458"/>
                <a:gd name="connsiteX5" fmla="*/ 244 w 57661"/>
                <a:gd name="connsiteY5" fmla="*/ 1960 h 24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661" h="246458">
                  <a:moveTo>
                    <a:pt x="244" y="1960"/>
                  </a:moveTo>
                  <a:cubicBezTo>
                    <a:pt x="-2931" y="-12857"/>
                    <a:pt x="25644" y="60168"/>
                    <a:pt x="35169" y="90860"/>
                  </a:cubicBezTo>
                  <a:cubicBezTo>
                    <a:pt x="44694" y="121552"/>
                    <a:pt x="55277" y="160181"/>
                    <a:pt x="57394" y="186110"/>
                  </a:cubicBezTo>
                  <a:cubicBezTo>
                    <a:pt x="59511" y="212039"/>
                    <a:pt x="48398" y="247493"/>
                    <a:pt x="47869" y="246435"/>
                  </a:cubicBezTo>
                  <a:cubicBezTo>
                    <a:pt x="47340" y="245377"/>
                    <a:pt x="60569" y="214685"/>
                    <a:pt x="54219" y="179760"/>
                  </a:cubicBezTo>
                  <a:cubicBezTo>
                    <a:pt x="47869" y="144835"/>
                    <a:pt x="3419" y="16777"/>
                    <a:pt x="244" y="196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5" name="フリーフォーム 1634">
              <a:extLst>
                <a:ext uri="{FF2B5EF4-FFF2-40B4-BE49-F238E27FC236}">
                  <a16:creationId xmlns:a16="http://schemas.microsoft.com/office/drawing/2014/main" id="{06566AEE-9BA6-DA36-081D-2C722F90A9E8}"/>
                </a:ext>
              </a:extLst>
            </p:cNvPr>
            <p:cNvSpPr/>
            <p:nvPr/>
          </p:nvSpPr>
          <p:spPr>
            <a:xfrm>
              <a:off x="8435894" y="6276941"/>
              <a:ext cx="62758" cy="171484"/>
            </a:xfrm>
            <a:custGeom>
              <a:avLst/>
              <a:gdLst>
                <a:gd name="connsiteX0" fmla="*/ 81 w 62758"/>
                <a:gd name="connsiteY0" fmla="*/ 34 h 171484"/>
                <a:gd name="connsiteX1" fmla="*/ 47706 w 62758"/>
                <a:gd name="connsiteY1" fmla="*/ 76234 h 171484"/>
                <a:gd name="connsiteX2" fmla="*/ 60406 w 62758"/>
                <a:gd name="connsiteY2" fmla="*/ 149259 h 171484"/>
                <a:gd name="connsiteX3" fmla="*/ 60406 w 62758"/>
                <a:gd name="connsiteY3" fmla="*/ 171484 h 171484"/>
                <a:gd name="connsiteX4" fmla="*/ 60406 w 62758"/>
                <a:gd name="connsiteY4" fmla="*/ 85759 h 171484"/>
                <a:gd name="connsiteX5" fmla="*/ 81 w 62758"/>
                <a:gd name="connsiteY5" fmla="*/ 34 h 17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758" h="171484">
                  <a:moveTo>
                    <a:pt x="81" y="34"/>
                  </a:moveTo>
                  <a:cubicBezTo>
                    <a:pt x="-2036" y="-1554"/>
                    <a:pt x="37652" y="51363"/>
                    <a:pt x="47706" y="76234"/>
                  </a:cubicBezTo>
                  <a:cubicBezTo>
                    <a:pt x="57760" y="101105"/>
                    <a:pt x="58289" y="133384"/>
                    <a:pt x="60406" y="149259"/>
                  </a:cubicBezTo>
                  <a:cubicBezTo>
                    <a:pt x="62523" y="165134"/>
                    <a:pt x="60406" y="171484"/>
                    <a:pt x="60406" y="171484"/>
                  </a:cubicBezTo>
                  <a:cubicBezTo>
                    <a:pt x="60406" y="160901"/>
                    <a:pt x="65698" y="112217"/>
                    <a:pt x="60406" y="85759"/>
                  </a:cubicBezTo>
                  <a:cubicBezTo>
                    <a:pt x="55114" y="59301"/>
                    <a:pt x="2198" y="1622"/>
                    <a:pt x="81" y="3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6" name="フリーフォーム 1635">
              <a:extLst>
                <a:ext uri="{FF2B5EF4-FFF2-40B4-BE49-F238E27FC236}">
                  <a16:creationId xmlns:a16="http://schemas.microsoft.com/office/drawing/2014/main" id="{BCB51DF7-C8BB-FBC0-0D8E-2B89CB2B2B3E}"/>
                </a:ext>
              </a:extLst>
            </p:cNvPr>
            <p:cNvSpPr/>
            <p:nvPr/>
          </p:nvSpPr>
          <p:spPr>
            <a:xfrm>
              <a:off x="8137038" y="5765525"/>
              <a:ext cx="244695" cy="232556"/>
            </a:xfrm>
            <a:custGeom>
              <a:avLst/>
              <a:gdLst>
                <a:gd name="connsiteX0" fmla="*/ 487 w 244695"/>
                <a:gd name="connsiteY0" fmla="*/ 275 h 232556"/>
                <a:gd name="connsiteX1" fmla="*/ 149712 w 244695"/>
                <a:gd name="connsiteY1" fmla="*/ 120925 h 232556"/>
                <a:gd name="connsiteX2" fmla="*/ 241787 w 244695"/>
                <a:gd name="connsiteY2" fmla="*/ 232050 h 232556"/>
                <a:gd name="connsiteX3" fmla="*/ 203687 w 244695"/>
                <a:gd name="connsiteY3" fmla="*/ 155850 h 232556"/>
                <a:gd name="connsiteX4" fmla="*/ 487 w 244695"/>
                <a:gd name="connsiteY4" fmla="*/ 275 h 23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695" h="232556">
                  <a:moveTo>
                    <a:pt x="487" y="275"/>
                  </a:moveTo>
                  <a:cubicBezTo>
                    <a:pt x="-8509" y="-5546"/>
                    <a:pt x="109495" y="82296"/>
                    <a:pt x="149712" y="120925"/>
                  </a:cubicBezTo>
                  <a:cubicBezTo>
                    <a:pt x="189929" y="159554"/>
                    <a:pt x="232791" y="226229"/>
                    <a:pt x="241787" y="232050"/>
                  </a:cubicBezTo>
                  <a:cubicBezTo>
                    <a:pt x="250783" y="237871"/>
                    <a:pt x="239141" y="192363"/>
                    <a:pt x="203687" y="155850"/>
                  </a:cubicBezTo>
                  <a:cubicBezTo>
                    <a:pt x="168233" y="119338"/>
                    <a:pt x="9483" y="6096"/>
                    <a:pt x="487" y="27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7" name="フリーフォーム 1636">
              <a:extLst>
                <a:ext uri="{FF2B5EF4-FFF2-40B4-BE49-F238E27FC236}">
                  <a16:creationId xmlns:a16="http://schemas.microsoft.com/office/drawing/2014/main" id="{93F6438E-CB91-E718-E77F-DD472103827E}"/>
                </a:ext>
              </a:extLst>
            </p:cNvPr>
            <p:cNvSpPr/>
            <p:nvPr/>
          </p:nvSpPr>
          <p:spPr>
            <a:xfrm>
              <a:off x="8050345" y="5779953"/>
              <a:ext cx="55523" cy="233497"/>
            </a:xfrm>
            <a:custGeom>
              <a:avLst/>
              <a:gdLst>
                <a:gd name="connsiteX0" fmla="*/ 17330 w 55523"/>
                <a:gd name="connsiteY0" fmla="*/ 1722 h 233497"/>
                <a:gd name="connsiteX1" fmla="*/ 1455 w 55523"/>
                <a:gd name="connsiteY1" fmla="*/ 74747 h 233497"/>
                <a:gd name="connsiteX2" fmla="*/ 14155 w 55523"/>
                <a:gd name="connsiteY2" fmla="*/ 150947 h 233497"/>
                <a:gd name="connsiteX3" fmla="*/ 55430 w 55523"/>
                <a:gd name="connsiteY3" fmla="*/ 233497 h 233497"/>
                <a:gd name="connsiteX4" fmla="*/ 1455 w 55523"/>
                <a:gd name="connsiteY4" fmla="*/ 150947 h 233497"/>
                <a:gd name="connsiteX5" fmla="*/ 17330 w 55523"/>
                <a:gd name="connsiteY5" fmla="*/ 1722 h 23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23" h="233497">
                  <a:moveTo>
                    <a:pt x="17330" y="1722"/>
                  </a:moveTo>
                  <a:cubicBezTo>
                    <a:pt x="17330" y="-10978"/>
                    <a:pt x="1984" y="49876"/>
                    <a:pt x="1455" y="74747"/>
                  </a:cubicBezTo>
                  <a:cubicBezTo>
                    <a:pt x="926" y="99618"/>
                    <a:pt x="5159" y="124489"/>
                    <a:pt x="14155" y="150947"/>
                  </a:cubicBezTo>
                  <a:cubicBezTo>
                    <a:pt x="23151" y="177405"/>
                    <a:pt x="57547" y="233497"/>
                    <a:pt x="55430" y="233497"/>
                  </a:cubicBezTo>
                  <a:cubicBezTo>
                    <a:pt x="53313" y="233497"/>
                    <a:pt x="8863" y="186401"/>
                    <a:pt x="1455" y="150947"/>
                  </a:cubicBezTo>
                  <a:cubicBezTo>
                    <a:pt x="-5953" y="115493"/>
                    <a:pt x="17330" y="14422"/>
                    <a:pt x="17330" y="172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8" name="フリーフォーム 1637">
              <a:extLst>
                <a:ext uri="{FF2B5EF4-FFF2-40B4-BE49-F238E27FC236}">
                  <a16:creationId xmlns:a16="http://schemas.microsoft.com/office/drawing/2014/main" id="{033FF556-8A02-F180-39E6-D91BE114323C}"/>
                </a:ext>
              </a:extLst>
            </p:cNvPr>
            <p:cNvSpPr/>
            <p:nvPr/>
          </p:nvSpPr>
          <p:spPr>
            <a:xfrm>
              <a:off x="8137218" y="6024894"/>
              <a:ext cx="91505" cy="97377"/>
            </a:xfrm>
            <a:custGeom>
              <a:avLst/>
              <a:gdLst>
                <a:gd name="connsiteX0" fmla="*/ 307 w 91505"/>
                <a:gd name="connsiteY0" fmla="*/ 1256 h 97377"/>
                <a:gd name="connsiteX1" fmla="*/ 89207 w 91505"/>
                <a:gd name="connsiteY1" fmla="*/ 96506 h 97377"/>
                <a:gd name="connsiteX2" fmla="*/ 60632 w 91505"/>
                <a:gd name="connsiteY2" fmla="*/ 45706 h 97377"/>
                <a:gd name="connsiteX3" fmla="*/ 307 w 91505"/>
                <a:gd name="connsiteY3" fmla="*/ 1256 h 9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05" h="97377">
                  <a:moveTo>
                    <a:pt x="307" y="1256"/>
                  </a:moveTo>
                  <a:cubicBezTo>
                    <a:pt x="5070" y="9723"/>
                    <a:pt x="79153" y="89098"/>
                    <a:pt x="89207" y="96506"/>
                  </a:cubicBezTo>
                  <a:cubicBezTo>
                    <a:pt x="99261" y="103914"/>
                    <a:pt x="73861" y="62110"/>
                    <a:pt x="60632" y="45706"/>
                  </a:cubicBezTo>
                  <a:cubicBezTo>
                    <a:pt x="47403" y="29302"/>
                    <a:pt x="-4456" y="-7211"/>
                    <a:pt x="307" y="125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9" name="フリーフォーム 1638">
              <a:extLst>
                <a:ext uri="{FF2B5EF4-FFF2-40B4-BE49-F238E27FC236}">
                  <a16:creationId xmlns:a16="http://schemas.microsoft.com/office/drawing/2014/main" id="{48A39CEB-B69C-2670-7394-27FFA87641CD}"/>
                </a:ext>
              </a:extLst>
            </p:cNvPr>
            <p:cNvSpPr/>
            <p:nvPr/>
          </p:nvSpPr>
          <p:spPr>
            <a:xfrm>
              <a:off x="8086713" y="5790922"/>
              <a:ext cx="44617" cy="209845"/>
            </a:xfrm>
            <a:custGeom>
              <a:avLst/>
              <a:gdLst>
                <a:gd name="connsiteX0" fmla="*/ 15887 w 44617"/>
                <a:gd name="connsiteY0" fmla="*/ 278 h 209845"/>
                <a:gd name="connsiteX1" fmla="*/ 12 w 44617"/>
                <a:gd name="connsiteY1" fmla="*/ 76478 h 209845"/>
                <a:gd name="connsiteX2" fmla="*/ 19062 w 44617"/>
                <a:gd name="connsiteY2" fmla="*/ 139978 h 209845"/>
                <a:gd name="connsiteX3" fmla="*/ 44462 w 44617"/>
                <a:gd name="connsiteY3" fmla="*/ 209828 h 209845"/>
                <a:gd name="connsiteX4" fmla="*/ 6362 w 44617"/>
                <a:gd name="connsiteY4" fmla="*/ 146328 h 209845"/>
                <a:gd name="connsiteX5" fmla="*/ 3187 w 44617"/>
                <a:gd name="connsiteY5" fmla="*/ 105053 h 209845"/>
                <a:gd name="connsiteX6" fmla="*/ 15887 w 44617"/>
                <a:gd name="connsiteY6" fmla="*/ 278 h 20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617" h="209845">
                  <a:moveTo>
                    <a:pt x="15887" y="278"/>
                  </a:moveTo>
                  <a:cubicBezTo>
                    <a:pt x="15358" y="-4485"/>
                    <a:pt x="-517" y="53195"/>
                    <a:pt x="12" y="76478"/>
                  </a:cubicBezTo>
                  <a:cubicBezTo>
                    <a:pt x="541" y="99761"/>
                    <a:pt x="11654" y="117753"/>
                    <a:pt x="19062" y="139978"/>
                  </a:cubicBezTo>
                  <a:cubicBezTo>
                    <a:pt x="26470" y="162203"/>
                    <a:pt x="46579" y="208770"/>
                    <a:pt x="44462" y="209828"/>
                  </a:cubicBezTo>
                  <a:cubicBezTo>
                    <a:pt x="42345" y="210886"/>
                    <a:pt x="13241" y="163790"/>
                    <a:pt x="6362" y="146328"/>
                  </a:cubicBezTo>
                  <a:cubicBezTo>
                    <a:pt x="-517" y="128866"/>
                    <a:pt x="3187" y="125690"/>
                    <a:pt x="3187" y="105053"/>
                  </a:cubicBezTo>
                  <a:cubicBezTo>
                    <a:pt x="3187" y="84416"/>
                    <a:pt x="16416" y="5041"/>
                    <a:pt x="15887" y="27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0" name="フリーフォーム 1639">
              <a:extLst>
                <a:ext uri="{FF2B5EF4-FFF2-40B4-BE49-F238E27FC236}">
                  <a16:creationId xmlns:a16="http://schemas.microsoft.com/office/drawing/2014/main" id="{7E05ECB0-E91B-6EAC-098E-04EFF679DF55}"/>
                </a:ext>
              </a:extLst>
            </p:cNvPr>
            <p:cNvSpPr/>
            <p:nvPr/>
          </p:nvSpPr>
          <p:spPr>
            <a:xfrm>
              <a:off x="8117664" y="5806894"/>
              <a:ext cx="29889" cy="178251"/>
            </a:xfrm>
            <a:custGeom>
              <a:avLst/>
              <a:gdLst>
                <a:gd name="connsiteX0" fmla="*/ 811 w 29889"/>
                <a:gd name="connsiteY0" fmla="*/ 181 h 178251"/>
                <a:gd name="connsiteX1" fmla="*/ 7161 w 29889"/>
                <a:gd name="connsiteY1" fmla="*/ 70031 h 178251"/>
                <a:gd name="connsiteX2" fmla="*/ 19861 w 29889"/>
                <a:gd name="connsiteY2" fmla="*/ 117656 h 178251"/>
                <a:gd name="connsiteX3" fmla="*/ 29386 w 29889"/>
                <a:gd name="connsiteY3" fmla="*/ 177981 h 178251"/>
                <a:gd name="connsiteX4" fmla="*/ 3986 w 29889"/>
                <a:gd name="connsiteY4" fmla="*/ 92256 h 178251"/>
                <a:gd name="connsiteX5" fmla="*/ 811 w 29889"/>
                <a:gd name="connsiteY5" fmla="*/ 181 h 17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9" h="178251">
                  <a:moveTo>
                    <a:pt x="811" y="181"/>
                  </a:moveTo>
                  <a:cubicBezTo>
                    <a:pt x="1340" y="-3523"/>
                    <a:pt x="3986" y="50452"/>
                    <a:pt x="7161" y="70031"/>
                  </a:cubicBezTo>
                  <a:cubicBezTo>
                    <a:pt x="10336" y="89610"/>
                    <a:pt x="16157" y="99664"/>
                    <a:pt x="19861" y="117656"/>
                  </a:cubicBezTo>
                  <a:cubicBezTo>
                    <a:pt x="23565" y="135648"/>
                    <a:pt x="32032" y="182214"/>
                    <a:pt x="29386" y="177981"/>
                  </a:cubicBezTo>
                  <a:cubicBezTo>
                    <a:pt x="26740" y="173748"/>
                    <a:pt x="9807" y="115010"/>
                    <a:pt x="3986" y="92256"/>
                  </a:cubicBezTo>
                  <a:cubicBezTo>
                    <a:pt x="-1835" y="69502"/>
                    <a:pt x="282" y="3885"/>
                    <a:pt x="811" y="1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1" name="フリーフォーム 1640">
              <a:extLst>
                <a:ext uri="{FF2B5EF4-FFF2-40B4-BE49-F238E27FC236}">
                  <a16:creationId xmlns:a16="http://schemas.microsoft.com/office/drawing/2014/main" id="{2F282781-BECE-0F23-FC13-F7E327DA5342}"/>
                </a:ext>
              </a:extLst>
            </p:cNvPr>
            <p:cNvSpPr/>
            <p:nvPr/>
          </p:nvSpPr>
          <p:spPr>
            <a:xfrm>
              <a:off x="8108294" y="5835646"/>
              <a:ext cx="111274" cy="139704"/>
            </a:xfrm>
            <a:custGeom>
              <a:avLst/>
              <a:gdLst>
                <a:gd name="connsiteX0" fmla="*/ 656 w 111274"/>
                <a:gd name="connsiteY0" fmla="*/ 4 h 139704"/>
                <a:gd name="connsiteX1" fmla="*/ 45106 w 111274"/>
                <a:gd name="connsiteY1" fmla="*/ 63504 h 139704"/>
                <a:gd name="connsiteX2" fmla="*/ 95906 w 111274"/>
                <a:gd name="connsiteY2" fmla="*/ 88904 h 139704"/>
                <a:gd name="connsiteX3" fmla="*/ 108606 w 111274"/>
                <a:gd name="connsiteY3" fmla="*/ 139704 h 139704"/>
                <a:gd name="connsiteX4" fmla="*/ 108606 w 111274"/>
                <a:gd name="connsiteY4" fmla="*/ 88904 h 139704"/>
                <a:gd name="connsiteX5" fmla="*/ 80031 w 111274"/>
                <a:gd name="connsiteY5" fmla="*/ 60329 h 139704"/>
                <a:gd name="connsiteX6" fmla="*/ 656 w 111274"/>
                <a:gd name="connsiteY6" fmla="*/ 4 h 13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274" h="139704">
                  <a:moveTo>
                    <a:pt x="656" y="4"/>
                  </a:moveTo>
                  <a:cubicBezTo>
                    <a:pt x="-5165" y="533"/>
                    <a:pt x="29231" y="48687"/>
                    <a:pt x="45106" y="63504"/>
                  </a:cubicBezTo>
                  <a:cubicBezTo>
                    <a:pt x="60981" y="78321"/>
                    <a:pt x="85323" y="76204"/>
                    <a:pt x="95906" y="88904"/>
                  </a:cubicBezTo>
                  <a:cubicBezTo>
                    <a:pt x="106489" y="101604"/>
                    <a:pt x="106489" y="139704"/>
                    <a:pt x="108606" y="139704"/>
                  </a:cubicBezTo>
                  <a:cubicBezTo>
                    <a:pt x="110723" y="139704"/>
                    <a:pt x="113368" y="102133"/>
                    <a:pt x="108606" y="88904"/>
                  </a:cubicBezTo>
                  <a:cubicBezTo>
                    <a:pt x="103844" y="75675"/>
                    <a:pt x="95377" y="71971"/>
                    <a:pt x="80031" y="60329"/>
                  </a:cubicBezTo>
                  <a:cubicBezTo>
                    <a:pt x="64685" y="48687"/>
                    <a:pt x="6477" y="-525"/>
                    <a:pt x="656" y="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2" name="フリーフォーム 1641">
              <a:extLst>
                <a:ext uri="{FF2B5EF4-FFF2-40B4-BE49-F238E27FC236}">
                  <a16:creationId xmlns:a16="http://schemas.microsoft.com/office/drawing/2014/main" id="{E8563C59-35B4-20A6-8D2C-1C5F9547FEFD}"/>
                </a:ext>
              </a:extLst>
            </p:cNvPr>
            <p:cNvSpPr/>
            <p:nvPr/>
          </p:nvSpPr>
          <p:spPr>
            <a:xfrm>
              <a:off x="8152332" y="5848348"/>
              <a:ext cx="23628" cy="130191"/>
            </a:xfrm>
            <a:custGeom>
              <a:avLst/>
              <a:gdLst>
                <a:gd name="connsiteX0" fmla="*/ 13768 w 23628"/>
                <a:gd name="connsiteY0" fmla="*/ 2 h 130191"/>
                <a:gd name="connsiteX1" fmla="*/ 23293 w 23628"/>
                <a:gd name="connsiteY1" fmla="*/ 95252 h 130191"/>
                <a:gd name="connsiteX2" fmla="*/ 1068 w 23628"/>
                <a:gd name="connsiteY2" fmla="*/ 130177 h 130191"/>
                <a:gd name="connsiteX3" fmla="*/ 4243 w 23628"/>
                <a:gd name="connsiteY3" fmla="*/ 98427 h 130191"/>
                <a:gd name="connsiteX4" fmla="*/ 13768 w 23628"/>
                <a:gd name="connsiteY4" fmla="*/ 2 h 130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28" h="130191">
                  <a:moveTo>
                    <a:pt x="13768" y="2"/>
                  </a:moveTo>
                  <a:cubicBezTo>
                    <a:pt x="16943" y="-527"/>
                    <a:pt x="25410" y="73556"/>
                    <a:pt x="23293" y="95252"/>
                  </a:cubicBezTo>
                  <a:cubicBezTo>
                    <a:pt x="21176" y="116948"/>
                    <a:pt x="4243" y="129648"/>
                    <a:pt x="1068" y="130177"/>
                  </a:cubicBezTo>
                  <a:cubicBezTo>
                    <a:pt x="-2107" y="130706"/>
                    <a:pt x="2655" y="116419"/>
                    <a:pt x="4243" y="98427"/>
                  </a:cubicBezTo>
                  <a:cubicBezTo>
                    <a:pt x="5830" y="80435"/>
                    <a:pt x="10593" y="531"/>
                    <a:pt x="13768" y="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3" name="フリーフォーム 1642">
              <a:extLst>
                <a:ext uri="{FF2B5EF4-FFF2-40B4-BE49-F238E27FC236}">
                  <a16:creationId xmlns:a16="http://schemas.microsoft.com/office/drawing/2014/main" id="{15E46361-C43D-7593-3E00-90EB9B33BE85}"/>
                </a:ext>
              </a:extLst>
            </p:cNvPr>
            <p:cNvSpPr/>
            <p:nvPr/>
          </p:nvSpPr>
          <p:spPr>
            <a:xfrm>
              <a:off x="8115300" y="5816596"/>
              <a:ext cx="142875" cy="139704"/>
            </a:xfrm>
            <a:custGeom>
              <a:avLst/>
              <a:gdLst>
                <a:gd name="connsiteX0" fmla="*/ 0 w 142875"/>
                <a:gd name="connsiteY0" fmla="*/ 4 h 139704"/>
                <a:gd name="connsiteX1" fmla="*/ 120650 w 142875"/>
                <a:gd name="connsiteY1" fmla="*/ 60329 h 139704"/>
                <a:gd name="connsiteX2" fmla="*/ 130175 w 142875"/>
                <a:gd name="connsiteY2" fmla="*/ 76204 h 139704"/>
                <a:gd name="connsiteX3" fmla="*/ 136525 w 142875"/>
                <a:gd name="connsiteY3" fmla="*/ 139704 h 139704"/>
                <a:gd name="connsiteX4" fmla="*/ 142875 w 142875"/>
                <a:gd name="connsiteY4" fmla="*/ 76204 h 139704"/>
                <a:gd name="connsiteX5" fmla="*/ 127000 w 142875"/>
                <a:gd name="connsiteY5" fmla="*/ 57154 h 139704"/>
                <a:gd name="connsiteX6" fmla="*/ 0 w 142875"/>
                <a:gd name="connsiteY6" fmla="*/ 4 h 13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139704">
                  <a:moveTo>
                    <a:pt x="0" y="4"/>
                  </a:moveTo>
                  <a:lnTo>
                    <a:pt x="120650" y="60329"/>
                  </a:lnTo>
                  <a:cubicBezTo>
                    <a:pt x="142346" y="73029"/>
                    <a:pt x="127529" y="62975"/>
                    <a:pt x="130175" y="76204"/>
                  </a:cubicBezTo>
                  <a:cubicBezTo>
                    <a:pt x="132821" y="89433"/>
                    <a:pt x="134408" y="139704"/>
                    <a:pt x="136525" y="139704"/>
                  </a:cubicBezTo>
                  <a:cubicBezTo>
                    <a:pt x="138642" y="139704"/>
                    <a:pt x="142875" y="76204"/>
                    <a:pt x="142875" y="76204"/>
                  </a:cubicBezTo>
                  <a:cubicBezTo>
                    <a:pt x="141288" y="62446"/>
                    <a:pt x="144992" y="69325"/>
                    <a:pt x="127000" y="57154"/>
                  </a:cubicBezTo>
                  <a:cubicBezTo>
                    <a:pt x="109008" y="44983"/>
                    <a:pt x="1058" y="-525"/>
                    <a:pt x="0" y="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4" name="フリーフォーム 1643">
              <a:extLst>
                <a:ext uri="{FF2B5EF4-FFF2-40B4-BE49-F238E27FC236}">
                  <a16:creationId xmlns:a16="http://schemas.microsoft.com/office/drawing/2014/main" id="{AC2818E6-5130-59D1-23BC-3BC3C6BC8738}"/>
                </a:ext>
              </a:extLst>
            </p:cNvPr>
            <p:cNvSpPr/>
            <p:nvPr/>
          </p:nvSpPr>
          <p:spPr>
            <a:xfrm>
              <a:off x="8293040" y="5940266"/>
              <a:ext cx="19899" cy="130555"/>
            </a:xfrm>
            <a:custGeom>
              <a:avLst/>
              <a:gdLst>
                <a:gd name="connsiteX0" fmla="*/ 60 w 19899"/>
                <a:gd name="connsiteY0" fmla="*/ 159 h 130555"/>
                <a:gd name="connsiteX1" fmla="*/ 19110 w 19899"/>
                <a:gd name="connsiteY1" fmla="*/ 63659 h 130555"/>
                <a:gd name="connsiteX2" fmla="*/ 15935 w 19899"/>
                <a:gd name="connsiteY2" fmla="*/ 130334 h 130555"/>
                <a:gd name="connsiteX3" fmla="*/ 12760 w 19899"/>
                <a:gd name="connsiteY3" fmla="*/ 82709 h 130555"/>
                <a:gd name="connsiteX4" fmla="*/ 60 w 19899"/>
                <a:gd name="connsiteY4" fmla="*/ 159 h 13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99" h="130555">
                  <a:moveTo>
                    <a:pt x="60" y="159"/>
                  </a:moveTo>
                  <a:cubicBezTo>
                    <a:pt x="1118" y="-3016"/>
                    <a:pt x="16464" y="41963"/>
                    <a:pt x="19110" y="63659"/>
                  </a:cubicBezTo>
                  <a:cubicBezTo>
                    <a:pt x="21756" y="85355"/>
                    <a:pt x="16993" y="127159"/>
                    <a:pt x="15935" y="130334"/>
                  </a:cubicBezTo>
                  <a:cubicBezTo>
                    <a:pt x="14877" y="133509"/>
                    <a:pt x="13289" y="101759"/>
                    <a:pt x="12760" y="82709"/>
                  </a:cubicBezTo>
                  <a:cubicBezTo>
                    <a:pt x="12231" y="63659"/>
                    <a:pt x="-998" y="3334"/>
                    <a:pt x="60" y="15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5" name="フリーフォーム 1644">
              <a:extLst>
                <a:ext uri="{FF2B5EF4-FFF2-40B4-BE49-F238E27FC236}">
                  <a16:creationId xmlns:a16="http://schemas.microsoft.com/office/drawing/2014/main" id="{8781C9D2-0662-51F2-BD00-EFEAD47B8252}"/>
                </a:ext>
              </a:extLst>
            </p:cNvPr>
            <p:cNvSpPr/>
            <p:nvPr/>
          </p:nvSpPr>
          <p:spPr>
            <a:xfrm>
              <a:off x="8293088" y="5970403"/>
              <a:ext cx="105472" cy="262482"/>
            </a:xfrm>
            <a:custGeom>
              <a:avLst/>
              <a:gdLst>
                <a:gd name="connsiteX0" fmla="*/ 47637 w 105472"/>
                <a:gd name="connsiteY0" fmla="*/ 1772 h 262482"/>
                <a:gd name="connsiteX1" fmla="*/ 82562 w 105472"/>
                <a:gd name="connsiteY1" fmla="*/ 166872 h 262482"/>
                <a:gd name="connsiteX2" fmla="*/ 88912 w 105472"/>
                <a:gd name="connsiteY2" fmla="*/ 211322 h 262482"/>
                <a:gd name="connsiteX3" fmla="*/ 88912 w 105472"/>
                <a:gd name="connsiteY3" fmla="*/ 252597 h 262482"/>
                <a:gd name="connsiteX4" fmla="*/ 12 w 105472"/>
                <a:gd name="connsiteY4" fmla="*/ 230372 h 262482"/>
                <a:gd name="connsiteX5" fmla="*/ 82562 w 105472"/>
                <a:gd name="connsiteY5" fmla="*/ 262122 h 262482"/>
                <a:gd name="connsiteX6" fmla="*/ 104787 w 105472"/>
                <a:gd name="connsiteY6" fmla="*/ 204972 h 262482"/>
                <a:gd name="connsiteX7" fmla="*/ 63512 w 105472"/>
                <a:gd name="connsiteY7" fmla="*/ 87497 h 262482"/>
                <a:gd name="connsiteX8" fmla="*/ 47637 w 105472"/>
                <a:gd name="connsiteY8" fmla="*/ 1772 h 26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72" h="262482">
                  <a:moveTo>
                    <a:pt x="47637" y="1772"/>
                  </a:moveTo>
                  <a:cubicBezTo>
                    <a:pt x="50812" y="15001"/>
                    <a:pt x="75683" y="131947"/>
                    <a:pt x="82562" y="166872"/>
                  </a:cubicBezTo>
                  <a:cubicBezTo>
                    <a:pt x="89441" y="201797"/>
                    <a:pt x="87854" y="197035"/>
                    <a:pt x="88912" y="211322"/>
                  </a:cubicBezTo>
                  <a:cubicBezTo>
                    <a:pt x="89970" y="225609"/>
                    <a:pt x="103729" y="249422"/>
                    <a:pt x="88912" y="252597"/>
                  </a:cubicBezTo>
                  <a:cubicBezTo>
                    <a:pt x="74095" y="255772"/>
                    <a:pt x="1070" y="228784"/>
                    <a:pt x="12" y="230372"/>
                  </a:cubicBezTo>
                  <a:cubicBezTo>
                    <a:pt x="-1046" y="231960"/>
                    <a:pt x="65100" y="266355"/>
                    <a:pt x="82562" y="262122"/>
                  </a:cubicBezTo>
                  <a:cubicBezTo>
                    <a:pt x="100024" y="257889"/>
                    <a:pt x="107962" y="234076"/>
                    <a:pt x="104787" y="204972"/>
                  </a:cubicBezTo>
                  <a:cubicBezTo>
                    <a:pt x="101612" y="175868"/>
                    <a:pt x="71979" y="122422"/>
                    <a:pt x="63512" y="87497"/>
                  </a:cubicBezTo>
                  <a:cubicBezTo>
                    <a:pt x="55045" y="52572"/>
                    <a:pt x="44462" y="-11457"/>
                    <a:pt x="47637" y="177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6" name="フリーフォーム 1645">
              <a:extLst>
                <a:ext uri="{FF2B5EF4-FFF2-40B4-BE49-F238E27FC236}">
                  <a16:creationId xmlns:a16="http://schemas.microsoft.com/office/drawing/2014/main" id="{EC745B98-9056-C997-3C94-290ED0E4229D}"/>
                </a:ext>
              </a:extLst>
            </p:cNvPr>
            <p:cNvSpPr/>
            <p:nvPr/>
          </p:nvSpPr>
          <p:spPr>
            <a:xfrm>
              <a:off x="8385077" y="6016223"/>
              <a:ext cx="31505" cy="279906"/>
            </a:xfrm>
            <a:custGeom>
              <a:avLst/>
              <a:gdLst>
                <a:gd name="connsiteX0" fmla="*/ 98 w 31505"/>
                <a:gd name="connsiteY0" fmla="*/ 402 h 279906"/>
                <a:gd name="connsiteX1" fmla="*/ 28673 w 31505"/>
                <a:gd name="connsiteY1" fmla="*/ 171852 h 279906"/>
                <a:gd name="connsiteX2" fmla="*/ 28673 w 31505"/>
                <a:gd name="connsiteY2" fmla="*/ 216302 h 279906"/>
                <a:gd name="connsiteX3" fmla="*/ 12798 w 31505"/>
                <a:gd name="connsiteY3" fmla="*/ 279802 h 279906"/>
                <a:gd name="connsiteX4" fmla="*/ 19148 w 31505"/>
                <a:gd name="connsiteY4" fmla="*/ 225827 h 279906"/>
                <a:gd name="connsiteX5" fmla="*/ 98 w 31505"/>
                <a:gd name="connsiteY5" fmla="*/ 402 h 27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05" h="279906">
                  <a:moveTo>
                    <a:pt x="98" y="402"/>
                  </a:moveTo>
                  <a:cubicBezTo>
                    <a:pt x="1685" y="-8594"/>
                    <a:pt x="23911" y="135869"/>
                    <a:pt x="28673" y="171852"/>
                  </a:cubicBezTo>
                  <a:cubicBezTo>
                    <a:pt x="33435" y="207835"/>
                    <a:pt x="31319" y="198310"/>
                    <a:pt x="28673" y="216302"/>
                  </a:cubicBezTo>
                  <a:cubicBezTo>
                    <a:pt x="26027" y="234294"/>
                    <a:pt x="14385" y="278215"/>
                    <a:pt x="12798" y="279802"/>
                  </a:cubicBezTo>
                  <a:cubicBezTo>
                    <a:pt x="11211" y="281389"/>
                    <a:pt x="21794" y="264985"/>
                    <a:pt x="19148" y="225827"/>
                  </a:cubicBezTo>
                  <a:cubicBezTo>
                    <a:pt x="16502" y="186669"/>
                    <a:pt x="-1489" y="9398"/>
                    <a:pt x="98" y="40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7" name="フリーフォーム 1646">
              <a:extLst>
                <a:ext uri="{FF2B5EF4-FFF2-40B4-BE49-F238E27FC236}">
                  <a16:creationId xmlns:a16="http://schemas.microsoft.com/office/drawing/2014/main" id="{C5B5BDCC-7AF0-1FC8-4EF1-A7945875961F}"/>
                </a:ext>
              </a:extLst>
            </p:cNvPr>
            <p:cNvSpPr/>
            <p:nvPr/>
          </p:nvSpPr>
          <p:spPr>
            <a:xfrm>
              <a:off x="7870727" y="5633014"/>
              <a:ext cx="308073" cy="129611"/>
            </a:xfrm>
            <a:custGeom>
              <a:avLst/>
              <a:gdLst>
                <a:gd name="connsiteX0" fmla="*/ 3273 w 308073"/>
                <a:gd name="connsiteY0" fmla="*/ 47061 h 129611"/>
                <a:gd name="connsiteX1" fmla="*/ 168373 w 308073"/>
                <a:gd name="connsiteY1" fmla="*/ 43886 h 129611"/>
                <a:gd name="connsiteX2" fmla="*/ 225523 w 308073"/>
                <a:gd name="connsiteY2" fmla="*/ 43886 h 129611"/>
                <a:gd name="connsiteX3" fmla="*/ 104873 w 308073"/>
                <a:gd name="connsiteY3" fmla="*/ 2611 h 129611"/>
                <a:gd name="connsiteX4" fmla="*/ 308073 w 308073"/>
                <a:gd name="connsiteY4" fmla="*/ 129611 h 129611"/>
                <a:gd name="connsiteX5" fmla="*/ 196948 w 308073"/>
                <a:gd name="connsiteY5" fmla="*/ 59761 h 129611"/>
                <a:gd name="connsiteX6" fmla="*/ 152498 w 308073"/>
                <a:gd name="connsiteY6" fmla="*/ 34361 h 129611"/>
                <a:gd name="connsiteX7" fmla="*/ 66773 w 308073"/>
                <a:gd name="connsiteY7" fmla="*/ 34361 h 129611"/>
                <a:gd name="connsiteX8" fmla="*/ 3273 w 308073"/>
                <a:gd name="connsiteY8" fmla="*/ 47061 h 12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073" h="129611">
                  <a:moveTo>
                    <a:pt x="3273" y="47061"/>
                  </a:moveTo>
                  <a:cubicBezTo>
                    <a:pt x="20206" y="48649"/>
                    <a:pt x="131331" y="44415"/>
                    <a:pt x="168373" y="43886"/>
                  </a:cubicBezTo>
                  <a:cubicBezTo>
                    <a:pt x="205415" y="43357"/>
                    <a:pt x="236106" y="50765"/>
                    <a:pt x="225523" y="43886"/>
                  </a:cubicBezTo>
                  <a:cubicBezTo>
                    <a:pt x="214940" y="37007"/>
                    <a:pt x="91115" y="-11677"/>
                    <a:pt x="104873" y="2611"/>
                  </a:cubicBezTo>
                  <a:cubicBezTo>
                    <a:pt x="118631" y="16899"/>
                    <a:pt x="308073" y="129611"/>
                    <a:pt x="308073" y="129611"/>
                  </a:cubicBezTo>
                  <a:lnTo>
                    <a:pt x="196948" y="59761"/>
                  </a:lnTo>
                  <a:cubicBezTo>
                    <a:pt x="171019" y="43886"/>
                    <a:pt x="174194" y="38594"/>
                    <a:pt x="152498" y="34361"/>
                  </a:cubicBezTo>
                  <a:cubicBezTo>
                    <a:pt x="130802" y="30128"/>
                    <a:pt x="94290" y="32774"/>
                    <a:pt x="66773" y="34361"/>
                  </a:cubicBezTo>
                  <a:cubicBezTo>
                    <a:pt x="39256" y="35948"/>
                    <a:pt x="-13660" y="45473"/>
                    <a:pt x="3273" y="4706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8" name="フリーフォーム 1647">
              <a:extLst>
                <a:ext uri="{FF2B5EF4-FFF2-40B4-BE49-F238E27FC236}">
                  <a16:creationId xmlns:a16="http://schemas.microsoft.com/office/drawing/2014/main" id="{F2A43611-4FAD-FC73-2AE9-F8EF8512A028}"/>
                </a:ext>
              </a:extLst>
            </p:cNvPr>
            <p:cNvSpPr/>
            <p:nvPr/>
          </p:nvSpPr>
          <p:spPr>
            <a:xfrm>
              <a:off x="8213721" y="5803770"/>
              <a:ext cx="239451" cy="161105"/>
            </a:xfrm>
            <a:custGeom>
              <a:avLst/>
              <a:gdLst>
                <a:gd name="connsiteX0" fmla="*/ 4 w 239451"/>
                <a:gd name="connsiteY0" fmla="*/ 130 h 161105"/>
                <a:gd name="connsiteX1" fmla="*/ 212729 w 239451"/>
                <a:gd name="connsiteY1" fmla="*/ 123955 h 161105"/>
                <a:gd name="connsiteX2" fmla="*/ 234954 w 239451"/>
                <a:gd name="connsiteY2" fmla="*/ 155705 h 161105"/>
                <a:gd name="connsiteX3" fmla="*/ 200029 w 239451"/>
                <a:gd name="connsiteY3" fmla="*/ 28705 h 161105"/>
                <a:gd name="connsiteX4" fmla="*/ 206379 w 239451"/>
                <a:gd name="connsiteY4" fmla="*/ 98555 h 161105"/>
                <a:gd name="connsiteX5" fmla="*/ 4 w 239451"/>
                <a:gd name="connsiteY5" fmla="*/ 130 h 16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451" h="161105">
                  <a:moveTo>
                    <a:pt x="4" y="130"/>
                  </a:moveTo>
                  <a:cubicBezTo>
                    <a:pt x="1062" y="4363"/>
                    <a:pt x="173571" y="98026"/>
                    <a:pt x="212729" y="123955"/>
                  </a:cubicBezTo>
                  <a:cubicBezTo>
                    <a:pt x="251887" y="149884"/>
                    <a:pt x="237071" y="171580"/>
                    <a:pt x="234954" y="155705"/>
                  </a:cubicBezTo>
                  <a:cubicBezTo>
                    <a:pt x="232837" y="139830"/>
                    <a:pt x="204792" y="38230"/>
                    <a:pt x="200029" y="28705"/>
                  </a:cubicBezTo>
                  <a:cubicBezTo>
                    <a:pt x="195266" y="19180"/>
                    <a:pt x="232837" y="101201"/>
                    <a:pt x="206379" y="98555"/>
                  </a:cubicBezTo>
                  <a:cubicBezTo>
                    <a:pt x="179921" y="95909"/>
                    <a:pt x="-1054" y="-4103"/>
                    <a:pt x="4" y="13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9" name="フリーフォーム 1648">
              <a:extLst>
                <a:ext uri="{FF2B5EF4-FFF2-40B4-BE49-F238E27FC236}">
                  <a16:creationId xmlns:a16="http://schemas.microsoft.com/office/drawing/2014/main" id="{CC17A741-4DAE-C8E9-7BB3-077B6013DFBD}"/>
                </a:ext>
              </a:extLst>
            </p:cNvPr>
            <p:cNvSpPr/>
            <p:nvPr/>
          </p:nvSpPr>
          <p:spPr>
            <a:xfrm>
              <a:off x="8441382" y="5914002"/>
              <a:ext cx="139836" cy="194915"/>
            </a:xfrm>
            <a:custGeom>
              <a:avLst/>
              <a:gdLst>
                <a:gd name="connsiteX0" fmla="*/ 4118 w 139836"/>
                <a:gd name="connsiteY0" fmla="*/ 194698 h 194915"/>
                <a:gd name="connsiteX1" fmla="*/ 7293 w 139836"/>
                <a:gd name="connsiteY1" fmla="*/ 112148 h 194915"/>
                <a:gd name="connsiteX2" fmla="*/ 42218 w 139836"/>
                <a:gd name="connsiteY2" fmla="*/ 26423 h 194915"/>
                <a:gd name="connsiteX3" fmla="*/ 35868 w 139836"/>
                <a:gd name="connsiteY3" fmla="*/ 4198 h 194915"/>
                <a:gd name="connsiteX4" fmla="*/ 108893 w 139836"/>
                <a:gd name="connsiteY4" fmla="*/ 99448 h 194915"/>
                <a:gd name="connsiteX5" fmla="*/ 137468 w 139836"/>
                <a:gd name="connsiteY5" fmla="*/ 140723 h 194915"/>
                <a:gd name="connsiteX6" fmla="*/ 51743 w 139836"/>
                <a:gd name="connsiteY6" fmla="*/ 51823 h 194915"/>
                <a:gd name="connsiteX7" fmla="*/ 4118 w 139836"/>
                <a:gd name="connsiteY7" fmla="*/ 86748 h 194915"/>
                <a:gd name="connsiteX8" fmla="*/ 4118 w 139836"/>
                <a:gd name="connsiteY8" fmla="*/ 194698 h 19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836" h="194915">
                  <a:moveTo>
                    <a:pt x="4118" y="194698"/>
                  </a:moveTo>
                  <a:cubicBezTo>
                    <a:pt x="4647" y="198931"/>
                    <a:pt x="943" y="140194"/>
                    <a:pt x="7293" y="112148"/>
                  </a:cubicBezTo>
                  <a:cubicBezTo>
                    <a:pt x="13643" y="84102"/>
                    <a:pt x="37456" y="44415"/>
                    <a:pt x="42218" y="26423"/>
                  </a:cubicBezTo>
                  <a:cubicBezTo>
                    <a:pt x="46981" y="8431"/>
                    <a:pt x="24755" y="-7973"/>
                    <a:pt x="35868" y="4198"/>
                  </a:cubicBezTo>
                  <a:cubicBezTo>
                    <a:pt x="46981" y="16369"/>
                    <a:pt x="91960" y="76694"/>
                    <a:pt x="108893" y="99448"/>
                  </a:cubicBezTo>
                  <a:cubicBezTo>
                    <a:pt x="125826" y="122202"/>
                    <a:pt x="146993" y="148660"/>
                    <a:pt x="137468" y="140723"/>
                  </a:cubicBezTo>
                  <a:cubicBezTo>
                    <a:pt x="127943" y="132786"/>
                    <a:pt x="73968" y="60819"/>
                    <a:pt x="51743" y="51823"/>
                  </a:cubicBezTo>
                  <a:cubicBezTo>
                    <a:pt x="29518" y="42827"/>
                    <a:pt x="13114" y="68227"/>
                    <a:pt x="4118" y="86748"/>
                  </a:cubicBezTo>
                  <a:cubicBezTo>
                    <a:pt x="-4878" y="105269"/>
                    <a:pt x="3589" y="190465"/>
                    <a:pt x="4118" y="19469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0" name="フリーフォーム 1649">
              <a:extLst>
                <a:ext uri="{FF2B5EF4-FFF2-40B4-BE49-F238E27FC236}">
                  <a16:creationId xmlns:a16="http://schemas.microsoft.com/office/drawing/2014/main" id="{16F2706E-DEC3-AA80-AD05-4363B5B82D2C}"/>
                </a:ext>
              </a:extLst>
            </p:cNvPr>
            <p:cNvSpPr/>
            <p:nvPr/>
          </p:nvSpPr>
          <p:spPr>
            <a:xfrm>
              <a:off x="7858123" y="5784831"/>
              <a:ext cx="190269" cy="328757"/>
            </a:xfrm>
            <a:custGeom>
              <a:avLst/>
              <a:gdLst>
                <a:gd name="connsiteX0" fmla="*/ 82552 w 190269"/>
                <a:gd name="connsiteY0" fmla="*/ 19 h 328757"/>
                <a:gd name="connsiteX1" fmla="*/ 79377 w 190269"/>
                <a:gd name="connsiteY1" fmla="*/ 95269 h 328757"/>
                <a:gd name="connsiteX2" fmla="*/ 187327 w 190269"/>
                <a:gd name="connsiteY2" fmla="*/ 320694 h 328757"/>
                <a:gd name="connsiteX3" fmla="*/ 155577 w 190269"/>
                <a:gd name="connsiteY3" fmla="*/ 273069 h 328757"/>
                <a:gd name="connsiteX4" fmla="*/ 111127 w 190269"/>
                <a:gd name="connsiteY4" fmla="*/ 219094 h 328757"/>
                <a:gd name="connsiteX5" fmla="*/ 2 w 190269"/>
                <a:gd name="connsiteY5" fmla="*/ 130194 h 328757"/>
                <a:gd name="connsiteX6" fmla="*/ 107952 w 190269"/>
                <a:gd name="connsiteY6" fmla="*/ 193694 h 328757"/>
                <a:gd name="connsiteX7" fmla="*/ 85727 w 190269"/>
                <a:gd name="connsiteY7" fmla="*/ 123844 h 328757"/>
                <a:gd name="connsiteX8" fmla="*/ 66677 w 190269"/>
                <a:gd name="connsiteY8" fmla="*/ 101619 h 328757"/>
                <a:gd name="connsiteX9" fmla="*/ 82552 w 190269"/>
                <a:gd name="connsiteY9" fmla="*/ 19 h 32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269" h="328757">
                  <a:moveTo>
                    <a:pt x="82552" y="19"/>
                  </a:moveTo>
                  <a:cubicBezTo>
                    <a:pt x="84669" y="-1039"/>
                    <a:pt x="61915" y="41823"/>
                    <a:pt x="79377" y="95269"/>
                  </a:cubicBezTo>
                  <a:cubicBezTo>
                    <a:pt x="96839" y="148715"/>
                    <a:pt x="174627" y="291061"/>
                    <a:pt x="187327" y="320694"/>
                  </a:cubicBezTo>
                  <a:cubicBezTo>
                    <a:pt x="200027" y="350327"/>
                    <a:pt x="168277" y="290002"/>
                    <a:pt x="155577" y="273069"/>
                  </a:cubicBezTo>
                  <a:cubicBezTo>
                    <a:pt x="142877" y="256136"/>
                    <a:pt x="137056" y="242906"/>
                    <a:pt x="111127" y="219094"/>
                  </a:cubicBezTo>
                  <a:cubicBezTo>
                    <a:pt x="85198" y="195282"/>
                    <a:pt x="531" y="134427"/>
                    <a:pt x="2" y="130194"/>
                  </a:cubicBezTo>
                  <a:cubicBezTo>
                    <a:pt x="-527" y="125961"/>
                    <a:pt x="93665" y="194752"/>
                    <a:pt x="107952" y="193694"/>
                  </a:cubicBezTo>
                  <a:cubicBezTo>
                    <a:pt x="122239" y="192636"/>
                    <a:pt x="92606" y="139190"/>
                    <a:pt x="85727" y="123844"/>
                  </a:cubicBezTo>
                  <a:cubicBezTo>
                    <a:pt x="78848" y="108498"/>
                    <a:pt x="67206" y="123844"/>
                    <a:pt x="66677" y="101619"/>
                  </a:cubicBezTo>
                  <a:cubicBezTo>
                    <a:pt x="66148" y="79394"/>
                    <a:pt x="80435" y="1077"/>
                    <a:pt x="82552" y="1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1" name="フリーフォーム 1650">
              <a:extLst>
                <a:ext uri="{FF2B5EF4-FFF2-40B4-BE49-F238E27FC236}">
                  <a16:creationId xmlns:a16="http://schemas.microsoft.com/office/drawing/2014/main" id="{5EB357CA-D56C-E051-6003-F415F6B9AE76}"/>
                </a:ext>
              </a:extLst>
            </p:cNvPr>
            <p:cNvSpPr/>
            <p:nvPr/>
          </p:nvSpPr>
          <p:spPr>
            <a:xfrm>
              <a:off x="7775998" y="5451953"/>
              <a:ext cx="622462" cy="310810"/>
            </a:xfrm>
            <a:custGeom>
              <a:avLst/>
              <a:gdLst>
                <a:gd name="connsiteX0" fmla="*/ 2752 w 622462"/>
                <a:gd name="connsiteY0" fmla="*/ 2697 h 310810"/>
                <a:gd name="connsiteX1" fmla="*/ 364702 w 622462"/>
                <a:gd name="connsiteY1" fmla="*/ 155097 h 310810"/>
                <a:gd name="connsiteX2" fmla="*/ 621877 w 622462"/>
                <a:gd name="connsiteY2" fmla="*/ 310672 h 310810"/>
                <a:gd name="connsiteX3" fmla="*/ 428202 w 622462"/>
                <a:gd name="connsiteY3" fmla="*/ 180497 h 310810"/>
                <a:gd name="connsiteX4" fmla="*/ 209127 w 622462"/>
                <a:gd name="connsiteY4" fmla="*/ 66197 h 310810"/>
                <a:gd name="connsiteX5" fmla="*/ 2752 w 622462"/>
                <a:gd name="connsiteY5" fmla="*/ 2697 h 31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2462" h="310810">
                  <a:moveTo>
                    <a:pt x="2752" y="2697"/>
                  </a:moveTo>
                  <a:cubicBezTo>
                    <a:pt x="28681" y="17514"/>
                    <a:pt x="261515" y="103768"/>
                    <a:pt x="364702" y="155097"/>
                  </a:cubicBezTo>
                  <a:cubicBezTo>
                    <a:pt x="467889" y="206426"/>
                    <a:pt x="611294" y="306439"/>
                    <a:pt x="621877" y="310672"/>
                  </a:cubicBezTo>
                  <a:cubicBezTo>
                    <a:pt x="632460" y="314905"/>
                    <a:pt x="496994" y="221243"/>
                    <a:pt x="428202" y="180497"/>
                  </a:cubicBezTo>
                  <a:cubicBezTo>
                    <a:pt x="359410" y="139751"/>
                    <a:pt x="277389" y="94772"/>
                    <a:pt x="209127" y="66197"/>
                  </a:cubicBezTo>
                  <a:cubicBezTo>
                    <a:pt x="140865" y="37622"/>
                    <a:pt x="-23177" y="-12120"/>
                    <a:pt x="2752" y="269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2" name="フリーフォーム 1651">
              <a:extLst>
                <a:ext uri="{FF2B5EF4-FFF2-40B4-BE49-F238E27FC236}">
                  <a16:creationId xmlns:a16="http://schemas.microsoft.com/office/drawing/2014/main" id="{57934B28-395A-5D14-7991-B05766DDAA45}"/>
                </a:ext>
              </a:extLst>
            </p:cNvPr>
            <p:cNvSpPr/>
            <p:nvPr/>
          </p:nvSpPr>
          <p:spPr>
            <a:xfrm>
              <a:off x="7946975" y="5565683"/>
              <a:ext cx="462429" cy="271205"/>
            </a:xfrm>
            <a:custGeom>
              <a:avLst/>
              <a:gdLst>
                <a:gd name="connsiteX0" fmla="*/ 50 w 462429"/>
                <a:gd name="connsiteY0" fmla="*/ 92 h 271205"/>
                <a:gd name="connsiteX1" fmla="*/ 336600 w 462429"/>
                <a:gd name="connsiteY1" fmla="*/ 149317 h 271205"/>
                <a:gd name="connsiteX2" fmla="*/ 460425 w 462429"/>
                <a:gd name="connsiteY2" fmla="*/ 269967 h 271205"/>
                <a:gd name="connsiteX3" fmla="*/ 409625 w 462429"/>
                <a:gd name="connsiteY3" fmla="*/ 209642 h 271205"/>
                <a:gd name="connsiteX4" fmla="*/ 362000 w 462429"/>
                <a:gd name="connsiteY4" fmla="*/ 171542 h 271205"/>
                <a:gd name="connsiteX5" fmla="*/ 50 w 462429"/>
                <a:gd name="connsiteY5" fmla="*/ 92 h 27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429" h="271205">
                  <a:moveTo>
                    <a:pt x="50" y="92"/>
                  </a:moveTo>
                  <a:cubicBezTo>
                    <a:pt x="-4183" y="-3612"/>
                    <a:pt x="259871" y="104338"/>
                    <a:pt x="336600" y="149317"/>
                  </a:cubicBezTo>
                  <a:cubicBezTo>
                    <a:pt x="413329" y="194296"/>
                    <a:pt x="448254" y="259913"/>
                    <a:pt x="460425" y="269967"/>
                  </a:cubicBezTo>
                  <a:cubicBezTo>
                    <a:pt x="472596" y="280021"/>
                    <a:pt x="426029" y="226046"/>
                    <a:pt x="409625" y="209642"/>
                  </a:cubicBezTo>
                  <a:cubicBezTo>
                    <a:pt x="393221" y="193238"/>
                    <a:pt x="424971" y="203821"/>
                    <a:pt x="362000" y="171542"/>
                  </a:cubicBezTo>
                  <a:cubicBezTo>
                    <a:pt x="299029" y="139263"/>
                    <a:pt x="4283" y="3796"/>
                    <a:pt x="50" y="9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3" name="フリーフォーム 1652">
              <a:extLst>
                <a:ext uri="{FF2B5EF4-FFF2-40B4-BE49-F238E27FC236}">
                  <a16:creationId xmlns:a16="http://schemas.microsoft.com/office/drawing/2014/main" id="{A1F85279-D27C-6D44-B806-A4E6BAA6A194}"/>
                </a:ext>
              </a:extLst>
            </p:cNvPr>
            <p:cNvSpPr/>
            <p:nvPr/>
          </p:nvSpPr>
          <p:spPr>
            <a:xfrm>
              <a:off x="7703394" y="5372801"/>
              <a:ext cx="566057" cy="295663"/>
            </a:xfrm>
            <a:custGeom>
              <a:avLst/>
              <a:gdLst>
                <a:gd name="connsiteX0" fmla="*/ 5506 w 566057"/>
                <a:gd name="connsiteY0" fmla="*/ 5649 h 295663"/>
                <a:gd name="connsiteX1" fmla="*/ 319831 w 566057"/>
                <a:gd name="connsiteY1" fmla="*/ 148524 h 295663"/>
                <a:gd name="connsiteX2" fmla="*/ 519856 w 566057"/>
                <a:gd name="connsiteY2" fmla="*/ 250124 h 295663"/>
                <a:gd name="connsiteX3" fmla="*/ 564306 w 566057"/>
                <a:gd name="connsiteY3" fmla="*/ 294574 h 295663"/>
                <a:gd name="connsiteX4" fmla="*/ 481756 w 566057"/>
                <a:gd name="connsiteY4" fmla="*/ 208849 h 295663"/>
                <a:gd name="connsiteX5" fmla="*/ 145206 w 566057"/>
                <a:gd name="connsiteY5" fmla="*/ 43749 h 295663"/>
                <a:gd name="connsiteX6" fmla="*/ 5506 w 566057"/>
                <a:gd name="connsiteY6" fmla="*/ 5649 h 29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057" h="295663">
                  <a:moveTo>
                    <a:pt x="5506" y="5649"/>
                  </a:moveTo>
                  <a:cubicBezTo>
                    <a:pt x="34610" y="23112"/>
                    <a:pt x="234106" y="107778"/>
                    <a:pt x="319831" y="148524"/>
                  </a:cubicBezTo>
                  <a:cubicBezTo>
                    <a:pt x="405556" y="189270"/>
                    <a:pt x="479110" y="225782"/>
                    <a:pt x="519856" y="250124"/>
                  </a:cubicBezTo>
                  <a:cubicBezTo>
                    <a:pt x="560602" y="274466"/>
                    <a:pt x="570656" y="301453"/>
                    <a:pt x="564306" y="294574"/>
                  </a:cubicBezTo>
                  <a:cubicBezTo>
                    <a:pt x="557956" y="287695"/>
                    <a:pt x="551606" y="250653"/>
                    <a:pt x="481756" y="208849"/>
                  </a:cubicBezTo>
                  <a:cubicBezTo>
                    <a:pt x="411906" y="167045"/>
                    <a:pt x="221935" y="73382"/>
                    <a:pt x="145206" y="43749"/>
                  </a:cubicBezTo>
                  <a:cubicBezTo>
                    <a:pt x="68477" y="14116"/>
                    <a:pt x="-23598" y="-11814"/>
                    <a:pt x="5506" y="564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4" name="フリーフォーム 1653">
              <a:extLst>
                <a:ext uri="{FF2B5EF4-FFF2-40B4-BE49-F238E27FC236}">
                  <a16:creationId xmlns:a16="http://schemas.microsoft.com/office/drawing/2014/main" id="{DC0800E5-5705-477A-C694-8C596A4FFDBC}"/>
                </a:ext>
              </a:extLst>
            </p:cNvPr>
            <p:cNvSpPr/>
            <p:nvPr/>
          </p:nvSpPr>
          <p:spPr>
            <a:xfrm>
              <a:off x="8235920" y="5685854"/>
              <a:ext cx="358227" cy="294471"/>
            </a:xfrm>
            <a:custGeom>
              <a:avLst/>
              <a:gdLst>
                <a:gd name="connsiteX0" fmla="*/ 30 w 358227"/>
                <a:gd name="connsiteY0" fmla="*/ 571 h 294471"/>
                <a:gd name="connsiteX1" fmla="*/ 165130 w 358227"/>
                <a:gd name="connsiteY1" fmla="*/ 54546 h 294471"/>
                <a:gd name="connsiteX2" fmla="*/ 352455 w 358227"/>
                <a:gd name="connsiteY2" fmla="*/ 289496 h 294471"/>
                <a:gd name="connsiteX3" fmla="*/ 298480 w 358227"/>
                <a:gd name="connsiteY3" fmla="*/ 203771 h 294471"/>
                <a:gd name="connsiteX4" fmla="*/ 177830 w 358227"/>
                <a:gd name="connsiteY4" fmla="*/ 73596 h 294471"/>
                <a:gd name="connsiteX5" fmla="*/ 30 w 358227"/>
                <a:gd name="connsiteY5" fmla="*/ 571 h 29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227" h="294471">
                  <a:moveTo>
                    <a:pt x="30" y="571"/>
                  </a:moveTo>
                  <a:cubicBezTo>
                    <a:pt x="-2087" y="-2604"/>
                    <a:pt x="106393" y="6392"/>
                    <a:pt x="165130" y="54546"/>
                  </a:cubicBezTo>
                  <a:cubicBezTo>
                    <a:pt x="223867" y="102700"/>
                    <a:pt x="330230" y="264625"/>
                    <a:pt x="352455" y="289496"/>
                  </a:cubicBezTo>
                  <a:cubicBezTo>
                    <a:pt x="374680" y="314367"/>
                    <a:pt x="327584" y="239754"/>
                    <a:pt x="298480" y="203771"/>
                  </a:cubicBezTo>
                  <a:cubicBezTo>
                    <a:pt x="269376" y="167788"/>
                    <a:pt x="221222" y="106933"/>
                    <a:pt x="177830" y="73596"/>
                  </a:cubicBezTo>
                  <a:cubicBezTo>
                    <a:pt x="134438" y="40259"/>
                    <a:pt x="2147" y="3746"/>
                    <a:pt x="30" y="57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5" name="フリーフォーム 1654">
              <a:extLst>
                <a:ext uri="{FF2B5EF4-FFF2-40B4-BE49-F238E27FC236}">
                  <a16:creationId xmlns:a16="http://schemas.microsoft.com/office/drawing/2014/main" id="{409B2629-C431-E80C-03A6-329FC3ED2BF0}"/>
                </a:ext>
              </a:extLst>
            </p:cNvPr>
            <p:cNvSpPr/>
            <p:nvPr/>
          </p:nvSpPr>
          <p:spPr>
            <a:xfrm>
              <a:off x="7877172" y="5206985"/>
              <a:ext cx="488968" cy="235021"/>
            </a:xfrm>
            <a:custGeom>
              <a:avLst/>
              <a:gdLst>
                <a:gd name="connsiteX0" fmla="*/ 3 w 488968"/>
                <a:gd name="connsiteY0" fmla="*/ 15 h 235021"/>
                <a:gd name="connsiteX1" fmla="*/ 349253 w 488968"/>
                <a:gd name="connsiteY1" fmla="*/ 165115 h 235021"/>
                <a:gd name="connsiteX2" fmla="*/ 488953 w 488968"/>
                <a:gd name="connsiteY2" fmla="*/ 234965 h 235021"/>
                <a:gd name="connsiteX3" fmla="*/ 355603 w 488968"/>
                <a:gd name="connsiteY3" fmla="*/ 155590 h 235021"/>
                <a:gd name="connsiteX4" fmla="*/ 3 w 488968"/>
                <a:gd name="connsiteY4" fmla="*/ 15 h 23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968" h="235021">
                  <a:moveTo>
                    <a:pt x="3" y="15"/>
                  </a:moveTo>
                  <a:cubicBezTo>
                    <a:pt x="-1055" y="1603"/>
                    <a:pt x="267762" y="125957"/>
                    <a:pt x="349253" y="165115"/>
                  </a:cubicBezTo>
                  <a:cubicBezTo>
                    <a:pt x="430744" y="204273"/>
                    <a:pt x="487895" y="236553"/>
                    <a:pt x="488953" y="234965"/>
                  </a:cubicBezTo>
                  <a:cubicBezTo>
                    <a:pt x="490011" y="233377"/>
                    <a:pt x="435507" y="194748"/>
                    <a:pt x="355603" y="155590"/>
                  </a:cubicBezTo>
                  <a:cubicBezTo>
                    <a:pt x="275699" y="116432"/>
                    <a:pt x="1061" y="-1573"/>
                    <a:pt x="3" y="1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6" name="フリーフォーム 1655">
              <a:extLst>
                <a:ext uri="{FF2B5EF4-FFF2-40B4-BE49-F238E27FC236}">
                  <a16:creationId xmlns:a16="http://schemas.microsoft.com/office/drawing/2014/main" id="{EC5D62F8-C54E-3E42-749A-7A8B68D401C6}"/>
                </a:ext>
              </a:extLst>
            </p:cNvPr>
            <p:cNvSpPr/>
            <p:nvPr/>
          </p:nvSpPr>
          <p:spPr>
            <a:xfrm>
              <a:off x="8371907" y="5469984"/>
              <a:ext cx="283419" cy="280471"/>
            </a:xfrm>
            <a:custGeom>
              <a:avLst/>
              <a:gdLst>
                <a:gd name="connsiteX0" fmla="*/ 568 w 283419"/>
                <a:gd name="connsiteY0" fmla="*/ 541 h 280471"/>
                <a:gd name="connsiteX1" fmla="*/ 146618 w 283419"/>
                <a:gd name="connsiteY1" fmla="*/ 102141 h 280471"/>
                <a:gd name="connsiteX2" fmla="*/ 257743 w 283419"/>
                <a:gd name="connsiteY2" fmla="*/ 232316 h 280471"/>
                <a:gd name="connsiteX3" fmla="*/ 279968 w 283419"/>
                <a:gd name="connsiteY3" fmla="*/ 276766 h 280471"/>
                <a:gd name="connsiteX4" fmla="*/ 203768 w 283419"/>
                <a:gd name="connsiteY4" fmla="*/ 146591 h 280471"/>
                <a:gd name="connsiteX5" fmla="*/ 568 w 283419"/>
                <a:gd name="connsiteY5" fmla="*/ 541 h 28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419" h="280471">
                  <a:moveTo>
                    <a:pt x="568" y="541"/>
                  </a:moveTo>
                  <a:cubicBezTo>
                    <a:pt x="-8957" y="-6867"/>
                    <a:pt x="103756" y="63512"/>
                    <a:pt x="146618" y="102141"/>
                  </a:cubicBezTo>
                  <a:cubicBezTo>
                    <a:pt x="189481" y="140770"/>
                    <a:pt x="235518" y="203212"/>
                    <a:pt x="257743" y="232316"/>
                  </a:cubicBezTo>
                  <a:cubicBezTo>
                    <a:pt x="279968" y="261420"/>
                    <a:pt x="288964" y="291053"/>
                    <a:pt x="279968" y="276766"/>
                  </a:cubicBezTo>
                  <a:cubicBezTo>
                    <a:pt x="270972" y="262479"/>
                    <a:pt x="243456" y="189983"/>
                    <a:pt x="203768" y="146591"/>
                  </a:cubicBezTo>
                  <a:cubicBezTo>
                    <a:pt x="164081" y="103199"/>
                    <a:pt x="10093" y="7949"/>
                    <a:pt x="568" y="54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7" name="フリーフォーム 1656">
              <a:extLst>
                <a:ext uri="{FF2B5EF4-FFF2-40B4-BE49-F238E27FC236}">
                  <a16:creationId xmlns:a16="http://schemas.microsoft.com/office/drawing/2014/main" id="{05052CAE-7CDF-547F-2E2B-CD98D9891FFC}"/>
                </a:ext>
              </a:extLst>
            </p:cNvPr>
            <p:cNvSpPr/>
            <p:nvPr/>
          </p:nvSpPr>
          <p:spPr>
            <a:xfrm>
              <a:off x="8603949" y="5705363"/>
              <a:ext cx="56460" cy="273859"/>
            </a:xfrm>
            <a:custGeom>
              <a:avLst/>
              <a:gdLst>
                <a:gd name="connsiteX0" fmla="*/ 54276 w 56460"/>
                <a:gd name="connsiteY0" fmla="*/ 112 h 273859"/>
                <a:gd name="connsiteX1" fmla="*/ 28876 w 56460"/>
                <a:gd name="connsiteY1" fmla="*/ 212837 h 273859"/>
                <a:gd name="connsiteX2" fmla="*/ 301 w 56460"/>
                <a:gd name="connsiteY2" fmla="*/ 273162 h 273859"/>
                <a:gd name="connsiteX3" fmla="*/ 47926 w 56460"/>
                <a:gd name="connsiteY3" fmla="*/ 184262 h 273859"/>
                <a:gd name="connsiteX4" fmla="*/ 54276 w 56460"/>
                <a:gd name="connsiteY4" fmla="*/ 112 h 27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60" h="273859">
                  <a:moveTo>
                    <a:pt x="54276" y="112"/>
                  </a:moveTo>
                  <a:cubicBezTo>
                    <a:pt x="51101" y="4874"/>
                    <a:pt x="37872" y="167329"/>
                    <a:pt x="28876" y="212837"/>
                  </a:cubicBezTo>
                  <a:cubicBezTo>
                    <a:pt x="19880" y="258345"/>
                    <a:pt x="-2874" y="277924"/>
                    <a:pt x="301" y="273162"/>
                  </a:cubicBezTo>
                  <a:cubicBezTo>
                    <a:pt x="3476" y="268400"/>
                    <a:pt x="37343" y="226066"/>
                    <a:pt x="47926" y="184262"/>
                  </a:cubicBezTo>
                  <a:cubicBezTo>
                    <a:pt x="58509" y="142458"/>
                    <a:pt x="57451" y="-4650"/>
                    <a:pt x="54276" y="11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8" name="フリーフォーム 1657">
              <a:extLst>
                <a:ext uri="{FF2B5EF4-FFF2-40B4-BE49-F238E27FC236}">
                  <a16:creationId xmlns:a16="http://schemas.microsoft.com/office/drawing/2014/main" id="{EF757E20-F3E0-C58A-5B12-9FCF3866916B}"/>
                </a:ext>
              </a:extLst>
            </p:cNvPr>
            <p:cNvSpPr/>
            <p:nvPr/>
          </p:nvSpPr>
          <p:spPr>
            <a:xfrm>
              <a:off x="7796867" y="5149848"/>
              <a:ext cx="102574" cy="184161"/>
            </a:xfrm>
            <a:custGeom>
              <a:avLst/>
              <a:gdLst>
                <a:gd name="connsiteX0" fmla="*/ 102533 w 102574"/>
                <a:gd name="connsiteY0" fmla="*/ 2 h 184161"/>
                <a:gd name="connsiteX1" fmla="*/ 13633 w 102574"/>
                <a:gd name="connsiteY1" fmla="*/ 133352 h 184161"/>
                <a:gd name="connsiteX2" fmla="*/ 29508 w 102574"/>
                <a:gd name="connsiteY2" fmla="*/ 184152 h 184161"/>
                <a:gd name="connsiteX3" fmla="*/ 933 w 102574"/>
                <a:gd name="connsiteY3" fmla="*/ 130177 h 184161"/>
                <a:gd name="connsiteX4" fmla="*/ 102533 w 102574"/>
                <a:gd name="connsiteY4" fmla="*/ 2 h 18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74" h="184161">
                  <a:moveTo>
                    <a:pt x="102533" y="2"/>
                  </a:moveTo>
                  <a:cubicBezTo>
                    <a:pt x="104650" y="531"/>
                    <a:pt x="25804" y="102660"/>
                    <a:pt x="13633" y="133352"/>
                  </a:cubicBezTo>
                  <a:cubicBezTo>
                    <a:pt x="1462" y="164044"/>
                    <a:pt x="31625" y="184681"/>
                    <a:pt x="29508" y="184152"/>
                  </a:cubicBezTo>
                  <a:cubicBezTo>
                    <a:pt x="27391" y="183623"/>
                    <a:pt x="-5946" y="157164"/>
                    <a:pt x="933" y="130177"/>
                  </a:cubicBezTo>
                  <a:cubicBezTo>
                    <a:pt x="7812" y="103190"/>
                    <a:pt x="100416" y="-527"/>
                    <a:pt x="102533" y="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9" name="フリーフォーム 1658">
              <a:extLst>
                <a:ext uri="{FF2B5EF4-FFF2-40B4-BE49-F238E27FC236}">
                  <a16:creationId xmlns:a16="http://schemas.microsoft.com/office/drawing/2014/main" id="{5B5662A0-61D1-FDC2-CD8E-0B8CC65A6D33}"/>
                </a:ext>
              </a:extLst>
            </p:cNvPr>
            <p:cNvSpPr/>
            <p:nvPr/>
          </p:nvSpPr>
          <p:spPr>
            <a:xfrm>
              <a:off x="7857154" y="5218835"/>
              <a:ext cx="487533" cy="238617"/>
            </a:xfrm>
            <a:custGeom>
              <a:avLst/>
              <a:gdLst>
                <a:gd name="connsiteX0" fmla="*/ 971 w 487533"/>
                <a:gd name="connsiteY0" fmla="*/ 865 h 238617"/>
                <a:gd name="connsiteX1" fmla="*/ 470871 w 487533"/>
                <a:gd name="connsiteY1" fmla="*/ 232640 h 238617"/>
                <a:gd name="connsiteX2" fmla="*/ 350221 w 487533"/>
                <a:gd name="connsiteY2" fmla="*/ 156440 h 238617"/>
                <a:gd name="connsiteX3" fmla="*/ 971 w 487533"/>
                <a:gd name="connsiteY3" fmla="*/ 865 h 23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533" h="238617">
                  <a:moveTo>
                    <a:pt x="971" y="865"/>
                  </a:moveTo>
                  <a:cubicBezTo>
                    <a:pt x="21079" y="13565"/>
                    <a:pt x="412663" y="206711"/>
                    <a:pt x="470871" y="232640"/>
                  </a:cubicBezTo>
                  <a:cubicBezTo>
                    <a:pt x="529079" y="258569"/>
                    <a:pt x="421659" y="194011"/>
                    <a:pt x="350221" y="156440"/>
                  </a:cubicBezTo>
                  <a:cubicBezTo>
                    <a:pt x="278783" y="118869"/>
                    <a:pt x="-19137" y="-11835"/>
                    <a:pt x="971" y="86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0" name="フリーフォーム 1659">
              <a:extLst>
                <a:ext uri="{FF2B5EF4-FFF2-40B4-BE49-F238E27FC236}">
                  <a16:creationId xmlns:a16="http://schemas.microsoft.com/office/drawing/2014/main" id="{BD3C7BE8-E856-5140-4103-488D6A727A28}"/>
                </a:ext>
              </a:extLst>
            </p:cNvPr>
            <p:cNvSpPr/>
            <p:nvPr/>
          </p:nvSpPr>
          <p:spPr>
            <a:xfrm>
              <a:off x="8366124" y="5483163"/>
              <a:ext cx="252290" cy="252144"/>
            </a:xfrm>
            <a:custGeom>
              <a:avLst/>
              <a:gdLst>
                <a:gd name="connsiteX0" fmla="*/ 1 w 252290"/>
                <a:gd name="connsiteY0" fmla="*/ 62 h 252144"/>
                <a:gd name="connsiteX1" fmla="*/ 155576 w 252290"/>
                <a:gd name="connsiteY1" fmla="*/ 142937 h 252144"/>
                <a:gd name="connsiteX2" fmla="*/ 247651 w 252290"/>
                <a:gd name="connsiteY2" fmla="*/ 250887 h 252144"/>
                <a:gd name="connsiteX3" fmla="*/ 222251 w 252290"/>
                <a:gd name="connsiteY3" fmla="*/ 193737 h 252144"/>
                <a:gd name="connsiteX4" fmla="*/ 82551 w 252290"/>
                <a:gd name="connsiteY4" fmla="*/ 73087 h 252144"/>
                <a:gd name="connsiteX5" fmla="*/ 158751 w 252290"/>
                <a:gd name="connsiteY5" fmla="*/ 123887 h 252144"/>
                <a:gd name="connsiteX6" fmla="*/ 1 w 252290"/>
                <a:gd name="connsiteY6" fmla="*/ 62 h 25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290" h="252144">
                  <a:moveTo>
                    <a:pt x="1" y="62"/>
                  </a:moveTo>
                  <a:cubicBezTo>
                    <a:pt x="-528" y="3237"/>
                    <a:pt x="114301" y="101133"/>
                    <a:pt x="155576" y="142937"/>
                  </a:cubicBezTo>
                  <a:cubicBezTo>
                    <a:pt x="196851" y="184741"/>
                    <a:pt x="236539" y="242420"/>
                    <a:pt x="247651" y="250887"/>
                  </a:cubicBezTo>
                  <a:cubicBezTo>
                    <a:pt x="258763" y="259354"/>
                    <a:pt x="249768" y="223370"/>
                    <a:pt x="222251" y="193737"/>
                  </a:cubicBezTo>
                  <a:cubicBezTo>
                    <a:pt x="194734" y="164104"/>
                    <a:pt x="93134" y="84729"/>
                    <a:pt x="82551" y="73087"/>
                  </a:cubicBezTo>
                  <a:cubicBezTo>
                    <a:pt x="71968" y="61445"/>
                    <a:pt x="166689" y="132883"/>
                    <a:pt x="158751" y="123887"/>
                  </a:cubicBezTo>
                  <a:cubicBezTo>
                    <a:pt x="150814" y="114891"/>
                    <a:pt x="530" y="-3113"/>
                    <a:pt x="1" y="6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1" name="フリーフォーム 1660">
              <a:extLst>
                <a:ext uri="{FF2B5EF4-FFF2-40B4-BE49-F238E27FC236}">
                  <a16:creationId xmlns:a16="http://schemas.microsoft.com/office/drawing/2014/main" id="{6D8BBF58-2912-6071-4278-5C3E82CBB94C}"/>
                </a:ext>
              </a:extLst>
            </p:cNvPr>
            <p:cNvSpPr/>
            <p:nvPr/>
          </p:nvSpPr>
          <p:spPr>
            <a:xfrm>
              <a:off x="8591163" y="5702040"/>
              <a:ext cx="29979" cy="245608"/>
            </a:xfrm>
            <a:custGeom>
              <a:avLst/>
              <a:gdLst>
                <a:gd name="connsiteX0" fmla="*/ 22612 w 29979"/>
                <a:gd name="connsiteY0" fmla="*/ 260 h 245608"/>
                <a:gd name="connsiteX1" fmla="*/ 28962 w 29979"/>
                <a:gd name="connsiteY1" fmla="*/ 146310 h 245608"/>
                <a:gd name="connsiteX2" fmla="*/ 387 w 29979"/>
                <a:gd name="connsiteY2" fmla="*/ 244735 h 245608"/>
                <a:gd name="connsiteX3" fmla="*/ 13087 w 29979"/>
                <a:gd name="connsiteY3" fmla="*/ 184410 h 245608"/>
                <a:gd name="connsiteX4" fmla="*/ 22612 w 29979"/>
                <a:gd name="connsiteY4" fmla="*/ 260 h 24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79" h="245608">
                  <a:moveTo>
                    <a:pt x="22612" y="260"/>
                  </a:moveTo>
                  <a:cubicBezTo>
                    <a:pt x="25258" y="-6090"/>
                    <a:pt x="32666" y="105564"/>
                    <a:pt x="28962" y="146310"/>
                  </a:cubicBezTo>
                  <a:cubicBezTo>
                    <a:pt x="25258" y="187056"/>
                    <a:pt x="3033" y="238385"/>
                    <a:pt x="387" y="244735"/>
                  </a:cubicBezTo>
                  <a:cubicBezTo>
                    <a:pt x="-2259" y="251085"/>
                    <a:pt x="9383" y="221981"/>
                    <a:pt x="13087" y="184410"/>
                  </a:cubicBezTo>
                  <a:cubicBezTo>
                    <a:pt x="16791" y="146839"/>
                    <a:pt x="19966" y="6610"/>
                    <a:pt x="22612" y="26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2" name="フリーフォーム 1661">
              <a:extLst>
                <a:ext uri="{FF2B5EF4-FFF2-40B4-BE49-F238E27FC236}">
                  <a16:creationId xmlns:a16="http://schemas.microsoft.com/office/drawing/2014/main" id="{393DBAA1-AE8D-D601-7C53-7F12A2CEC73F}"/>
                </a:ext>
              </a:extLst>
            </p:cNvPr>
            <p:cNvSpPr/>
            <p:nvPr/>
          </p:nvSpPr>
          <p:spPr>
            <a:xfrm>
              <a:off x="7719136" y="5152033"/>
              <a:ext cx="161497" cy="228093"/>
            </a:xfrm>
            <a:custGeom>
              <a:avLst/>
              <a:gdLst>
                <a:gd name="connsiteX0" fmla="*/ 161214 w 161497"/>
                <a:gd name="connsiteY0" fmla="*/ 992 h 228093"/>
                <a:gd name="connsiteX1" fmla="*/ 5639 w 161497"/>
                <a:gd name="connsiteY1" fmla="*/ 223242 h 228093"/>
                <a:gd name="connsiteX2" fmla="*/ 43739 w 161497"/>
                <a:gd name="connsiteY2" fmla="*/ 143867 h 228093"/>
                <a:gd name="connsiteX3" fmla="*/ 161214 w 161497"/>
                <a:gd name="connsiteY3" fmla="*/ 992 h 228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497" h="228093">
                  <a:moveTo>
                    <a:pt x="161214" y="992"/>
                  </a:moveTo>
                  <a:cubicBezTo>
                    <a:pt x="154864" y="14221"/>
                    <a:pt x="25218" y="199430"/>
                    <a:pt x="5639" y="223242"/>
                  </a:cubicBezTo>
                  <a:cubicBezTo>
                    <a:pt x="-13940" y="247054"/>
                    <a:pt x="22043" y="177205"/>
                    <a:pt x="43739" y="143867"/>
                  </a:cubicBezTo>
                  <a:cubicBezTo>
                    <a:pt x="65435" y="110530"/>
                    <a:pt x="167564" y="-12237"/>
                    <a:pt x="161214" y="99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3" name="フリーフォーム 1662">
              <a:extLst>
                <a:ext uri="{FF2B5EF4-FFF2-40B4-BE49-F238E27FC236}">
                  <a16:creationId xmlns:a16="http://schemas.microsoft.com/office/drawing/2014/main" id="{7D565F6E-5F74-E23B-FA15-B6EE43C53575}"/>
                </a:ext>
              </a:extLst>
            </p:cNvPr>
            <p:cNvSpPr/>
            <p:nvPr/>
          </p:nvSpPr>
          <p:spPr>
            <a:xfrm>
              <a:off x="7927974" y="5308482"/>
              <a:ext cx="168687" cy="206498"/>
            </a:xfrm>
            <a:custGeom>
              <a:avLst/>
              <a:gdLst>
                <a:gd name="connsiteX0" fmla="*/ 1 w 168687"/>
                <a:gd name="connsiteY0" fmla="*/ 111243 h 206498"/>
                <a:gd name="connsiteX1" fmla="*/ 142876 w 168687"/>
                <a:gd name="connsiteY1" fmla="*/ 25518 h 206498"/>
                <a:gd name="connsiteX2" fmla="*/ 158751 w 168687"/>
                <a:gd name="connsiteY2" fmla="*/ 206493 h 206498"/>
                <a:gd name="connsiteX3" fmla="*/ 168276 w 168687"/>
                <a:gd name="connsiteY3" fmla="*/ 31868 h 206498"/>
                <a:gd name="connsiteX4" fmla="*/ 146051 w 168687"/>
                <a:gd name="connsiteY4" fmla="*/ 6468 h 206498"/>
                <a:gd name="connsiteX5" fmla="*/ 1 w 168687"/>
                <a:gd name="connsiteY5" fmla="*/ 111243 h 206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687" h="206498">
                  <a:moveTo>
                    <a:pt x="1" y="111243"/>
                  </a:moveTo>
                  <a:cubicBezTo>
                    <a:pt x="-528" y="114418"/>
                    <a:pt x="116418" y="9643"/>
                    <a:pt x="142876" y="25518"/>
                  </a:cubicBezTo>
                  <a:cubicBezTo>
                    <a:pt x="169334" y="41393"/>
                    <a:pt x="154518" y="205435"/>
                    <a:pt x="158751" y="206493"/>
                  </a:cubicBezTo>
                  <a:cubicBezTo>
                    <a:pt x="162984" y="207551"/>
                    <a:pt x="170393" y="65205"/>
                    <a:pt x="168276" y="31868"/>
                  </a:cubicBezTo>
                  <a:cubicBezTo>
                    <a:pt x="166159" y="-1469"/>
                    <a:pt x="177801" y="-6232"/>
                    <a:pt x="146051" y="6468"/>
                  </a:cubicBezTo>
                  <a:cubicBezTo>
                    <a:pt x="114301" y="19168"/>
                    <a:pt x="530" y="108068"/>
                    <a:pt x="1" y="1112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4" name="フリーフォーム 1663">
              <a:extLst>
                <a:ext uri="{FF2B5EF4-FFF2-40B4-BE49-F238E27FC236}">
                  <a16:creationId xmlns:a16="http://schemas.microsoft.com/office/drawing/2014/main" id="{660538AE-169E-E903-3EA7-053F79FD4F37}"/>
                </a:ext>
              </a:extLst>
            </p:cNvPr>
            <p:cNvSpPr/>
            <p:nvPr/>
          </p:nvSpPr>
          <p:spPr>
            <a:xfrm>
              <a:off x="8153400" y="5367868"/>
              <a:ext cx="27844" cy="188495"/>
            </a:xfrm>
            <a:custGeom>
              <a:avLst/>
              <a:gdLst>
                <a:gd name="connsiteX0" fmla="*/ 0 w 27844"/>
                <a:gd name="connsiteY0" fmla="*/ 1057 h 188495"/>
                <a:gd name="connsiteX1" fmla="*/ 25400 w 27844"/>
                <a:gd name="connsiteY1" fmla="*/ 185207 h 188495"/>
                <a:gd name="connsiteX2" fmla="*/ 25400 w 27844"/>
                <a:gd name="connsiteY2" fmla="*/ 112182 h 188495"/>
                <a:gd name="connsiteX3" fmla="*/ 0 w 27844"/>
                <a:gd name="connsiteY3" fmla="*/ 1057 h 18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44" h="188495">
                  <a:moveTo>
                    <a:pt x="0" y="1057"/>
                  </a:moveTo>
                  <a:cubicBezTo>
                    <a:pt x="0" y="13228"/>
                    <a:pt x="21167" y="166686"/>
                    <a:pt x="25400" y="185207"/>
                  </a:cubicBezTo>
                  <a:cubicBezTo>
                    <a:pt x="29633" y="203728"/>
                    <a:pt x="27517" y="139170"/>
                    <a:pt x="25400" y="112182"/>
                  </a:cubicBezTo>
                  <a:cubicBezTo>
                    <a:pt x="23283" y="85195"/>
                    <a:pt x="0" y="-11114"/>
                    <a:pt x="0" y="105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5" name="フリーフォーム 1664">
              <a:extLst>
                <a:ext uri="{FF2B5EF4-FFF2-40B4-BE49-F238E27FC236}">
                  <a16:creationId xmlns:a16="http://schemas.microsoft.com/office/drawing/2014/main" id="{1A5EB7A5-4C03-D021-FBA1-43573FC844B5}"/>
                </a:ext>
              </a:extLst>
            </p:cNvPr>
            <p:cNvSpPr/>
            <p:nvPr/>
          </p:nvSpPr>
          <p:spPr>
            <a:xfrm>
              <a:off x="8090590" y="5405352"/>
              <a:ext cx="162513" cy="116882"/>
            </a:xfrm>
            <a:custGeom>
              <a:avLst/>
              <a:gdLst>
                <a:gd name="connsiteX0" fmla="*/ 2485 w 162513"/>
                <a:gd name="connsiteY0" fmla="*/ 115973 h 116882"/>
                <a:gd name="connsiteX1" fmla="*/ 161235 w 162513"/>
                <a:gd name="connsiteY1" fmla="*/ 1673 h 116882"/>
                <a:gd name="connsiteX2" fmla="*/ 72335 w 162513"/>
                <a:gd name="connsiteY2" fmla="*/ 52473 h 116882"/>
                <a:gd name="connsiteX3" fmla="*/ 2485 w 162513"/>
                <a:gd name="connsiteY3" fmla="*/ 115973 h 116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513" h="116882">
                  <a:moveTo>
                    <a:pt x="2485" y="115973"/>
                  </a:moveTo>
                  <a:cubicBezTo>
                    <a:pt x="17302" y="107506"/>
                    <a:pt x="149593" y="12256"/>
                    <a:pt x="161235" y="1673"/>
                  </a:cubicBezTo>
                  <a:cubicBezTo>
                    <a:pt x="172877" y="-8910"/>
                    <a:pt x="101968" y="33423"/>
                    <a:pt x="72335" y="52473"/>
                  </a:cubicBezTo>
                  <a:cubicBezTo>
                    <a:pt x="42702" y="71523"/>
                    <a:pt x="-12332" y="124440"/>
                    <a:pt x="2485" y="11597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6" name="フリーフォーム 1665">
              <a:extLst>
                <a:ext uri="{FF2B5EF4-FFF2-40B4-BE49-F238E27FC236}">
                  <a16:creationId xmlns:a16="http://schemas.microsoft.com/office/drawing/2014/main" id="{43A90FF6-C0F4-FBB0-47F9-6EFDE7EF1199}"/>
                </a:ext>
              </a:extLst>
            </p:cNvPr>
            <p:cNvSpPr/>
            <p:nvPr/>
          </p:nvSpPr>
          <p:spPr>
            <a:xfrm>
              <a:off x="8158622" y="5422629"/>
              <a:ext cx="136383" cy="130917"/>
            </a:xfrm>
            <a:custGeom>
              <a:avLst/>
              <a:gdLst>
                <a:gd name="connsiteX0" fmla="*/ 134478 w 136383"/>
                <a:gd name="connsiteY0" fmla="*/ 3446 h 130917"/>
                <a:gd name="connsiteX1" fmla="*/ 1128 w 136383"/>
                <a:gd name="connsiteY1" fmla="*/ 130446 h 130917"/>
                <a:gd name="connsiteX2" fmla="*/ 74153 w 136383"/>
                <a:gd name="connsiteY2" fmla="*/ 44721 h 130917"/>
                <a:gd name="connsiteX3" fmla="*/ 134478 w 136383"/>
                <a:gd name="connsiteY3" fmla="*/ 3446 h 130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383" h="130917">
                  <a:moveTo>
                    <a:pt x="134478" y="3446"/>
                  </a:moveTo>
                  <a:cubicBezTo>
                    <a:pt x="122307" y="17733"/>
                    <a:pt x="11182" y="123567"/>
                    <a:pt x="1128" y="130446"/>
                  </a:cubicBezTo>
                  <a:cubicBezTo>
                    <a:pt x="-8926" y="137325"/>
                    <a:pt x="50870" y="66946"/>
                    <a:pt x="74153" y="44721"/>
                  </a:cubicBezTo>
                  <a:cubicBezTo>
                    <a:pt x="97436" y="22496"/>
                    <a:pt x="146649" y="-10841"/>
                    <a:pt x="134478" y="344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7" name="フリーフォーム 1666">
              <a:extLst>
                <a:ext uri="{FF2B5EF4-FFF2-40B4-BE49-F238E27FC236}">
                  <a16:creationId xmlns:a16="http://schemas.microsoft.com/office/drawing/2014/main" id="{365450E2-FD2D-05B5-8E1F-7F5888DA4DDB}"/>
                </a:ext>
              </a:extLst>
            </p:cNvPr>
            <p:cNvSpPr/>
            <p:nvPr/>
          </p:nvSpPr>
          <p:spPr>
            <a:xfrm>
              <a:off x="8279776" y="5410085"/>
              <a:ext cx="162577" cy="243450"/>
            </a:xfrm>
            <a:custGeom>
              <a:avLst/>
              <a:gdLst>
                <a:gd name="connsiteX0" fmla="*/ 162549 w 162577"/>
                <a:gd name="connsiteY0" fmla="*/ 115 h 243450"/>
                <a:gd name="connsiteX1" fmla="*/ 26024 w 162577"/>
                <a:gd name="connsiteY1" fmla="*/ 69965 h 243450"/>
                <a:gd name="connsiteX2" fmla="*/ 32374 w 162577"/>
                <a:gd name="connsiteY2" fmla="*/ 171565 h 243450"/>
                <a:gd name="connsiteX3" fmla="*/ 32374 w 162577"/>
                <a:gd name="connsiteY3" fmla="*/ 241415 h 243450"/>
                <a:gd name="connsiteX4" fmla="*/ 3799 w 162577"/>
                <a:gd name="connsiteY4" fmla="*/ 92190 h 243450"/>
                <a:gd name="connsiteX5" fmla="*/ 13324 w 162577"/>
                <a:gd name="connsiteY5" fmla="*/ 54090 h 243450"/>
                <a:gd name="connsiteX6" fmla="*/ 162549 w 162577"/>
                <a:gd name="connsiteY6" fmla="*/ 115 h 2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577" h="243450">
                  <a:moveTo>
                    <a:pt x="162549" y="115"/>
                  </a:moveTo>
                  <a:cubicBezTo>
                    <a:pt x="164666" y="2761"/>
                    <a:pt x="47720" y="41390"/>
                    <a:pt x="26024" y="69965"/>
                  </a:cubicBezTo>
                  <a:cubicBezTo>
                    <a:pt x="4328" y="98540"/>
                    <a:pt x="31316" y="142990"/>
                    <a:pt x="32374" y="171565"/>
                  </a:cubicBezTo>
                  <a:cubicBezTo>
                    <a:pt x="33432" y="200140"/>
                    <a:pt x="37136" y="254644"/>
                    <a:pt x="32374" y="241415"/>
                  </a:cubicBezTo>
                  <a:cubicBezTo>
                    <a:pt x="27612" y="228186"/>
                    <a:pt x="6974" y="123411"/>
                    <a:pt x="3799" y="92190"/>
                  </a:cubicBezTo>
                  <a:cubicBezTo>
                    <a:pt x="624" y="60969"/>
                    <a:pt x="-6255" y="67319"/>
                    <a:pt x="13324" y="54090"/>
                  </a:cubicBezTo>
                  <a:cubicBezTo>
                    <a:pt x="32903" y="40861"/>
                    <a:pt x="160432" y="-2531"/>
                    <a:pt x="162549" y="11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8" name="フリーフォーム 1667">
              <a:extLst>
                <a:ext uri="{FF2B5EF4-FFF2-40B4-BE49-F238E27FC236}">
                  <a16:creationId xmlns:a16="http://schemas.microsoft.com/office/drawing/2014/main" id="{A46FA770-A14E-BE01-4ED4-43B89C11FB37}"/>
                </a:ext>
              </a:extLst>
            </p:cNvPr>
            <p:cNvSpPr/>
            <p:nvPr/>
          </p:nvSpPr>
          <p:spPr>
            <a:xfrm>
              <a:off x="8318018" y="5429246"/>
              <a:ext cx="127517" cy="273071"/>
            </a:xfrm>
            <a:custGeom>
              <a:avLst/>
              <a:gdLst>
                <a:gd name="connsiteX0" fmla="*/ 127482 w 127517"/>
                <a:gd name="connsiteY0" fmla="*/ 4 h 273071"/>
                <a:gd name="connsiteX1" fmla="*/ 19532 w 127517"/>
                <a:gd name="connsiteY1" fmla="*/ 69854 h 273071"/>
                <a:gd name="connsiteX2" fmla="*/ 19532 w 127517"/>
                <a:gd name="connsiteY2" fmla="*/ 127004 h 273071"/>
                <a:gd name="connsiteX3" fmla="*/ 22707 w 127517"/>
                <a:gd name="connsiteY3" fmla="*/ 273054 h 273071"/>
                <a:gd name="connsiteX4" fmla="*/ 10007 w 127517"/>
                <a:gd name="connsiteY4" fmla="*/ 136529 h 273071"/>
                <a:gd name="connsiteX5" fmla="*/ 6832 w 127517"/>
                <a:gd name="connsiteY5" fmla="*/ 73029 h 273071"/>
                <a:gd name="connsiteX6" fmla="*/ 127482 w 127517"/>
                <a:gd name="connsiteY6" fmla="*/ 4 h 273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517" h="273071">
                  <a:moveTo>
                    <a:pt x="127482" y="4"/>
                  </a:moveTo>
                  <a:cubicBezTo>
                    <a:pt x="129599" y="-525"/>
                    <a:pt x="37524" y="48687"/>
                    <a:pt x="19532" y="69854"/>
                  </a:cubicBezTo>
                  <a:cubicBezTo>
                    <a:pt x="1540" y="91021"/>
                    <a:pt x="19003" y="93137"/>
                    <a:pt x="19532" y="127004"/>
                  </a:cubicBezTo>
                  <a:cubicBezTo>
                    <a:pt x="20061" y="160871"/>
                    <a:pt x="24294" y="271467"/>
                    <a:pt x="22707" y="273054"/>
                  </a:cubicBezTo>
                  <a:cubicBezTo>
                    <a:pt x="21120" y="274641"/>
                    <a:pt x="12653" y="169867"/>
                    <a:pt x="10007" y="136529"/>
                  </a:cubicBezTo>
                  <a:cubicBezTo>
                    <a:pt x="7361" y="103192"/>
                    <a:pt x="-9043" y="95254"/>
                    <a:pt x="6832" y="73029"/>
                  </a:cubicBezTo>
                  <a:cubicBezTo>
                    <a:pt x="22707" y="50804"/>
                    <a:pt x="125365" y="533"/>
                    <a:pt x="127482" y="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9" name="フリーフォーム 1668">
              <a:extLst>
                <a:ext uri="{FF2B5EF4-FFF2-40B4-BE49-F238E27FC236}">
                  <a16:creationId xmlns:a16="http://schemas.microsoft.com/office/drawing/2014/main" id="{B7F0A80E-BB54-0114-6A7A-179F6FDC8457}"/>
                </a:ext>
              </a:extLst>
            </p:cNvPr>
            <p:cNvSpPr/>
            <p:nvPr/>
          </p:nvSpPr>
          <p:spPr>
            <a:xfrm>
              <a:off x="8353215" y="5429238"/>
              <a:ext cx="124630" cy="266764"/>
            </a:xfrm>
            <a:custGeom>
              <a:avLst/>
              <a:gdLst>
                <a:gd name="connsiteX0" fmla="*/ 111335 w 124630"/>
                <a:gd name="connsiteY0" fmla="*/ 12 h 266764"/>
                <a:gd name="connsiteX1" fmla="*/ 124035 w 124630"/>
                <a:gd name="connsiteY1" fmla="*/ 95262 h 266764"/>
                <a:gd name="connsiteX2" fmla="*/ 117685 w 124630"/>
                <a:gd name="connsiteY2" fmla="*/ 133362 h 266764"/>
                <a:gd name="connsiteX3" fmla="*/ 76410 w 124630"/>
                <a:gd name="connsiteY3" fmla="*/ 184162 h 266764"/>
                <a:gd name="connsiteX4" fmla="*/ 210 w 124630"/>
                <a:gd name="connsiteY4" fmla="*/ 266712 h 266764"/>
                <a:gd name="connsiteX5" fmla="*/ 101810 w 124630"/>
                <a:gd name="connsiteY5" fmla="*/ 171462 h 266764"/>
                <a:gd name="connsiteX6" fmla="*/ 108160 w 124630"/>
                <a:gd name="connsiteY6" fmla="*/ 88912 h 266764"/>
                <a:gd name="connsiteX7" fmla="*/ 111335 w 124630"/>
                <a:gd name="connsiteY7" fmla="*/ 12 h 26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630" h="266764">
                  <a:moveTo>
                    <a:pt x="111335" y="12"/>
                  </a:moveTo>
                  <a:cubicBezTo>
                    <a:pt x="113981" y="1070"/>
                    <a:pt x="122977" y="73037"/>
                    <a:pt x="124035" y="95262"/>
                  </a:cubicBezTo>
                  <a:cubicBezTo>
                    <a:pt x="125093" y="117487"/>
                    <a:pt x="125623" y="118545"/>
                    <a:pt x="117685" y="133362"/>
                  </a:cubicBezTo>
                  <a:cubicBezTo>
                    <a:pt x="109747" y="148179"/>
                    <a:pt x="95989" y="161937"/>
                    <a:pt x="76410" y="184162"/>
                  </a:cubicBezTo>
                  <a:cubicBezTo>
                    <a:pt x="56831" y="206387"/>
                    <a:pt x="-4023" y="268829"/>
                    <a:pt x="210" y="266712"/>
                  </a:cubicBezTo>
                  <a:cubicBezTo>
                    <a:pt x="4443" y="264595"/>
                    <a:pt x="83818" y="201095"/>
                    <a:pt x="101810" y="171462"/>
                  </a:cubicBezTo>
                  <a:cubicBezTo>
                    <a:pt x="119802" y="141829"/>
                    <a:pt x="106043" y="114841"/>
                    <a:pt x="108160" y="88912"/>
                  </a:cubicBezTo>
                  <a:cubicBezTo>
                    <a:pt x="110277" y="62983"/>
                    <a:pt x="108689" y="-1046"/>
                    <a:pt x="111335" y="1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0" name="フリーフォーム 1669">
              <a:extLst>
                <a:ext uri="{FF2B5EF4-FFF2-40B4-BE49-F238E27FC236}">
                  <a16:creationId xmlns:a16="http://schemas.microsoft.com/office/drawing/2014/main" id="{C179A923-D61F-AE3E-8599-641305B32B4E}"/>
                </a:ext>
              </a:extLst>
            </p:cNvPr>
            <p:cNvSpPr/>
            <p:nvPr/>
          </p:nvSpPr>
          <p:spPr>
            <a:xfrm>
              <a:off x="8330915" y="5397500"/>
              <a:ext cx="123051" cy="269907"/>
            </a:xfrm>
            <a:custGeom>
              <a:avLst/>
              <a:gdLst>
                <a:gd name="connsiteX0" fmla="*/ 105060 w 123051"/>
                <a:gd name="connsiteY0" fmla="*/ 0 h 269907"/>
                <a:gd name="connsiteX1" fmla="*/ 108235 w 123051"/>
                <a:gd name="connsiteY1" fmla="*/ 142875 h 269907"/>
                <a:gd name="connsiteX2" fmla="*/ 82835 w 123051"/>
                <a:gd name="connsiteY2" fmla="*/ 193675 h 269907"/>
                <a:gd name="connsiteX3" fmla="*/ 285 w 123051"/>
                <a:gd name="connsiteY3" fmla="*/ 269875 h 269907"/>
                <a:gd name="connsiteX4" fmla="*/ 114585 w 123051"/>
                <a:gd name="connsiteY4" fmla="*/ 184150 h 269907"/>
                <a:gd name="connsiteX5" fmla="*/ 114585 w 123051"/>
                <a:gd name="connsiteY5" fmla="*/ 133350 h 269907"/>
                <a:gd name="connsiteX6" fmla="*/ 105060 w 123051"/>
                <a:gd name="connsiteY6" fmla="*/ 0 h 26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51" h="269907">
                  <a:moveTo>
                    <a:pt x="105060" y="0"/>
                  </a:moveTo>
                  <a:cubicBezTo>
                    <a:pt x="108499" y="55298"/>
                    <a:pt x="111939" y="110596"/>
                    <a:pt x="108235" y="142875"/>
                  </a:cubicBezTo>
                  <a:cubicBezTo>
                    <a:pt x="104531" y="175154"/>
                    <a:pt x="100827" y="172508"/>
                    <a:pt x="82835" y="193675"/>
                  </a:cubicBezTo>
                  <a:cubicBezTo>
                    <a:pt x="64843" y="214842"/>
                    <a:pt x="-5007" y="271462"/>
                    <a:pt x="285" y="269875"/>
                  </a:cubicBezTo>
                  <a:cubicBezTo>
                    <a:pt x="5577" y="268288"/>
                    <a:pt x="95535" y="206904"/>
                    <a:pt x="114585" y="184150"/>
                  </a:cubicBezTo>
                  <a:cubicBezTo>
                    <a:pt x="133635" y="161396"/>
                    <a:pt x="114585" y="133350"/>
                    <a:pt x="114585" y="133350"/>
                  </a:cubicBezTo>
                  <a:lnTo>
                    <a:pt x="10506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1" name="フリーフォーム 1670">
              <a:extLst>
                <a:ext uri="{FF2B5EF4-FFF2-40B4-BE49-F238E27FC236}">
                  <a16:creationId xmlns:a16="http://schemas.microsoft.com/office/drawing/2014/main" id="{D9ED5011-E56B-0853-5D81-62B2F3158C60}"/>
                </a:ext>
              </a:extLst>
            </p:cNvPr>
            <p:cNvSpPr/>
            <p:nvPr/>
          </p:nvSpPr>
          <p:spPr>
            <a:xfrm>
              <a:off x="7897556" y="5237539"/>
              <a:ext cx="183343" cy="182697"/>
            </a:xfrm>
            <a:custGeom>
              <a:avLst/>
              <a:gdLst>
                <a:gd name="connsiteX0" fmla="*/ 182819 w 183343"/>
                <a:gd name="connsiteY0" fmla="*/ 1211 h 182697"/>
                <a:gd name="connsiteX1" fmla="*/ 39944 w 183343"/>
                <a:gd name="connsiteY1" fmla="*/ 147261 h 182697"/>
                <a:gd name="connsiteX2" fmla="*/ 1844 w 183343"/>
                <a:gd name="connsiteY2" fmla="*/ 179011 h 182697"/>
                <a:gd name="connsiteX3" fmla="*/ 84394 w 183343"/>
                <a:gd name="connsiteY3" fmla="*/ 83761 h 182697"/>
                <a:gd name="connsiteX4" fmla="*/ 182819 w 183343"/>
                <a:gd name="connsiteY4" fmla="*/ 1211 h 18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343" h="182697">
                  <a:moveTo>
                    <a:pt x="182819" y="1211"/>
                  </a:moveTo>
                  <a:cubicBezTo>
                    <a:pt x="175411" y="11794"/>
                    <a:pt x="70106" y="117628"/>
                    <a:pt x="39944" y="147261"/>
                  </a:cubicBezTo>
                  <a:cubicBezTo>
                    <a:pt x="9781" y="176894"/>
                    <a:pt x="-5564" y="189594"/>
                    <a:pt x="1844" y="179011"/>
                  </a:cubicBezTo>
                  <a:cubicBezTo>
                    <a:pt x="9252" y="168428"/>
                    <a:pt x="51586" y="115511"/>
                    <a:pt x="84394" y="83761"/>
                  </a:cubicBezTo>
                  <a:cubicBezTo>
                    <a:pt x="117202" y="52011"/>
                    <a:pt x="190227" y="-9372"/>
                    <a:pt x="182819" y="121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2" name="フリーフォーム 1671">
              <a:extLst>
                <a:ext uri="{FF2B5EF4-FFF2-40B4-BE49-F238E27FC236}">
                  <a16:creationId xmlns:a16="http://schemas.microsoft.com/office/drawing/2014/main" id="{E70BDFB6-E21E-86E8-6AAE-7313FB48EAB5}"/>
                </a:ext>
              </a:extLst>
            </p:cNvPr>
            <p:cNvSpPr/>
            <p:nvPr/>
          </p:nvSpPr>
          <p:spPr>
            <a:xfrm>
              <a:off x="7891603" y="5183870"/>
              <a:ext cx="17781" cy="231121"/>
            </a:xfrm>
            <a:custGeom>
              <a:avLst/>
              <a:gdLst>
                <a:gd name="connsiteX0" fmla="*/ 7797 w 17781"/>
                <a:gd name="connsiteY0" fmla="*/ 905 h 231121"/>
                <a:gd name="connsiteX1" fmla="*/ 1447 w 17781"/>
                <a:gd name="connsiteY1" fmla="*/ 162830 h 231121"/>
                <a:gd name="connsiteX2" fmla="*/ 1447 w 17781"/>
                <a:gd name="connsiteY2" fmla="*/ 229505 h 231121"/>
                <a:gd name="connsiteX3" fmla="*/ 17322 w 17781"/>
                <a:gd name="connsiteY3" fmla="*/ 102505 h 231121"/>
                <a:gd name="connsiteX4" fmla="*/ 7797 w 17781"/>
                <a:gd name="connsiteY4" fmla="*/ 905 h 23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1" h="231121">
                  <a:moveTo>
                    <a:pt x="7797" y="905"/>
                  </a:moveTo>
                  <a:cubicBezTo>
                    <a:pt x="5151" y="10959"/>
                    <a:pt x="2505" y="124730"/>
                    <a:pt x="1447" y="162830"/>
                  </a:cubicBezTo>
                  <a:cubicBezTo>
                    <a:pt x="389" y="200930"/>
                    <a:pt x="-1199" y="239559"/>
                    <a:pt x="1447" y="229505"/>
                  </a:cubicBezTo>
                  <a:cubicBezTo>
                    <a:pt x="4093" y="219451"/>
                    <a:pt x="14676" y="137959"/>
                    <a:pt x="17322" y="102505"/>
                  </a:cubicBezTo>
                  <a:cubicBezTo>
                    <a:pt x="19968" y="67051"/>
                    <a:pt x="10443" y="-9149"/>
                    <a:pt x="7797" y="90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3" name="フリーフォーム 1672">
              <a:extLst>
                <a:ext uri="{FF2B5EF4-FFF2-40B4-BE49-F238E27FC236}">
                  <a16:creationId xmlns:a16="http://schemas.microsoft.com/office/drawing/2014/main" id="{F417434C-13E5-18CA-C14D-63D0349F14B7}"/>
                </a:ext>
              </a:extLst>
            </p:cNvPr>
            <p:cNvSpPr/>
            <p:nvPr/>
          </p:nvSpPr>
          <p:spPr>
            <a:xfrm>
              <a:off x="8467483" y="5532751"/>
              <a:ext cx="9804" cy="256862"/>
            </a:xfrm>
            <a:custGeom>
              <a:avLst/>
              <a:gdLst>
                <a:gd name="connsiteX0" fmla="*/ 9767 w 9804"/>
                <a:gd name="connsiteY0" fmla="*/ 1274 h 256862"/>
                <a:gd name="connsiteX1" fmla="*/ 3417 w 9804"/>
                <a:gd name="connsiteY1" fmla="*/ 252099 h 256862"/>
                <a:gd name="connsiteX2" fmla="*/ 242 w 9804"/>
                <a:gd name="connsiteY2" fmla="*/ 156849 h 256862"/>
                <a:gd name="connsiteX3" fmla="*/ 9767 w 9804"/>
                <a:gd name="connsiteY3" fmla="*/ 1274 h 25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04" h="256862">
                  <a:moveTo>
                    <a:pt x="9767" y="1274"/>
                  </a:moveTo>
                  <a:cubicBezTo>
                    <a:pt x="10296" y="17149"/>
                    <a:pt x="5004" y="226170"/>
                    <a:pt x="3417" y="252099"/>
                  </a:cubicBezTo>
                  <a:cubicBezTo>
                    <a:pt x="1829" y="278028"/>
                    <a:pt x="-816" y="191245"/>
                    <a:pt x="242" y="156849"/>
                  </a:cubicBezTo>
                  <a:cubicBezTo>
                    <a:pt x="1300" y="122453"/>
                    <a:pt x="9238" y="-14601"/>
                    <a:pt x="9767" y="127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4" name="フリーフォーム 1673">
              <a:extLst>
                <a:ext uri="{FF2B5EF4-FFF2-40B4-BE49-F238E27FC236}">
                  <a16:creationId xmlns:a16="http://schemas.microsoft.com/office/drawing/2014/main" id="{29760E7E-C175-E49A-EEE9-4900529304E2}"/>
                </a:ext>
              </a:extLst>
            </p:cNvPr>
            <p:cNvSpPr/>
            <p:nvPr/>
          </p:nvSpPr>
          <p:spPr>
            <a:xfrm>
              <a:off x="8251825" y="5500819"/>
              <a:ext cx="28013" cy="142612"/>
            </a:xfrm>
            <a:custGeom>
              <a:avLst/>
              <a:gdLst>
                <a:gd name="connsiteX0" fmla="*/ 0 w 28013"/>
                <a:gd name="connsiteY0" fmla="*/ 1456 h 142612"/>
                <a:gd name="connsiteX1" fmla="*/ 25400 w 28013"/>
                <a:gd name="connsiteY1" fmla="*/ 141156 h 142612"/>
                <a:gd name="connsiteX2" fmla="*/ 25400 w 28013"/>
                <a:gd name="connsiteY2" fmla="*/ 71306 h 142612"/>
                <a:gd name="connsiteX3" fmla="*/ 0 w 28013"/>
                <a:gd name="connsiteY3" fmla="*/ 1456 h 14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13" h="142612">
                  <a:moveTo>
                    <a:pt x="0" y="1456"/>
                  </a:moveTo>
                  <a:cubicBezTo>
                    <a:pt x="0" y="13098"/>
                    <a:pt x="21167" y="129514"/>
                    <a:pt x="25400" y="141156"/>
                  </a:cubicBezTo>
                  <a:cubicBezTo>
                    <a:pt x="29633" y="152798"/>
                    <a:pt x="28046" y="91414"/>
                    <a:pt x="25400" y="71306"/>
                  </a:cubicBezTo>
                  <a:cubicBezTo>
                    <a:pt x="22754" y="51198"/>
                    <a:pt x="0" y="-10186"/>
                    <a:pt x="0" y="145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5" name="フリーフォーム 1674">
              <a:extLst>
                <a:ext uri="{FF2B5EF4-FFF2-40B4-BE49-F238E27FC236}">
                  <a16:creationId xmlns:a16="http://schemas.microsoft.com/office/drawing/2014/main" id="{505E3E58-62E3-9E05-7687-94DB3D19D77A}"/>
                </a:ext>
              </a:extLst>
            </p:cNvPr>
            <p:cNvSpPr/>
            <p:nvPr/>
          </p:nvSpPr>
          <p:spPr>
            <a:xfrm>
              <a:off x="8518283" y="5606222"/>
              <a:ext cx="9804" cy="241733"/>
            </a:xfrm>
            <a:custGeom>
              <a:avLst/>
              <a:gdLst>
                <a:gd name="connsiteX0" fmla="*/ 3417 w 9804"/>
                <a:gd name="connsiteY0" fmla="*/ 828 h 241733"/>
                <a:gd name="connsiteX1" fmla="*/ 242 w 9804"/>
                <a:gd name="connsiteY1" fmla="*/ 235778 h 241733"/>
                <a:gd name="connsiteX2" fmla="*/ 9767 w 9804"/>
                <a:gd name="connsiteY2" fmla="*/ 159578 h 241733"/>
                <a:gd name="connsiteX3" fmla="*/ 3417 w 9804"/>
                <a:gd name="connsiteY3" fmla="*/ 828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04" h="241733">
                  <a:moveTo>
                    <a:pt x="3417" y="828"/>
                  </a:moveTo>
                  <a:cubicBezTo>
                    <a:pt x="1830" y="13528"/>
                    <a:pt x="-816" y="209320"/>
                    <a:pt x="242" y="235778"/>
                  </a:cubicBezTo>
                  <a:cubicBezTo>
                    <a:pt x="1300" y="262236"/>
                    <a:pt x="9238" y="193974"/>
                    <a:pt x="9767" y="159578"/>
                  </a:cubicBezTo>
                  <a:cubicBezTo>
                    <a:pt x="10296" y="125182"/>
                    <a:pt x="5004" y="-11872"/>
                    <a:pt x="3417" y="82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6" name="フリーフォーム 1675">
              <a:extLst>
                <a:ext uri="{FF2B5EF4-FFF2-40B4-BE49-F238E27FC236}">
                  <a16:creationId xmlns:a16="http://schemas.microsoft.com/office/drawing/2014/main" id="{D946E9AD-9109-C6AA-0FCD-6E3E0ADC8303}"/>
                </a:ext>
              </a:extLst>
            </p:cNvPr>
            <p:cNvSpPr/>
            <p:nvPr/>
          </p:nvSpPr>
          <p:spPr>
            <a:xfrm>
              <a:off x="8469445" y="5698385"/>
              <a:ext cx="183048" cy="103799"/>
            </a:xfrm>
            <a:custGeom>
              <a:avLst/>
              <a:gdLst>
                <a:gd name="connsiteX0" fmla="*/ 182430 w 183048"/>
                <a:gd name="connsiteY0" fmla="*/ 740 h 103799"/>
                <a:gd name="connsiteX1" fmla="*/ 4630 w 183048"/>
                <a:gd name="connsiteY1" fmla="*/ 102340 h 103799"/>
                <a:gd name="connsiteX2" fmla="*/ 61780 w 183048"/>
                <a:gd name="connsiteY2" fmla="*/ 57890 h 103799"/>
                <a:gd name="connsiteX3" fmla="*/ 182430 w 183048"/>
                <a:gd name="connsiteY3" fmla="*/ 740 h 10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048" h="103799">
                  <a:moveTo>
                    <a:pt x="182430" y="740"/>
                  </a:moveTo>
                  <a:cubicBezTo>
                    <a:pt x="172905" y="8148"/>
                    <a:pt x="24738" y="92815"/>
                    <a:pt x="4630" y="102340"/>
                  </a:cubicBezTo>
                  <a:cubicBezTo>
                    <a:pt x="-15478" y="111865"/>
                    <a:pt x="34792" y="72178"/>
                    <a:pt x="61780" y="57890"/>
                  </a:cubicBezTo>
                  <a:cubicBezTo>
                    <a:pt x="88767" y="43603"/>
                    <a:pt x="191955" y="-6668"/>
                    <a:pt x="182430" y="74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7" name="フリーフォーム 1676">
              <a:extLst>
                <a:ext uri="{FF2B5EF4-FFF2-40B4-BE49-F238E27FC236}">
                  <a16:creationId xmlns:a16="http://schemas.microsoft.com/office/drawing/2014/main" id="{99905974-60CA-2053-FD0A-4EFB0755AA00}"/>
                </a:ext>
              </a:extLst>
            </p:cNvPr>
            <p:cNvSpPr/>
            <p:nvPr/>
          </p:nvSpPr>
          <p:spPr>
            <a:xfrm>
              <a:off x="7828992" y="5209893"/>
              <a:ext cx="64192" cy="184747"/>
            </a:xfrm>
            <a:custGeom>
              <a:avLst/>
              <a:gdLst>
                <a:gd name="connsiteX0" fmla="*/ 64058 w 64192"/>
                <a:gd name="connsiteY0" fmla="*/ 282 h 184747"/>
                <a:gd name="connsiteX1" fmla="*/ 19608 w 64192"/>
                <a:gd name="connsiteY1" fmla="*/ 82832 h 184747"/>
                <a:gd name="connsiteX2" fmla="*/ 3733 w 64192"/>
                <a:gd name="connsiteY2" fmla="*/ 184432 h 184747"/>
                <a:gd name="connsiteX3" fmla="*/ 3733 w 64192"/>
                <a:gd name="connsiteY3" fmla="*/ 111407 h 184747"/>
                <a:gd name="connsiteX4" fmla="*/ 64058 w 64192"/>
                <a:gd name="connsiteY4" fmla="*/ 282 h 18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2" h="184747">
                  <a:moveTo>
                    <a:pt x="64058" y="282"/>
                  </a:moveTo>
                  <a:cubicBezTo>
                    <a:pt x="66704" y="-4480"/>
                    <a:pt x="29662" y="52140"/>
                    <a:pt x="19608" y="82832"/>
                  </a:cubicBezTo>
                  <a:cubicBezTo>
                    <a:pt x="9554" y="113524"/>
                    <a:pt x="6379" y="179670"/>
                    <a:pt x="3733" y="184432"/>
                  </a:cubicBezTo>
                  <a:cubicBezTo>
                    <a:pt x="1087" y="189194"/>
                    <a:pt x="-3146" y="138924"/>
                    <a:pt x="3733" y="111407"/>
                  </a:cubicBezTo>
                  <a:cubicBezTo>
                    <a:pt x="10612" y="83890"/>
                    <a:pt x="61412" y="5044"/>
                    <a:pt x="64058" y="28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8" name="フリーフォーム 1677">
              <a:extLst>
                <a:ext uri="{FF2B5EF4-FFF2-40B4-BE49-F238E27FC236}">
                  <a16:creationId xmlns:a16="http://schemas.microsoft.com/office/drawing/2014/main" id="{1564709D-7E8B-EB01-8734-B9E6D8B7A2FF}"/>
                </a:ext>
              </a:extLst>
            </p:cNvPr>
            <p:cNvSpPr/>
            <p:nvPr/>
          </p:nvSpPr>
          <p:spPr>
            <a:xfrm>
              <a:off x="9191581" y="6280142"/>
              <a:ext cx="447749" cy="393713"/>
            </a:xfrm>
            <a:custGeom>
              <a:avLst/>
              <a:gdLst>
                <a:gd name="connsiteX0" fmla="*/ 447719 w 447749"/>
                <a:gd name="connsiteY0" fmla="*/ 8 h 393713"/>
                <a:gd name="connsiteX1" fmla="*/ 203244 w 447749"/>
                <a:gd name="connsiteY1" fmla="*/ 168283 h 393713"/>
                <a:gd name="connsiteX2" fmla="*/ 44 w 447749"/>
                <a:gd name="connsiteY2" fmla="*/ 393708 h 393713"/>
                <a:gd name="connsiteX3" fmla="*/ 187369 w 447749"/>
                <a:gd name="connsiteY3" fmla="*/ 161933 h 393713"/>
                <a:gd name="connsiteX4" fmla="*/ 447719 w 447749"/>
                <a:gd name="connsiteY4" fmla="*/ 8 h 39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749" h="393713">
                  <a:moveTo>
                    <a:pt x="447719" y="8"/>
                  </a:moveTo>
                  <a:cubicBezTo>
                    <a:pt x="450365" y="1066"/>
                    <a:pt x="277856" y="102666"/>
                    <a:pt x="203244" y="168283"/>
                  </a:cubicBezTo>
                  <a:cubicBezTo>
                    <a:pt x="128632" y="233900"/>
                    <a:pt x="2690" y="394766"/>
                    <a:pt x="44" y="393708"/>
                  </a:cubicBezTo>
                  <a:cubicBezTo>
                    <a:pt x="-2602" y="392650"/>
                    <a:pt x="113286" y="224375"/>
                    <a:pt x="187369" y="161933"/>
                  </a:cubicBezTo>
                  <a:cubicBezTo>
                    <a:pt x="261452" y="99491"/>
                    <a:pt x="445073" y="-1050"/>
                    <a:pt x="447719" y="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9" name="フリーフォーム 1678">
              <a:extLst>
                <a:ext uri="{FF2B5EF4-FFF2-40B4-BE49-F238E27FC236}">
                  <a16:creationId xmlns:a16="http://schemas.microsoft.com/office/drawing/2014/main" id="{66244E67-FF0C-CFDA-2795-39C931A1E11A}"/>
                </a:ext>
              </a:extLst>
            </p:cNvPr>
            <p:cNvSpPr/>
            <p:nvPr/>
          </p:nvSpPr>
          <p:spPr>
            <a:xfrm>
              <a:off x="9104796" y="6276876"/>
              <a:ext cx="534746" cy="474510"/>
            </a:xfrm>
            <a:custGeom>
              <a:avLst/>
              <a:gdLst>
                <a:gd name="connsiteX0" fmla="*/ 534504 w 534746"/>
                <a:gd name="connsiteY0" fmla="*/ 99 h 474510"/>
                <a:gd name="connsiteX1" fmla="*/ 280504 w 534746"/>
                <a:gd name="connsiteY1" fmla="*/ 127099 h 474510"/>
                <a:gd name="connsiteX2" fmla="*/ 1104 w 534746"/>
                <a:gd name="connsiteY2" fmla="*/ 473174 h 474510"/>
                <a:gd name="connsiteX3" fmla="*/ 188429 w 534746"/>
                <a:gd name="connsiteY3" fmla="*/ 241399 h 474510"/>
                <a:gd name="connsiteX4" fmla="*/ 324954 w 534746"/>
                <a:gd name="connsiteY4" fmla="*/ 108049 h 474510"/>
                <a:gd name="connsiteX5" fmla="*/ 534504 w 534746"/>
                <a:gd name="connsiteY5" fmla="*/ 99 h 47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4746" h="474510">
                  <a:moveTo>
                    <a:pt x="534504" y="99"/>
                  </a:moveTo>
                  <a:cubicBezTo>
                    <a:pt x="527096" y="3274"/>
                    <a:pt x="369404" y="48253"/>
                    <a:pt x="280504" y="127099"/>
                  </a:cubicBezTo>
                  <a:cubicBezTo>
                    <a:pt x="191604" y="205945"/>
                    <a:pt x="1104" y="473174"/>
                    <a:pt x="1104" y="473174"/>
                  </a:cubicBezTo>
                  <a:cubicBezTo>
                    <a:pt x="-14242" y="492224"/>
                    <a:pt x="134454" y="302253"/>
                    <a:pt x="188429" y="241399"/>
                  </a:cubicBezTo>
                  <a:cubicBezTo>
                    <a:pt x="242404" y="180545"/>
                    <a:pt x="272037" y="145620"/>
                    <a:pt x="324954" y="108049"/>
                  </a:cubicBezTo>
                  <a:cubicBezTo>
                    <a:pt x="377871" y="70478"/>
                    <a:pt x="541912" y="-3076"/>
                    <a:pt x="534504" y="9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0" name="フリーフォーム 1679">
              <a:extLst>
                <a:ext uri="{FF2B5EF4-FFF2-40B4-BE49-F238E27FC236}">
                  <a16:creationId xmlns:a16="http://schemas.microsoft.com/office/drawing/2014/main" id="{3897A489-79F4-591D-426F-65F149D59629}"/>
                </a:ext>
              </a:extLst>
            </p:cNvPr>
            <p:cNvSpPr/>
            <p:nvPr/>
          </p:nvSpPr>
          <p:spPr>
            <a:xfrm>
              <a:off x="8775640" y="6670673"/>
              <a:ext cx="451091" cy="434978"/>
            </a:xfrm>
            <a:custGeom>
              <a:avLst/>
              <a:gdLst>
                <a:gd name="connsiteX0" fmla="*/ 60 w 451091"/>
                <a:gd name="connsiteY0" fmla="*/ 434977 h 434978"/>
                <a:gd name="connsiteX1" fmla="*/ 288985 w 451091"/>
                <a:gd name="connsiteY1" fmla="*/ 158752 h 434978"/>
                <a:gd name="connsiteX2" fmla="*/ 450910 w 451091"/>
                <a:gd name="connsiteY2" fmla="*/ 2 h 434978"/>
                <a:gd name="connsiteX3" fmla="*/ 314385 w 451091"/>
                <a:gd name="connsiteY3" fmla="*/ 155577 h 434978"/>
                <a:gd name="connsiteX4" fmla="*/ 60 w 451091"/>
                <a:gd name="connsiteY4" fmla="*/ 434977 h 434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091" h="434978">
                  <a:moveTo>
                    <a:pt x="60" y="434977"/>
                  </a:moveTo>
                  <a:cubicBezTo>
                    <a:pt x="-4173" y="435506"/>
                    <a:pt x="213843" y="231248"/>
                    <a:pt x="288985" y="158752"/>
                  </a:cubicBezTo>
                  <a:cubicBezTo>
                    <a:pt x="364127" y="86256"/>
                    <a:pt x="446677" y="531"/>
                    <a:pt x="450910" y="2"/>
                  </a:cubicBezTo>
                  <a:cubicBezTo>
                    <a:pt x="455143" y="-527"/>
                    <a:pt x="384764" y="83081"/>
                    <a:pt x="314385" y="155577"/>
                  </a:cubicBezTo>
                  <a:cubicBezTo>
                    <a:pt x="244006" y="228073"/>
                    <a:pt x="4293" y="434448"/>
                    <a:pt x="60" y="43497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1" name="フリーフォーム 1680">
              <a:extLst>
                <a:ext uri="{FF2B5EF4-FFF2-40B4-BE49-F238E27FC236}">
                  <a16:creationId xmlns:a16="http://schemas.microsoft.com/office/drawing/2014/main" id="{9939DD3C-6C22-968A-D7F7-9E1F80549A30}"/>
                </a:ext>
              </a:extLst>
            </p:cNvPr>
            <p:cNvSpPr/>
            <p:nvPr/>
          </p:nvSpPr>
          <p:spPr>
            <a:xfrm>
              <a:off x="8832331" y="6632575"/>
              <a:ext cx="378344" cy="419450"/>
            </a:xfrm>
            <a:custGeom>
              <a:avLst/>
              <a:gdLst>
                <a:gd name="connsiteX0" fmla="*/ 378344 w 378344"/>
                <a:gd name="connsiteY0" fmla="*/ 0 h 419450"/>
                <a:gd name="connsiteX1" fmla="*/ 140219 w 378344"/>
                <a:gd name="connsiteY1" fmla="*/ 260350 h 419450"/>
                <a:gd name="connsiteX2" fmla="*/ 519 w 378344"/>
                <a:gd name="connsiteY2" fmla="*/ 419100 h 419450"/>
                <a:gd name="connsiteX3" fmla="*/ 187844 w 378344"/>
                <a:gd name="connsiteY3" fmla="*/ 219075 h 419450"/>
                <a:gd name="connsiteX4" fmla="*/ 378344 w 378344"/>
                <a:gd name="connsiteY4" fmla="*/ 0 h 41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44" h="419450">
                  <a:moveTo>
                    <a:pt x="378344" y="0"/>
                  </a:moveTo>
                  <a:lnTo>
                    <a:pt x="140219" y="260350"/>
                  </a:lnTo>
                  <a:cubicBezTo>
                    <a:pt x="77248" y="330200"/>
                    <a:pt x="-7419" y="425979"/>
                    <a:pt x="519" y="419100"/>
                  </a:cubicBezTo>
                  <a:cubicBezTo>
                    <a:pt x="8457" y="412221"/>
                    <a:pt x="187844" y="219075"/>
                    <a:pt x="187844" y="219075"/>
                  </a:cubicBezTo>
                  <a:lnTo>
                    <a:pt x="3783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2" name="フリーフォーム 1681">
              <a:extLst>
                <a:ext uri="{FF2B5EF4-FFF2-40B4-BE49-F238E27FC236}">
                  <a16:creationId xmlns:a16="http://schemas.microsoft.com/office/drawing/2014/main" id="{2CEDBCE0-9AAA-B284-88C6-C10C0C1727E7}"/>
                </a:ext>
              </a:extLst>
            </p:cNvPr>
            <p:cNvSpPr/>
            <p:nvPr/>
          </p:nvSpPr>
          <p:spPr>
            <a:xfrm>
              <a:off x="8581704" y="7167887"/>
              <a:ext cx="149794" cy="296606"/>
            </a:xfrm>
            <a:custGeom>
              <a:avLst/>
              <a:gdLst>
                <a:gd name="connsiteX0" fmla="*/ 149546 w 149794"/>
                <a:gd name="connsiteY0" fmla="*/ 1263 h 296606"/>
                <a:gd name="connsiteX1" fmla="*/ 76521 w 149794"/>
                <a:gd name="connsiteY1" fmla="*/ 134613 h 296606"/>
                <a:gd name="connsiteX2" fmla="*/ 321 w 149794"/>
                <a:gd name="connsiteY2" fmla="*/ 296538 h 296606"/>
                <a:gd name="connsiteX3" fmla="*/ 51121 w 149794"/>
                <a:gd name="connsiteY3" fmla="*/ 153663 h 296606"/>
                <a:gd name="connsiteX4" fmla="*/ 98746 w 149794"/>
                <a:gd name="connsiteY4" fmla="*/ 71113 h 296606"/>
                <a:gd name="connsiteX5" fmla="*/ 149546 w 149794"/>
                <a:gd name="connsiteY5" fmla="*/ 1263 h 29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794" h="296606">
                  <a:moveTo>
                    <a:pt x="149546" y="1263"/>
                  </a:moveTo>
                  <a:cubicBezTo>
                    <a:pt x="145842" y="11846"/>
                    <a:pt x="101392" y="85401"/>
                    <a:pt x="76521" y="134613"/>
                  </a:cubicBezTo>
                  <a:cubicBezTo>
                    <a:pt x="51650" y="183825"/>
                    <a:pt x="4554" y="293363"/>
                    <a:pt x="321" y="296538"/>
                  </a:cubicBezTo>
                  <a:cubicBezTo>
                    <a:pt x="-3912" y="299713"/>
                    <a:pt x="34717" y="191234"/>
                    <a:pt x="51121" y="153663"/>
                  </a:cubicBezTo>
                  <a:cubicBezTo>
                    <a:pt x="67525" y="116092"/>
                    <a:pt x="82871" y="92809"/>
                    <a:pt x="98746" y="71113"/>
                  </a:cubicBezTo>
                  <a:cubicBezTo>
                    <a:pt x="114621" y="49417"/>
                    <a:pt x="153250" y="-9320"/>
                    <a:pt x="149546" y="126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3" name="フリーフォーム 1682">
              <a:extLst>
                <a:ext uri="{FF2B5EF4-FFF2-40B4-BE49-F238E27FC236}">
                  <a16:creationId xmlns:a16="http://schemas.microsoft.com/office/drawing/2014/main" id="{364AAAC4-29DF-BE15-A727-EC7462989478}"/>
                </a:ext>
              </a:extLst>
            </p:cNvPr>
            <p:cNvSpPr/>
            <p:nvPr/>
          </p:nvSpPr>
          <p:spPr>
            <a:xfrm>
              <a:off x="8721528" y="7140525"/>
              <a:ext cx="131373" cy="120979"/>
            </a:xfrm>
            <a:custGeom>
              <a:avLst/>
              <a:gdLst>
                <a:gd name="connsiteX0" fmla="*/ 197 w 131373"/>
                <a:gd name="connsiteY0" fmla="*/ 50 h 120979"/>
                <a:gd name="connsiteX1" fmla="*/ 82747 w 131373"/>
                <a:gd name="connsiteY1" fmla="*/ 82600 h 120979"/>
                <a:gd name="connsiteX2" fmla="*/ 130372 w 131373"/>
                <a:gd name="connsiteY2" fmla="*/ 120700 h 120979"/>
                <a:gd name="connsiteX3" fmla="*/ 108147 w 131373"/>
                <a:gd name="connsiteY3" fmla="*/ 95300 h 120979"/>
                <a:gd name="connsiteX4" fmla="*/ 197 w 131373"/>
                <a:gd name="connsiteY4" fmla="*/ 50 h 120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373" h="120979">
                  <a:moveTo>
                    <a:pt x="197" y="50"/>
                  </a:moveTo>
                  <a:cubicBezTo>
                    <a:pt x="-4036" y="-2067"/>
                    <a:pt x="61051" y="62492"/>
                    <a:pt x="82747" y="82600"/>
                  </a:cubicBezTo>
                  <a:cubicBezTo>
                    <a:pt x="104443" y="102708"/>
                    <a:pt x="126139" y="118583"/>
                    <a:pt x="130372" y="120700"/>
                  </a:cubicBezTo>
                  <a:cubicBezTo>
                    <a:pt x="134605" y="122817"/>
                    <a:pt x="125080" y="112762"/>
                    <a:pt x="108147" y="95300"/>
                  </a:cubicBezTo>
                  <a:cubicBezTo>
                    <a:pt x="91214" y="77838"/>
                    <a:pt x="4430" y="2167"/>
                    <a:pt x="197" y="5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4" name="フリーフォーム 1683">
              <a:extLst>
                <a:ext uri="{FF2B5EF4-FFF2-40B4-BE49-F238E27FC236}">
                  <a16:creationId xmlns:a16="http://schemas.microsoft.com/office/drawing/2014/main" id="{3955163C-7041-3E15-BF1D-06C336FBF711}"/>
                </a:ext>
              </a:extLst>
            </p:cNvPr>
            <p:cNvSpPr/>
            <p:nvPr/>
          </p:nvSpPr>
          <p:spPr>
            <a:xfrm>
              <a:off x="8702641" y="7172162"/>
              <a:ext cx="132923" cy="122573"/>
            </a:xfrm>
            <a:custGeom>
              <a:avLst/>
              <a:gdLst>
                <a:gd name="connsiteX0" fmla="*/ 34 w 132923"/>
                <a:gd name="connsiteY0" fmla="*/ 163 h 122573"/>
                <a:gd name="connsiteX1" fmla="*/ 123859 w 132923"/>
                <a:gd name="connsiteY1" fmla="*/ 117638 h 122573"/>
                <a:gd name="connsiteX2" fmla="*/ 111159 w 132923"/>
                <a:gd name="connsiteY2" fmla="*/ 92238 h 122573"/>
                <a:gd name="connsiteX3" fmla="*/ 34 w 132923"/>
                <a:gd name="connsiteY3" fmla="*/ 163 h 12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923" h="122573">
                  <a:moveTo>
                    <a:pt x="34" y="163"/>
                  </a:moveTo>
                  <a:cubicBezTo>
                    <a:pt x="2151" y="4396"/>
                    <a:pt x="105338" y="102292"/>
                    <a:pt x="123859" y="117638"/>
                  </a:cubicBezTo>
                  <a:cubicBezTo>
                    <a:pt x="142380" y="132984"/>
                    <a:pt x="129680" y="109171"/>
                    <a:pt x="111159" y="92238"/>
                  </a:cubicBezTo>
                  <a:cubicBezTo>
                    <a:pt x="92638" y="75305"/>
                    <a:pt x="-2083" y="-4070"/>
                    <a:pt x="34" y="16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5" name="フリーフォーム 1684">
              <a:extLst>
                <a:ext uri="{FF2B5EF4-FFF2-40B4-BE49-F238E27FC236}">
                  <a16:creationId xmlns:a16="http://schemas.microsoft.com/office/drawing/2014/main" id="{3F22E1EE-EED3-9377-E4AC-39836A55E684}"/>
                </a:ext>
              </a:extLst>
            </p:cNvPr>
            <p:cNvSpPr/>
            <p:nvPr/>
          </p:nvSpPr>
          <p:spPr>
            <a:xfrm>
              <a:off x="8666953" y="7251290"/>
              <a:ext cx="188439" cy="274992"/>
            </a:xfrm>
            <a:custGeom>
              <a:avLst/>
              <a:gdLst>
                <a:gd name="connsiteX0" fmla="*/ 188122 w 188439"/>
                <a:gd name="connsiteY0" fmla="*/ 410 h 274992"/>
                <a:gd name="connsiteX1" fmla="*/ 57947 w 188439"/>
                <a:gd name="connsiteY1" fmla="*/ 162335 h 274992"/>
                <a:gd name="connsiteX2" fmla="*/ 7147 w 188439"/>
                <a:gd name="connsiteY2" fmla="*/ 273460 h 274992"/>
                <a:gd name="connsiteX3" fmla="*/ 16672 w 188439"/>
                <a:gd name="connsiteY3" fmla="*/ 213135 h 274992"/>
                <a:gd name="connsiteX4" fmla="*/ 188122 w 188439"/>
                <a:gd name="connsiteY4" fmla="*/ 410 h 27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439" h="274992">
                  <a:moveTo>
                    <a:pt x="188122" y="410"/>
                  </a:moveTo>
                  <a:cubicBezTo>
                    <a:pt x="195001" y="-8057"/>
                    <a:pt x="88109" y="116827"/>
                    <a:pt x="57947" y="162335"/>
                  </a:cubicBezTo>
                  <a:cubicBezTo>
                    <a:pt x="27785" y="207843"/>
                    <a:pt x="14026" y="264993"/>
                    <a:pt x="7147" y="273460"/>
                  </a:cubicBezTo>
                  <a:cubicBezTo>
                    <a:pt x="268" y="281927"/>
                    <a:pt x="-8199" y="254410"/>
                    <a:pt x="16672" y="213135"/>
                  </a:cubicBezTo>
                  <a:cubicBezTo>
                    <a:pt x="41543" y="171860"/>
                    <a:pt x="181243" y="8877"/>
                    <a:pt x="188122" y="41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6" name="フリーフォーム 1685">
              <a:extLst>
                <a:ext uri="{FF2B5EF4-FFF2-40B4-BE49-F238E27FC236}">
                  <a16:creationId xmlns:a16="http://schemas.microsoft.com/office/drawing/2014/main" id="{CCE97F9F-5979-EF47-508E-4CAEFEF23DFA}"/>
                </a:ext>
              </a:extLst>
            </p:cNvPr>
            <p:cNvSpPr/>
            <p:nvPr/>
          </p:nvSpPr>
          <p:spPr>
            <a:xfrm>
              <a:off x="8594377" y="7476619"/>
              <a:ext cx="114239" cy="91052"/>
            </a:xfrm>
            <a:custGeom>
              <a:avLst/>
              <a:gdLst>
                <a:gd name="connsiteX0" fmla="*/ 348 w 114239"/>
                <a:gd name="connsiteY0" fmla="*/ 506 h 91052"/>
                <a:gd name="connsiteX1" fmla="*/ 111473 w 114239"/>
                <a:gd name="connsiteY1" fmla="*/ 89406 h 91052"/>
                <a:gd name="connsiteX2" fmla="*/ 76548 w 114239"/>
                <a:gd name="connsiteY2" fmla="*/ 54481 h 91052"/>
                <a:gd name="connsiteX3" fmla="*/ 348 w 114239"/>
                <a:gd name="connsiteY3" fmla="*/ 506 h 9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39" h="91052">
                  <a:moveTo>
                    <a:pt x="348" y="506"/>
                  </a:moveTo>
                  <a:cubicBezTo>
                    <a:pt x="6169" y="6327"/>
                    <a:pt x="98773" y="80410"/>
                    <a:pt x="111473" y="89406"/>
                  </a:cubicBezTo>
                  <a:cubicBezTo>
                    <a:pt x="124173" y="98402"/>
                    <a:pt x="89777" y="68239"/>
                    <a:pt x="76548" y="54481"/>
                  </a:cubicBezTo>
                  <a:cubicBezTo>
                    <a:pt x="63319" y="40723"/>
                    <a:pt x="-5473" y="-5315"/>
                    <a:pt x="348" y="50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7" name="フリーフォーム 1686">
              <a:extLst>
                <a:ext uri="{FF2B5EF4-FFF2-40B4-BE49-F238E27FC236}">
                  <a16:creationId xmlns:a16="http://schemas.microsoft.com/office/drawing/2014/main" id="{02BF9BC3-09CF-B7DF-E6F0-61FDA08319E0}"/>
                </a:ext>
              </a:extLst>
            </p:cNvPr>
            <p:cNvSpPr/>
            <p:nvPr/>
          </p:nvSpPr>
          <p:spPr>
            <a:xfrm>
              <a:off x="9582142" y="6254625"/>
              <a:ext cx="263543" cy="213038"/>
            </a:xfrm>
            <a:custGeom>
              <a:avLst/>
              <a:gdLst>
                <a:gd name="connsiteX0" fmla="*/ 8 w 263543"/>
                <a:gd name="connsiteY0" fmla="*/ 125 h 213038"/>
                <a:gd name="connsiteX1" fmla="*/ 142883 w 263543"/>
                <a:gd name="connsiteY1" fmla="*/ 111250 h 213038"/>
                <a:gd name="connsiteX2" fmla="*/ 263533 w 263543"/>
                <a:gd name="connsiteY2" fmla="*/ 212850 h 213038"/>
                <a:gd name="connsiteX3" fmla="*/ 149233 w 263543"/>
                <a:gd name="connsiteY3" fmla="*/ 133475 h 213038"/>
                <a:gd name="connsiteX4" fmla="*/ 8 w 263543"/>
                <a:gd name="connsiteY4" fmla="*/ 125 h 21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43" h="213038">
                  <a:moveTo>
                    <a:pt x="8" y="125"/>
                  </a:moveTo>
                  <a:cubicBezTo>
                    <a:pt x="-1050" y="-3579"/>
                    <a:pt x="98962" y="75796"/>
                    <a:pt x="142883" y="111250"/>
                  </a:cubicBezTo>
                  <a:cubicBezTo>
                    <a:pt x="186804" y="146704"/>
                    <a:pt x="262475" y="209146"/>
                    <a:pt x="263533" y="212850"/>
                  </a:cubicBezTo>
                  <a:cubicBezTo>
                    <a:pt x="264591" y="216554"/>
                    <a:pt x="187333" y="164696"/>
                    <a:pt x="149233" y="133475"/>
                  </a:cubicBezTo>
                  <a:cubicBezTo>
                    <a:pt x="111133" y="102254"/>
                    <a:pt x="1066" y="3829"/>
                    <a:pt x="8" y="12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8" name="フリーフォーム 1687">
              <a:extLst>
                <a:ext uri="{FF2B5EF4-FFF2-40B4-BE49-F238E27FC236}">
                  <a16:creationId xmlns:a16="http://schemas.microsoft.com/office/drawing/2014/main" id="{D7576550-4919-2DB2-9ADD-42926E59F5A8}"/>
                </a:ext>
              </a:extLst>
            </p:cNvPr>
            <p:cNvSpPr/>
            <p:nvPr/>
          </p:nvSpPr>
          <p:spPr>
            <a:xfrm>
              <a:off x="8857732" y="6389866"/>
              <a:ext cx="902571" cy="811228"/>
            </a:xfrm>
            <a:custGeom>
              <a:avLst/>
              <a:gdLst>
                <a:gd name="connsiteX0" fmla="*/ 902218 w 902571"/>
                <a:gd name="connsiteY0" fmla="*/ 1409 h 811228"/>
                <a:gd name="connsiteX1" fmla="*/ 622818 w 902571"/>
                <a:gd name="connsiteY1" fmla="*/ 134759 h 811228"/>
                <a:gd name="connsiteX2" fmla="*/ 279918 w 902571"/>
                <a:gd name="connsiteY2" fmla="*/ 499884 h 811228"/>
                <a:gd name="connsiteX3" fmla="*/ 518 w 902571"/>
                <a:gd name="connsiteY3" fmla="*/ 811034 h 811228"/>
                <a:gd name="connsiteX4" fmla="*/ 349768 w 902571"/>
                <a:gd name="connsiteY4" fmla="*/ 455434 h 811228"/>
                <a:gd name="connsiteX5" fmla="*/ 257693 w 902571"/>
                <a:gd name="connsiteY5" fmla="*/ 547509 h 811228"/>
                <a:gd name="connsiteX6" fmla="*/ 565668 w 902571"/>
                <a:gd name="connsiteY6" fmla="*/ 204609 h 811228"/>
                <a:gd name="connsiteX7" fmla="*/ 902218 w 902571"/>
                <a:gd name="connsiteY7" fmla="*/ 1409 h 81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2571" h="811228">
                  <a:moveTo>
                    <a:pt x="902218" y="1409"/>
                  </a:moveTo>
                  <a:cubicBezTo>
                    <a:pt x="911743" y="-10233"/>
                    <a:pt x="726535" y="51680"/>
                    <a:pt x="622818" y="134759"/>
                  </a:cubicBezTo>
                  <a:cubicBezTo>
                    <a:pt x="519101" y="217838"/>
                    <a:pt x="383635" y="387171"/>
                    <a:pt x="279918" y="499884"/>
                  </a:cubicBezTo>
                  <a:cubicBezTo>
                    <a:pt x="176201" y="612597"/>
                    <a:pt x="-11124" y="818442"/>
                    <a:pt x="518" y="811034"/>
                  </a:cubicBezTo>
                  <a:cubicBezTo>
                    <a:pt x="12160" y="803626"/>
                    <a:pt x="306906" y="499355"/>
                    <a:pt x="349768" y="455434"/>
                  </a:cubicBezTo>
                  <a:cubicBezTo>
                    <a:pt x="392630" y="411513"/>
                    <a:pt x="221710" y="589313"/>
                    <a:pt x="257693" y="547509"/>
                  </a:cubicBezTo>
                  <a:cubicBezTo>
                    <a:pt x="293676" y="505705"/>
                    <a:pt x="465655" y="294567"/>
                    <a:pt x="565668" y="204609"/>
                  </a:cubicBezTo>
                  <a:cubicBezTo>
                    <a:pt x="665680" y="114651"/>
                    <a:pt x="892693" y="13051"/>
                    <a:pt x="902218" y="140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9" name="フリーフォーム 1688">
              <a:extLst>
                <a:ext uri="{FF2B5EF4-FFF2-40B4-BE49-F238E27FC236}">
                  <a16:creationId xmlns:a16="http://schemas.microsoft.com/office/drawing/2014/main" id="{DD0AD8E3-4143-A138-F483-3FD34E4E3E85}"/>
                </a:ext>
              </a:extLst>
            </p:cNvPr>
            <p:cNvSpPr/>
            <p:nvPr/>
          </p:nvSpPr>
          <p:spPr>
            <a:xfrm>
              <a:off x="8718522" y="7121213"/>
              <a:ext cx="160832" cy="107990"/>
            </a:xfrm>
            <a:custGeom>
              <a:avLst/>
              <a:gdLst>
                <a:gd name="connsiteX0" fmla="*/ 28 w 160832"/>
                <a:gd name="connsiteY0" fmla="*/ 312 h 107990"/>
                <a:gd name="connsiteX1" fmla="*/ 149253 w 160832"/>
                <a:gd name="connsiteY1" fmla="*/ 105087 h 107990"/>
                <a:gd name="connsiteX2" fmla="*/ 136553 w 160832"/>
                <a:gd name="connsiteY2" fmla="*/ 73337 h 107990"/>
                <a:gd name="connsiteX3" fmla="*/ 28 w 160832"/>
                <a:gd name="connsiteY3" fmla="*/ 312 h 10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832" h="107990">
                  <a:moveTo>
                    <a:pt x="28" y="312"/>
                  </a:moveTo>
                  <a:cubicBezTo>
                    <a:pt x="2145" y="5604"/>
                    <a:pt x="126499" y="92916"/>
                    <a:pt x="149253" y="105087"/>
                  </a:cubicBezTo>
                  <a:cubicBezTo>
                    <a:pt x="172007" y="117258"/>
                    <a:pt x="157720" y="88154"/>
                    <a:pt x="136553" y="73337"/>
                  </a:cubicBezTo>
                  <a:cubicBezTo>
                    <a:pt x="115386" y="58520"/>
                    <a:pt x="-2089" y="-4980"/>
                    <a:pt x="28" y="31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0" name="フリーフォーム 1689">
              <a:extLst>
                <a:ext uri="{FF2B5EF4-FFF2-40B4-BE49-F238E27FC236}">
                  <a16:creationId xmlns:a16="http://schemas.microsoft.com/office/drawing/2014/main" id="{7F2E0091-7993-0F5A-E659-43A6420909D6}"/>
                </a:ext>
              </a:extLst>
            </p:cNvPr>
            <p:cNvSpPr/>
            <p:nvPr/>
          </p:nvSpPr>
          <p:spPr>
            <a:xfrm>
              <a:off x="9588309" y="7050214"/>
              <a:ext cx="829429" cy="836784"/>
            </a:xfrm>
            <a:custGeom>
              <a:avLst/>
              <a:gdLst>
                <a:gd name="connsiteX0" fmla="*/ 828866 w 829429"/>
                <a:gd name="connsiteY0" fmla="*/ 1461 h 836784"/>
                <a:gd name="connsiteX1" fmla="*/ 574866 w 829429"/>
                <a:gd name="connsiteY1" fmla="*/ 204661 h 836784"/>
                <a:gd name="connsiteX2" fmla="*/ 191 w 829429"/>
                <a:gd name="connsiteY2" fmla="*/ 836486 h 836784"/>
                <a:gd name="connsiteX3" fmla="*/ 514541 w 829429"/>
                <a:gd name="connsiteY3" fmla="*/ 284036 h 836784"/>
                <a:gd name="connsiteX4" fmla="*/ 828866 w 829429"/>
                <a:gd name="connsiteY4" fmla="*/ 1461 h 83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9429" h="836784">
                  <a:moveTo>
                    <a:pt x="828866" y="1461"/>
                  </a:moveTo>
                  <a:cubicBezTo>
                    <a:pt x="838920" y="-11768"/>
                    <a:pt x="712978" y="65490"/>
                    <a:pt x="574866" y="204661"/>
                  </a:cubicBezTo>
                  <a:cubicBezTo>
                    <a:pt x="436753" y="343832"/>
                    <a:pt x="10245" y="823257"/>
                    <a:pt x="191" y="836486"/>
                  </a:cubicBezTo>
                  <a:cubicBezTo>
                    <a:pt x="-9863" y="849715"/>
                    <a:pt x="378545" y="419503"/>
                    <a:pt x="514541" y="284036"/>
                  </a:cubicBezTo>
                  <a:cubicBezTo>
                    <a:pt x="650537" y="148569"/>
                    <a:pt x="818812" y="14690"/>
                    <a:pt x="828866" y="146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1" name="フリーフォーム 1690">
              <a:extLst>
                <a:ext uri="{FF2B5EF4-FFF2-40B4-BE49-F238E27FC236}">
                  <a16:creationId xmlns:a16="http://schemas.microsoft.com/office/drawing/2014/main" id="{A8EB78AB-A116-5C66-6CDD-305822E85C27}"/>
                </a:ext>
              </a:extLst>
            </p:cNvPr>
            <p:cNvSpPr/>
            <p:nvPr/>
          </p:nvSpPr>
          <p:spPr>
            <a:xfrm>
              <a:off x="9585473" y="7222282"/>
              <a:ext cx="608441" cy="627722"/>
            </a:xfrm>
            <a:custGeom>
              <a:avLst/>
              <a:gdLst>
                <a:gd name="connsiteX0" fmla="*/ 603102 w 608441"/>
                <a:gd name="connsiteY0" fmla="*/ 7193 h 627722"/>
                <a:gd name="connsiteX1" fmla="*/ 101452 w 608441"/>
                <a:gd name="connsiteY1" fmla="*/ 521543 h 627722"/>
                <a:gd name="connsiteX2" fmla="*/ 3027 w 608441"/>
                <a:gd name="connsiteY2" fmla="*/ 623143 h 627722"/>
                <a:gd name="connsiteX3" fmla="*/ 158602 w 608441"/>
                <a:gd name="connsiteY3" fmla="*/ 438993 h 627722"/>
                <a:gd name="connsiteX4" fmla="*/ 355452 w 608441"/>
                <a:gd name="connsiteY4" fmla="*/ 232618 h 627722"/>
                <a:gd name="connsiteX5" fmla="*/ 603102 w 608441"/>
                <a:gd name="connsiteY5" fmla="*/ 7193 h 6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441" h="627722">
                  <a:moveTo>
                    <a:pt x="603102" y="7193"/>
                  </a:moveTo>
                  <a:cubicBezTo>
                    <a:pt x="560769" y="55347"/>
                    <a:pt x="101452" y="521543"/>
                    <a:pt x="101452" y="521543"/>
                  </a:cubicBezTo>
                  <a:cubicBezTo>
                    <a:pt x="1439" y="624201"/>
                    <a:pt x="-6498" y="636901"/>
                    <a:pt x="3027" y="623143"/>
                  </a:cubicBezTo>
                  <a:cubicBezTo>
                    <a:pt x="12552" y="609385"/>
                    <a:pt x="99865" y="504080"/>
                    <a:pt x="158602" y="438993"/>
                  </a:cubicBezTo>
                  <a:cubicBezTo>
                    <a:pt x="217339" y="373906"/>
                    <a:pt x="286660" y="299293"/>
                    <a:pt x="355452" y="232618"/>
                  </a:cubicBezTo>
                  <a:cubicBezTo>
                    <a:pt x="424244" y="165943"/>
                    <a:pt x="645435" y="-40961"/>
                    <a:pt x="603102" y="719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2" name="フリーフォーム 1691">
              <a:extLst>
                <a:ext uri="{FF2B5EF4-FFF2-40B4-BE49-F238E27FC236}">
                  <a16:creationId xmlns:a16="http://schemas.microsoft.com/office/drawing/2014/main" id="{37BBA4E9-6A4D-1FB3-AC58-12FBF3866BDA}"/>
                </a:ext>
              </a:extLst>
            </p:cNvPr>
            <p:cNvSpPr/>
            <p:nvPr/>
          </p:nvSpPr>
          <p:spPr>
            <a:xfrm>
              <a:off x="9512297" y="7896177"/>
              <a:ext cx="107965" cy="136738"/>
            </a:xfrm>
            <a:custGeom>
              <a:avLst/>
              <a:gdLst>
                <a:gd name="connsiteX0" fmla="*/ 3 w 107965"/>
                <a:gd name="connsiteY0" fmla="*/ 48 h 136738"/>
                <a:gd name="connsiteX1" fmla="*/ 69853 w 107965"/>
                <a:gd name="connsiteY1" fmla="*/ 88948 h 136738"/>
                <a:gd name="connsiteX2" fmla="*/ 107953 w 107965"/>
                <a:gd name="connsiteY2" fmla="*/ 136573 h 136738"/>
                <a:gd name="connsiteX3" fmla="*/ 73028 w 107965"/>
                <a:gd name="connsiteY3" fmla="*/ 101648 h 136738"/>
                <a:gd name="connsiteX4" fmla="*/ 3 w 107965"/>
                <a:gd name="connsiteY4" fmla="*/ 48 h 13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65" h="136738">
                  <a:moveTo>
                    <a:pt x="3" y="48"/>
                  </a:moveTo>
                  <a:cubicBezTo>
                    <a:pt x="-526" y="-2069"/>
                    <a:pt x="51861" y="66194"/>
                    <a:pt x="69853" y="88948"/>
                  </a:cubicBezTo>
                  <a:cubicBezTo>
                    <a:pt x="87845" y="111702"/>
                    <a:pt x="107424" y="134456"/>
                    <a:pt x="107953" y="136573"/>
                  </a:cubicBezTo>
                  <a:cubicBezTo>
                    <a:pt x="108482" y="138690"/>
                    <a:pt x="92078" y="120169"/>
                    <a:pt x="73028" y="101648"/>
                  </a:cubicBezTo>
                  <a:cubicBezTo>
                    <a:pt x="53978" y="83127"/>
                    <a:pt x="532" y="2165"/>
                    <a:pt x="3" y="4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3" name="フリーフォーム 1692">
              <a:extLst>
                <a:ext uri="{FF2B5EF4-FFF2-40B4-BE49-F238E27FC236}">
                  <a16:creationId xmlns:a16="http://schemas.microsoft.com/office/drawing/2014/main" id="{2501AB2F-164B-C6F3-CBA8-429E82E7A0F5}"/>
                </a:ext>
              </a:extLst>
            </p:cNvPr>
            <p:cNvSpPr/>
            <p:nvPr/>
          </p:nvSpPr>
          <p:spPr>
            <a:xfrm>
              <a:off x="10388558" y="7029450"/>
              <a:ext cx="200129" cy="190500"/>
            </a:xfrm>
            <a:custGeom>
              <a:avLst/>
              <a:gdLst>
                <a:gd name="connsiteX0" fmla="*/ 42 w 200129"/>
                <a:gd name="connsiteY0" fmla="*/ 0 h 190500"/>
                <a:gd name="connsiteX1" fmla="*/ 107992 w 200129"/>
                <a:gd name="connsiteY1" fmla="*/ 101600 h 190500"/>
                <a:gd name="connsiteX2" fmla="*/ 200067 w 200129"/>
                <a:gd name="connsiteY2" fmla="*/ 190500 h 190500"/>
                <a:gd name="connsiteX3" fmla="*/ 120692 w 200129"/>
                <a:gd name="connsiteY3" fmla="*/ 101600 h 190500"/>
                <a:gd name="connsiteX4" fmla="*/ 42 w 200129"/>
                <a:gd name="connsiteY4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129" h="190500">
                  <a:moveTo>
                    <a:pt x="42" y="0"/>
                  </a:moveTo>
                  <a:cubicBezTo>
                    <a:pt x="-2075" y="0"/>
                    <a:pt x="74655" y="69850"/>
                    <a:pt x="107992" y="101600"/>
                  </a:cubicBezTo>
                  <a:cubicBezTo>
                    <a:pt x="141329" y="133350"/>
                    <a:pt x="197950" y="190500"/>
                    <a:pt x="200067" y="190500"/>
                  </a:cubicBezTo>
                  <a:cubicBezTo>
                    <a:pt x="202184" y="190500"/>
                    <a:pt x="149796" y="129646"/>
                    <a:pt x="120692" y="101600"/>
                  </a:cubicBezTo>
                  <a:cubicBezTo>
                    <a:pt x="91588" y="73554"/>
                    <a:pt x="2159" y="0"/>
                    <a:pt x="4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4" name="フリーフォーム 1693">
              <a:extLst>
                <a:ext uri="{FF2B5EF4-FFF2-40B4-BE49-F238E27FC236}">
                  <a16:creationId xmlns:a16="http://schemas.microsoft.com/office/drawing/2014/main" id="{4E57DCAE-5BC8-4BD2-812E-87C7064121A4}"/>
                </a:ext>
              </a:extLst>
            </p:cNvPr>
            <p:cNvSpPr/>
            <p:nvPr/>
          </p:nvSpPr>
          <p:spPr>
            <a:xfrm>
              <a:off x="9983471" y="7168428"/>
              <a:ext cx="510516" cy="434315"/>
            </a:xfrm>
            <a:custGeom>
              <a:avLst/>
              <a:gdLst>
                <a:gd name="connsiteX0" fmla="*/ 509904 w 510516"/>
                <a:gd name="connsiteY0" fmla="*/ 722 h 434315"/>
                <a:gd name="connsiteX1" fmla="*/ 135254 w 510516"/>
                <a:gd name="connsiteY1" fmla="*/ 311872 h 434315"/>
                <a:gd name="connsiteX2" fmla="*/ 1904 w 510516"/>
                <a:gd name="connsiteY2" fmla="*/ 432522 h 434315"/>
                <a:gd name="connsiteX3" fmla="*/ 217804 w 510516"/>
                <a:gd name="connsiteY3" fmla="*/ 232497 h 434315"/>
                <a:gd name="connsiteX4" fmla="*/ 509904 w 510516"/>
                <a:gd name="connsiteY4" fmla="*/ 722 h 43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516" h="434315">
                  <a:moveTo>
                    <a:pt x="509904" y="722"/>
                  </a:moveTo>
                  <a:cubicBezTo>
                    <a:pt x="496146" y="13951"/>
                    <a:pt x="219921" y="239905"/>
                    <a:pt x="135254" y="311872"/>
                  </a:cubicBezTo>
                  <a:cubicBezTo>
                    <a:pt x="50587" y="383839"/>
                    <a:pt x="-11854" y="445751"/>
                    <a:pt x="1904" y="432522"/>
                  </a:cubicBezTo>
                  <a:cubicBezTo>
                    <a:pt x="15662" y="419293"/>
                    <a:pt x="133666" y="305522"/>
                    <a:pt x="217804" y="232497"/>
                  </a:cubicBezTo>
                  <a:cubicBezTo>
                    <a:pt x="301941" y="159472"/>
                    <a:pt x="523662" y="-12507"/>
                    <a:pt x="509904" y="72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5" name="フリーフォーム 1694">
              <a:extLst>
                <a:ext uri="{FF2B5EF4-FFF2-40B4-BE49-F238E27FC236}">
                  <a16:creationId xmlns:a16="http://schemas.microsoft.com/office/drawing/2014/main" id="{26E227B6-4E81-54DA-96FA-E2DCC68F0EDF}"/>
                </a:ext>
              </a:extLst>
            </p:cNvPr>
            <p:cNvSpPr/>
            <p:nvPr/>
          </p:nvSpPr>
          <p:spPr>
            <a:xfrm>
              <a:off x="9696405" y="7489668"/>
              <a:ext cx="419161" cy="470337"/>
            </a:xfrm>
            <a:custGeom>
              <a:avLst/>
              <a:gdLst>
                <a:gd name="connsiteX0" fmla="*/ 419145 w 419161"/>
                <a:gd name="connsiteY0" fmla="*/ 157 h 470337"/>
                <a:gd name="connsiteX1" fmla="*/ 139745 w 419161"/>
                <a:gd name="connsiteY1" fmla="*/ 295432 h 470337"/>
                <a:gd name="connsiteX2" fmla="*/ 45 w 419161"/>
                <a:gd name="connsiteY2" fmla="*/ 470057 h 470337"/>
                <a:gd name="connsiteX3" fmla="*/ 152445 w 419161"/>
                <a:gd name="connsiteY3" fmla="*/ 257332 h 470337"/>
                <a:gd name="connsiteX4" fmla="*/ 419145 w 419161"/>
                <a:gd name="connsiteY4" fmla="*/ 157 h 47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61" h="470337">
                  <a:moveTo>
                    <a:pt x="419145" y="157"/>
                  </a:moveTo>
                  <a:cubicBezTo>
                    <a:pt x="417028" y="6507"/>
                    <a:pt x="209595" y="217115"/>
                    <a:pt x="139745" y="295432"/>
                  </a:cubicBezTo>
                  <a:cubicBezTo>
                    <a:pt x="69895" y="373749"/>
                    <a:pt x="-2072" y="476407"/>
                    <a:pt x="45" y="470057"/>
                  </a:cubicBezTo>
                  <a:cubicBezTo>
                    <a:pt x="2162" y="463707"/>
                    <a:pt x="84712" y="333532"/>
                    <a:pt x="152445" y="257332"/>
                  </a:cubicBezTo>
                  <a:cubicBezTo>
                    <a:pt x="220178" y="181132"/>
                    <a:pt x="421262" y="-6193"/>
                    <a:pt x="419145" y="15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6" name="フリーフォーム 1695">
              <a:extLst>
                <a:ext uri="{FF2B5EF4-FFF2-40B4-BE49-F238E27FC236}">
                  <a16:creationId xmlns:a16="http://schemas.microsoft.com/office/drawing/2014/main" id="{C4134952-AFEE-62E5-991A-B5AB7B86163E}"/>
                </a:ext>
              </a:extLst>
            </p:cNvPr>
            <p:cNvSpPr/>
            <p:nvPr/>
          </p:nvSpPr>
          <p:spPr>
            <a:xfrm>
              <a:off x="9504176" y="7851751"/>
              <a:ext cx="180105" cy="395696"/>
            </a:xfrm>
            <a:custGeom>
              <a:avLst/>
              <a:gdLst>
                <a:gd name="connsiteX0" fmla="*/ 49399 w 180105"/>
                <a:gd name="connsiteY0" fmla="*/ 24 h 395696"/>
                <a:gd name="connsiteX1" fmla="*/ 154174 w 180105"/>
                <a:gd name="connsiteY1" fmla="*/ 88924 h 395696"/>
                <a:gd name="connsiteX2" fmla="*/ 157349 w 180105"/>
                <a:gd name="connsiteY2" fmla="*/ 130199 h 395696"/>
                <a:gd name="connsiteX3" fmla="*/ 122424 w 180105"/>
                <a:gd name="connsiteY3" fmla="*/ 193699 h 395696"/>
                <a:gd name="connsiteX4" fmla="*/ 58924 w 180105"/>
                <a:gd name="connsiteY4" fmla="*/ 292124 h 395696"/>
                <a:gd name="connsiteX5" fmla="*/ 1774 w 180105"/>
                <a:gd name="connsiteY5" fmla="*/ 393724 h 395696"/>
                <a:gd name="connsiteX6" fmla="*/ 128774 w 180105"/>
                <a:gd name="connsiteY6" fmla="*/ 196874 h 395696"/>
                <a:gd name="connsiteX7" fmla="*/ 179574 w 180105"/>
                <a:gd name="connsiteY7" fmla="*/ 120674 h 395696"/>
                <a:gd name="connsiteX8" fmla="*/ 154174 w 180105"/>
                <a:gd name="connsiteY8" fmla="*/ 50824 h 395696"/>
                <a:gd name="connsiteX9" fmla="*/ 135124 w 180105"/>
                <a:gd name="connsiteY9" fmla="*/ 79399 h 395696"/>
                <a:gd name="connsiteX10" fmla="*/ 49399 w 180105"/>
                <a:gd name="connsiteY10" fmla="*/ 24 h 39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105" h="395696">
                  <a:moveTo>
                    <a:pt x="49399" y="24"/>
                  </a:moveTo>
                  <a:cubicBezTo>
                    <a:pt x="52574" y="1611"/>
                    <a:pt x="136182" y="67228"/>
                    <a:pt x="154174" y="88924"/>
                  </a:cubicBezTo>
                  <a:cubicBezTo>
                    <a:pt x="172166" y="110620"/>
                    <a:pt x="162641" y="112737"/>
                    <a:pt x="157349" y="130199"/>
                  </a:cubicBezTo>
                  <a:cubicBezTo>
                    <a:pt x="152057" y="147661"/>
                    <a:pt x="138828" y="166712"/>
                    <a:pt x="122424" y="193699"/>
                  </a:cubicBezTo>
                  <a:cubicBezTo>
                    <a:pt x="106020" y="220686"/>
                    <a:pt x="79032" y="258787"/>
                    <a:pt x="58924" y="292124"/>
                  </a:cubicBezTo>
                  <a:cubicBezTo>
                    <a:pt x="38816" y="325462"/>
                    <a:pt x="-9868" y="409599"/>
                    <a:pt x="1774" y="393724"/>
                  </a:cubicBezTo>
                  <a:cubicBezTo>
                    <a:pt x="13416" y="377849"/>
                    <a:pt x="99141" y="242382"/>
                    <a:pt x="128774" y="196874"/>
                  </a:cubicBezTo>
                  <a:cubicBezTo>
                    <a:pt x="158407" y="151366"/>
                    <a:pt x="175341" y="145016"/>
                    <a:pt x="179574" y="120674"/>
                  </a:cubicBezTo>
                  <a:cubicBezTo>
                    <a:pt x="183807" y="96332"/>
                    <a:pt x="161582" y="57703"/>
                    <a:pt x="154174" y="50824"/>
                  </a:cubicBezTo>
                  <a:cubicBezTo>
                    <a:pt x="146766" y="43945"/>
                    <a:pt x="151528" y="83103"/>
                    <a:pt x="135124" y="79399"/>
                  </a:cubicBezTo>
                  <a:cubicBezTo>
                    <a:pt x="118720" y="75695"/>
                    <a:pt x="46224" y="-1563"/>
                    <a:pt x="49399" y="2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7" name="フリーフォーム 1696">
              <a:extLst>
                <a:ext uri="{FF2B5EF4-FFF2-40B4-BE49-F238E27FC236}">
                  <a16:creationId xmlns:a16="http://schemas.microsoft.com/office/drawing/2014/main" id="{E39AA571-61F9-760A-98F8-39C646D33615}"/>
                </a:ext>
              </a:extLst>
            </p:cNvPr>
            <p:cNvSpPr/>
            <p:nvPr/>
          </p:nvSpPr>
          <p:spPr>
            <a:xfrm>
              <a:off x="9382177" y="7844813"/>
              <a:ext cx="250861" cy="426360"/>
            </a:xfrm>
            <a:custGeom>
              <a:avLst/>
              <a:gdLst>
                <a:gd name="connsiteX0" fmla="*/ 250773 w 250861"/>
                <a:gd name="connsiteY0" fmla="*/ 612 h 426360"/>
                <a:gd name="connsiteX1" fmla="*/ 60273 w 250861"/>
                <a:gd name="connsiteY1" fmla="*/ 270487 h 426360"/>
                <a:gd name="connsiteX2" fmla="*/ 34873 w 250861"/>
                <a:gd name="connsiteY2" fmla="*/ 337162 h 426360"/>
                <a:gd name="connsiteX3" fmla="*/ 123773 w 250861"/>
                <a:gd name="connsiteY3" fmla="*/ 426062 h 426360"/>
                <a:gd name="connsiteX4" fmla="*/ 25348 w 250861"/>
                <a:gd name="connsiteY4" fmla="*/ 362562 h 426360"/>
                <a:gd name="connsiteX5" fmla="*/ 31698 w 250861"/>
                <a:gd name="connsiteY5" fmla="*/ 270487 h 426360"/>
                <a:gd name="connsiteX6" fmla="*/ 3123 w 250861"/>
                <a:gd name="connsiteY6" fmla="*/ 308587 h 426360"/>
                <a:gd name="connsiteX7" fmla="*/ 117423 w 250861"/>
                <a:gd name="connsiteY7" fmla="*/ 140312 h 426360"/>
                <a:gd name="connsiteX8" fmla="*/ 85673 w 250861"/>
                <a:gd name="connsiteY8" fmla="*/ 194287 h 426360"/>
                <a:gd name="connsiteX9" fmla="*/ 250773 w 250861"/>
                <a:gd name="connsiteY9" fmla="*/ 612 h 42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0861" h="426360">
                  <a:moveTo>
                    <a:pt x="250773" y="612"/>
                  </a:moveTo>
                  <a:cubicBezTo>
                    <a:pt x="246540" y="13312"/>
                    <a:pt x="96256" y="214395"/>
                    <a:pt x="60273" y="270487"/>
                  </a:cubicBezTo>
                  <a:cubicBezTo>
                    <a:pt x="24290" y="326579"/>
                    <a:pt x="24290" y="311233"/>
                    <a:pt x="34873" y="337162"/>
                  </a:cubicBezTo>
                  <a:cubicBezTo>
                    <a:pt x="45456" y="363091"/>
                    <a:pt x="125360" y="421829"/>
                    <a:pt x="123773" y="426062"/>
                  </a:cubicBezTo>
                  <a:cubicBezTo>
                    <a:pt x="122186" y="430295"/>
                    <a:pt x="40694" y="388491"/>
                    <a:pt x="25348" y="362562"/>
                  </a:cubicBezTo>
                  <a:cubicBezTo>
                    <a:pt x="10002" y="336633"/>
                    <a:pt x="35402" y="279483"/>
                    <a:pt x="31698" y="270487"/>
                  </a:cubicBezTo>
                  <a:cubicBezTo>
                    <a:pt x="27994" y="261491"/>
                    <a:pt x="-11165" y="330283"/>
                    <a:pt x="3123" y="308587"/>
                  </a:cubicBezTo>
                  <a:cubicBezTo>
                    <a:pt x="17410" y="286891"/>
                    <a:pt x="103665" y="159362"/>
                    <a:pt x="117423" y="140312"/>
                  </a:cubicBezTo>
                  <a:cubicBezTo>
                    <a:pt x="131181" y="121262"/>
                    <a:pt x="66094" y="211749"/>
                    <a:pt x="85673" y="194287"/>
                  </a:cubicBezTo>
                  <a:cubicBezTo>
                    <a:pt x="105252" y="176825"/>
                    <a:pt x="255006" y="-12088"/>
                    <a:pt x="250773" y="61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8" name="フリーフォーム 1697">
              <a:extLst>
                <a:ext uri="{FF2B5EF4-FFF2-40B4-BE49-F238E27FC236}">
                  <a16:creationId xmlns:a16="http://schemas.microsoft.com/office/drawing/2014/main" id="{1F35C056-EA1D-5BB6-7694-C3C455F9F94C}"/>
                </a:ext>
              </a:extLst>
            </p:cNvPr>
            <p:cNvSpPr/>
            <p:nvPr/>
          </p:nvSpPr>
          <p:spPr>
            <a:xfrm>
              <a:off x="9702563" y="7161546"/>
              <a:ext cx="787822" cy="706417"/>
            </a:xfrm>
            <a:custGeom>
              <a:avLst/>
              <a:gdLst>
                <a:gd name="connsiteX0" fmla="*/ 784462 w 787822"/>
                <a:gd name="connsiteY0" fmla="*/ 4429 h 706417"/>
                <a:gd name="connsiteX1" fmla="*/ 438387 w 787822"/>
                <a:gd name="connsiteY1" fmla="*/ 264779 h 706417"/>
                <a:gd name="connsiteX2" fmla="*/ 237 w 787822"/>
                <a:gd name="connsiteY2" fmla="*/ 706104 h 706417"/>
                <a:gd name="connsiteX3" fmla="*/ 371712 w 787822"/>
                <a:gd name="connsiteY3" fmla="*/ 340979 h 706417"/>
                <a:gd name="connsiteX4" fmla="*/ 600312 w 787822"/>
                <a:gd name="connsiteY4" fmla="*/ 115554 h 706417"/>
                <a:gd name="connsiteX5" fmla="*/ 784462 w 787822"/>
                <a:gd name="connsiteY5" fmla="*/ 4429 h 70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822" h="706417">
                  <a:moveTo>
                    <a:pt x="784462" y="4429"/>
                  </a:moveTo>
                  <a:cubicBezTo>
                    <a:pt x="757475" y="29300"/>
                    <a:pt x="569091" y="147833"/>
                    <a:pt x="438387" y="264779"/>
                  </a:cubicBezTo>
                  <a:cubicBezTo>
                    <a:pt x="307683" y="381725"/>
                    <a:pt x="11349" y="693404"/>
                    <a:pt x="237" y="706104"/>
                  </a:cubicBezTo>
                  <a:cubicBezTo>
                    <a:pt x="-10875" y="718804"/>
                    <a:pt x="371712" y="340979"/>
                    <a:pt x="371712" y="340979"/>
                  </a:cubicBezTo>
                  <a:cubicBezTo>
                    <a:pt x="471724" y="242554"/>
                    <a:pt x="531520" y="165825"/>
                    <a:pt x="600312" y="115554"/>
                  </a:cubicBezTo>
                  <a:cubicBezTo>
                    <a:pt x="669104" y="65283"/>
                    <a:pt x="811449" y="-20442"/>
                    <a:pt x="784462" y="442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9" name="フリーフォーム 1698">
              <a:extLst>
                <a:ext uri="{FF2B5EF4-FFF2-40B4-BE49-F238E27FC236}">
                  <a16:creationId xmlns:a16="http://schemas.microsoft.com/office/drawing/2014/main" id="{A246B790-21F9-E6BA-6385-2AD28CB79264}"/>
                </a:ext>
              </a:extLst>
            </p:cNvPr>
            <p:cNvSpPr/>
            <p:nvPr/>
          </p:nvSpPr>
          <p:spPr>
            <a:xfrm>
              <a:off x="8720680" y="7523568"/>
              <a:ext cx="656486" cy="609480"/>
            </a:xfrm>
            <a:custGeom>
              <a:avLst/>
              <a:gdLst>
                <a:gd name="connsiteX0" fmla="*/ 7395 w 656486"/>
                <a:gd name="connsiteY0" fmla="*/ 4357 h 609480"/>
                <a:gd name="connsiteX1" fmla="*/ 451895 w 656486"/>
                <a:gd name="connsiteY1" fmla="*/ 442507 h 609480"/>
                <a:gd name="connsiteX2" fmla="*/ 651920 w 656486"/>
                <a:gd name="connsiteY2" fmla="*/ 607607 h 609480"/>
                <a:gd name="connsiteX3" fmla="*/ 556670 w 656486"/>
                <a:gd name="connsiteY3" fmla="*/ 512357 h 609480"/>
                <a:gd name="connsiteX4" fmla="*/ 172495 w 656486"/>
                <a:gd name="connsiteY4" fmla="*/ 229782 h 609480"/>
                <a:gd name="connsiteX5" fmla="*/ 239170 w 656486"/>
                <a:gd name="connsiteY5" fmla="*/ 296457 h 609480"/>
                <a:gd name="connsiteX6" fmla="*/ 178845 w 656486"/>
                <a:gd name="connsiteY6" fmla="*/ 220257 h 609480"/>
                <a:gd name="connsiteX7" fmla="*/ 7395 w 656486"/>
                <a:gd name="connsiteY7" fmla="*/ 4357 h 60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6486" h="609480">
                  <a:moveTo>
                    <a:pt x="7395" y="4357"/>
                  </a:moveTo>
                  <a:cubicBezTo>
                    <a:pt x="52903" y="41399"/>
                    <a:pt x="344474" y="341965"/>
                    <a:pt x="451895" y="442507"/>
                  </a:cubicBezTo>
                  <a:cubicBezTo>
                    <a:pt x="559316" y="543049"/>
                    <a:pt x="634458" y="595965"/>
                    <a:pt x="651920" y="607607"/>
                  </a:cubicBezTo>
                  <a:cubicBezTo>
                    <a:pt x="669382" y="619249"/>
                    <a:pt x="636574" y="575328"/>
                    <a:pt x="556670" y="512357"/>
                  </a:cubicBezTo>
                  <a:cubicBezTo>
                    <a:pt x="476766" y="449386"/>
                    <a:pt x="225412" y="265765"/>
                    <a:pt x="172495" y="229782"/>
                  </a:cubicBezTo>
                  <a:cubicBezTo>
                    <a:pt x="119578" y="193799"/>
                    <a:pt x="238112" y="298045"/>
                    <a:pt x="239170" y="296457"/>
                  </a:cubicBezTo>
                  <a:cubicBezTo>
                    <a:pt x="240228" y="294869"/>
                    <a:pt x="218003" y="263120"/>
                    <a:pt x="178845" y="220257"/>
                  </a:cubicBezTo>
                  <a:cubicBezTo>
                    <a:pt x="139687" y="177395"/>
                    <a:pt x="-38113" y="-32685"/>
                    <a:pt x="7395" y="43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0" name="フリーフォーム 1699">
              <a:extLst>
                <a:ext uri="{FF2B5EF4-FFF2-40B4-BE49-F238E27FC236}">
                  <a16:creationId xmlns:a16="http://schemas.microsoft.com/office/drawing/2014/main" id="{F946DC92-0D21-0F1F-9018-3484BA50EB4E}"/>
                </a:ext>
              </a:extLst>
            </p:cNvPr>
            <p:cNvSpPr/>
            <p:nvPr/>
          </p:nvSpPr>
          <p:spPr>
            <a:xfrm>
              <a:off x="9753600" y="6413500"/>
              <a:ext cx="643582" cy="651236"/>
            </a:xfrm>
            <a:custGeom>
              <a:avLst/>
              <a:gdLst>
                <a:gd name="connsiteX0" fmla="*/ 0 w 643582"/>
                <a:gd name="connsiteY0" fmla="*/ 0 h 651236"/>
                <a:gd name="connsiteX1" fmla="*/ 257175 w 643582"/>
                <a:gd name="connsiteY1" fmla="*/ 257175 h 651236"/>
                <a:gd name="connsiteX2" fmla="*/ 635000 w 643582"/>
                <a:gd name="connsiteY2" fmla="*/ 641350 h 651236"/>
                <a:gd name="connsiteX3" fmla="*/ 530225 w 643582"/>
                <a:gd name="connsiteY3" fmla="*/ 546100 h 651236"/>
                <a:gd name="connsiteX4" fmla="*/ 209550 w 643582"/>
                <a:gd name="connsiteY4" fmla="*/ 260350 h 651236"/>
                <a:gd name="connsiteX5" fmla="*/ 292100 w 643582"/>
                <a:gd name="connsiteY5" fmla="*/ 342900 h 651236"/>
                <a:gd name="connsiteX6" fmla="*/ 238125 w 643582"/>
                <a:gd name="connsiteY6" fmla="*/ 266700 h 651236"/>
                <a:gd name="connsiteX7" fmla="*/ 0 w 643582"/>
                <a:gd name="connsiteY7" fmla="*/ 0 h 65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3582" h="651236">
                  <a:moveTo>
                    <a:pt x="0" y="0"/>
                  </a:moveTo>
                  <a:lnTo>
                    <a:pt x="257175" y="257175"/>
                  </a:lnTo>
                  <a:lnTo>
                    <a:pt x="635000" y="641350"/>
                  </a:lnTo>
                  <a:cubicBezTo>
                    <a:pt x="680508" y="689504"/>
                    <a:pt x="530225" y="546100"/>
                    <a:pt x="530225" y="546100"/>
                  </a:cubicBezTo>
                  <a:lnTo>
                    <a:pt x="209550" y="260350"/>
                  </a:lnTo>
                  <a:cubicBezTo>
                    <a:pt x="169863" y="226483"/>
                    <a:pt x="287338" y="341842"/>
                    <a:pt x="292100" y="342900"/>
                  </a:cubicBezTo>
                  <a:cubicBezTo>
                    <a:pt x="296862" y="343958"/>
                    <a:pt x="284163" y="322792"/>
                    <a:pt x="238125" y="266700"/>
                  </a:cubicBezTo>
                  <a:cubicBezTo>
                    <a:pt x="192087" y="210608"/>
                    <a:pt x="103981" y="108479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2" name="フリーフォーム 1701">
              <a:extLst>
                <a:ext uri="{FF2B5EF4-FFF2-40B4-BE49-F238E27FC236}">
                  <a16:creationId xmlns:a16="http://schemas.microsoft.com/office/drawing/2014/main" id="{B8427511-FB65-B454-BBE3-9DE46D3CEF94}"/>
                </a:ext>
              </a:extLst>
            </p:cNvPr>
            <p:cNvSpPr/>
            <p:nvPr/>
          </p:nvSpPr>
          <p:spPr>
            <a:xfrm>
              <a:off x="9345172" y="7050204"/>
              <a:ext cx="1025814" cy="1096108"/>
            </a:xfrm>
            <a:custGeom>
              <a:avLst/>
              <a:gdLst>
                <a:gd name="connsiteX0" fmla="*/ 1024378 w 1025814"/>
                <a:gd name="connsiteY0" fmla="*/ 4646 h 1096108"/>
                <a:gd name="connsiteX1" fmla="*/ 716403 w 1025814"/>
                <a:gd name="connsiteY1" fmla="*/ 239596 h 1096108"/>
                <a:gd name="connsiteX2" fmla="*/ 297303 w 1025814"/>
                <a:gd name="connsiteY2" fmla="*/ 684096 h 1096108"/>
                <a:gd name="connsiteX3" fmla="*/ 652903 w 1025814"/>
                <a:gd name="connsiteY3" fmla="*/ 271346 h 1096108"/>
                <a:gd name="connsiteX4" fmla="*/ 122678 w 1025814"/>
                <a:gd name="connsiteY4" fmla="*/ 877771 h 1096108"/>
                <a:gd name="connsiteX5" fmla="*/ 52828 w 1025814"/>
                <a:gd name="connsiteY5" fmla="*/ 1052396 h 1096108"/>
                <a:gd name="connsiteX6" fmla="*/ 779903 w 1025814"/>
                <a:gd name="connsiteY6" fmla="*/ 128471 h 1096108"/>
                <a:gd name="connsiteX7" fmla="*/ 538603 w 1025814"/>
                <a:gd name="connsiteY7" fmla="*/ 379296 h 1096108"/>
                <a:gd name="connsiteX8" fmla="*/ 821178 w 1025814"/>
                <a:gd name="connsiteY8" fmla="*/ 106246 h 1096108"/>
                <a:gd name="connsiteX9" fmla="*/ 1024378 w 1025814"/>
                <a:gd name="connsiteY9" fmla="*/ 4646 h 109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5814" h="1096108">
                  <a:moveTo>
                    <a:pt x="1024378" y="4646"/>
                  </a:moveTo>
                  <a:cubicBezTo>
                    <a:pt x="1006916" y="26871"/>
                    <a:pt x="837582" y="126354"/>
                    <a:pt x="716403" y="239596"/>
                  </a:cubicBezTo>
                  <a:cubicBezTo>
                    <a:pt x="595224" y="352838"/>
                    <a:pt x="307886" y="678804"/>
                    <a:pt x="297303" y="684096"/>
                  </a:cubicBezTo>
                  <a:cubicBezTo>
                    <a:pt x="286720" y="689388"/>
                    <a:pt x="682007" y="239067"/>
                    <a:pt x="652903" y="271346"/>
                  </a:cubicBezTo>
                  <a:cubicBezTo>
                    <a:pt x="623799" y="303625"/>
                    <a:pt x="222690" y="747596"/>
                    <a:pt x="122678" y="877771"/>
                  </a:cubicBezTo>
                  <a:cubicBezTo>
                    <a:pt x="22665" y="1007946"/>
                    <a:pt x="-56709" y="1177279"/>
                    <a:pt x="52828" y="1052396"/>
                  </a:cubicBezTo>
                  <a:cubicBezTo>
                    <a:pt x="162365" y="927513"/>
                    <a:pt x="698941" y="240654"/>
                    <a:pt x="779903" y="128471"/>
                  </a:cubicBezTo>
                  <a:cubicBezTo>
                    <a:pt x="860865" y="16288"/>
                    <a:pt x="531724" y="383000"/>
                    <a:pt x="538603" y="379296"/>
                  </a:cubicBezTo>
                  <a:cubicBezTo>
                    <a:pt x="545482" y="375592"/>
                    <a:pt x="746566" y="168688"/>
                    <a:pt x="821178" y="106246"/>
                  </a:cubicBezTo>
                  <a:cubicBezTo>
                    <a:pt x="895790" y="43804"/>
                    <a:pt x="1041840" y="-17579"/>
                    <a:pt x="1024378" y="46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3" name="フリーフォーム 1702">
              <a:extLst>
                <a:ext uri="{FF2B5EF4-FFF2-40B4-BE49-F238E27FC236}">
                  <a16:creationId xmlns:a16="http://schemas.microsoft.com/office/drawing/2014/main" id="{CF8048A6-41A6-5ED4-6100-C21E29859C67}"/>
                </a:ext>
              </a:extLst>
            </p:cNvPr>
            <p:cNvSpPr/>
            <p:nvPr/>
          </p:nvSpPr>
          <p:spPr>
            <a:xfrm>
              <a:off x="9166222" y="6451564"/>
              <a:ext cx="577858" cy="488992"/>
            </a:xfrm>
            <a:custGeom>
              <a:avLst/>
              <a:gdLst>
                <a:gd name="connsiteX0" fmla="*/ 577853 w 577858"/>
                <a:gd name="connsiteY0" fmla="*/ 36 h 488992"/>
                <a:gd name="connsiteX1" fmla="*/ 320678 w 577858"/>
                <a:gd name="connsiteY1" fmla="*/ 130211 h 488992"/>
                <a:gd name="connsiteX2" fmla="*/ 3 w 577858"/>
                <a:gd name="connsiteY2" fmla="*/ 488986 h 488992"/>
                <a:gd name="connsiteX3" fmla="*/ 327028 w 577858"/>
                <a:gd name="connsiteY3" fmla="*/ 139736 h 488992"/>
                <a:gd name="connsiteX4" fmla="*/ 577853 w 577858"/>
                <a:gd name="connsiteY4" fmla="*/ 36 h 48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858" h="488992">
                  <a:moveTo>
                    <a:pt x="577853" y="36"/>
                  </a:moveTo>
                  <a:cubicBezTo>
                    <a:pt x="576795" y="-1552"/>
                    <a:pt x="416986" y="48719"/>
                    <a:pt x="320678" y="130211"/>
                  </a:cubicBezTo>
                  <a:cubicBezTo>
                    <a:pt x="224370" y="211703"/>
                    <a:pt x="-1055" y="487398"/>
                    <a:pt x="3" y="488986"/>
                  </a:cubicBezTo>
                  <a:cubicBezTo>
                    <a:pt x="1061" y="490574"/>
                    <a:pt x="234953" y="221228"/>
                    <a:pt x="327028" y="139736"/>
                  </a:cubicBezTo>
                  <a:cubicBezTo>
                    <a:pt x="419103" y="58244"/>
                    <a:pt x="578911" y="1624"/>
                    <a:pt x="577853" y="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4" name="フリーフォーム 1703">
              <a:extLst>
                <a:ext uri="{FF2B5EF4-FFF2-40B4-BE49-F238E27FC236}">
                  <a16:creationId xmlns:a16="http://schemas.microsoft.com/office/drawing/2014/main" id="{434A86CC-EDBC-8768-CE4E-02C5BD94F41F}"/>
                </a:ext>
              </a:extLst>
            </p:cNvPr>
            <p:cNvSpPr/>
            <p:nvPr/>
          </p:nvSpPr>
          <p:spPr>
            <a:xfrm>
              <a:off x="8881422" y="7000685"/>
              <a:ext cx="256196" cy="204681"/>
            </a:xfrm>
            <a:custGeom>
              <a:avLst/>
              <a:gdLst>
                <a:gd name="connsiteX0" fmla="*/ 253053 w 256196"/>
                <a:gd name="connsiteY0" fmla="*/ 3365 h 204681"/>
                <a:gd name="connsiteX1" fmla="*/ 2228 w 256196"/>
                <a:gd name="connsiteY1" fmla="*/ 203390 h 204681"/>
                <a:gd name="connsiteX2" fmla="*/ 135578 w 256196"/>
                <a:gd name="connsiteY2" fmla="*/ 85915 h 204681"/>
                <a:gd name="connsiteX3" fmla="*/ 253053 w 256196"/>
                <a:gd name="connsiteY3" fmla="*/ 3365 h 20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196" h="204681">
                  <a:moveTo>
                    <a:pt x="253053" y="3365"/>
                  </a:moveTo>
                  <a:cubicBezTo>
                    <a:pt x="230828" y="22944"/>
                    <a:pt x="21807" y="189632"/>
                    <a:pt x="2228" y="203390"/>
                  </a:cubicBezTo>
                  <a:cubicBezTo>
                    <a:pt x="-17351" y="217148"/>
                    <a:pt x="97478" y="117136"/>
                    <a:pt x="135578" y="85915"/>
                  </a:cubicBezTo>
                  <a:cubicBezTo>
                    <a:pt x="173678" y="54694"/>
                    <a:pt x="275278" y="-16214"/>
                    <a:pt x="253053" y="33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5" name="フリーフォーム 1704">
              <a:extLst>
                <a:ext uri="{FF2B5EF4-FFF2-40B4-BE49-F238E27FC236}">
                  <a16:creationId xmlns:a16="http://schemas.microsoft.com/office/drawing/2014/main" id="{6FA7A129-EFC5-C89A-264E-5EF5D48D2CF5}"/>
                </a:ext>
              </a:extLst>
            </p:cNvPr>
            <p:cNvSpPr/>
            <p:nvPr/>
          </p:nvSpPr>
          <p:spPr>
            <a:xfrm>
              <a:off x="8708452" y="7266769"/>
              <a:ext cx="184827" cy="269252"/>
            </a:xfrm>
            <a:custGeom>
              <a:avLst/>
              <a:gdLst>
                <a:gd name="connsiteX0" fmla="*/ 184723 w 184827"/>
                <a:gd name="connsiteY0" fmla="*/ 806 h 269252"/>
                <a:gd name="connsiteX1" fmla="*/ 41848 w 184827"/>
                <a:gd name="connsiteY1" fmla="*/ 194481 h 269252"/>
                <a:gd name="connsiteX2" fmla="*/ 573 w 184827"/>
                <a:gd name="connsiteY2" fmla="*/ 267506 h 269252"/>
                <a:gd name="connsiteX3" fmla="*/ 64073 w 184827"/>
                <a:gd name="connsiteY3" fmla="*/ 130981 h 269252"/>
                <a:gd name="connsiteX4" fmla="*/ 184723 w 184827"/>
                <a:gd name="connsiteY4" fmla="*/ 806 h 26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27" h="269252">
                  <a:moveTo>
                    <a:pt x="184723" y="806"/>
                  </a:moveTo>
                  <a:cubicBezTo>
                    <a:pt x="181019" y="11389"/>
                    <a:pt x="72540" y="150031"/>
                    <a:pt x="41848" y="194481"/>
                  </a:cubicBezTo>
                  <a:cubicBezTo>
                    <a:pt x="11156" y="238931"/>
                    <a:pt x="-3131" y="278089"/>
                    <a:pt x="573" y="267506"/>
                  </a:cubicBezTo>
                  <a:cubicBezTo>
                    <a:pt x="4277" y="256923"/>
                    <a:pt x="35498" y="175431"/>
                    <a:pt x="64073" y="130981"/>
                  </a:cubicBezTo>
                  <a:cubicBezTo>
                    <a:pt x="92648" y="86531"/>
                    <a:pt x="188427" y="-9777"/>
                    <a:pt x="184723" y="8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6" name="フリーフォーム 1705">
              <a:extLst>
                <a:ext uri="{FF2B5EF4-FFF2-40B4-BE49-F238E27FC236}">
                  <a16:creationId xmlns:a16="http://schemas.microsoft.com/office/drawing/2014/main" id="{50D8D8B1-146C-789D-F737-D9E440F658FC}"/>
                </a:ext>
              </a:extLst>
            </p:cNvPr>
            <p:cNvSpPr/>
            <p:nvPr/>
          </p:nvSpPr>
          <p:spPr>
            <a:xfrm>
              <a:off x="9750301" y="6514307"/>
              <a:ext cx="110852" cy="302685"/>
            </a:xfrm>
            <a:custGeom>
              <a:avLst/>
              <a:gdLst>
                <a:gd name="connsiteX0" fmla="*/ 124 w 110852"/>
                <a:gd name="connsiteY0" fmla="*/ 793 h 302685"/>
                <a:gd name="connsiteX1" fmla="*/ 108074 w 110852"/>
                <a:gd name="connsiteY1" fmla="*/ 299243 h 302685"/>
                <a:gd name="connsiteX2" fmla="*/ 79499 w 110852"/>
                <a:gd name="connsiteY2" fmla="*/ 165893 h 302685"/>
                <a:gd name="connsiteX3" fmla="*/ 85849 w 110852"/>
                <a:gd name="connsiteY3" fmla="*/ 210343 h 302685"/>
                <a:gd name="connsiteX4" fmla="*/ 124 w 110852"/>
                <a:gd name="connsiteY4" fmla="*/ 793 h 302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852" h="302685">
                  <a:moveTo>
                    <a:pt x="124" y="793"/>
                  </a:moveTo>
                  <a:cubicBezTo>
                    <a:pt x="3828" y="15610"/>
                    <a:pt x="94845" y="271726"/>
                    <a:pt x="108074" y="299243"/>
                  </a:cubicBezTo>
                  <a:cubicBezTo>
                    <a:pt x="121303" y="326760"/>
                    <a:pt x="83203" y="180710"/>
                    <a:pt x="79499" y="165893"/>
                  </a:cubicBezTo>
                  <a:cubicBezTo>
                    <a:pt x="75795" y="151076"/>
                    <a:pt x="94845" y="237330"/>
                    <a:pt x="85849" y="210343"/>
                  </a:cubicBezTo>
                  <a:cubicBezTo>
                    <a:pt x="76853" y="183356"/>
                    <a:pt x="-3580" y="-14024"/>
                    <a:pt x="124" y="7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7" name="フリーフォーム 1706">
              <a:extLst>
                <a:ext uri="{FF2B5EF4-FFF2-40B4-BE49-F238E27FC236}">
                  <a16:creationId xmlns:a16="http://schemas.microsoft.com/office/drawing/2014/main" id="{3D93E3F8-17AA-AB74-673A-87F92CE9E76D}"/>
                </a:ext>
              </a:extLst>
            </p:cNvPr>
            <p:cNvSpPr/>
            <p:nvPr/>
          </p:nvSpPr>
          <p:spPr>
            <a:xfrm>
              <a:off x="9591607" y="6635524"/>
              <a:ext cx="489461" cy="527405"/>
            </a:xfrm>
            <a:custGeom>
              <a:avLst/>
              <a:gdLst>
                <a:gd name="connsiteX0" fmla="*/ 68 w 489461"/>
                <a:gd name="connsiteY0" fmla="*/ 226 h 527405"/>
                <a:gd name="connsiteX1" fmla="*/ 190568 w 489461"/>
                <a:gd name="connsiteY1" fmla="*/ 324076 h 527405"/>
                <a:gd name="connsiteX2" fmla="*/ 171518 w 489461"/>
                <a:gd name="connsiteY2" fmla="*/ 292326 h 527405"/>
                <a:gd name="connsiteX3" fmla="*/ 282643 w 489461"/>
                <a:gd name="connsiteY3" fmla="*/ 365351 h 527405"/>
                <a:gd name="connsiteX4" fmla="*/ 489018 w 489461"/>
                <a:gd name="connsiteY4" fmla="*/ 527276 h 527405"/>
                <a:gd name="connsiteX5" fmla="*/ 222318 w 489461"/>
                <a:gd name="connsiteY5" fmla="*/ 336776 h 527405"/>
                <a:gd name="connsiteX6" fmla="*/ 174693 w 489461"/>
                <a:gd name="connsiteY6" fmla="*/ 133576 h 527405"/>
                <a:gd name="connsiteX7" fmla="*/ 168343 w 489461"/>
                <a:gd name="connsiteY7" fmla="*/ 270101 h 527405"/>
                <a:gd name="connsiteX8" fmla="*/ 68 w 489461"/>
                <a:gd name="connsiteY8" fmla="*/ 226 h 52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461" h="527405">
                  <a:moveTo>
                    <a:pt x="68" y="226"/>
                  </a:moveTo>
                  <a:cubicBezTo>
                    <a:pt x="3772" y="9222"/>
                    <a:pt x="161993" y="275393"/>
                    <a:pt x="190568" y="324076"/>
                  </a:cubicBezTo>
                  <a:cubicBezTo>
                    <a:pt x="219143" y="372759"/>
                    <a:pt x="156172" y="285447"/>
                    <a:pt x="171518" y="292326"/>
                  </a:cubicBezTo>
                  <a:cubicBezTo>
                    <a:pt x="186864" y="299205"/>
                    <a:pt x="229726" y="326193"/>
                    <a:pt x="282643" y="365351"/>
                  </a:cubicBezTo>
                  <a:cubicBezTo>
                    <a:pt x="335560" y="404509"/>
                    <a:pt x="499072" y="532039"/>
                    <a:pt x="489018" y="527276"/>
                  </a:cubicBezTo>
                  <a:cubicBezTo>
                    <a:pt x="478964" y="522514"/>
                    <a:pt x="274705" y="402393"/>
                    <a:pt x="222318" y="336776"/>
                  </a:cubicBezTo>
                  <a:cubicBezTo>
                    <a:pt x="169931" y="271159"/>
                    <a:pt x="183689" y="144688"/>
                    <a:pt x="174693" y="133576"/>
                  </a:cubicBezTo>
                  <a:cubicBezTo>
                    <a:pt x="165697" y="122464"/>
                    <a:pt x="193214" y="286505"/>
                    <a:pt x="168343" y="270101"/>
                  </a:cubicBezTo>
                  <a:cubicBezTo>
                    <a:pt x="143472" y="253697"/>
                    <a:pt x="-3636" y="-8770"/>
                    <a:pt x="68" y="2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8" name="フリーフォーム 1707">
              <a:extLst>
                <a:ext uri="{FF2B5EF4-FFF2-40B4-BE49-F238E27FC236}">
                  <a16:creationId xmlns:a16="http://schemas.microsoft.com/office/drawing/2014/main" id="{A7432833-B077-CE09-1671-5362CA5CC166}"/>
                </a:ext>
              </a:extLst>
            </p:cNvPr>
            <p:cNvSpPr/>
            <p:nvPr/>
          </p:nvSpPr>
          <p:spPr>
            <a:xfrm>
              <a:off x="8895660" y="7221575"/>
              <a:ext cx="578695" cy="615096"/>
            </a:xfrm>
            <a:custGeom>
              <a:avLst/>
              <a:gdLst>
                <a:gd name="connsiteX0" fmla="*/ 13390 w 578695"/>
                <a:gd name="connsiteY0" fmla="*/ 11075 h 615096"/>
                <a:gd name="connsiteX1" fmla="*/ 105465 w 578695"/>
                <a:gd name="connsiteY1" fmla="*/ 138075 h 615096"/>
                <a:gd name="connsiteX2" fmla="*/ 578540 w 578695"/>
                <a:gd name="connsiteY2" fmla="*/ 614325 h 615096"/>
                <a:gd name="connsiteX3" fmla="*/ 159440 w 578695"/>
                <a:gd name="connsiteY3" fmla="*/ 252375 h 615096"/>
                <a:gd name="connsiteX4" fmla="*/ 311840 w 578695"/>
                <a:gd name="connsiteY4" fmla="*/ 366675 h 615096"/>
                <a:gd name="connsiteX5" fmla="*/ 13390 w 578695"/>
                <a:gd name="connsiteY5" fmla="*/ 11075 h 61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8695" h="615096">
                  <a:moveTo>
                    <a:pt x="13390" y="11075"/>
                  </a:moveTo>
                  <a:cubicBezTo>
                    <a:pt x="-21006" y="-27025"/>
                    <a:pt x="11273" y="37533"/>
                    <a:pt x="105465" y="138075"/>
                  </a:cubicBezTo>
                  <a:cubicBezTo>
                    <a:pt x="199657" y="238617"/>
                    <a:pt x="569544" y="595275"/>
                    <a:pt x="578540" y="614325"/>
                  </a:cubicBezTo>
                  <a:cubicBezTo>
                    <a:pt x="587536" y="633375"/>
                    <a:pt x="203890" y="293650"/>
                    <a:pt x="159440" y="252375"/>
                  </a:cubicBezTo>
                  <a:cubicBezTo>
                    <a:pt x="114990" y="211100"/>
                    <a:pt x="332478" y="403717"/>
                    <a:pt x="311840" y="366675"/>
                  </a:cubicBezTo>
                  <a:cubicBezTo>
                    <a:pt x="291202" y="329633"/>
                    <a:pt x="47786" y="49175"/>
                    <a:pt x="13390" y="110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9" name="フリーフォーム 1708">
              <a:extLst>
                <a:ext uri="{FF2B5EF4-FFF2-40B4-BE49-F238E27FC236}">
                  <a16:creationId xmlns:a16="http://schemas.microsoft.com/office/drawing/2014/main" id="{B4BE417B-F6FB-FB9D-570E-502D163D8ADF}"/>
                </a:ext>
              </a:extLst>
            </p:cNvPr>
            <p:cNvSpPr/>
            <p:nvPr/>
          </p:nvSpPr>
          <p:spPr>
            <a:xfrm>
              <a:off x="9547266" y="6799318"/>
              <a:ext cx="133464" cy="395057"/>
            </a:xfrm>
            <a:custGeom>
              <a:avLst/>
              <a:gdLst>
                <a:gd name="connsiteX0" fmla="*/ 133309 w 133464"/>
                <a:gd name="connsiteY0" fmla="*/ 1532 h 395057"/>
                <a:gd name="connsiteX1" fmla="*/ 6309 w 133464"/>
                <a:gd name="connsiteY1" fmla="*/ 385707 h 395057"/>
                <a:gd name="connsiteX2" fmla="*/ 31709 w 133464"/>
                <a:gd name="connsiteY2" fmla="*/ 255532 h 395057"/>
                <a:gd name="connsiteX3" fmla="*/ 133309 w 133464"/>
                <a:gd name="connsiteY3" fmla="*/ 1532 h 39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464" h="395057">
                  <a:moveTo>
                    <a:pt x="133309" y="1532"/>
                  </a:moveTo>
                  <a:cubicBezTo>
                    <a:pt x="129076" y="23228"/>
                    <a:pt x="23242" y="343374"/>
                    <a:pt x="6309" y="385707"/>
                  </a:cubicBezTo>
                  <a:cubicBezTo>
                    <a:pt x="-10624" y="428040"/>
                    <a:pt x="9484" y="316386"/>
                    <a:pt x="31709" y="255532"/>
                  </a:cubicBezTo>
                  <a:cubicBezTo>
                    <a:pt x="53934" y="194678"/>
                    <a:pt x="137542" y="-20164"/>
                    <a:pt x="133309" y="15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0" name="フリーフォーム 1709">
              <a:extLst>
                <a:ext uri="{FF2B5EF4-FFF2-40B4-BE49-F238E27FC236}">
                  <a16:creationId xmlns:a16="http://schemas.microsoft.com/office/drawing/2014/main" id="{3ED11830-09EE-1E90-C6A7-7500AA3F62AA}"/>
                </a:ext>
              </a:extLst>
            </p:cNvPr>
            <p:cNvSpPr/>
            <p:nvPr/>
          </p:nvSpPr>
          <p:spPr>
            <a:xfrm>
              <a:off x="9210528" y="7162798"/>
              <a:ext cx="593952" cy="175150"/>
            </a:xfrm>
            <a:custGeom>
              <a:avLst/>
              <a:gdLst>
                <a:gd name="connsiteX0" fmla="*/ 147 w 593952"/>
                <a:gd name="connsiteY0" fmla="*/ 2 h 175150"/>
                <a:gd name="connsiteX1" fmla="*/ 101747 w 593952"/>
                <a:gd name="connsiteY1" fmla="*/ 107952 h 175150"/>
                <a:gd name="connsiteX2" fmla="*/ 104922 w 593952"/>
                <a:gd name="connsiteY2" fmla="*/ 174627 h 175150"/>
                <a:gd name="connsiteX3" fmla="*/ 216047 w 593952"/>
                <a:gd name="connsiteY3" fmla="*/ 139702 h 175150"/>
                <a:gd name="connsiteX4" fmla="*/ 590697 w 593952"/>
                <a:gd name="connsiteY4" fmla="*/ 152402 h 175150"/>
                <a:gd name="connsiteX5" fmla="*/ 384322 w 593952"/>
                <a:gd name="connsiteY5" fmla="*/ 130177 h 175150"/>
                <a:gd name="connsiteX6" fmla="*/ 146197 w 593952"/>
                <a:gd name="connsiteY6" fmla="*/ 142877 h 175150"/>
                <a:gd name="connsiteX7" fmla="*/ 127147 w 593952"/>
                <a:gd name="connsiteY7" fmla="*/ 111127 h 175150"/>
                <a:gd name="connsiteX8" fmla="*/ 147 w 593952"/>
                <a:gd name="connsiteY8" fmla="*/ 2 h 17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952" h="175150">
                  <a:moveTo>
                    <a:pt x="147" y="2"/>
                  </a:moveTo>
                  <a:cubicBezTo>
                    <a:pt x="-4086" y="-527"/>
                    <a:pt x="84284" y="78848"/>
                    <a:pt x="101747" y="107952"/>
                  </a:cubicBezTo>
                  <a:cubicBezTo>
                    <a:pt x="119210" y="137056"/>
                    <a:pt x="85872" y="169335"/>
                    <a:pt x="104922" y="174627"/>
                  </a:cubicBezTo>
                  <a:cubicBezTo>
                    <a:pt x="123972" y="179919"/>
                    <a:pt x="135085" y="143406"/>
                    <a:pt x="216047" y="139702"/>
                  </a:cubicBezTo>
                  <a:cubicBezTo>
                    <a:pt x="297010" y="135998"/>
                    <a:pt x="562651" y="153989"/>
                    <a:pt x="590697" y="152402"/>
                  </a:cubicBezTo>
                  <a:cubicBezTo>
                    <a:pt x="618743" y="150815"/>
                    <a:pt x="458405" y="131765"/>
                    <a:pt x="384322" y="130177"/>
                  </a:cubicBezTo>
                  <a:cubicBezTo>
                    <a:pt x="310239" y="128590"/>
                    <a:pt x="189059" y="146052"/>
                    <a:pt x="146197" y="142877"/>
                  </a:cubicBezTo>
                  <a:cubicBezTo>
                    <a:pt x="103335" y="139702"/>
                    <a:pt x="149372" y="131764"/>
                    <a:pt x="127147" y="111127"/>
                  </a:cubicBezTo>
                  <a:cubicBezTo>
                    <a:pt x="104922" y="90490"/>
                    <a:pt x="4380" y="531"/>
                    <a:pt x="147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1" name="フリーフォーム 1710">
              <a:extLst>
                <a:ext uri="{FF2B5EF4-FFF2-40B4-BE49-F238E27FC236}">
                  <a16:creationId xmlns:a16="http://schemas.microsoft.com/office/drawing/2014/main" id="{0C73E133-D3DA-C2D3-C466-44112FBE47D2}"/>
                </a:ext>
              </a:extLst>
            </p:cNvPr>
            <p:cNvSpPr/>
            <p:nvPr/>
          </p:nvSpPr>
          <p:spPr>
            <a:xfrm>
              <a:off x="10172700" y="6880214"/>
              <a:ext cx="153236" cy="188313"/>
            </a:xfrm>
            <a:custGeom>
              <a:avLst/>
              <a:gdLst>
                <a:gd name="connsiteX0" fmla="*/ 0 w 153236"/>
                <a:gd name="connsiteY0" fmla="*/ 11 h 188313"/>
                <a:gd name="connsiteX1" fmla="*/ 47625 w 153236"/>
                <a:gd name="connsiteY1" fmla="*/ 117486 h 188313"/>
                <a:gd name="connsiteX2" fmla="*/ 12700 w 153236"/>
                <a:gd name="connsiteY2" fmla="*/ 174636 h 188313"/>
                <a:gd name="connsiteX3" fmla="*/ 152400 w 153236"/>
                <a:gd name="connsiteY3" fmla="*/ 155586 h 188313"/>
                <a:gd name="connsiteX4" fmla="*/ 69850 w 153236"/>
                <a:gd name="connsiteY4" fmla="*/ 187336 h 188313"/>
                <a:gd name="connsiteX5" fmla="*/ 47625 w 153236"/>
                <a:gd name="connsiteY5" fmla="*/ 111136 h 188313"/>
                <a:gd name="connsiteX6" fmla="*/ 0 w 153236"/>
                <a:gd name="connsiteY6" fmla="*/ 11 h 18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236" h="188313">
                  <a:moveTo>
                    <a:pt x="0" y="11"/>
                  </a:moveTo>
                  <a:cubicBezTo>
                    <a:pt x="0" y="1069"/>
                    <a:pt x="45508" y="88382"/>
                    <a:pt x="47625" y="117486"/>
                  </a:cubicBezTo>
                  <a:cubicBezTo>
                    <a:pt x="49742" y="146590"/>
                    <a:pt x="-4762" y="168286"/>
                    <a:pt x="12700" y="174636"/>
                  </a:cubicBezTo>
                  <a:cubicBezTo>
                    <a:pt x="30162" y="180986"/>
                    <a:pt x="142875" y="153469"/>
                    <a:pt x="152400" y="155586"/>
                  </a:cubicBezTo>
                  <a:cubicBezTo>
                    <a:pt x="161925" y="157703"/>
                    <a:pt x="87312" y="194744"/>
                    <a:pt x="69850" y="187336"/>
                  </a:cubicBezTo>
                  <a:cubicBezTo>
                    <a:pt x="52388" y="179928"/>
                    <a:pt x="63500" y="149236"/>
                    <a:pt x="47625" y="111136"/>
                  </a:cubicBezTo>
                  <a:cubicBezTo>
                    <a:pt x="31750" y="73036"/>
                    <a:pt x="0" y="-1047"/>
                    <a:pt x="0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2" name="フリーフォーム 1711">
              <a:extLst>
                <a:ext uri="{FF2B5EF4-FFF2-40B4-BE49-F238E27FC236}">
                  <a16:creationId xmlns:a16="http://schemas.microsoft.com/office/drawing/2014/main" id="{1EB74C49-C9A6-F6DA-D8C9-9BDB3D5794E5}"/>
                </a:ext>
              </a:extLst>
            </p:cNvPr>
            <p:cNvSpPr/>
            <p:nvPr/>
          </p:nvSpPr>
          <p:spPr>
            <a:xfrm>
              <a:off x="9340842" y="7654925"/>
              <a:ext cx="311158" cy="413035"/>
            </a:xfrm>
            <a:custGeom>
              <a:avLst/>
              <a:gdLst>
                <a:gd name="connsiteX0" fmla="*/ 311158 w 311158"/>
                <a:gd name="connsiteY0" fmla="*/ 0 h 413035"/>
                <a:gd name="connsiteX1" fmla="*/ 107958 w 311158"/>
                <a:gd name="connsiteY1" fmla="*/ 212725 h 413035"/>
                <a:gd name="connsiteX2" fmla="*/ 8 w 311158"/>
                <a:gd name="connsiteY2" fmla="*/ 412750 h 413035"/>
                <a:gd name="connsiteX3" fmla="*/ 101608 w 311158"/>
                <a:gd name="connsiteY3" fmla="*/ 168275 h 413035"/>
                <a:gd name="connsiteX4" fmla="*/ 28583 w 311158"/>
                <a:gd name="connsiteY4" fmla="*/ 228600 h 413035"/>
                <a:gd name="connsiteX5" fmla="*/ 311158 w 311158"/>
                <a:gd name="connsiteY5" fmla="*/ 0 h 41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158" h="413035">
                  <a:moveTo>
                    <a:pt x="311158" y="0"/>
                  </a:moveTo>
                  <a:cubicBezTo>
                    <a:pt x="235487" y="71966"/>
                    <a:pt x="159816" y="143933"/>
                    <a:pt x="107958" y="212725"/>
                  </a:cubicBezTo>
                  <a:cubicBezTo>
                    <a:pt x="56100" y="281517"/>
                    <a:pt x="1066" y="420158"/>
                    <a:pt x="8" y="412750"/>
                  </a:cubicBezTo>
                  <a:cubicBezTo>
                    <a:pt x="-1050" y="405342"/>
                    <a:pt x="96846" y="198966"/>
                    <a:pt x="101608" y="168275"/>
                  </a:cubicBezTo>
                  <a:cubicBezTo>
                    <a:pt x="106370" y="137584"/>
                    <a:pt x="28583" y="228600"/>
                    <a:pt x="28583" y="228600"/>
                  </a:cubicBezTo>
                  <a:lnTo>
                    <a:pt x="31115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3" name="フリーフォーム 1712">
              <a:extLst>
                <a:ext uri="{FF2B5EF4-FFF2-40B4-BE49-F238E27FC236}">
                  <a16:creationId xmlns:a16="http://schemas.microsoft.com/office/drawing/2014/main" id="{9A918284-CACA-D8AF-143C-D4CCF0A020F7}"/>
                </a:ext>
              </a:extLst>
            </p:cNvPr>
            <p:cNvSpPr/>
            <p:nvPr/>
          </p:nvSpPr>
          <p:spPr>
            <a:xfrm>
              <a:off x="8785225" y="7499350"/>
              <a:ext cx="443418" cy="437891"/>
            </a:xfrm>
            <a:custGeom>
              <a:avLst/>
              <a:gdLst>
                <a:gd name="connsiteX0" fmla="*/ 0 w 443418"/>
                <a:gd name="connsiteY0" fmla="*/ 0 h 437891"/>
                <a:gd name="connsiteX1" fmla="*/ 434975 w 443418"/>
                <a:gd name="connsiteY1" fmla="*/ 428625 h 437891"/>
                <a:gd name="connsiteX2" fmla="*/ 298450 w 443418"/>
                <a:gd name="connsiteY2" fmla="*/ 304800 h 437891"/>
                <a:gd name="connsiteX3" fmla="*/ 209550 w 443418"/>
                <a:gd name="connsiteY3" fmla="*/ 225425 h 437891"/>
                <a:gd name="connsiteX4" fmla="*/ 0 w 443418"/>
                <a:gd name="connsiteY4" fmla="*/ 0 h 43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418" h="437891">
                  <a:moveTo>
                    <a:pt x="0" y="0"/>
                  </a:moveTo>
                  <a:lnTo>
                    <a:pt x="434975" y="428625"/>
                  </a:lnTo>
                  <a:cubicBezTo>
                    <a:pt x="484717" y="479425"/>
                    <a:pt x="298450" y="304800"/>
                    <a:pt x="298450" y="304800"/>
                  </a:cubicBezTo>
                  <a:lnTo>
                    <a:pt x="209550" y="225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4" name="フリーフォーム 1713">
              <a:extLst>
                <a:ext uri="{FF2B5EF4-FFF2-40B4-BE49-F238E27FC236}">
                  <a16:creationId xmlns:a16="http://schemas.microsoft.com/office/drawing/2014/main" id="{1E3ADB7D-8A33-7EBD-9948-1B9DE86FD538}"/>
                </a:ext>
              </a:extLst>
            </p:cNvPr>
            <p:cNvSpPr/>
            <p:nvPr/>
          </p:nvSpPr>
          <p:spPr>
            <a:xfrm>
              <a:off x="10193995" y="7239028"/>
              <a:ext cx="277574" cy="232263"/>
            </a:xfrm>
            <a:custGeom>
              <a:avLst/>
              <a:gdLst>
                <a:gd name="connsiteX0" fmla="*/ 7280 w 277574"/>
                <a:gd name="connsiteY0" fmla="*/ 228572 h 232263"/>
                <a:gd name="connsiteX1" fmla="*/ 273980 w 277574"/>
                <a:gd name="connsiteY1" fmla="*/ 3147 h 232263"/>
                <a:gd name="connsiteX2" fmla="*/ 166030 w 277574"/>
                <a:gd name="connsiteY2" fmla="*/ 92047 h 232263"/>
                <a:gd name="connsiteX3" fmla="*/ 235880 w 277574"/>
                <a:gd name="connsiteY3" fmla="*/ 25372 h 232263"/>
                <a:gd name="connsiteX4" fmla="*/ 86655 w 277574"/>
                <a:gd name="connsiteY4" fmla="*/ 136497 h 232263"/>
                <a:gd name="connsiteX5" fmla="*/ 7280 w 277574"/>
                <a:gd name="connsiteY5" fmla="*/ 228572 h 232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574" h="232263">
                  <a:moveTo>
                    <a:pt x="7280" y="228572"/>
                  </a:moveTo>
                  <a:cubicBezTo>
                    <a:pt x="38501" y="206347"/>
                    <a:pt x="247522" y="25901"/>
                    <a:pt x="273980" y="3147"/>
                  </a:cubicBezTo>
                  <a:cubicBezTo>
                    <a:pt x="300438" y="-19607"/>
                    <a:pt x="172380" y="88343"/>
                    <a:pt x="166030" y="92047"/>
                  </a:cubicBezTo>
                  <a:cubicBezTo>
                    <a:pt x="159680" y="95751"/>
                    <a:pt x="249109" y="17964"/>
                    <a:pt x="235880" y="25372"/>
                  </a:cubicBezTo>
                  <a:cubicBezTo>
                    <a:pt x="222651" y="32780"/>
                    <a:pt x="119992" y="106335"/>
                    <a:pt x="86655" y="136497"/>
                  </a:cubicBezTo>
                  <a:cubicBezTo>
                    <a:pt x="53318" y="166659"/>
                    <a:pt x="-23941" y="250797"/>
                    <a:pt x="7280" y="22857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5" name="フリーフォーム 1714">
              <a:extLst>
                <a:ext uri="{FF2B5EF4-FFF2-40B4-BE49-F238E27FC236}">
                  <a16:creationId xmlns:a16="http://schemas.microsoft.com/office/drawing/2014/main" id="{748F1E7A-EB41-7044-5EF3-C7DB7DED65E9}"/>
                </a:ext>
              </a:extLst>
            </p:cNvPr>
            <p:cNvSpPr/>
            <p:nvPr/>
          </p:nvSpPr>
          <p:spPr>
            <a:xfrm>
              <a:off x="10490152" y="7242056"/>
              <a:ext cx="314533" cy="305080"/>
            </a:xfrm>
            <a:custGeom>
              <a:avLst/>
              <a:gdLst>
                <a:gd name="connsiteX0" fmla="*/ 48 w 314533"/>
                <a:gd name="connsiteY0" fmla="*/ 119 h 305080"/>
                <a:gd name="connsiteX1" fmla="*/ 203248 w 314533"/>
                <a:gd name="connsiteY1" fmla="*/ 155694 h 305080"/>
                <a:gd name="connsiteX2" fmla="*/ 314373 w 314533"/>
                <a:gd name="connsiteY2" fmla="*/ 304919 h 305080"/>
                <a:gd name="connsiteX3" fmla="*/ 222298 w 314533"/>
                <a:gd name="connsiteY3" fmla="*/ 181094 h 305080"/>
                <a:gd name="connsiteX4" fmla="*/ 48 w 314533"/>
                <a:gd name="connsiteY4" fmla="*/ 119 h 30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533" h="305080">
                  <a:moveTo>
                    <a:pt x="48" y="119"/>
                  </a:moveTo>
                  <a:cubicBezTo>
                    <a:pt x="-3127" y="-4114"/>
                    <a:pt x="150861" y="104894"/>
                    <a:pt x="203248" y="155694"/>
                  </a:cubicBezTo>
                  <a:cubicBezTo>
                    <a:pt x="255636" y="206494"/>
                    <a:pt x="311198" y="300686"/>
                    <a:pt x="314373" y="304919"/>
                  </a:cubicBezTo>
                  <a:cubicBezTo>
                    <a:pt x="317548" y="309152"/>
                    <a:pt x="273098" y="229248"/>
                    <a:pt x="222298" y="181094"/>
                  </a:cubicBezTo>
                  <a:cubicBezTo>
                    <a:pt x="171498" y="132940"/>
                    <a:pt x="3223" y="4352"/>
                    <a:pt x="48" y="11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6" name="フリーフォーム 1715">
              <a:extLst>
                <a:ext uri="{FF2B5EF4-FFF2-40B4-BE49-F238E27FC236}">
                  <a16:creationId xmlns:a16="http://schemas.microsoft.com/office/drawing/2014/main" id="{2D1508BE-C2D2-AFFF-8CCC-107C64DB33BA}"/>
                </a:ext>
              </a:extLst>
            </p:cNvPr>
            <p:cNvSpPr/>
            <p:nvPr/>
          </p:nvSpPr>
          <p:spPr>
            <a:xfrm>
              <a:off x="10801315" y="7537335"/>
              <a:ext cx="521260" cy="454708"/>
            </a:xfrm>
            <a:custGeom>
              <a:avLst/>
              <a:gdLst>
                <a:gd name="connsiteX0" fmla="*/ 35 w 521260"/>
                <a:gd name="connsiteY0" fmla="*/ 115 h 454708"/>
                <a:gd name="connsiteX1" fmla="*/ 231810 w 521260"/>
                <a:gd name="connsiteY1" fmla="*/ 174740 h 454708"/>
                <a:gd name="connsiteX2" fmla="*/ 520735 w 521260"/>
                <a:gd name="connsiteY2" fmla="*/ 454140 h 454708"/>
                <a:gd name="connsiteX3" fmla="*/ 301660 w 521260"/>
                <a:gd name="connsiteY3" fmla="*/ 244590 h 454708"/>
                <a:gd name="connsiteX4" fmla="*/ 247685 w 521260"/>
                <a:gd name="connsiteY4" fmla="*/ 149340 h 454708"/>
                <a:gd name="connsiteX5" fmla="*/ 35 w 521260"/>
                <a:gd name="connsiteY5" fmla="*/ 115 h 454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1260" h="454708">
                  <a:moveTo>
                    <a:pt x="35" y="115"/>
                  </a:moveTo>
                  <a:cubicBezTo>
                    <a:pt x="-2611" y="4348"/>
                    <a:pt x="145027" y="99069"/>
                    <a:pt x="231810" y="174740"/>
                  </a:cubicBezTo>
                  <a:cubicBezTo>
                    <a:pt x="318593" y="250411"/>
                    <a:pt x="509093" y="442498"/>
                    <a:pt x="520735" y="454140"/>
                  </a:cubicBezTo>
                  <a:cubicBezTo>
                    <a:pt x="532377" y="465782"/>
                    <a:pt x="347168" y="295390"/>
                    <a:pt x="301660" y="244590"/>
                  </a:cubicBezTo>
                  <a:cubicBezTo>
                    <a:pt x="256152" y="193790"/>
                    <a:pt x="298485" y="189027"/>
                    <a:pt x="247685" y="149340"/>
                  </a:cubicBezTo>
                  <a:cubicBezTo>
                    <a:pt x="196885" y="109653"/>
                    <a:pt x="2681" y="-4118"/>
                    <a:pt x="35" y="11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7" name="フリーフォーム 1716">
              <a:extLst>
                <a:ext uri="{FF2B5EF4-FFF2-40B4-BE49-F238E27FC236}">
                  <a16:creationId xmlns:a16="http://schemas.microsoft.com/office/drawing/2014/main" id="{09B44F93-D65C-A360-3C22-28EA51DF96F7}"/>
                </a:ext>
              </a:extLst>
            </p:cNvPr>
            <p:cNvSpPr/>
            <p:nvPr/>
          </p:nvSpPr>
          <p:spPr>
            <a:xfrm>
              <a:off x="11343915" y="8039987"/>
              <a:ext cx="379164" cy="315259"/>
            </a:xfrm>
            <a:custGeom>
              <a:avLst/>
              <a:gdLst>
                <a:gd name="connsiteX0" fmla="*/ 3535 w 379164"/>
                <a:gd name="connsiteY0" fmla="*/ 2288 h 315259"/>
                <a:gd name="connsiteX1" fmla="*/ 378185 w 379164"/>
                <a:gd name="connsiteY1" fmla="*/ 313438 h 315259"/>
                <a:gd name="connsiteX2" fmla="*/ 114660 w 379164"/>
                <a:gd name="connsiteY2" fmla="*/ 132463 h 315259"/>
                <a:gd name="connsiteX3" fmla="*/ 184510 w 379164"/>
                <a:gd name="connsiteY3" fmla="*/ 170563 h 315259"/>
                <a:gd name="connsiteX4" fmla="*/ 3535 w 379164"/>
                <a:gd name="connsiteY4" fmla="*/ 2288 h 31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164" h="315259">
                  <a:moveTo>
                    <a:pt x="3535" y="2288"/>
                  </a:moveTo>
                  <a:cubicBezTo>
                    <a:pt x="35814" y="26101"/>
                    <a:pt x="359664" y="291742"/>
                    <a:pt x="378185" y="313438"/>
                  </a:cubicBezTo>
                  <a:cubicBezTo>
                    <a:pt x="396706" y="335134"/>
                    <a:pt x="146939" y="156276"/>
                    <a:pt x="114660" y="132463"/>
                  </a:cubicBezTo>
                  <a:cubicBezTo>
                    <a:pt x="82381" y="108651"/>
                    <a:pt x="198798" y="193317"/>
                    <a:pt x="184510" y="170563"/>
                  </a:cubicBezTo>
                  <a:cubicBezTo>
                    <a:pt x="170223" y="147809"/>
                    <a:pt x="-28744" y="-21525"/>
                    <a:pt x="3535" y="228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8" name="フリーフォーム 1717">
              <a:extLst>
                <a:ext uri="{FF2B5EF4-FFF2-40B4-BE49-F238E27FC236}">
                  <a16:creationId xmlns:a16="http://schemas.microsoft.com/office/drawing/2014/main" id="{0593EBCD-65F6-0676-E537-33505E6D9D17}"/>
                </a:ext>
              </a:extLst>
            </p:cNvPr>
            <p:cNvSpPr/>
            <p:nvPr/>
          </p:nvSpPr>
          <p:spPr>
            <a:xfrm>
              <a:off x="11359430" y="8003106"/>
              <a:ext cx="848355" cy="650996"/>
            </a:xfrm>
            <a:custGeom>
              <a:avLst/>
              <a:gdLst>
                <a:gd name="connsiteX0" fmla="*/ 720 w 848355"/>
                <a:gd name="connsiteY0" fmla="*/ 1069 h 650996"/>
                <a:gd name="connsiteX1" fmla="*/ 467445 w 848355"/>
                <a:gd name="connsiteY1" fmla="*/ 439219 h 650996"/>
                <a:gd name="connsiteX2" fmla="*/ 845270 w 848355"/>
                <a:gd name="connsiteY2" fmla="*/ 648769 h 650996"/>
                <a:gd name="connsiteX3" fmla="*/ 642070 w 848355"/>
                <a:gd name="connsiteY3" fmla="*/ 543994 h 650996"/>
                <a:gd name="connsiteX4" fmla="*/ 562695 w 848355"/>
                <a:gd name="connsiteY4" fmla="*/ 455094 h 650996"/>
                <a:gd name="connsiteX5" fmla="*/ 603970 w 848355"/>
                <a:gd name="connsiteY5" fmla="*/ 521769 h 650996"/>
                <a:gd name="connsiteX6" fmla="*/ 365845 w 848355"/>
                <a:gd name="connsiteY6" fmla="*/ 321744 h 650996"/>
                <a:gd name="connsiteX7" fmla="*/ 720 w 848355"/>
                <a:gd name="connsiteY7" fmla="*/ 1069 h 65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8355" h="650996">
                  <a:moveTo>
                    <a:pt x="720" y="1069"/>
                  </a:moveTo>
                  <a:cubicBezTo>
                    <a:pt x="17653" y="20648"/>
                    <a:pt x="326687" y="331269"/>
                    <a:pt x="467445" y="439219"/>
                  </a:cubicBezTo>
                  <a:cubicBezTo>
                    <a:pt x="608203" y="547169"/>
                    <a:pt x="816166" y="631306"/>
                    <a:pt x="845270" y="648769"/>
                  </a:cubicBezTo>
                  <a:cubicBezTo>
                    <a:pt x="874374" y="666232"/>
                    <a:pt x="689166" y="576273"/>
                    <a:pt x="642070" y="543994"/>
                  </a:cubicBezTo>
                  <a:cubicBezTo>
                    <a:pt x="594974" y="511715"/>
                    <a:pt x="569045" y="458798"/>
                    <a:pt x="562695" y="455094"/>
                  </a:cubicBezTo>
                  <a:cubicBezTo>
                    <a:pt x="556345" y="451390"/>
                    <a:pt x="636778" y="543994"/>
                    <a:pt x="603970" y="521769"/>
                  </a:cubicBezTo>
                  <a:cubicBezTo>
                    <a:pt x="571162" y="499544"/>
                    <a:pt x="461624" y="407469"/>
                    <a:pt x="365845" y="321744"/>
                  </a:cubicBezTo>
                  <a:cubicBezTo>
                    <a:pt x="270066" y="236019"/>
                    <a:pt x="-16213" y="-18510"/>
                    <a:pt x="720" y="106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9" name="フリーフォーム 1718">
              <a:extLst>
                <a:ext uri="{FF2B5EF4-FFF2-40B4-BE49-F238E27FC236}">
                  <a16:creationId xmlns:a16="http://schemas.microsoft.com/office/drawing/2014/main" id="{CA0F4F47-2BA5-D0B9-2EB6-FB2F83B463D3}"/>
                </a:ext>
              </a:extLst>
            </p:cNvPr>
            <p:cNvSpPr/>
            <p:nvPr/>
          </p:nvSpPr>
          <p:spPr>
            <a:xfrm>
              <a:off x="12141166" y="8642342"/>
              <a:ext cx="381090" cy="479451"/>
            </a:xfrm>
            <a:custGeom>
              <a:avLst/>
              <a:gdLst>
                <a:gd name="connsiteX0" fmla="*/ 34 w 381090"/>
                <a:gd name="connsiteY0" fmla="*/ 8 h 479451"/>
                <a:gd name="connsiteX1" fmla="*/ 228634 w 381090"/>
                <a:gd name="connsiteY1" fmla="*/ 292108 h 479451"/>
                <a:gd name="connsiteX2" fmla="*/ 381034 w 381090"/>
                <a:gd name="connsiteY2" fmla="*/ 479433 h 479451"/>
                <a:gd name="connsiteX3" fmla="*/ 212759 w 381090"/>
                <a:gd name="connsiteY3" fmla="*/ 301633 h 479451"/>
                <a:gd name="connsiteX4" fmla="*/ 34 w 381090"/>
                <a:gd name="connsiteY4" fmla="*/ 8 h 47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90" h="479451">
                  <a:moveTo>
                    <a:pt x="34" y="8"/>
                  </a:moveTo>
                  <a:cubicBezTo>
                    <a:pt x="2680" y="-1580"/>
                    <a:pt x="165134" y="212204"/>
                    <a:pt x="228634" y="292108"/>
                  </a:cubicBezTo>
                  <a:cubicBezTo>
                    <a:pt x="292134" y="372012"/>
                    <a:pt x="383680" y="477846"/>
                    <a:pt x="381034" y="479433"/>
                  </a:cubicBezTo>
                  <a:cubicBezTo>
                    <a:pt x="378388" y="481021"/>
                    <a:pt x="277846" y="382595"/>
                    <a:pt x="212759" y="301633"/>
                  </a:cubicBezTo>
                  <a:cubicBezTo>
                    <a:pt x="147672" y="220671"/>
                    <a:pt x="-2612" y="1596"/>
                    <a:pt x="34" y="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0" name="フリーフォーム 1719">
              <a:extLst>
                <a:ext uri="{FF2B5EF4-FFF2-40B4-BE49-F238E27FC236}">
                  <a16:creationId xmlns:a16="http://schemas.microsoft.com/office/drawing/2014/main" id="{24EF4D6C-1670-642D-51F3-70CFF06E54F0}"/>
                </a:ext>
              </a:extLst>
            </p:cNvPr>
            <p:cNvSpPr/>
            <p:nvPr/>
          </p:nvSpPr>
          <p:spPr>
            <a:xfrm>
              <a:off x="12264955" y="8855075"/>
              <a:ext cx="497470" cy="373975"/>
            </a:xfrm>
            <a:custGeom>
              <a:avLst/>
              <a:gdLst>
                <a:gd name="connsiteX0" fmla="*/ 70 w 497470"/>
                <a:gd name="connsiteY0" fmla="*/ 0 h 373975"/>
                <a:gd name="connsiteX1" fmla="*/ 209620 w 497470"/>
                <a:gd name="connsiteY1" fmla="*/ 142875 h 373975"/>
                <a:gd name="connsiteX2" fmla="*/ 422345 w 497470"/>
                <a:gd name="connsiteY2" fmla="*/ 314325 h 373975"/>
                <a:gd name="connsiteX3" fmla="*/ 492195 w 497470"/>
                <a:gd name="connsiteY3" fmla="*/ 371475 h 373975"/>
                <a:gd name="connsiteX4" fmla="*/ 298520 w 497470"/>
                <a:gd name="connsiteY4" fmla="*/ 244475 h 373975"/>
                <a:gd name="connsiteX5" fmla="*/ 231845 w 497470"/>
                <a:gd name="connsiteY5" fmla="*/ 142875 h 373975"/>
                <a:gd name="connsiteX6" fmla="*/ 70 w 497470"/>
                <a:gd name="connsiteY6" fmla="*/ 0 h 37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7470" h="373975">
                  <a:moveTo>
                    <a:pt x="70" y="0"/>
                  </a:moveTo>
                  <a:cubicBezTo>
                    <a:pt x="-3634" y="0"/>
                    <a:pt x="139241" y="90488"/>
                    <a:pt x="209620" y="142875"/>
                  </a:cubicBezTo>
                  <a:cubicBezTo>
                    <a:pt x="279999" y="195262"/>
                    <a:pt x="422345" y="314325"/>
                    <a:pt x="422345" y="314325"/>
                  </a:cubicBezTo>
                  <a:cubicBezTo>
                    <a:pt x="469441" y="352425"/>
                    <a:pt x="512832" y="383117"/>
                    <a:pt x="492195" y="371475"/>
                  </a:cubicBezTo>
                  <a:cubicBezTo>
                    <a:pt x="471558" y="359833"/>
                    <a:pt x="341912" y="282575"/>
                    <a:pt x="298520" y="244475"/>
                  </a:cubicBezTo>
                  <a:cubicBezTo>
                    <a:pt x="255128" y="206375"/>
                    <a:pt x="275237" y="182033"/>
                    <a:pt x="231845" y="142875"/>
                  </a:cubicBezTo>
                  <a:cubicBezTo>
                    <a:pt x="188453" y="103717"/>
                    <a:pt x="3774" y="0"/>
                    <a:pt x="7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1" name="フリーフォーム 1720">
              <a:extLst>
                <a:ext uri="{FF2B5EF4-FFF2-40B4-BE49-F238E27FC236}">
                  <a16:creationId xmlns:a16="http://schemas.microsoft.com/office/drawing/2014/main" id="{90AF1894-AFDE-D929-ACE7-784B018C18A3}"/>
                </a:ext>
              </a:extLst>
            </p:cNvPr>
            <p:cNvSpPr/>
            <p:nvPr/>
          </p:nvSpPr>
          <p:spPr>
            <a:xfrm>
              <a:off x="12071920" y="8551103"/>
              <a:ext cx="296556" cy="356439"/>
            </a:xfrm>
            <a:custGeom>
              <a:avLst/>
              <a:gdLst>
                <a:gd name="connsiteX0" fmla="*/ 8955 w 296556"/>
                <a:gd name="connsiteY0" fmla="*/ 11872 h 356439"/>
                <a:gd name="connsiteX1" fmla="*/ 59755 w 296556"/>
                <a:gd name="connsiteY1" fmla="*/ 62672 h 356439"/>
                <a:gd name="connsiteX2" fmla="*/ 291530 w 296556"/>
                <a:gd name="connsiteY2" fmla="*/ 351597 h 356439"/>
                <a:gd name="connsiteX3" fmla="*/ 205805 w 296556"/>
                <a:gd name="connsiteY3" fmla="*/ 227772 h 356439"/>
                <a:gd name="connsiteX4" fmla="*/ 8955 w 296556"/>
                <a:gd name="connsiteY4" fmla="*/ 11872 h 35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556" h="356439">
                  <a:moveTo>
                    <a:pt x="8955" y="11872"/>
                  </a:moveTo>
                  <a:cubicBezTo>
                    <a:pt x="-15387" y="-15645"/>
                    <a:pt x="12659" y="6051"/>
                    <a:pt x="59755" y="62672"/>
                  </a:cubicBezTo>
                  <a:cubicBezTo>
                    <a:pt x="106851" y="119293"/>
                    <a:pt x="267188" y="324080"/>
                    <a:pt x="291530" y="351597"/>
                  </a:cubicBezTo>
                  <a:cubicBezTo>
                    <a:pt x="315872" y="379114"/>
                    <a:pt x="246022" y="282805"/>
                    <a:pt x="205805" y="227772"/>
                  </a:cubicBezTo>
                  <a:cubicBezTo>
                    <a:pt x="165588" y="172739"/>
                    <a:pt x="33297" y="39389"/>
                    <a:pt x="8955" y="1187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2" name="フリーフォーム 1721">
              <a:extLst>
                <a:ext uri="{FF2B5EF4-FFF2-40B4-BE49-F238E27FC236}">
                  <a16:creationId xmlns:a16="http://schemas.microsoft.com/office/drawing/2014/main" id="{DAAF0433-5C23-8A33-04D9-E026FC1480AB}"/>
                </a:ext>
              </a:extLst>
            </p:cNvPr>
            <p:cNvSpPr/>
            <p:nvPr/>
          </p:nvSpPr>
          <p:spPr>
            <a:xfrm>
              <a:off x="11893359" y="9023215"/>
              <a:ext cx="641076" cy="260486"/>
            </a:xfrm>
            <a:custGeom>
              <a:avLst/>
              <a:gdLst>
                <a:gd name="connsiteX0" fmla="*/ 146241 w 641076"/>
                <a:gd name="connsiteY0" fmla="*/ 203335 h 260486"/>
                <a:gd name="connsiteX1" fmla="*/ 285941 w 641076"/>
                <a:gd name="connsiteY1" fmla="*/ 117610 h 260486"/>
                <a:gd name="connsiteX2" fmla="*/ 638366 w 641076"/>
                <a:gd name="connsiteY2" fmla="*/ 187460 h 260486"/>
                <a:gd name="connsiteX3" fmla="*/ 438341 w 641076"/>
                <a:gd name="connsiteY3" fmla="*/ 108085 h 260486"/>
                <a:gd name="connsiteX4" fmla="*/ 244666 w 641076"/>
                <a:gd name="connsiteY4" fmla="*/ 135 h 260486"/>
                <a:gd name="connsiteX5" fmla="*/ 365316 w 641076"/>
                <a:gd name="connsiteY5" fmla="*/ 85860 h 260486"/>
                <a:gd name="connsiteX6" fmla="*/ 292291 w 641076"/>
                <a:gd name="connsiteY6" fmla="*/ 95385 h 260486"/>
                <a:gd name="connsiteX7" fmla="*/ 251016 w 641076"/>
                <a:gd name="connsiteY7" fmla="*/ 85860 h 260486"/>
                <a:gd name="connsiteX8" fmla="*/ 191 w 641076"/>
                <a:gd name="connsiteY8" fmla="*/ 260485 h 260486"/>
                <a:gd name="connsiteX9" fmla="*/ 295466 w 641076"/>
                <a:gd name="connsiteY9" fmla="*/ 89035 h 260486"/>
                <a:gd name="connsiteX10" fmla="*/ 146241 w 641076"/>
                <a:gd name="connsiteY10" fmla="*/ 203335 h 26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1076" h="260486">
                  <a:moveTo>
                    <a:pt x="146241" y="203335"/>
                  </a:moveTo>
                  <a:cubicBezTo>
                    <a:pt x="144654" y="208097"/>
                    <a:pt x="203920" y="120256"/>
                    <a:pt x="285941" y="117610"/>
                  </a:cubicBezTo>
                  <a:cubicBezTo>
                    <a:pt x="367962" y="114964"/>
                    <a:pt x="612966" y="189047"/>
                    <a:pt x="638366" y="187460"/>
                  </a:cubicBezTo>
                  <a:cubicBezTo>
                    <a:pt x="663766" y="185872"/>
                    <a:pt x="503958" y="139306"/>
                    <a:pt x="438341" y="108085"/>
                  </a:cubicBezTo>
                  <a:cubicBezTo>
                    <a:pt x="372724" y="76864"/>
                    <a:pt x="256837" y="3839"/>
                    <a:pt x="244666" y="135"/>
                  </a:cubicBezTo>
                  <a:cubicBezTo>
                    <a:pt x="232495" y="-3569"/>
                    <a:pt x="357379" y="69985"/>
                    <a:pt x="365316" y="85860"/>
                  </a:cubicBezTo>
                  <a:cubicBezTo>
                    <a:pt x="373253" y="101735"/>
                    <a:pt x="311341" y="95385"/>
                    <a:pt x="292291" y="95385"/>
                  </a:cubicBezTo>
                  <a:cubicBezTo>
                    <a:pt x="273241" y="95385"/>
                    <a:pt x="299699" y="58343"/>
                    <a:pt x="251016" y="85860"/>
                  </a:cubicBezTo>
                  <a:cubicBezTo>
                    <a:pt x="202333" y="113377"/>
                    <a:pt x="-7217" y="259956"/>
                    <a:pt x="191" y="260485"/>
                  </a:cubicBezTo>
                  <a:cubicBezTo>
                    <a:pt x="7599" y="261014"/>
                    <a:pt x="270595" y="102793"/>
                    <a:pt x="295466" y="89035"/>
                  </a:cubicBezTo>
                  <a:cubicBezTo>
                    <a:pt x="320337" y="75277"/>
                    <a:pt x="147828" y="198573"/>
                    <a:pt x="146241" y="20333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3" name="フリーフォーム 1722">
              <a:extLst>
                <a:ext uri="{FF2B5EF4-FFF2-40B4-BE49-F238E27FC236}">
                  <a16:creationId xmlns:a16="http://schemas.microsoft.com/office/drawing/2014/main" id="{8A926C88-4E6D-A187-2EC2-588AAE5EE5D1}"/>
                </a:ext>
              </a:extLst>
            </p:cNvPr>
            <p:cNvSpPr/>
            <p:nvPr/>
          </p:nvSpPr>
          <p:spPr>
            <a:xfrm>
              <a:off x="9567203" y="8127811"/>
              <a:ext cx="853865" cy="874508"/>
            </a:xfrm>
            <a:custGeom>
              <a:avLst/>
              <a:gdLst>
                <a:gd name="connsiteX0" fmla="*/ 21297 w 853865"/>
                <a:gd name="connsiteY0" fmla="*/ 189 h 874508"/>
                <a:gd name="connsiteX1" fmla="*/ 18122 w 853865"/>
                <a:gd name="connsiteY1" fmla="*/ 82739 h 874508"/>
                <a:gd name="connsiteX2" fmla="*/ 272122 w 853865"/>
                <a:gd name="connsiteY2" fmla="*/ 362139 h 874508"/>
                <a:gd name="connsiteX3" fmla="*/ 256247 w 853865"/>
                <a:gd name="connsiteY3" fmla="*/ 343089 h 874508"/>
                <a:gd name="connsiteX4" fmla="*/ 853147 w 853865"/>
                <a:gd name="connsiteY4" fmla="*/ 873314 h 874508"/>
                <a:gd name="connsiteX5" fmla="*/ 380072 w 853865"/>
                <a:gd name="connsiteY5" fmla="*/ 489139 h 874508"/>
                <a:gd name="connsiteX6" fmla="*/ 472147 w 853865"/>
                <a:gd name="connsiteY6" fmla="*/ 552639 h 874508"/>
                <a:gd name="connsiteX7" fmla="*/ 294347 w 853865"/>
                <a:gd name="connsiteY7" fmla="*/ 339914 h 874508"/>
                <a:gd name="connsiteX8" fmla="*/ 27647 w 853865"/>
                <a:gd name="connsiteY8" fmla="*/ 98614 h 874508"/>
                <a:gd name="connsiteX9" fmla="*/ 21297 w 853865"/>
                <a:gd name="connsiteY9" fmla="*/ 189 h 87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3865" h="874508">
                  <a:moveTo>
                    <a:pt x="21297" y="189"/>
                  </a:moveTo>
                  <a:cubicBezTo>
                    <a:pt x="19709" y="-2457"/>
                    <a:pt x="-23682" y="22414"/>
                    <a:pt x="18122" y="82739"/>
                  </a:cubicBezTo>
                  <a:cubicBezTo>
                    <a:pt x="59926" y="143064"/>
                    <a:pt x="232435" y="318747"/>
                    <a:pt x="272122" y="362139"/>
                  </a:cubicBezTo>
                  <a:cubicBezTo>
                    <a:pt x="311810" y="405531"/>
                    <a:pt x="256247" y="343089"/>
                    <a:pt x="256247" y="343089"/>
                  </a:cubicBezTo>
                  <a:cubicBezTo>
                    <a:pt x="353085" y="428285"/>
                    <a:pt x="832510" y="848972"/>
                    <a:pt x="853147" y="873314"/>
                  </a:cubicBezTo>
                  <a:cubicBezTo>
                    <a:pt x="873784" y="897656"/>
                    <a:pt x="443572" y="542585"/>
                    <a:pt x="380072" y="489139"/>
                  </a:cubicBezTo>
                  <a:cubicBezTo>
                    <a:pt x="316572" y="435693"/>
                    <a:pt x="486435" y="577510"/>
                    <a:pt x="472147" y="552639"/>
                  </a:cubicBezTo>
                  <a:cubicBezTo>
                    <a:pt x="457860" y="527768"/>
                    <a:pt x="368430" y="415585"/>
                    <a:pt x="294347" y="339914"/>
                  </a:cubicBezTo>
                  <a:cubicBezTo>
                    <a:pt x="220264" y="264243"/>
                    <a:pt x="68922" y="160526"/>
                    <a:pt x="27647" y="98614"/>
                  </a:cubicBezTo>
                  <a:cubicBezTo>
                    <a:pt x="-13628" y="36702"/>
                    <a:pt x="22885" y="2835"/>
                    <a:pt x="21297" y="18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4" name="フリーフォーム 1723">
              <a:extLst>
                <a:ext uri="{FF2B5EF4-FFF2-40B4-BE49-F238E27FC236}">
                  <a16:creationId xmlns:a16="http://schemas.microsoft.com/office/drawing/2014/main" id="{A90BBD11-31D8-3C55-D708-027D567AEA6E}"/>
                </a:ext>
              </a:extLst>
            </p:cNvPr>
            <p:cNvSpPr/>
            <p:nvPr/>
          </p:nvSpPr>
          <p:spPr>
            <a:xfrm>
              <a:off x="10458051" y="9007229"/>
              <a:ext cx="467566" cy="451881"/>
            </a:xfrm>
            <a:custGeom>
              <a:avLst/>
              <a:gdLst>
                <a:gd name="connsiteX0" fmla="*/ 399 w 467566"/>
                <a:gd name="connsiteY0" fmla="*/ 246 h 451881"/>
                <a:gd name="connsiteX1" fmla="*/ 330599 w 467566"/>
                <a:gd name="connsiteY1" fmla="*/ 241546 h 451881"/>
                <a:gd name="connsiteX2" fmla="*/ 467124 w 467566"/>
                <a:gd name="connsiteY2" fmla="*/ 451096 h 451881"/>
                <a:gd name="connsiteX3" fmla="*/ 371874 w 467566"/>
                <a:gd name="connsiteY3" fmla="*/ 311396 h 451881"/>
                <a:gd name="connsiteX4" fmla="*/ 305199 w 467566"/>
                <a:gd name="connsiteY4" fmla="*/ 270121 h 451881"/>
                <a:gd name="connsiteX5" fmla="*/ 324249 w 467566"/>
                <a:gd name="connsiteY5" fmla="*/ 270121 h 451881"/>
                <a:gd name="connsiteX6" fmla="*/ 263924 w 467566"/>
                <a:gd name="connsiteY6" fmla="*/ 197096 h 451881"/>
                <a:gd name="connsiteX7" fmla="*/ 399 w 467566"/>
                <a:gd name="connsiteY7" fmla="*/ 246 h 45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566" h="451881">
                  <a:moveTo>
                    <a:pt x="399" y="246"/>
                  </a:moveTo>
                  <a:cubicBezTo>
                    <a:pt x="11512" y="7654"/>
                    <a:pt x="252812" y="166404"/>
                    <a:pt x="330599" y="241546"/>
                  </a:cubicBezTo>
                  <a:cubicBezTo>
                    <a:pt x="408386" y="316688"/>
                    <a:pt x="460245" y="439454"/>
                    <a:pt x="467124" y="451096"/>
                  </a:cubicBezTo>
                  <a:cubicBezTo>
                    <a:pt x="474003" y="462738"/>
                    <a:pt x="398862" y="341559"/>
                    <a:pt x="371874" y="311396"/>
                  </a:cubicBezTo>
                  <a:cubicBezTo>
                    <a:pt x="344887" y="281234"/>
                    <a:pt x="313137" y="277000"/>
                    <a:pt x="305199" y="270121"/>
                  </a:cubicBezTo>
                  <a:cubicBezTo>
                    <a:pt x="297261" y="263242"/>
                    <a:pt x="331128" y="282292"/>
                    <a:pt x="324249" y="270121"/>
                  </a:cubicBezTo>
                  <a:cubicBezTo>
                    <a:pt x="317370" y="257950"/>
                    <a:pt x="314724" y="239958"/>
                    <a:pt x="263924" y="197096"/>
                  </a:cubicBezTo>
                  <a:cubicBezTo>
                    <a:pt x="213124" y="154234"/>
                    <a:pt x="-10714" y="-7162"/>
                    <a:pt x="399" y="24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5" name="フリーフォーム 1724">
              <a:extLst>
                <a:ext uri="{FF2B5EF4-FFF2-40B4-BE49-F238E27FC236}">
                  <a16:creationId xmlns:a16="http://schemas.microsoft.com/office/drawing/2014/main" id="{EC63292E-F7A6-F57F-2CC9-705FBE6768AD}"/>
                </a:ext>
              </a:extLst>
            </p:cNvPr>
            <p:cNvSpPr/>
            <p:nvPr/>
          </p:nvSpPr>
          <p:spPr>
            <a:xfrm>
              <a:off x="10136852" y="7530862"/>
              <a:ext cx="775290" cy="529506"/>
            </a:xfrm>
            <a:custGeom>
              <a:avLst/>
              <a:gdLst>
                <a:gd name="connsiteX0" fmla="*/ 923 w 775290"/>
                <a:gd name="connsiteY0" fmla="*/ 238 h 529506"/>
                <a:gd name="connsiteX1" fmla="*/ 480348 w 775290"/>
                <a:gd name="connsiteY1" fmla="*/ 305038 h 529506"/>
                <a:gd name="connsiteX2" fmla="*/ 769273 w 775290"/>
                <a:gd name="connsiteY2" fmla="*/ 527288 h 529506"/>
                <a:gd name="connsiteX3" fmla="*/ 651798 w 775290"/>
                <a:gd name="connsiteY3" fmla="*/ 409813 h 529506"/>
                <a:gd name="connsiteX4" fmla="*/ 366048 w 775290"/>
                <a:gd name="connsiteY4" fmla="*/ 257413 h 529506"/>
                <a:gd name="connsiteX5" fmla="*/ 923 w 775290"/>
                <a:gd name="connsiteY5" fmla="*/ 238 h 52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5290" h="529506">
                  <a:moveTo>
                    <a:pt x="923" y="238"/>
                  </a:moveTo>
                  <a:cubicBezTo>
                    <a:pt x="19973" y="8175"/>
                    <a:pt x="352290" y="217196"/>
                    <a:pt x="480348" y="305038"/>
                  </a:cubicBezTo>
                  <a:cubicBezTo>
                    <a:pt x="608406" y="392880"/>
                    <a:pt x="740698" y="509826"/>
                    <a:pt x="769273" y="527288"/>
                  </a:cubicBezTo>
                  <a:cubicBezTo>
                    <a:pt x="797848" y="544750"/>
                    <a:pt x="719002" y="454792"/>
                    <a:pt x="651798" y="409813"/>
                  </a:cubicBezTo>
                  <a:cubicBezTo>
                    <a:pt x="584594" y="364834"/>
                    <a:pt x="469235" y="329909"/>
                    <a:pt x="366048" y="257413"/>
                  </a:cubicBezTo>
                  <a:cubicBezTo>
                    <a:pt x="262861" y="184917"/>
                    <a:pt x="-18127" y="-7699"/>
                    <a:pt x="923" y="23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6" name="フリーフォーム 1725">
              <a:extLst>
                <a:ext uri="{FF2B5EF4-FFF2-40B4-BE49-F238E27FC236}">
                  <a16:creationId xmlns:a16="http://schemas.microsoft.com/office/drawing/2014/main" id="{8EC0B40E-364B-CFEC-7D44-5E7B53C05B01}"/>
                </a:ext>
              </a:extLst>
            </p:cNvPr>
            <p:cNvSpPr/>
            <p:nvPr/>
          </p:nvSpPr>
          <p:spPr>
            <a:xfrm>
              <a:off x="9747251" y="7970415"/>
              <a:ext cx="546251" cy="671932"/>
            </a:xfrm>
            <a:custGeom>
              <a:avLst/>
              <a:gdLst>
                <a:gd name="connsiteX0" fmla="*/ 3174 w 546251"/>
                <a:gd name="connsiteY0" fmla="*/ 5185 h 671932"/>
                <a:gd name="connsiteX1" fmla="*/ 536574 w 546251"/>
                <a:gd name="connsiteY1" fmla="*/ 662410 h 671932"/>
                <a:gd name="connsiteX2" fmla="*/ 323849 w 546251"/>
                <a:gd name="connsiteY2" fmla="*/ 370310 h 671932"/>
                <a:gd name="connsiteX3" fmla="*/ 3174 w 546251"/>
                <a:gd name="connsiteY3" fmla="*/ 5185 h 67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6251" h="671932">
                  <a:moveTo>
                    <a:pt x="3174" y="5185"/>
                  </a:moveTo>
                  <a:cubicBezTo>
                    <a:pt x="38628" y="53868"/>
                    <a:pt x="483128" y="601556"/>
                    <a:pt x="536574" y="662410"/>
                  </a:cubicBezTo>
                  <a:cubicBezTo>
                    <a:pt x="590020" y="723264"/>
                    <a:pt x="408516" y="476672"/>
                    <a:pt x="323849" y="370310"/>
                  </a:cubicBezTo>
                  <a:cubicBezTo>
                    <a:pt x="239182" y="263948"/>
                    <a:pt x="-32280" y="-43498"/>
                    <a:pt x="3174" y="518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7" name="フリーフォーム 1726">
              <a:extLst>
                <a:ext uri="{FF2B5EF4-FFF2-40B4-BE49-F238E27FC236}">
                  <a16:creationId xmlns:a16="http://schemas.microsoft.com/office/drawing/2014/main" id="{1F67D3FB-1D8F-F253-99F9-AD875B34B8CF}"/>
                </a:ext>
              </a:extLst>
            </p:cNvPr>
            <p:cNvSpPr/>
            <p:nvPr/>
          </p:nvSpPr>
          <p:spPr>
            <a:xfrm>
              <a:off x="9735316" y="7873529"/>
              <a:ext cx="902589" cy="954630"/>
            </a:xfrm>
            <a:custGeom>
              <a:avLst/>
              <a:gdLst>
                <a:gd name="connsiteX0" fmla="*/ 30984 w 902589"/>
                <a:gd name="connsiteY0" fmla="*/ 32221 h 954630"/>
                <a:gd name="connsiteX1" fmla="*/ 69084 w 902589"/>
                <a:gd name="connsiteY1" fmla="*/ 83021 h 954630"/>
                <a:gd name="connsiteX2" fmla="*/ 640584 w 902589"/>
                <a:gd name="connsiteY2" fmla="*/ 746596 h 954630"/>
                <a:gd name="connsiteX3" fmla="*/ 900934 w 902589"/>
                <a:gd name="connsiteY3" fmla="*/ 952971 h 954630"/>
                <a:gd name="connsiteX4" fmla="*/ 726309 w 902589"/>
                <a:gd name="connsiteY4" fmla="*/ 810096 h 954630"/>
                <a:gd name="connsiteX5" fmla="*/ 246884 w 902589"/>
                <a:gd name="connsiteY5" fmla="*/ 267171 h 954630"/>
                <a:gd name="connsiteX6" fmla="*/ 30984 w 902589"/>
                <a:gd name="connsiteY6" fmla="*/ 32221 h 95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589" h="954630">
                  <a:moveTo>
                    <a:pt x="30984" y="32221"/>
                  </a:moveTo>
                  <a:cubicBezTo>
                    <a:pt x="-766" y="-1911"/>
                    <a:pt x="-32516" y="-36042"/>
                    <a:pt x="69084" y="83021"/>
                  </a:cubicBezTo>
                  <a:cubicBezTo>
                    <a:pt x="170684" y="202084"/>
                    <a:pt x="501942" y="601604"/>
                    <a:pt x="640584" y="746596"/>
                  </a:cubicBezTo>
                  <a:cubicBezTo>
                    <a:pt x="779226" y="891588"/>
                    <a:pt x="886647" y="942388"/>
                    <a:pt x="900934" y="952971"/>
                  </a:cubicBezTo>
                  <a:cubicBezTo>
                    <a:pt x="915222" y="963554"/>
                    <a:pt x="835317" y="924396"/>
                    <a:pt x="726309" y="810096"/>
                  </a:cubicBezTo>
                  <a:cubicBezTo>
                    <a:pt x="617301" y="695796"/>
                    <a:pt x="246884" y="267171"/>
                    <a:pt x="246884" y="267171"/>
                  </a:cubicBezTo>
                  <a:lnTo>
                    <a:pt x="30984" y="3222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8" name="フリーフォーム 1727">
              <a:extLst>
                <a:ext uri="{FF2B5EF4-FFF2-40B4-BE49-F238E27FC236}">
                  <a16:creationId xmlns:a16="http://schemas.microsoft.com/office/drawing/2014/main" id="{FDEE7C8B-2BD2-A3F0-1AE1-40DA7421F8E0}"/>
                </a:ext>
              </a:extLst>
            </p:cNvPr>
            <p:cNvSpPr/>
            <p:nvPr/>
          </p:nvSpPr>
          <p:spPr>
            <a:xfrm>
              <a:off x="10551570" y="8768564"/>
              <a:ext cx="523573" cy="628371"/>
            </a:xfrm>
            <a:custGeom>
              <a:avLst/>
              <a:gdLst>
                <a:gd name="connsiteX0" fmla="*/ 8480 w 523573"/>
                <a:gd name="connsiteY0" fmla="*/ 10311 h 628371"/>
                <a:gd name="connsiteX1" fmla="*/ 491080 w 523573"/>
                <a:gd name="connsiteY1" fmla="*/ 594511 h 628371"/>
                <a:gd name="connsiteX2" fmla="*/ 440280 w 523573"/>
                <a:gd name="connsiteY2" fmla="*/ 518311 h 628371"/>
                <a:gd name="connsiteX3" fmla="*/ 122780 w 523573"/>
                <a:gd name="connsiteY3" fmla="*/ 184936 h 628371"/>
                <a:gd name="connsiteX4" fmla="*/ 176755 w 523573"/>
                <a:gd name="connsiteY4" fmla="*/ 219861 h 628371"/>
                <a:gd name="connsiteX5" fmla="*/ 8480 w 523573"/>
                <a:gd name="connsiteY5" fmla="*/ 10311 h 62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3573" h="628371">
                  <a:moveTo>
                    <a:pt x="8480" y="10311"/>
                  </a:moveTo>
                  <a:cubicBezTo>
                    <a:pt x="60867" y="72753"/>
                    <a:pt x="419113" y="509844"/>
                    <a:pt x="491080" y="594511"/>
                  </a:cubicBezTo>
                  <a:cubicBezTo>
                    <a:pt x="563047" y="679178"/>
                    <a:pt x="501663" y="586574"/>
                    <a:pt x="440280" y="518311"/>
                  </a:cubicBezTo>
                  <a:cubicBezTo>
                    <a:pt x="378897" y="450048"/>
                    <a:pt x="166701" y="234678"/>
                    <a:pt x="122780" y="184936"/>
                  </a:cubicBezTo>
                  <a:cubicBezTo>
                    <a:pt x="78859" y="135194"/>
                    <a:pt x="190513" y="251611"/>
                    <a:pt x="176755" y="219861"/>
                  </a:cubicBezTo>
                  <a:cubicBezTo>
                    <a:pt x="162997" y="188111"/>
                    <a:pt x="-43907" y="-52131"/>
                    <a:pt x="8480" y="1031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9" name="フリーフォーム 1728">
              <a:extLst>
                <a:ext uri="{FF2B5EF4-FFF2-40B4-BE49-F238E27FC236}">
                  <a16:creationId xmlns:a16="http://schemas.microsoft.com/office/drawing/2014/main" id="{5AF44797-90F1-34C8-CF69-C58A5335FA64}"/>
                </a:ext>
              </a:extLst>
            </p:cNvPr>
            <p:cNvSpPr/>
            <p:nvPr/>
          </p:nvSpPr>
          <p:spPr>
            <a:xfrm>
              <a:off x="10718388" y="8950098"/>
              <a:ext cx="464203" cy="428451"/>
            </a:xfrm>
            <a:custGeom>
              <a:avLst/>
              <a:gdLst>
                <a:gd name="connsiteX0" fmla="*/ 412 w 464203"/>
                <a:gd name="connsiteY0" fmla="*/ 227 h 428451"/>
                <a:gd name="connsiteX1" fmla="*/ 441737 w 464203"/>
                <a:gd name="connsiteY1" fmla="*/ 403452 h 428451"/>
                <a:gd name="connsiteX2" fmla="*/ 362362 w 464203"/>
                <a:gd name="connsiteY2" fmla="*/ 346302 h 428451"/>
                <a:gd name="connsiteX3" fmla="*/ 412 w 464203"/>
                <a:gd name="connsiteY3" fmla="*/ 227 h 42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203" h="428451">
                  <a:moveTo>
                    <a:pt x="412" y="227"/>
                  </a:moveTo>
                  <a:cubicBezTo>
                    <a:pt x="13641" y="9752"/>
                    <a:pt x="381412" y="345773"/>
                    <a:pt x="441737" y="403452"/>
                  </a:cubicBezTo>
                  <a:cubicBezTo>
                    <a:pt x="502062" y="461131"/>
                    <a:pt x="429037" y="409273"/>
                    <a:pt x="362362" y="346302"/>
                  </a:cubicBezTo>
                  <a:cubicBezTo>
                    <a:pt x="295687" y="283331"/>
                    <a:pt x="-12817" y="-9298"/>
                    <a:pt x="412" y="22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0" name="フリーフォーム 1729">
              <a:extLst>
                <a:ext uri="{FF2B5EF4-FFF2-40B4-BE49-F238E27FC236}">
                  <a16:creationId xmlns:a16="http://schemas.microsoft.com/office/drawing/2014/main" id="{A90AB771-A483-EDBE-5B04-D9B6E189E7A9}"/>
                </a:ext>
              </a:extLst>
            </p:cNvPr>
            <p:cNvSpPr/>
            <p:nvPr/>
          </p:nvSpPr>
          <p:spPr>
            <a:xfrm>
              <a:off x="9798046" y="7893754"/>
              <a:ext cx="435159" cy="231105"/>
            </a:xfrm>
            <a:custGeom>
              <a:avLst/>
              <a:gdLst>
                <a:gd name="connsiteX0" fmla="*/ 4 w 435159"/>
                <a:gd name="connsiteY0" fmla="*/ 2471 h 231105"/>
                <a:gd name="connsiteX1" fmla="*/ 234954 w 435159"/>
                <a:gd name="connsiteY1" fmla="*/ 27871 h 231105"/>
                <a:gd name="connsiteX2" fmla="*/ 434979 w 435159"/>
                <a:gd name="connsiteY2" fmla="*/ 231071 h 231105"/>
                <a:gd name="connsiteX3" fmla="*/ 269879 w 435159"/>
                <a:gd name="connsiteY3" fmla="*/ 43746 h 231105"/>
                <a:gd name="connsiteX4" fmla="*/ 228604 w 435159"/>
                <a:gd name="connsiteY4" fmla="*/ 5646 h 231105"/>
                <a:gd name="connsiteX5" fmla="*/ 4 w 435159"/>
                <a:gd name="connsiteY5" fmla="*/ 2471 h 23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159" h="231105">
                  <a:moveTo>
                    <a:pt x="4" y="2471"/>
                  </a:moveTo>
                  <a:cubicBezTo>
                    <a:pt x="1062" y="6175"/>
                    <a:pt x="162458" y="-10229"/>
                    <a:pt x="234954" y="27871"/>
                  </a:cubicBezTo>
                  <a:cubicBezTo>
                    <a:pt x="307450" y="65971"/>
                    <a:pt x="429158" y="228425"/>
                    <a:pt x="434979" y="231071"/>
                  </a:cubicBezTo>
                  <a:cubicBezTo>
                    <a:pt x="440800" y="233717"/>
                    <a:pt x="304275" y="81317"/>
                    <a:pt x="269879" y="43746"/>
                  </a:cubicBezTo>
                  <a:cubicBezTo>
                    <a:pt x="235483" y="6175"/>
                    <a:pt x="276229" y="12525"/>
                    <a:pt x="228604" y="5646"/>
                  </a:cubicBezTo>
                  <a:cubicBezTo>
                    <a:pt x="180979" y="-1233"/>
                    <a:pt x="-1054" y="-1233"/>
                    <a:pt x="4" y="247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1" name="フリーフォーム 1730">
              <a:extLst>
                <a:ext uri="{FF2B5EF4-FFF2-40B4-BE49-F238E27FC236}">
                  <a16:creationId xmlns:a16="http://schemas.microsoft.com/office/drawing/2014/main" id="{BE12522E-A3A4-F8BF-F277-449145D4504B}"/>
                </a:ext>
              </a:extLst>
            </p:cNvPr>
            <p:cNvSpPr/>
            <p:nvPr/>
          </p:nvSpPr>
          <p:spPr>
            <a:xfrm>
              <a:off x="10161804" y="7517152"/>
              <a:ext cx="709518" cy="524680"/>
            </a:xfrm>
            <a:custGeom>
              <a:avLst/>
              <a:gdLst>
                <a:gd name="connsiteX0" fmla="*/ 1371 w 709518"/>
                <a:gd name="connsiteY0" fmla="*/ 1248 h 524680"/>
                <a:gd name="connsiteX1" fmla="*/ 322046 w 709518"/>
                <a:gd name="connsiteY1" fmla="*/ 407648 h 524680"/>
                <a:gd name="connsiteX2" fmla="*/ 245846 w 709518"/>
                <a:gd name="connsiteY2" fmla="*/ 366373 h 524680"/>
                <a:gd name="connsiteX3" fmla="*/ 703046 w 709518"/>
                <a:gd name="connsiteY3" fmla="*/ 521948 h 524680"/>
                <a:gd name="connsiteX4" fmla="*/ 496671 w 709518"/>
                <a:gd name="connsiteY4" fmla="*/ 461623 h 524680"/>
                <a:gd name="connsiteX5" fmla="*/ 242671 w 709518"/>
                <a:gd name="connsiteY5" fmla="*/ 410823 h 524680"/>
                <a:gd name="connsiteX6" fmla="*/ 334746 w 709518"/>
                <a:gd name="connsiteY6" fmla="*/ 423523 h 524680"/>
                <a:gd name="connsiteX7" fmla="*/ 122021 w 709518"/>
                <a:gd name="connsiteY7" fmla="*/ 188573 h 524680"/>
                <a:gd name="connsiteX8" fmla="*/ 201396 w 709518"/>
                <a:gd name="connsiteY8" fmla="*/ 277473 h 524680"/>
                <a:gd name="connsiteX9" fmla="*/ 1371 w 709518"/>
                <a:gd name="connsiteY9" fmla="*/ 1248 h 52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518" h="524680">
                  <a:moveTo>
                    <a:pt x="1371" y="1248"/>
                  </a:moveTo>
                  <a:cubicBezTo>
                    <a:pt x="21479" y="22944"/>
                    <a:pt x="281300" y="346794"/>
                    <a:pt x="322046" y="407648"/>
                  </a:cubicBezTo>
                  <a:cubicBezTo>
                    <a:pt x="362792" y="468502"/>
                    <a:pt x="182346" y="347323"/>
                    <a:pt x="245846" y="366373"/>
                  </a:cubicBezTo>
                  <a:cubicBezTo>
                    <a:pt x="309346" y="385423"/>
                    <a:pt x="661242" y="506073"/>
                    <a:pt x="703046" y="521948"/>
                  </a:cubicBezTo>
                  <a:cubicBezTo>
                    <a:pt x="744850" y="537823"/>
                    <a:pt x="573400" y="480144"/>
                    <a:pt x="496671" y="461623"/>
                  </a:cubicBezTo>
                  <a:cubicBezTo>
                    <a:pt x="419942" y="443102"/>
                    <a:pt x="269658" y="417173"/>
                    <a:pt x="242671" y="410823"/>
                  </a:cubicBezTo>
                  <a:cubicBezTo>
                    <a:pt x="215684" y="404473"/>
                    <a:pt x="354854" y="460565"/>
                    <a:pt x="334746" y="423523"/>
                  </a:cubicBezTo>
                  <a:cubicBezTo>
                    <a:pt x="314638" y="386481"/>
                    <a:pt x="144246" y="212915"/>
                    <a:pt x="122021" y="188573"/>
                  </a:cubicBezTo>
                  <a:cubicBezTo>
                    <a:pt x="99796" y="164231"/>
                    <a:pt x="214096" y="307636"/>
                    <a:pt x="201396" y="277473"/>
                  </a:cubicBezTo>
                  <a:cubicBezTo>
                    <a:pt x="188696" y="247311"/>
                    <a:pt x="-18737" y="-20448"/>
                    <a:pt x="1371" y="124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2" name="フリーフォーム 1731">
              <a:extLst>
                <a:ext uri="{FF2B5EF4-FFF2-40B4-BE49-F238E27FC236}">
                  <a16:creationId xmlns:a16="http://schemas.microsoft.com/office/drawing/2014/main" id="{463FFC1E-FDCC-412B-9F74-3AEA0804F9B9}"/>
                </a:ext>
              </a:extLst>
            </p:cNvPr>
            <p:cNvSpPr/>
            <p:nvPr/>
          </p:nvSpPr>
          <p:spPr>
            <a:xfrm>
              <a:off x="10019795" y="8067433"/>
              <a:ext cx="626642" cy="545213"/>
            </a:xfrm>
            <a:custGeom>
              <a:avLst/>
              <a:gdLst>
                <a:gd name="connsiteX0" fmla="*/ 505 w 626642"/>
                <a:gd name="connsiteY0" fmla="*/ 242 h 545213"/>
                <a:gd name="connsiteX1" fmla="*/ 594230 w 626642"/>
                <a:gd name="connsiteY1" fmla="*/ 511417 h 545213"/>
                <a:gd name="connsiteX2" fmla="*/ 492630 w 626642"/>
                <a:gd name="connsiteY2" fmla="*/ 444742 h 545213"/>
                <a:gd name="connsiteX3" fmla="*/ 505 w 626642"/>
                <a:gd name="connsiteY3" fmla="*/ 242 h 54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642" h="545213">
                  <a:moveTo>
                    <a:pt x="505" y="242"/>
                  </a:moveTo>
                  <a:cubicBezTo>
                    <a:pt x="17438" y="11354"/>
                    <a:pt x="512209" y="437334"/>
                    <a:pt x="594230" y="511417"/>
                  </a:cubicBezTo>
                  <a:cubicBezTo>
                    <a:pt x="676251" y="585500"/>
                    <a:pt x="587880" y="526234"/>
                    <a:pt x="492630" y="444742"/>
                  </a:cubicBezTo>
                  <a:cubicBezTo>
                    <a:pt x="397380" y="363250"/>
                    <a:pt x="-16428" y="-10870"/>
                    <a:pt x="505" y="24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3" name="フリーフォーム 1732">
              <a:extLst>
                <a:ext uri="{FF2B5EF4-FFF2-40B4-BE49-F238E27FC236}">
                  <a16:creationId xmlns:a16="http://schemas.microsoft.com/office/drawing/2014/main" id="{F743E61B-8A7A-0728-8B9E-7A9004AB92BC}"/>
                </a:ext>
              </a:extLst>
            </p:cNvPr>
            <p:cNvSpPr/>
            <p:nvPr/>
          </p:nvSpPr>
          <p:spPr>
            <a:xfrm>
              <a:off x="10588625" y="8693150"/>
              <a:ext cx="968737" cy="32122"/>
            </a:xfrm>
            <a:custGeom>
              <a:avLst/>
              <a:gdLst>
                <a:gd name="connsiteX0" fmla="*/ 0 w 968737"/>
                <a:gd name="connsiteY0" fmla="*/ 0 h 32122"/>
                <a:gd name="connsiteX1" fmla="*/ 219075 w 968737"/>
                <a:gd name="connsiteY1" fmla="*/ 6350 h 32122"/>
                <a:gd name="connsiteX2" fmla="*/ 946150 w 968737"/>
                <a:gd name="connsiteY2" fmla="*/ 22225 h 32122"/>
                <a:gd name="connsiteX3" fmla="*/ 717550 w 968737"/>
                <a:gd name="connsiteY3" fmla="*/ 31750 h 32122"/>
                <a:gd name="connsiteX4" fmla="*/ 0 w 968737"/>
                <a:gd name="connsiteY4" fmla="*/ 0 h 3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8737" h="32122">
                  <a:moveTo>
                    <a:pt x="0" y="0"/>
                  </a:moveTo>
                  <a:lnTo>
                    <a:pt x="219075" y="6350"/>
                  </a:lnTo>
                  <a:lnTo>
                    <a:pt x="946150" y="22225"/>
                  </a:lnTo>
                  <a:cubicBezTo>
                    <a:pt x="1029229" y="26458"/>
                    <a:pt x="867304" y="33867"/>
                    <a:pt x="717550" y="31750"/>
                  </a:cubicBezTo>
                  <a:cubicBezTo>
                    <a:pt x="567796" y="29633"/>
                    <a:pt x="307710" y="19579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4" name="フリーフォーム 1733">
              <a:extLst>
                <a:ext uri="{FF2B5EF4-FFF2-40B4-BE49-F238E27FC236}">
                  <a16:creationId xmlns:a16="http://schemas.microsoft.com/office/drawing/2014/main" id="{5B65F3B6-9C90-5787-EFD4-010EBFF4DC84}"/>
                </a:ext>
              </a:extLst>
            </p:cNvPr>
            <p:cNvSpPr/>
            <p:nvPr/>
          </p:nvSpPr>
          <p:spPr>
            <a:xfrm>
              <a:off x="10744055" y="8743786"/>
              <a:ext cx="584634" cy="265898"/>
            </a:xfrm>
            <a:custGeom>
              <a:avLst/>
              <a:gdLst>
                <a:gd name="connsiteX0" fmla="*/ 145 w 584634"/>
                <a:gd name="connsiteY0" fmla="*/ 164 h 265898"/>
                <a:gd name="connsiteX1" fmla="*/ 543070 w 584634"/>
                <a:gd name="connsiteY1" fmla="*/ 250989 h 265898"/>
                <a:gd name="connsiteX2" fmla="*/ 489095 w 584634"/>
                <a:gd name="connsiteY2" fmla="*/ 212889 h 265898"/>
                <a:gd name="connsiteX3" fmla="*/ 145 w 584634"/>
                <a:gd name="connsiteY3" fmla="*/ 164 h 26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634" h="265898">
                  <a:moveTo>
                    <a:pt x="145" y="164"/>
                  </a:moveTo>
                  <a:cubicBezTo>
                    <a:pt x="9141" y="6514"/>
                    <a:pt x="461578" y="215535"/>
                    <a:pt x="543070" y="250989"/>
                  </a:cubicBezTo>
                  <a:cubicBezTo>
                    <a:pt x="624562" y="286443"/>
                    <a:pt x="575349" y="252576"/>
                    <a:pt x="489095" y="212889"/>
                  </a:cubicBezTo>
                  <a:cubicBezTo>
                    <a:pt x="402841" y="173202"/>
                    <a:pt x="-8851" y="-6186"/>
                    <a:pt x="145" y="16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5" name="フリーフォーム 1734">
              <a:extLst>
                <a:ext uri="{FF2B5EF4-FFF2-40B4-BE49-F238E27FC236}">
                  <a16:creationId xmlns:a16="http://schemas.microsoft.com/office/drawing/2014/main" id="{359A7E85-A295-16EC-1B28-FD079C65E7FA}"/>
                </a:ext>
              </a:extLst>
            </p:cNvPr>
            <p:cNvSpPr/>
            <p:nvPr/>
          </p:nvSpPr>
          <p:spPr>
            <a:xfrm>
              <a:off x="11124921" y="8785225"/>
              <a:ext cx="557561" cy="152495"/>
            </a:xfrm>
            <a:custGeom>
              <a:avLst/>
              <a:gdLst>
                <a:gd name="connsiteX0" fmla="*/ 279 w 557561"/>
                <a:gd name="connsiteY0" fmla="*/ 152400 h 152495"/>
                <a:gd name="connsiteX1" fmla="*/ 374929 w 557561"/>
                <a:gd name="connsiteY1" fmla="*/ 28575 h 152495"/>
                <a:gd name="connsiteX2" fmla="*/ 555904 w 557561"/>
                <a:gd name="connsiteY2" fmla="*/ 19050 h 152495"/>
                <a:gd name="connsiteX3" fmla="*/ 438429 w 557561"/>
                <a:gd name="connsiteY3" fmla="*/ 6350 h 152495"/>
                <a:gd name="connsiteX4" fmla="*/ 279 w 557561"/>
                <a:gd name="connsiteY4" fmla="*/ 152400 h 15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561" h="152495">
                  <a:moveTo>
                    <a:pt x="279" y="152400"/>
                  </a:moveTo>
                  <a:cubicBezTo>
                    <a:pt x="-10304" y="156104"/>
                    <a:pt x="282325" y="50800"/>
                    <a:pt x="374929" y="28575"/>
                  </a:cubicBezTo>
                  <a:cubicBezTo>
                    <a:pt x="467533" y="6350"/>
                    <a:pt x="545321" y="22754"/>
                    <a:pt x="555904" y="19050"/>
                  </a:cubicBezTo>
                  <a:cubicBezTo>
                    <a:pt x="566487" y="15346"/>
                    <a:pt x="526271" y="-12171"/>
                    <a:pt x="438429" y="6350"/>
                  </a:cubicBezTo>
                  <a:cubicBezTo>
                    <a:pt x="350587" y="24871"/>
                    <a:pt x="10862" y="148696"/>
                    <a:pt x="279" y="15240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6" name="フリーフォーム 1735">
              <a:extLst>
                <a:ext uri="{FF2B5EF4-FFF2-40B4-BE49-F238E27FC236}">
                  <a16:creationId xmlns:a16="http://schemas.microsoft.com/office/drawing/2014/main" id="{ED1EFC00-CA1A-A809-B4B0-34D1FCC49DE6}"/>
                </a:ext>
              </a:extLst>
            </p:cNvPr>
            <p:cNvSpPr/>
            <p:nvPr/>
          </p:nvSpPr>
          <p:spPr>
            <a:xfrm>
              <a:off x="9674222" y="8048408"/>
              <a:ext cx="269976" cy="254219"/>
            </a:xfrm>
            <a:custGeom>
              <a:avLst/>
              <a:gdLst>
                <a:gd name="connsiteX0" fmla="*/ 3 w 269976"/>
                <a:gd name="connsiteY0" fmla="*/ 217 h 254219"/>
                <a:gd name="connsiteX1" fmla="*/ 88903 w 269976"/>
                <a:gd name="connsiteY1" fmla="*/ 101817 h 254219"/>
                <a:gd name="connsiteX2" fmla="*/ 174628 w 269976"/>
                <a:gd name="connsiteY2" fmla="*/ 139917 h 254219"/>
                <a:gd name="connsiteX3" fmla="*/ 269878 w 269976"/>
                <a:gd name="connsiteY3" fmla="*/ 254217 h 254219"/>
                <a:gd name="connsiteX4" fmla="*/ 190503 w 269976"/>
                <a:gd name="connsiteY4" fmla="*/ 136742 h 254219"/>
                <a:gd name="connsiteX5" fmla="*/ 85728 w 269976"/>
                <a:gd name="connsiteY5" fmla="*/ 76417 h 254219"/>
                <a:gd name="connsiteX6" fmla="*/ 3 w 269976"/>
                <a:gd name="connsiteY6" fmla="*/ 217 h 25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976" h="254219">
                  <a:moveTo>
                    <a:pt x="3" y="217"/>
                  </a:moveTo>
                  <a:cubicBezTo>
                    <a:pt x="532" y="4450"/>
                    <a:pt x="59799" y="78534"/>
                    <a:pt x="88903" y="101817"/>
                  </a:cubicBezTo>
                  <a:cubicBezTo>
                    <a:pt x="118007" y="125100"/>
                    <a:pt x="144465" y="114517"/>
                    <a:pt x="174628" y="139917"/>
                  </a:cubicBezTo>
                  <a:cubicBezTo>
                    <a:pt x="204791" y="165317"/>
                    <a:pt x="267232" y="254746"/>
                    <a:pt x="269878" y="254217"/>
                  </a:cubicBezTo>
                  <a:cubicBezTo>
                    <a:pt x="272524" y="253688"/>
                    <a:pt x="221195" y="166375"/>
                    <a:pt x="190503" y="136742"/>
                  </a:cubicBezTo>
                  <a:cubicBezTo>
                    <a:pt x="159811" y="107109"/>
                    <a:pt x="114832" y="98113"/>
                    <a:pt x="85728" y="76417"/>
                  </a:cubicBezTo>
                  <a:cubicBezTo>
                    <a:pt x="56624" y="54721"/>
                    <a:pt x="-526" y="-4016"/>
                    <a:pt x="3" y="21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7" name="フリーフォーム 1736">
              <a:extLst>
                <a:ext uri="{FF2B5EF4-FFF2-40B4-BE49-F238E27FC236}">
                  <a16:creationId xmlns:a16="http://schemas.microsoft.com/office/drawing/2014/main" id="{169CA9C5-0F7B-1B26-F323-55EEF61B5438}"/>
                </a:ext>
              </a:extLst>
            </p:cNvPr>
            <p:cNvSpPr/>
            <p:nvPr/>
          </p:nvSpPr>
          <p:spPr>
            <a:xfrm>
              <a:off x="10363129" y="8727823"/>
              <a:ext cx="473265" cy="473495"/>
            </a:xfrm>
            <a:custGeom>
              <a:avLst/>
              <a:gdLst>
                <a:gd name="connsiteX0" fmla="*/ 71 w 473265"/>
                <a:gd name="connsiteY0" fmla="*/ 252 h 473495"/>
                <a:gd name="connsiteX1" fmla="*/ 260421 w 473265"/>
                <a:gd name="connsiteY1" fmla="*/ 187577 h 473495"/>
                <a:gd name="connsiteX2" fmla="*/ 473146 w 473265"/>
                <a:gd name="connsiteY2" fmla="*/ 473327 h 473495"/>
                <a:gd name="connsiteX3" fmla="*/ 285821 w 473265"/>
                <a:gd name="connsiteY3" fmla="*/ 225677 h 473495"/>
                <a:gd name="connsiteX4" fmla="*/ 71 w 473265"/>
                <a:gd name="connsiteY4" fmla="*/ 252 h 47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265" h="473495">
                  <a:moveTo>
                    <a:pt x="71" y="252"/>
                  </a:moveTo>
                  <a:cubicBezTo>
                    <a:pt x="-4162" y="-6098"/>
                    <a:pt x="181575" y="108731"/>
                    <a:pt x="260421" y="187577"/>
                  </a:cubicBezTo>
                  <a:cubicBezTo>
                    <a:pt x="339267" y="266423"/>
                    <a:pt x="468913" y="466977"/>
                    <a:pt x="473146" y="473327"/>
                  </a:cubicBezTo>
                  <a:cubicBezTo>
                    <a:pt x="477379" y="479677"/>
                    <a:pt x="367842" y="305052"/>
                    <a:pt x="285821" y="225677"/>
                  </a:cubicBezTo>
                  <a:cubicBezTo>
                    <a:pt x="203800" y="146302"/>
                    <a:pt x="4304" y="6602"/>
                    <a:pt x="71" y="25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8" name="フリーフォーム 1737">
              <a:extLst>
                <a:ext uri="{FF2B5EF4-FFF2-40B4-BE49-F238E27FC236}">
                  <a16:creationId xmlns:a16="http://schemas.microsoft.com/office/drawing/2014/main" id="{A530CED8-09CE-E534-E724-CF83256059AB}"/>
                </a:ext>
              </a:extLst>
            </p:cNvPr>
            <p:cNvSpPr/>
            <p:nvPr/>
          </p:nvSpPr>
          <p:spPr>
            <a:xfrm>
              <a:off x="10251401" y="8651245"/>
              <a:ext cx="316801" cy="380730"/>
            </a:xfrm>
            <a:custGeom>
              <a:avLst/>
              <a:gdLst>
                <a:gd name="connsiteX0" fmla="*/ 674 w 316801"/>
                <a:gd name="connsiteY0" fmla="*/ 630 h 380730"/>
                <a:gd name="connsiteX1" fmla="*/ 305474 w 316801"/>
                <a:gd name="connsiteY1" fmla="*/ 365755 h 380730"/>
                <a:gd name="connsiteX2" fmla="*/ 226099 w 316801"/>
                <a:gd name="connsiteY2" fmla="*/ 280030 h 380730"/>
                <a:gd name="connsiteX3" fmla="*/ 674 w 316801"/>
                <a:gd name="connsiteY3" fmla="*/ 630 h 38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01" h="380730">
                  <a:moveTo>
                    <a:pt x="674" y="630"/>
                  </a:moveTo>
                  <a:cubicBezTo>
                    <a:pt x="13903" y="14918"/>
                    <a:pt x="267903" y="319188"/>
                    <a:pt x="305474" y="365755"/>
                  </a:cubicBezTo>
                  <a:cubicBezTo>
                    <a:pt x="343045" y="412322"/>
                    <a:pt x="279545" y="340884"/>
                    <a:pt x="226099" y="280030"/>
                  </a:cubicBezTo>
                  <a:cubicBezTo>
                    <a:pt x="172653" y="219176"/>
                    <a:pt x="-12555" y="-13658"/>
                    <a:pt x="674" y="63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9" name="フリーフォーム 1738">
              <a:extLst>
                <a:ext uri="{FF2B5EF4-FFF2-40B4-BE49-F238E27FC236}">
                  <a16:creationId xmlns:a16="http://schemas.microsoft.com/office/drawing/2014/main" id="{8C3CAD7A-493C-C976-942E-2BB3C3409081}"/>
                </a:ext>
              </a:extLst>
            </p:cNvPr>
            <p:cNvSpPr/>
            <p:nvPr/>
          </p:nvSpPr>
          <p:spPr>
            <a:xfrm>
              <a:off x="10991368" y="7771643"/>
              <a:ext cx="270765" cy="225720"/>
            </a:xfrm>
            <a:custGeom>
              <a:avLst/>
              <a:gdLst>
                <a:gd name="connsiteX0" fmla="*/ 482 w 270765"/>
                <a:gd name="connsiteY0" fmla="*/ 757 h 225720"/>
                <a:gd name="connsiteX1" fmla="*/ 260832 w 270765"/>
                <a:gd name="connsiteY1" fmla="*/ 219832 h 225720"/>
                <a:gd name="connsiteX2" fmla="*/ 197332 w 270765"/>
                <a:gd name="connsiteY2" fmla="*/ 149982 h 225720"/>
                <a:gd name="connsiteX3" fmla="*/ 482 w 270765"/>
                <a:gd name="connsiteY3" fmla="*/ 757 h 22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765" h="225720">
                  <a:moveTo>
                    <a:pt x="482" y="757"/>
                  </a:moveTo>
                  <a:cubicBezTo>
                    <a:pt x="11065" y="12399"/>
                    <a:pt x="228024" y="194961"/>
                    <a:pt x="260832" y="219832"/>
                  </a:cubicBezTo>
                  <a:cubicBezTo>
                    <a:pt x="293640" y="244703"/>
                    <a:pt x="238078" y="184907"/>
                    <a:pt x="197332" y="149982"/>
                  </a:cubicBezTo>
                  <a:cubicBezTo>
                    <a:pt x="156586" y="115057"/>
                    <a:pt x="-10101" y="-10885"/>
                    <a:pt x="482" y="75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0" name="フリーフォーム 1739">
              <a:extLst>
                <a:ext uri="{FF2B5EF4-FFF2-40B4-BE49-F238E27FC236}">
                  <a16:creationId xmlns:a16="http://schemas.microsoft.com/office/drawing/2014/main" id="{2499B052-68DA-B6BF-9FB0-9E9D9A072472}"/>
                </a:ext>
              </a:extLst>
            </p:cNvPr>
            <p:cNvSpPr/>
            <p:nvPr/>
          </p:nvSpPr>
          <p:spPr>
            <a:xfrm>
              <a:off x="11061700" y="8099259"/>
              <a:ext cx="612775" cy="273252"/>
            </a:xfrm>
            <a:custGeom>
              <a:avLst/>
              <a:gdLst>
                <a:gd name="connsiteX0" fmla="*/ 0 w 612775"/>
                <a:gd name="connsiteY0" fmla="*/ 166 h 273252"/>
                <a:gd name="connsiteX1" fmla="*/ 330200 w 612775"/>
                <a:gd name="connsiteY1" fmla="*/ 89066 h 273252"/>
                <a:gd name="connsiteX2" fmla="*/ 612775 w 612775"/>
                <a:gd name="connsiteY2" fmla="*/ 273216 h 273252"/>
                <a:gd name="connsiteX3" fmla="*/ 330200 w 612775"/>
                <a:gd name="connsiteY3" fmla="*/ 73191 h 273252"/>
                <a:gd name="connsiteX4" fmla="*/ 0 w 612775"/>
                <a:gd name="connsiteY4" fmla="*/ 166 h 27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775" h="273252">
                  <a:moveTo>
                    <a:pt x="0" y="166"/>
                  </a:moveTo>
                  <a:cubicBezTo>
                    <a:pt x="0" y="2812"/>
                    <a:pt x="228071" y="43558"/>
                    <a:pt x="330200" y="89066"/>
                  </a:cubicBezTo>
                  <a:cubicBezTo>
                    <a:pt x="432329" y="134574"/>
                    <a:pt x="612775" y="275862"/>
                    <a:pt x="612775" y="273216"/>
                  </a:cubicBezTo>
                  <a:cubicBezTo>
                    <a:pt x="612775" y="270570"/>
                    <a:pt x="429154" y="119758"/>
                    <a:pt x="330200" y="73191"/>
                  </a:cubicBezTo>
                  <a:cubicBezTo>
                    <a:pt x="231246" y="26624"/>
                    <a:pt x="0" y="-2480"/>
                    <a:pt x="0" y="16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1" name="フリーフォーム 1740">
              <a:extLst>
                <a:ext uri="{FF2B5EF4-FFF2-40B4-BE49-F238E27FC236}">
                  <a16:creationId xmlns:a16="http://schemas.microsoft.com/office/drawing/2014/main" id="{C1F678F4-3F1B-AF05-1D7E-4AD3E4353E5A}"/>
                </a:ext>
              </a:extLst>
            </p:cNvPr>
            <p:cNvSpPr/>
            <p:nvPr/>
          </p:nvSpPr>
          <p:spPr>
            <a:xfrm>
              <a:off x="10630200" y="8108541"/>
              <a:ext cx="180736" cy="425861"/>
            </a:xfrm>
            <a:custGeom>
              <a:avLst/>
              <a:gdLst>
                <a:gd name="connsiteX0" fmla="*/ 2875 w 180736"/>
                <a:gd name="connsiteY0" fmla="*/ 409 h 425861"/>
                <a:gd name="connsiteX1" fmla="*/ 25100 w 180736"/>
                <a:gd name="connsiteY1" fmla="*/ 213134 h 425861"/>
                <a:gd name="connsiteX2" fmla="*/ 37800 w 180736"/>
                <a:gd name="connsiteY2" fmla="*/ 270284 h 425861"/>
                <a:gd name="connsiteX3" fmla="*/ 180675 w 180736"/>
                <a:gd name="connsiteY3" fmla="*/ 425859 h 425861"/>
                <a:gd name="connsiteX4" fmla="*/ 18750 w 180736"/>
                <a:gd name="connsiteY4" fmla="*/ 273459 h 425861"/>
                <a:gd name="connsiteX5" fmla="*/ 2875 w 180736"/>
                <a:gd name="connsiteY5" fmla="*/ 409 h 42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736" h="425861">
                  <a:moveTo>
                    <a:pt x="2875" y="409"/>
                  </a:moveTo>
                  <a:cubicBezTo>
                    <a:pt x="3933" y="-9645"/>
                    <a:pt x="19279" y="168155"/>
                    <a:pt x="25100" y="213134"/>
                  </a:cubicBezTo>
                  <a:cubicBezTo>
                    <a:pt x="30921" y="258113"/>
                    <a:pt x="11871" y="234830"/>
                    <a:pt x="37800" y="270284"/>
                  </a:cubicBezTo>
                  <a:cubicBezTo>
                    <a:pt x="63729" y="305738"/>
                    <a:pt x="183850" y="425330"/>
                    <a:pt x="180675" y="425859"/>
                  </a:cubicBezTo>
                  <a:cubicBezTo>
                    <a:pt x="177500" y="426388"/>
                    <a:pt x="46267" y="340134"/>
                    <a:pt x="18750" y="273459"/>
                  </a:cubicBezTo>
                  <a:cubicBezTo>
                    <a:pt x="-8767" y="206784"/>
                    <a:pt x="1817" y="10463"/>
                    <a:pt x="2875" y="40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2" name="フリーフォーム 1741">
              <a:extLst>
                <a:ext uri="{FF2B5EF4-FFF2-40B4-BE49-F238E27FC236}">
                  <a16:creationId xmlns:a16="http://schemas.microsoft.com/office/drawing/2014/main" id="{E666296F-418A-20A4-2B2A-006D9964EB8E}"/>
                </a:ext>
              </a:extLst>
            </p:cNvPr>
            <p:cNvSpPr/>
            <p:nvPr/>
          </p:nvSpPr>
          <p:spPr>
            <a:xfrm>
              <a:off x="10829233" y="8289278"/>
              <a:ext cx="477541" cy="256346"/>
            </a:xfrm>
            <a:custGeom>
              <a:avLst/>
              <a:gdLst>
                <a:gd name="connsiteX0" fmla="*/ 692 w 477541"/>
                <a:gd name="connsiteY0" fmla="*/ 647 h 256346"/>
                <a:gd name="connsiteX1" fmla="*/ 457892 w 477541"/>
                <a:gd name="connsiteY1" fmla="*/ 248297 h 256346"/>
                <a:gd name="connsiteX2" fmla="*/ 356292 w 477541"/>
                <a:gd name="connsiteY2" fmla="*/ 178447 h 256346"/>
                <a:gd name="connsiteX3" fmla="*/ 692 w 477541"/>
                <a:gd name="connsiteY3" fmla="*/ 647 h 25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541" h="256346">
                  <a:moveTo>
                    <a:pt x="692" y="647"/>
                  </a:moveTo>
                  <a:cubicBezTo>
                    <a:pt x="17625" y="12289"/>
                    <a:pt x="398625" y="218664"/>
                    <a:pt x="457892" y="248297"/>
                  </a:cubicBezTo>
                  <a:cubicBezTo>
                    <a:pt x="517159" y="277930"/>
                    <a:pt x="430375" y="219193"/>
                    <a:pt x="356292" y="178447"/>
                  </a:cubicBezTo>
                  <a:cubicBezTo>
                    <a:pt x="282209" y="137701"/>
                    <a:pt x="-16241" y="-10995"/>
                    <a:pt x="692" y="64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3" name="フリーフォーム 1742">
              <a:extLst>
                <a:ext uri="{FF2B5EF4-FFF2-40B4-BE49-F238E27FC236}">
                  <a16:creationId xmlns:a16="http://schemas.microsoft.com/office/drawing/2014/main" id="{19D4F656-28FA-5A51-E822-A92BF504A89D}"/>
                </a:ext>
              </a:extLst>
            </p:cNvPr>
            <p:cNvSpPr/>
            <p:nvPr/>
          </p:nvSpPr>
          <p:spPr>
            <a:xfrm>
              <a:off x="10311871" y="7565469"/>
              <a:ext cx="564505" cy="368245"/>
            </a:xfrm>
            <a:custGeom>
              <a:avLst/>
              <a:gdLst>
                <a:gd name="connsiteX0" fmla="*/ 529 w 564505"/>
                <a:gd name="connsiteY0" fmla="*/ 556 h 368245"/>
                <a:gd name="connsiteX1" fmla="*/ 537104 w 564505"/>
                <a:gd name="connsiteY1" fmla="*/ 352981 h 368245"/>
                <a:gd name="connsiteX2" fmla="*/ 438679 w 564505"/>
                <a:gd name="connsiteY2" fmla="*/ 273606 h 368245"/>
                <a:gd name="connsiteX3" fmla="*/ 529 w 564505"/>
                <a:gd name="connsiteY3" fmla="*/ 556 h 36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505" h="368245">
                  <a:moveTo>
                    <a:pt x="529" y="556"/>
                  </a:moveTo>
                  <a:cubicBezTo>
                    <a:pt x="16933" y="13785"/>
                    <a:pt x="464079" y="307473"/>
                    <a:pt x="537104" y="352981"/>
                  </a:cubicBezTo>
                  <a:cubicBezTo>
                    <a:pt x="610129" y="398489"/>
                    <a:pt x="523346" y="333402"/>
                    <a:pt x="438679" y="273606"/>
                  </a:cubicBezTo>
                  <a:cubicBezTo>
                    <a:pt x="354012" y="213810"/>
                    <a:pt x="-15875" y="-12673"/>
                    <a:pt x="529" y="55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4" name="フリーフォーム 1743">
              <a:extLst>
                <a:ext uri="{FF2B5EF4-FFF2-40B4-BE49-F238E27FC236}">
                  <a16:creationId xmlns:a16="http://schemas.microsoft.com/office/drawing/2014/main" id="{7BF858F5-5410-ABF2-85A9-17193B63E79F}"/>
                </a:ext>
              </a:extLst>
            </p:cNvPr>
            <p:cNvSpPr/>
            <p:nvPr/>
          </p:nvSpPr>
          <p:spPr>
            <a:xfrm>
              <a:off x="10486870" y="8093048"/>
              <a:ext cx="108141" cy="384291"/>
            </a:xfrm>
            <a:custGeom>
              <a:avLst/>
              <a:gdLst>
                <a:gd name="connsiteX0" fmla="*/ 155 w 108141"/>
                <a:gd name="connsiteY0" fmla="*/ 27 h 384291"/>
                <a:gd name="connsiteX1" fmla="*/ 41430 w 108141"/>
                <a:gd name="connsiteY1" fmla="*/ 247677 h 384291"/>
                <a:gd name="connsiteX2" fmla="*/ 108105 w 108141"/>
                <a:gd name="connsiteY2" fmla="*/ 384202 h 384291"/>
                <a:gd name="connsiteX3" fmla="*/ 31905 w 108141"/>
                <a:gd name="connsiteY3" fmla="*/ 263552 h 384291"/>
                <a:gd name="connsiteX4" fmla="*/ 155 w 108141"/>
                <a:gd name="connsiteY4" fmla="*/ 27 h 38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141" h="384291">
                  <a:moveTo>
                    <a:pt x="155" y="27"/>
                  </a:moveTo>
                  <a:cubicBezTo>
                    <a:pt x="1743" y="-2619"/>
                    <a:pt x="23438" y="183648"/>
                    <a:pt x="41430" y="247677"/>
                  </a:cubicBezTo>
                  <a:cubicBezTo>
                    <a:pt x="59422" y="311706"/>
                    <a:pt x="109693" y="381556"/>
                    <a:pt x="108105" y="384202"/>
                  </a:cubicBezTo>
                  <a:cubicBezTo>
                    <a:pt x="106518" y="386848"/>
                    <a:pt x="54659" y="330227"/>
                    <a:pt x="31905" y="263552"/>
                  </a:cubicBezTo>
                  <a:cubicBezTo>
                    <a:pt x="9151" y="196877"/>
                    <a:pt x="-1433" y="2673"/>
                    <a:pt x="155" y="2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5" name="フリーフォーム 1744">
              <a:extLst>
                <a:ext uri="{FF2B5EF4-FFF2-40B4-BE49-F238E27FC236}">
                  <a16:creationId xmlns:a16="http://schemas.microsoft.com/office/drawing/2014/main" id="{B6A93160-9FA3-932D-70A2-29B076A98FB6}"/>
                </a:ext>
              </a:extLst>
            </p:cNvPr>
            <p:cNvSpPr/>
            <p:nvPr/>
          </p:nvSpPr>
          <p:spPr>
            <a:xfrm>
              <a:off x="10969164" y="9060691"/>
              <a:ext cx="778799" cy="292861"/>
            </a:xfrm>
            <a:custGeom>
              <a:avLst/>
              <a:gdLst>
                <a:gd name="connsiteX0" fmla="*/ 3636 w 778799"/>
                <a:gd name="connsiteY0" fmla="*/ 3934 h 292861"/>
                <a:gd name="connsiteX1" fmla="*/ 286211 w 778799"/>
                <a:gd name="connsiteY1" fmla="*/ 169034 h 292861"/>
                <a:gd name="connsiteX2" fmla="*/ 375111 w 778799"/>
                <a:gd name="connsiteY2" fmla="*/ 257934 h 292861"/>
                <a:gd name="connsiteX3" fmla="*/ 267161 w 778799"/>
                <a:gd name="connsiteY3" fmla="*/ 210309 h 292861"/>
                <a:gd name="connsiteX4" fmla="*/ 778336 w 778799"/>
                <a:gd name="connsiteY4" fmla="*/ 292859 h 292861"/>
                <a:gd name="connsiteX5" fmla="*/ 356061 w 778799"/>
                <a:gd name="connsiteY5" fmla="*/ 207134 h 292861"/>
                <a:gd name="connsiteX6" fmla="*/ 225886 w 778799"/>
                <a:gd name="connsiteY6" fmla="*/ 124584 h 292861"/>
                <a:gd name="connsiteX7" fmla="*/ 130636 w 778799"/>
                <a:gd name="connsiteY7" fmla="*/ 54734 h 292861"/>
                <a:gd name="connsiteX8" fmla="*/ 3636 w 778799"/>
                <a:gd name="connsiteY8" fmla="*/ 3934 h 292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8799" h="292861">
                  <a:moveTo>
                    <a:pt x="3636" y="3934"/>
                  </a:moveTo>
                  <a:cubicBezTo>
                    <a:pt x="29565" y="22984"/>
                    <a:pt x="224299" y="126701"/>
                    <a:pt x="286211" y="169034"/>
                  </a:cubicBezTo>
                  <a:cubicBezTo>
                    <a:pt x="348123" y="211367"/>
                    <a:pt x="378286" y="251055"/>
                    <a:pt x="375111" y="257934"/>
                  </a:cubicBezTo>
                  <a:cubicBezTo>
                    <a:pt x="371936" y="264813"/>
                    <a:pt x="199957" y="204488"/>
                    <a:pt x="267161" y="210309"/>
                  </a:cubicBezTo>
                  <a:cubicBezTo>
                    <a:pt x="334365" y="216130"/>
                    <a:pt x="763519" y="293388"/>
                    <a:pt x="778336" y="292859"/>
                  </a:cubicBezTo>
                  <a:cubicBezTo>
                    <a:pt x="793153" y="292330"/>
                    <a:pt x="448136" y="235180"/>
                    <a:pt x="356061" y="207134"/>
                  </a:cubicBezTo>
                  <a:cubicBezTo>
                    <a:pt x="263986" y="179088"/>
                    <a:pt x="263457" y="149984"/>
                    <a:pt x="225886" y="124584"/>
                  </a:cubicBezTo>
                  <a:cubicBezTo>
                    <a:pt x="188315" y="99184"/>
                    <a:pt x="163444" y="69022"/>
                    <a:pt x="130636" y="54734"/>
                  </a:cubicBezTo>
                  <a:cubicBezTo>
                    <a:pt x="97828" y="40447"/>
                    <a:pt x="-22293" y="-15116"/>
                    <a:pt x="3636" y="393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6" name="フリーフォーム 1745">
              <a:extLst>
                <a:ext uri="{FF2B5EF4-FFF2-40B4-BE49-F238E27FC236}">
                  <a16:creationId xmlns:a16="http://schemas.microsoft.com/office/drawing/2014/main" id="{F70A117F-9E3A-EBC9-BAD2-DC4F4C62CABF}"/>
                </a:ext>
              </a:extLst>
            </p:cNvPr>
            <p:cNvSpPr/>
            <p:nvPr/>
          </p:nvSpPr>
          <p:spPr>
            <a:xfrm>
              <a:off x="11016322" y="9042258"/>
              <a:ext cx="864548" cy="105399"/>
            </a:xfrm>
            <a:custGeom>
              <a:avLst/>
              <a:gdLst>
                <a:gd name="connsiteX0" fmla="*/ 928 w 864548"/>
                <a:gd name="connsiteY0" fmla="*/ 35067 h 105399"/>
                <a:gd name="connsiteX1" fmla="*/ 369228 w 864548"/>
                <a:gd name="connsiteY1" fmla="*/ 142 h 105399"/>
                <a:gd name="connsiteX2" fmla="*/ 207303 w 864548"/>
                <a:gd name="connsiteY2" fmla="*/ 50942 h 105399"/>
                <a:gd name="connsiteX3" fmla="*/ 385103 w 864548"/>
                <a:gd name="connsiteY3" fmla="*/ 95392 h 105399"/>
                <a:gd name="connsiteX4" fmla="*/ 864528 w 864548"/>
                <a:gd name="connsiteY4" fmla="*/ 104917 h 105399"/>
                <a:gd name="connsiteX5" fmla="*/ 366053 w 864548"/>
                <a:gd name="connsiteY5" fmla="*/ 85867 h 105399"/>
                <a:gd name="connsiteX6" fmla="*/ 197778 w 864548"/>
                <a:gd name="connsiteY6" fmla="*/ 35067 h 105399"/>
                <a:gd name="connsiteX7" fmla="*/ 261278 w 864548"/>
                <a:gd name="connsiteY7" fmla="*/ 16017 h 105399"/>
                <a:gd name="connsiteX8" fmla="*/ 928 w 864548"/>
                <a:gd name="connsiteY8" fmla="*/ 35067 h 10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548" h="105399">
                  <a:moveTo>
                    <a:pt x="928" y="35067"/>
                  </a:moveTo>
                  <a:cubicBezTo>
                    <a:pt x="18920" y="32421"/>
                    <a:pt x="334832" y="-2504"/>
                    <a:pt x="369228" y="142"/>
                  </a:cubicBezTo>
                  <a:cubicBezTo>
                    <a:pt x="403624" y="2788"/>
                    <a:pt x="204657" y="35067"/>
                    <a:pt x="207303" y="50942"/>
                  </a:cubicBezTo>
                  <a:cubicBezTo>
                    <a:pt x="209949" y="66817"/>
                    <a:pt x="275566" y="86396"/>
                    <a:pt x="385103" y="95392"/>
                  </a:cubicBezTo>
                  <a:cubicBezTo>
                    <a:pt x="494640" y="104388"/>
                    <a:pt x="867703" y="106504"/>
                    <a:pt x="864528" y="104917"/>
                  </a:cubicBezTo>
                  <a:cubicBezTo>
                    <a:pt x="861353" y="103330"/>
                    <a:pt x="477178" y="97509"/>
                    <a:pt x="366053" y="85867"/>
                  </a:cubicBezTo>
                  <a:cubicBezTo>
                    <a:pt x="254928" y="74225"/>
                    <a:pt x="215240" y="46709"/>
                    <a:pt x="197778" y="35067"/>
                  </a:cubicBezTo>
                  <a:cubicBezTo>
                    <a:pt x="180316" y="23425"/>
                    <a:pt x="290382" y="17075"/>
                    <a:pt x="261278" y="16017"/>
                  </a:cubicBezTo>
                  <a:cubicBezTo>
                    <a:pt x="232174" y="14959"/>
                    <a:pt x="-17064" y="37713"/>
                    <a:pt x="928" y="3506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7" name="フリーフォーム 1746">
              <a:extLst>
                <a:ext uri="{FF2B5EF4-FFF2-40B4-BE49-F238E27FC236}">
                  <a16:creationId xmlns:a16="http://schemas.microsoft.com/office/drawing/2014/main" id="{432D6C15-18D7-8C71-1D20-50D34440BCB5}"/>
                </a:ext>
              </a:extLst>
            </p:cNvPr>
            <p:cNvSpPr/>
            <p:nvPr/>
          </p:nvSpPr>
          <p:spPr>
            <a:xfrm>
              <a:off x="11311456" y="8833316"/>
              <a:ext cx="344546" cy="140074"/>
            </a:xfrm>
            <a:custGeom>
              <a:avLst/>
              <a:gdLst>
                <a:gd name="connsiteX0" fmla="*/ 1069 w 344546"/>
                <a:gd name="connsiteY0" fmla="*/ 139234 h 140074"/>
                <a:gd name="connsiteX1" fmla="*/ 334444 w 344546"/>
                <a:gd name="connsiteY1" fmla="*/ 2709 h 140074"/>
                <a:gd name="connsiteX2" fmla="*/ 232844 w 344546"/>
                <a:gd name="connsiteY2" fmla="*/ 56684 h 140074"/>
                <a:gd name="connsiteX3" fmla="*/ 1069 w 344546"/>
                <a:gd name="connsiteY3" fmla="*/ 139234 h 14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546" h="140074">
                  <a:moveTo>
                    <a:pt x="1069" y="139234"/>
                  </a:moveTo>
                  <a:cubicBezTo>
                    <a:pt x="18002" y="130238"/>
                    <a:pt x="295815" y="16467"/>
                    <a:pt x="334444" y="2709"/>
                  </a:cubicBezTo>
                  <a:cubicBezTo>
                    <a:pt x="373073" y="-11049"/>
                    <a:pt x="292640" y="30755"/>
                    <a:pt x="232844" y="56684"/>
                  </a:cubicBezTo>
                  <a:cubicBezTo>
                    <a:pt x="173048" y="82613"/>
                    <a:pt x="-15864" y="148230"/>
                    <a:pt x="1069" y="13923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8" name="フリーフォーム 1747">
              <a:extLst>
                <a:ext uri="{FF2B5EF4-FFF2-40B4-BE49-F238E27FC236}">
                  <a16:creationId xmlns:a16="http://schemas.microsoft.com/office/drawing/2014/main" id="{7396BB6D-3694-8FEF-0DC6-36559267126D}"/>
                </a:ext>
              </a:extLst>
            </p:cNvPr>
            <p:cNvSpPr/>
            <p:nvPr/>
          </p:nvSpPr>
          <p:spPr>
            <a:xfrm>
              <a:off x="11410354" y="8934018"/>
              <a:ext cx="728140" cy="175260"/>
            </a:xfrm>
            <a:custGeom>
              <a:avLst/>
              <a:gdLst>
                <a:gd name="connsiteX0" fmla="*/ 596 w 728140"/>
                <a:gd name="connsiteY0" fmla="*/ 86157 h 175260"/>
                <a:gd name="connsiteX1" fmla="*/ 448271 w 728140"/>
                <a:gd name="connsiteY1" fmla="*/ 105207 h 175260"/>
                <a:gd name="connsiteX2" fmla="*/ 410171 w 728140"/>
                <a:gd name="connsiteY2" fmla="*/ 89332 h 175260"/>
                <a:gd name="connsiteX3" fmla="*/ 489546 w 728140"/>
                <a:gd name="connsiteY3" fmla="*/ 60757 h 175260"/>
                <a:gd name="connsiteX4" fmla="*/ 441921 w 728140"/>
                <a:gd name="connsiteY4" fmla="*/ 3607 h 175260"/>
                <a:gd name="connsiteX5" fmla="*/ 727671 w 728140"/>
                <a:gd name="connsiteY5" fmla="*/ 175057 h 175260"/>
                <a:gd name="connsiteX6" fmla="*/ 508596 w 728140"/>
                <a:gd name="connsiteY6" fmla="*/ 38532 h 175260"/>
                <a:gd name="connsiteX7" fmla="*/ 483196 w 728140"/>
                <a:gd name="connsiteY7" fmla="*/ 44882 h 175260"/>
                <a:gd name="connsiteX8" fmla="*/ 356196 w 728140"/>
                <a:gd name="connsiteY8" fmla="*/ 79807 h 175260"/>
                <a:gd name="connsiteX9" fmla="*/ 596 w 728140"/>
                <a:gd name="connsiteY9" fmla="*/ 86157 h 17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140" h="175260">
                  <a:moveTo>
                    <a:pt x="596" y="86157"/>
                  </a:moveTo>
                  <a:cubicBezTo>
                    <a:pt x="15942" y="90390"/>
                    <a:pt x="380009" y="104678"/>
                    <a:pt x="448271" y="105207"/>
                  </a:cubicBezTo>
                  <a:cubicBezTo>
                    <a:pt x="516533" y="105736"/>
                    <a:pt x="403292" y="96740"/>
                    <a:pt x="410171" y="89332"/>
                  </a:cubicBezTo>
                  <a:cubicBezTo>
                    <a:pt x="417050" y="81924"/>
                    <a:pt x="484254" y="75044"/>
                    <a:pt x="489546" y="60757"/>
                  </a:cubicBezTo>
                  <a:cubicBezTo>
                    <a:pt x="494838" y="46470"/>
                    <a:pt x="402233" y="-15443"/>
                    <a:pt x="441921" y="3607"/>
                  </a:cubicBezTo>
                  <a:cubicBezTo>
                    <a:pt x="481609" y="22657"/>
                    <a:pt x="716559" y="169236"/>
                    <a:pt x="727671" y="175057"/>
                  </a:cubicBezTo>
                  <a:cubicBezTo>
                    <a:pt x="738783" y="180878"/>
                    <a:pt x="549342" y="60228"/>
                    <a:pt x="508596" y="38532"/>
                  </a:cubicBezTo>
                  <a:cubicBezTo>
                    <a:pt x="467850" y="16836"/>
                    <a:pt x="483196" y="44882"/>
                    <a:pt x="483196" y="44882"/>
                  </a:cubicBezTo>
                  <a:cubicBezTo>
                    <a:pt x="457796" y="51761"/>
                    <a:pt x="441921" y="72399"/>
                    <a:pt x="356196" y="79807"/>
                  </a:cubicBezTo>
                  <a:cubicBezTo>
                    <a:pt x="270471" y="87215"/>
                    <a:pt x="-14750" y="81924"/>
                    <a:pt x="596" y="8615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9" name="フリーフォーム 1748">
              <a:extLst>
                <a:ext uri="{FF2B5EF4-FFF2-40B4-BE49-F238E27FC236}">
                  <a16:creationId xmlns:a16="http://schemas.microsoft.com/office/drawing/2014/main" id="{447CC16C-EB0F-9501-FF1F-6CCE61429B6E}"/>
                </a:ext>
              </a:extLst>
            </p:cNvPr>
            <p:cNvSpPr/>
            <p:nvPr/>
          </p:nvSpPr>
          <p:spPr>
            <a:xfrm>
              <a:off x="10869538" y="8638545"/>
              <a:ext cx="574480" cy="32585"/>
            </a:xfrm>
            <a:custGeom>
              <a:avLst/>
              <a:gdLst>
                <a:gd name="connsiteX0" fmla="*/ 1662 w 574480"/>
                <a:gd name="connsiteY0" fmla="*/ 630 h 32585"/>
                <a:gd name="connsiteX1" fmla="*/ 557287 w 574480"/>
                <a:gd name="connsiteY1" fmla="*/ 32380 h 32585"/>
                <a:gd name="connsiteX2" fmla="*/ 392187 w 574480"/>
                <a:gd name="connsiteY2" fmla="*/ 13330 h 32585"/>
                <a:gd name="connsiteX3" fmla="*/ 1662 w 574480"/>
                <a:gd name="connsiteY3" fmla="*/ 630 h 3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480" h="32585">
                  <a:moveTo>
                    <a:pt x="1662" y="630"/>
                  </a:moveTo>
                  <a:cubicBezTo>
                    <a:pt x="29179" y="3805"/>
                    <a:pt x="492200" y="30263"/>
                    <a:pt x="557287" y="32380"/>
                  </a:cubicBezTo>
                  <a:cubicBezTo>
                    <a:pt x="622374" y="34497"/>
                    <a:pt x="488495" y="19680"/>
                    <a:pt x="392187" y="13330"/>
                  </a:cubicBezTo>
                  <a:cubicBezTo>
                    <a:pt x="295879" y="6980"/>
                    <a:pt x="-25855" y="-2545"/>
                    <a:pt x="1662" y="63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0" name="フリーフォーム 1749">
              <a:extLst>
                <a:ext uri="{FF2B5EF4-FFF2-40B4-BE49-F238E27FC236}">
                  <a16:creationId xmlns:a16="http://schemas.microsoft.com/office/drawing/2014/main" id="{539B82AF-3549-C8E1-6713-5AB94E39E04A}"/>
                </a:ext>
              </a:extLst>
            </p:cNvPr>
            <p:cNvSpPr/>
            <p:nvPr/>
          </p:nvSpPr>
          <p:spPr>
            <a:xfrm>
              <a:off x="12177895" y="8930187"/>
              <a:ext cx="292018" cy="169120"/>
            </a:xfrm>
            <a:custGeom>
              <a:avLst/>
              <a:gdLst>
                <a:gd name="connsiteX0" fmla="*/ 1405 w 292018"/>
                <a:gd name="connsiteY0" fmla="*/ 1088 h 169120"/>
                <a:gd name="connsiteX1" fmla="*/ 277630 w 292018"/>
                <a:gd name="connsiteY1" fmla="*/ 163013 h 169120"/>
                <a:gd name="connsiteX2" fmla="*/ 255405 w 292018"/>
                <a:gd name="connsiteY2" fmla="*/ 137613 h 169120"/>
                <a:gd name="connsiteX3" fmla="*/ 137930 w 292018"/>
                <a:gd name="connsiteY3" fmla="*/ 10613 h 169120"/>
                <a:gd name="connsiteX4" fmla="*/ 242705 w 292018"/>
                <a:gd name="connsiteY4" fmla="*/ 109038 h 169120"/>
                <a:gd name="connsiteX5" fmla="*/ 172855 w 292018"/>
                <a:gd name="connsiteY5" fmla="*/ 93163 h 169120"/>
                <a:gd name="connsiteX6" fmla="*/ 1405 w 292018"/>
                <a:gd name="connsiteY6" fmla="*/ 1088 h 16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018" h="169120">
                  <a:moveTo>
                    <a:pt x="1405" y="1088"/>
                  </a:moveTo>
                  <a:cubicBezTo>
                    <a:pt x="18867" y="12730"/>
                    <a:pt x="277630" y="163013"/>
                    <a:pt x="277630" y="163013"/>
                  </a:cubicBezTo>
                  <a:cubicBezTo>
                    <a:pt x="319963" y="185767"/>
                    <a:pt x="255405" y="137613"/>
                    <a:pt x="255405" y="137613"/>
                  </a:cubicBezTo>
                  <a:cubicBezTo>
                    <a:pt x="232122" y="112213"/>
                    <a:pt x="140047" y="15375"/>
                    <a:pt x="137930" y="10613"/>
                  </a:cubicBezTo>
                  <a:cubicBezTo>
                    <a:pt x="135813" y="5851"/>
                    <a:pt x="236884" y="95280"/>
                    <a:pt x="242705" y="109038"/>
                  </a:cubicBezTo>
                  <a:cubicBezTo>
                    <a:pt x="248526" y="122796"/>
                    <a:pt x="211484" y="111684"/>
                    <a:pt x="172855" y="93163"/>
                  </a:cubicBezTo>
                  <a:cubicBezTo>
                    <a:pt x="134226" y="74642"/>
                    <a:pt x="-16057" y="-10554"/>
                    <a:pt x="1405" y="108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1" name="フリーフォーム 1750">
              <a:extLst>
                <a:ext uri="{FF2B5EF4-FFF2-40B4-BE49-F238E27FC236}">
                  <a16:creationId xmlns:a16="http://schemas.microsoft.com/office/drawing/2014/main" id="{6992F2BE-3EBD-01D8-A9E8-40BF5EF8674B}"/>
                </a:ext>
              </a:extLst>
            </p:cNvPr>
            <p:cNvSpPr/>
            <p:nvPr/>
          </p:nvSpPr>
          <p:spPr>
            <a:xfrm>
              <a:off x="10539369" y="7356098"/>
              <a:ext cx="144906" cy="287319"/>
            </a:xfrm>
            <a:custGeom>
              <a:avLst/>
              <a:gdLst>
                <a:gd name="connsiteX0" fmla="*/ 1631 w 144906"/>
                <a:gd name="connsiteY0" fmla="*/ 377 h 287319"/>
                <a:gd name="connsiteX1" fmla="*/ 14331 w 144906"/>
                <a:gd name="connsiteY1" fmla="*/ 203577 h 287319"/>
                <a:gd name="connsiteX2" fmla="*/ 17506 w 144906"/>
                <a:gd name="connsiteY2" fmla="*/ 235327 h 287319"/>
                <a:gd name="connsiteX3" fmla="*/ 144506 w 144906"/>
                <a:gd name="connsiteY3" fmla="*/ 279777 h 287319"/>
                <a:gd name="connsiteX4" fmla="*/ 55606 w 144906"/>
                <a:gd name="connsiteY4" fmla="*/ 260727 h 287319"/>
                <a:gd name="connsiteX5" fmla="*/ 1631 w 144906"/>
                <a:gd name="connsiteY5" fmla="*/ 377 h 287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06" h="287319">
                  <a:moveTo>
                    <a:pt x="1631" y="377"/>
                  </a:moveTo>
                  <a:cubicBezTo>
                    <a:pt x="-5248" y="-9148"/>
                    <a:pt x="11685" y="164419"/>
                    <a:pt x="14331" y="203577"/>
                  </a:cubicBezTo>
                  <a:cubicBezTo>
                    <a:pt x="16977" y="242735"/>
                    <a:pt x="-4190" y="222627"/>
                    <a:pt x="17506" y="235327"/>
                  </a:cubicBezTo>
                  <a:cubicBezTo>
                    <a:pt x="39202" y="248027"/>
                    <a:pt x="138156" y="275544"/>
                    <a:pt x="144506" y="279777"/>
                  </a:cubicBezTo>
                  <a:cubicBezTo>
                    <a:pt x="150856" y="284010"/>
                    <a:pt x="79948" y="302002"/>
                    <a:pt x="55606" y="260727"/>
                  </a:cubicBezTo>
                  <a:cubicBezTo>
                    <a:pt x="31264" y="219452"/>
                    <a:pt x="8510" y="9902"/>
                    <a:pt x="1631" y="37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91" name="グループ化 1790">
            <a:extLst>
              <a:ext uri="{FF2B5EF4-FFF2-40B4-BE49-F238E27FC236}">
                <a16:creationId xmlns:a16="http://schemas.microsoft.com/office/drawing/2014/main" id="{B73E4466-17E5-9280-BCFF-DEDEB07801AF}"/>
              </a:ext>
            </a:extLst>
          </p:cNvPr>
          <p:cNvGrpSpPr/>
          <p:nvPr/>
        </p:nvGrpSpPr>
        <p:grpSpPr>
          <a:xfrm rot="21033214">
            <a:off x="7955701" y="549990"/>
            <a:ext cx="1639878" cy="1626085"/>
            <a:chOff x="6590596" y="1392933"/>
            <a:chExt cx="1111170" cy="1101824"/>
          </a:xfrm>
          <a:solidFill>
            <a:srgbClr val="C00000"/>
          </a:solidFill>
        </p:grpSpPr>
        <p:sp>
          <p:nvSpPr>
            <p:cNvPr id="1792" name="フリーフォーム 1791">
              <a:extLst>
                <a:ext uri="{FF2B5EF4-FFF2-40B4-BE49-F238E27FC236}">
                  <a16:creationId xmlns:a16="http://schemas.microsoft.com/office/drawing/2014/main" id="{9B053CCA-258E-AC39-F721-64099CA47D95}"/>
                </a:ext>
              </a:extLst>
            </p:cNvPr>
            <p:cNvSpPr/>
            <p:nvPr/>
          </p:nvSpPr>
          <p:spPr>
            <a:xfrm>
              <a:off x="6844524" y="1392933"/>
              <a:ext cx="157431" cy="173953"/>
            </a:xfrm>
            <a:custGeom>
              <a:avLst/>
              <a:gdLst>
                <a:gd name="connsiteX0" fmla="*/ 3951 w 157431"/>
                <a:gd name="connsiteY0" fmla="*/ 892 h 173953"/>
                <a:gd name="connsiteX1" fmla="*/ 45226 w 157431"/>
                <a:gd name="connsiteY1" fmla="*/ 51692 h 173953"/>
                <a:gd name="connsiteX2" fmla="*/ 67451 w 157431"/>
                <a:gd name="connsiteY2" fmla="*/ 140592 h 173953"/>
                <a:gd name="connsiteX3" fmla="*/ 83326 w 157431"/>
                <a:gd name="connsiteY3" fmla="*/ 169167 h 173953"/>
                <a:gd name="connsiteX4" fmla="*/ 124601 w 157431"/>
                <a:gd name="connsiteY4" fmla="*/ 165992 h 173953"/>
                <a:gd name="connsiteX5" fmla="*/ 153176 w 157431"/>
                <a:gd name="connsiteY5" fmla="*/ 92967 h 173953"/>
                <a:gd name="connsiteX6" fmla="*/ 3951 w 157431"/>
                <a:gd name="connsiteY6" fmla="*/ 892 h 17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431" h="173953">
                  <a:moveTo>
                    <a:pt x="3951" y="892"/>
                  </a:moveTo>
                  <a:cubicBezTo>
                    <a:pt x="-14041" y="-5987"/>
                    <a:pt x="34643" y="28409"/>
                    <a:pt x="45226" y="51692"/>
                  </a:cubicBezTo>
                  <a:cubicBezTo>
                    <a:pt x="55809" y="74975"/>
                    <a:pt x="61101" y="121013"/>
                    <a:pt x="67451" y="140592"/>
                  </a:cubicBezTo>
                  <a:cubicBezTo>
                    <a:pt x="73801" y="160171"/>
                    <a:pt x="73801" y="164934"/>
                    <a:pt x="83326" y="169167"/>
                  </a:cubicBezTo>
                  <a:cubicBezTo>
                    <a:pt x="92851" y="173400"/>
                    <a:pt x="112959" y="178692"/>
                    <a:pt x="124601" y="165992"/>
                  </a:cubicBezTo>
                  <a:cubicBezTo>
                    <a:pt x="136243" y="153292"/>
                    <a:pt x="169051" y="118896"/>
                    <a:pt x="153176" y="92967"/>
                  </a:cubicBezTo>
                  <a:cubicBezTo>
                    <a:pt x="137301" y="67038"/>
                    <a:pt x="21943" y="7771"/>
                    <a:pt x="3951" y="8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3" name="フリーフォーム 1792">
              <a:extLst>
                <a:ext uri="{FF2B5EF4-FFF2-40B4-BE49-F238E27FC236}">
                  <a16:creationId xmlns:a16="http://schemas.microsoft.com/office/drawing/2014/main" id="{6207F7F4-D48D-1982-38E1-72EE3FB17ADB}"/>
                </a:ext>
              </a:extLst>
            </p:cNvPr>
            <p:cNvSpPr/>
            <p:nvPr/>
          </p:nvSpPr>
          <p:spPr>
            <a:xfrm>
              <a:off x="6705983" y="1520136"/>
              <a:ext cx="445977" cy="110352"/>
            </a:xfrm>
            <a:custGeom>
              <a:avLst/>
              <a:gdLst>
                <a:gd name="connsiteX0" fmla="*/ 2792 w 445977"/>
                <a:gd name="connsiteY0" fmla="*/ 41964 h 110352"/>
                <a:gd name="connsiteX1" fmla="*/ 63117 w 445977"/>
                <a:gd name="connsiteY1" fmla="*/ 80064 h 110352"/>
                <a:gd name="connsiteX2" fmla="*/ 123442 w 445977"/>
                <a:gd name="connsiteY2" fmla="*/ 105464 h 110352"/>
                <a:gd name="connsiteX3" fmla="*/ 82167 w 445977"/>
                <a:gd name="connsiteY3" fmla="*/ 105464 h 110352"/>
                <a:gd name="connsiteX4" fmla="*/ 425067 w 445977"/>
                <a:gd name="connsiteY4" fmla="*/ 54664 h 110352"/>
                <a:gd name="connsiteX5" fmla="*/ 402842 w 445977"/>
                <a:gd name="connsiteY5" fmla="*/ 22914 h 110352"/>
                <a:gd name="connsiteX6" fmla="*/ 358392 w 445977"/>
                <a:gd name="connsiteY6" fmla="*/ 689 h 110352"/>
                <a:gd name="connsiteX7" fmla="*/ 294892 w 445977"/>
                <a:gd name="connsiteY7" fmla="*/ 10214 h 110352"/>
                <a:gd name="connsiteX8" fmla="*/ 158367 w 445977"/>
                <a:gd name="connsiteY8" fmla="*/ 54664 h 110352"/>
                <a:gd name="connsiteX9" fmla="*/ 2792 w 445977"/>
                <a:gd name="connsiteY9" fmla="*/ 41964 h 11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5977" h="110352">
                  <a:moveTo>
                    <a:pt x="2792" y="41964"/>
                  </a:moveTo>
                  <a:cubicBezTo>
                    <a:pt x="-13083" y="46197"/>
                    <a:pt x="43009" y="69481"/>
                    <a:pt x="63117" y="80064"/>
                  </a:cubicBezTo>
                  <a:cubicBezTo>
                    <a:pt x="83225" y="90647"/>
                    <a:pt x="120267" y="101231"/>
                    <a:pt x="123442" y="105464"/>
                  </a:cubicBezTo>
                  <a:cubicBezTo>
                    <a:pt x="126617" y="109697"/>
                    <a:pt x="31896" y="113931"/>
                    <a:pt x="82167" y="105464"/>
                  </a:cubicBezTo>
                  <a:cubicBezTo>
                    <a:pt x="132438" y="96997"/>
                    <a:pt x="371621" y="68422"/>
                    <a:pt x="425067" y="54664"/>
                  </a:cubicBezTo>
                  <a:cubicBezTo>
                    <a:pt x="478513" y="40906"/>
                    <a:pt x="413954" y="31910"/>
                    <a:pt x="402842" y="22914"/>
                  </a:cubicBezTo>
                  <a:cubicBezTo>
                    <a:pt x="391730" y="13918"/>
                    <a:pt x="376384" y="2806"/>
                    <a:pt x="358392" y="689"/>
                  </a:cubicBezTo>
                  <a:cubicBezTo>
                    <a:pt x="340400" y="-1428"/>
                    <a:pt x="328229" y="1218"/>
                    <a:pt x="294892" y="10214"/>
                  </a:cubicBezTo>
                  <a:cubicBezTo>
                    <a:pt x="261555" y="19210"/>
                    <a:pt x="202288" y="48843"/>
                    <a:pt x="158367" y="54664"/>
                  </a:cubicBezTo>
                  <a:cubicBezTo>
                    <a:pt x="114446" y="60485"/>
                    <a:pt x="18667" y="37731"/>
                    <a:pt x="2792" y="419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4" name="フリーフォーム 1793">
              <a:extLst>
                <a:ext uri="{FF2B5EF4-FFF2-40B4-BE49-F238E27FC236}">
                  <a16:creationId xmlns:a16="http://schemas.microsoft.com/office/drawing/2014/main" id="{41C91B3C-77E9-C77E-EAED-6D47AD21A8CE}"/>
                </a:ext>
              </a:extLst>
            </p:cNvPr>
            <p:cNvSpPr/>
            <p:nvPr/>
          </p:nvSpPr>
          <p:spPr>
            <a:xfrm>
              <a:off x="6776463" y="1663514"/>
              <a:ext cx="111429" cy="133959"/>
            </a:xfrm>
            <a:custGeom>
              <a:avLst/>
              <a:gdLst>
                <a:gd name="connsiteX0" fmla="*/ 2162 w 111429"/>
                <a:gd name="connsiteY0" fmla="*/ 186 h 133959"/>
                <a:gd name="connsiteX1" fmla="*/ 40262 w 111429"/>
                <a:gd name="connsiteY1" fmla="*/ 50986 h 133959"/>
                <a:gd name="connsiteX2" fmla="*/ 68837 w 111429"/>
                <a:gd name="connsiteY2" fmla="*/ 95436 h 133959"/>
                <a:gd name="connsiteX3" fmla="*/ 84712 w 111429"/>
                <a:gd name="connsiteY3" fmla="*/ 133536 h 133959"/>
                <a:gd name="connsiteX4" fmla="*/ 110112 w 111429"/>
                <a:gd name="connsiteY4" fmla="*/ 70036 h 133959"/>
                <a:gd name="connsiteX5" fmla="*/ 2162 w 111429"/>
                <a:gd name="connsiteY5" fmla="*/ 186 h 13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29" h="133959">
                  <a:moveTo>
                    <a:pt x="2162" y="186"/>
                  </a:moveTo>
                  <a:cubicBezTo>
                    <a:pt x="-9480" y="-2989"/>
                    <a:pt x="29150" y="35111"/>
                    <a:pt x="40262" y="50986"/>
                  </a:cubicBezTo>
                  <a:cubicBezTo>
                    <a:pt x="51375" y="66861"/>
                    <a:pt x="61429" y="81678"/>
                    <a:pt x="68837" y="95436"/>
                  </a:cubicBezTo>
                  <a:cubicBezTo>
                    <a:pt x="76245" y="109194"/>
                    <a:pt x="77833" y="137769"/>
                    <a:pt x="84712" y="133536"/>
                  </a:cubicBezTo>
                  <a:cubicBezTo>
                    <a:pt x="91591" y="129303"/>
                    <a:pt x="117520" y="89086"/>
                    <a:pt x="110112" y="70036"/>
                  </a:cubicBezTo>
                  <a:cubicBezTo>
                    <a:pt x="102704" y="50986"/>
                    <a:pt x="13804" y="3361"/>
                    <a:pt x="2162" y="18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5" name="フリーフォーム 1794">
              <a:extLst>
                <a:ext uri="{FF2B5EF4-FFF2-40B4-BE49-F238E27FC236}">
                  <a16:creationId xmlns:a16="http://schemas.microsoft.com/office/drawing/2014/main" id="{AB89300B-3F0F-75AE-B14B-BC9A9768999F}"/>
                </a:ext>
              </a:extLst>
            </p:cNvPr>
            <p:cNvSpPr/>
            <p:nvPr/>
          </p:nvSpPr>
          <p:spPr>
            <a:xfrm>
              <a:off x="6930411" y="1606550"/>
              <a:ext cx="195123" cy="250395"/>
            </a:xfrm>
            <a:custGeom>
              <a:avLst/>
              <a:gdLst>
                <a:gd name="connsiteX0" fmla="*/ 108564 w 195123"/>
                <a:gd name="connsiteY0" fmla="*/ 0 h 250395"/>
                <a:gd name="connsiteX1" fmla="*/ 143489 w 195123"/>
                <a:gd name="connsiteY1" fmla="*/ 50800 h 250395"/>
                <a:gd name="connsiteX2" fmla="*/ 181589 w 195123"/>
                <a:gd name="connsiteY2" fmla="*/ 60325 h 250395"/>
                <a:gd name="connsiteX3" fmla="*/ 181589 w 195123"/>
                <a:gd name="connsiteY3" fmla="*/ 66675 h 250395"/>
                <a:gd name="connsiteX4" fmla="*/ 19664 w 195123"/>
                <a:gd name="connsiteY4" fmla="*/ 234950 h 250395"/>
                <a:gd name="connsiteX5" fmla="*/ 6964 w 195123"/>
                <a:gd name="connsiteY5" fmla="*/ 238125 h 250395"/>
                <a:gd name="connsiteX6" fmla="*/ 57764 w 195123"/>
                <a:gd name="connsiteY6" fmla="*/ 193675 h 250395"/>
                <a:gd name="connsiteX7" fmla="*/ 60939 w 195123"/>
                <a:gd name="connsiteY7" fmla="*/ 117475 h 250395"/>
                <a:gd name="connsiteX8" fmla="*/ 83164 w 195123"/>
                <a:gd name="connsiteY8" fmla="*/ 50800 h 250395"/>
                <a:gd name="connsiteX9" fmla="*/ 108564 w 195123"/>
                <a:gd name="connsiteY9" fmla="*/ 0 h 25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123" h="250395">
                  <a:moveTo>
                    <a:pt x="108564" y="0"/>
                  </a:moveTo>
                  <a:cubicBezTo>
                    <a:pt x="118618" y="0"/>
                    <a:pt x="131318" y="40746"/>
                    <a:pt x="143489" y="50800"/>
                  </a:cubicBezTo>
                  <a:cubicBezTo>
                    <a:pt x="155660" y="60854"/>
                    <a:pt x="181589" y="60325"/>
                    <a:pt x="181589" y="60325"/>
                  </a:cubicBezTo>
                  <a:cubicBezTo>
                    <a:pt x="187939" y="62971"/>
                    <a:pt x="208577" y="37571"/>
                    <a:pt x="181589" y="66675"/>
                  </a:cubicBezTo>
                  <a:cubicBezTo>
                    <a:pt x="154602" y="95779"/>
                    <a:pt x="19664" y="234950"/>
                    <a:pt x="19664" y="234950"/>
                  </a:cubicBezTo>
                  <a:cubicBezTo>
                    <a:pt x="-9440" y="263525"/>
                    <a:pt x="614" y="245004"/>
                    <a:pt x="6964" y="238125"/>
                  </a:cubicBezTo>
                  <a:cubicBezTo>
                    <a:pt x="13314" y="231246"/>
                    <a:pt x="48768" y="213783"/>
                    <a:pt x="57764" y="193675"/>
                  </a:cubicBezTo>
                  <a:cubicBezTo>
                    <a:pt x="66760" y="173567"/>
                    <a:pt x="56706" y="141287"/>
                    <a:pt x="60939" y="117475"/>
                  </a:cubicBezTo>
                  <a:cubicBezTo>
                    <a:pt x="65172" y="93663"/>
                    <a:pt x="77872" y="66146"/>
                    <a:pt x="83164" y="50800"/>
                  </a:cubicBezTo>
                  <a:cubicBezTo>
                    <a:pt x="88456" y="35454"/>
                    <a:pt x="98510" y="0"/>
                    <a:pt x="10856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6" name="フリーフォーム 1795">
              <a:extLst>
                <a:ext uri="{FF2B5EF4-FFF2-40B4-BE49-F238E27FC236}">
                  <a16:creationId xmlns:a16="http://schemas.microsoft.com/office/drawing/2014/main" id="{53982F0A-8E16-8CEB-6BE2-1363D15CF493}"/>
                </a:ext>
              </a:extLst>
            </p:cNvPr>
            <p:cNvSpPr/>
            <p:nvPr/>
          </p:nvSpPr>
          <p:spPr>
            <a:xfrm>
              <a:off x="6619478" y="1783625"/>
              <a:ext cx="579776" cy="125621"/>
            </a:xfrm>
            <a:custGeom>
              <a:avLst/>
              <a:gdLst>
                <a:gd name="connsiteX0" fmla="*/ 13097 w 579776"/>
                <a:gd name="connsiteY0" fmla="*/ 54700 h 125621"/>
                <a:gd name="connsiteX1" fmla="*/ 79772 w 579776"/>
                <a:gd name="connsiteY1" fmla="*/ 73750 h 125621"/>
                <a:gd name="connsiteX2" fmla="*/ 108347 w 579776"/>
                <a:gd name="connsiteY2" fmla="*/ 108675 h 125621"/>
                <a:gd name="connsiteX3" fmla="*/ 86122 w 579776"/>
                <a:gd name="connsiteY3" fmla="*/ 124550 h 125621"/>
                <a:gd name="connsiteX4" fmla="*/ 419497 w 579776"/>
                <a:gd name="connsiteY4" fmla="*/ 80100 h 125621"/>
                <a:gd name="connsiteX5" fmla="*/ 568722 w 579776"/>
                <a:gd name="connsiteY5" fmla="*/ 48350 h 125621"/>
                <a:gd name="connsiteX6" fmla="*/ 565547 w 579776"/>
                <a:gd name="connsiteY6" fmla="*/ 48350 h 125621"/>
                <a:gd name="connsiteX7" fmla="*/ 540147 w 579776"/>
                <a:gd name="connsiteY7" fmla="*/ 725 h 125621"/>
                <a:gd name="connsiteX8" fmla="*/ 276622 w 579776"/>
                <a:gd name="connsiteY8" fmla="*/ 19775 h 125621"/>
                <a:gd name="connsiteX9" fmla="*/ 368697 w 579776"/>
                <a:gd name="connsiteY9" fmla="*/ 22950 h 125621"/>
                <a:gd name="connsiteX10" fmla="*/ 13097 w 579776"/>
                <a:gd name="connsiteY10" fmla="*/ 5470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9776" h="125621">
                  <a:moveTo>
                    <a:pt x="13097" y="54700"/>
                  </a:moveTo>
                  <a:cubicBezTo>
                    <a:pt x="-35057" y="63167"/>
                    <a:pt x="63897" y="64754"/>
                    <a:pt x="79772" y="73750"/>
                  </a:cubicBezTo>
                  <a:cubicBezTo>
                    <a:pt x="95647" y="82746"/>
                    <a:pt x="107289" y="100208"/>
                    <a:pt x="108347" y="108675"/>
                  </a:cubicBezTo>
                  <a:cubicBezTo>
                    <a:pt x="109405" y="117142"/>
                    <a:pt x="34264" y="129313"/>
                    <a:pt x="86122" y="124550"/>
                  </a:cubicBezTo>
                  <a:cubicBezTo>
                    <a:pt x="137980" y="119788"/>
                    <a:pt x="339064" y="92800"/>
                    <a:pt x="419497" y="80100"/>
                  </a:cubicBezTo>
                  <a:cubicBezTo>
                    <a:pt x="499930" y="67400"/>
                    <a:pt x="568722" y="48350"/>
                    <a:pt x="568722" y="48350"/>
                  </a:cubicBezTo>
                  <a:cubicBezTo>
                    <a:pt x="593064" y="43058"/>
                    <a:pt x="570310" y="56288"/>
                    <a:pt x="565547" y="48350"/>
                  </a:cubicBezTo>
                  <a:cubicBezTo>
                    <a:pt x="560785" y="40412"/>
                    <a:pt x="588301" y="5487"/>
                    <a:pt x="540147" y="725"/>
                  </a:cubicBezTo>
                  <a:cubicBezTo>
                    <a:pt x="491993" y="-4037"/>
                    <a:pt x="305197" y="16071"/>
                    <a:pt x="276622" y="19775"/>
                  </a:cubicBezTo>
                  <a:cubicBezTo>
                    <a:pt x="248047" y="23479"/>
                    <a:pt x="405209" y="16600"/>
                    <a:pt x="368697" y="22950"/>
                  </a:cubicBezTo>
                  <a:cubicBezTo>
                    <a:pt x="332185" y="29300"/>
                    <a:pt x="61251" y="46233"/>
                    <a:pt x="13097" y="547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7" name="フリーフォーム 1796">
              <a:extLst>
                <a:ext uri="{FF2B5EF4-FFF2-40B4-BE49-F238E27FC236}">
                  <a16:creationId xmlns:a16="http://schemas.microsoft.com/office/drawing/2014/main" id="{6058030D-75AE-36A5-6CAF-ADB745653EF4}"/>
                </a:ext>
              </a:extLst>
            </p:cNvPr>
            <p:cNvSpPr/>
            <p:nvPr/>
          </p:nvSpPr>
          <p:spPr>
            <a:xfrm>
              <a:off x="6847115" y="1863498"/>
              <a:ext cx="171448" cy="610850"/>
            </a:xfrm>
            <a:custGeom>
              <a:avLst/>
              <a:gdLst>
                <a:gd name="connsiteX0" fmla="*/ 1360 w 171448"/>
                <a:gd name="connsiteY0" fmla="*/ 227 h 610850"/>
                <a:gd name="connsiteX1" fmla="*/ 87085 w 171448"/>
                <a:gd name="connsiteY1" fmla="*/ 70077 h 610850"/>
                <a:gd name="connsiteX2" fmla="*/ 71210 w 171448"/>
                <a:gd name="connsiteY2" fmla="*/ 152627 h 610850"/>
                <a:gd name="connsiteX3" fmla="*/ 71210 w 171448"/>
                <a:gd name="connsiteY3" fmla="*/ 393927 h 610850"/>
                <a:gd name="connsiteX4" fmla="*/ 77560 w 171448"/>
                <a:gd name="connsiteY4" fmla="*/ 530452 h 610850"/>
                <a:gd name="connsiteX5" fmla="*/ 118835 w 171448"/>
                <a:gd name="connsiteY5" fmla="*/ 609827 h 610850"/>
                <a:gd name="connsiteX6" fmla="*/ 99785 w 171448"/>
                <a:gd name="connsiteY6" fmla="*/ 568552 h 610850"/>
                <a:gd name="connsiteX7" fmla="*/ 137885 w 171448"/>
                <a:gd name="connsiteY7" fmla="*/ 470127 h 610850"/>
                <a:gd name="connsiteX8" fmla="*/ 147410 w 171448"/>
                <a:gd name="connsiteY8" fmla="*/ 120877 h 610850"/>
                <a:gd name="connsiteX9" fmla="*/ 166460 w 171448"/>
                <a:gd name="connsiteY9" fmla="*/ 51027 h 610850"/>
                <a:gd name="connsiteX10" fmla="*/ 1360 w 171448"/>
                <a:gd name="connsiteY10" fmla="*/ 227 h 61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448" h="610850">
                  <a:moveTo>
                    <a:pt x="1360" y="227"/>
                  </a:moveTo>
                  <a:cubicBezTo>
                    <a:pt x="-11869" y="3402"/>
                    <a:pt x="75443" y="44677"/>
                    <a:pt x="87085" y="70077"/>
                  </a:cubicBezTo>
                  <a:cubicBezTo>
                    <a:pt x="98727" y="95477"/>
                    <a:pt x="73856" y="98652"/>
                    <a:pt x="71210" y="152627"/>
                  </a:cubicBezTo>
                  <a:cubicBezTo>
                    <a:pt x="68564" y="206602"/>
                    <a:pt x="70152" y="330956"/>
                    <a:pt x="71210" y="393927"/>
                  </a:cubicBezTo>
                  <a:cubicBezTo>
                    <a:pt x="72268" y="456898"/>
                    <a:pt x="69623" y="494469"/>
                    <a:pt x="77560" y="530452"/>
                  </a:cubicBezTo>
                  <a:cubicBezTo>
                    <a:pt x="85498" y="566435"/>
                    <a:pt x="115131" y="603477"/>
                    <a:pt x="118835" y="609827"/>
                  </a:cubicBezTo>
                  <a:cubicBezTo>
                    <a:pt x="122539" y="616177"/>
                    <a:pt x="96610" y="591835"/>
                    <a:pt x="99785" y="568552"/>
                  </a:cubicBezTo>
                  <a:cubicBezTo>
                    <a:pt x="102960" y="545269"/>
                    <a:pt x="129948" y="544739"/>
                    <a:pt x="137885" y="470127"/>
                  </a:cubicBezTo>
                  <a:cubicBezTo>
                    <a:pt x="145822" y="395515"/>
                    <a:pt x="142648" y="190727"/>
                    <a:pt x="147410" y="120877"/>
                  </a:cubicBezTo>
                  <a:cubicBezTo>
                    <a:pt x="152173" y="51027"/>
                    <a:pt x="183393" y="74310"/>
                    <a:pt x="166460" y="51027"/>
                  </a:cubicBezTo>
                  <a:cubicBezTo>
                    <a:pt x="149527" y="27744"/>
                    <a:pt x="14589" y="-2948"/>
                    <a:pt x="1360" y="2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8" name="フリーフォーム 1797">
              <a:extLst>
                <a:ext uri="{FF2B5EF4-FFF2-40B4-BE49-F238E27FC236}">
                  <a16:creationId xmlns:a16="http://schemas.microsoft.com/office/drawing/2014/main" id="{0681652F-FF5B-1EB6-56BE-225093897A0E}"/>
                </a:ext>
              </a:extLst>
            </p:cNvPr>
            <p:cNvSpPr/>
            <p:nvPr/>
          </p:nvSpPr>
          <p:spPr>
            <a:xfrm>
              <a:off x="6686422" y="1948542"/>
              <a:ext cx="476142" cy="116588"/>
            </a:xfrm>
            <a:custGeom>
              <a:avLst/>
              <a:gdLst>
                <a:gd name="connsiteX0" fmla="*/ 128 w 476142"/>
                <a:gd name="connsiteY0" fmla="*/ 29483 h 116588"/>
                <a:gd name="connsiteX1" fmla="*/ 69978 w 476142"/>
                <a:gd name="connsiteY1" fmla="*/ 64408 h 116588"/>
                <a:gd name="connsiteX2" fmla="*/ 98553 w 476142"/>
                <a:gd name="connsiteY2" fmla="*/ 92983 h 116588"/>
                <a:gd name="connsiteX3" fmla="*/ 63628 w 476142"/>
                <a:gd name="connsiteY3" fmla="*/ 115208 h 116588"/>
                <a:gd name="connsiteX4" fmla="*/ 384303 w 476142"/>
                <a:gd name="connsiteY4" fmla="*/ 51708 h 116588"/>
                <a:gd name="connsiteX5" fmla="*/ 470028 w 476142"/>
                <a:gd name="connsiteY5" fmla="*/ 51708 h 116588"/>
                <a:gd name="connsiteX6" fmla="*/ 463678 w 476142"/>
                <a:gd name="connsiteY6" fmla="*/ 39008 h 116588"/>
                <a:gd name="connsiteX7" fmla="*/ 419228 w 476142"/>
                <a:gd name="connsiteY7" fmla="*/ 908 h 116588"/>
                <a:gd name="connsiteX8" fmla="*/ 222378 w 476142"/>
                <a:gd name="connsiteY8" fmla="*/ 13608 h 116588"/>
                <a:gd name="connsiteX9" fmla="*/ 273178 w 476142"/>
                <a:gd name="connsiteY9" fmla="*/ 32658 h 116588"/>
                <a:gd name="connsiteX10" fmla="*/ 139828 w 476142"/>
                <a:gd name="connsiteY10" fmla="*/ 35833 h 116588"/>
                <a:gd name="connsiteX11" fmla="*/ 89028 w 476142"/>
                <a:gd name="connsiteY11" fmla="*/ 48533 h 116588"/>
                <a:gd name="connsiteX12" fmla="*/ 128 w 476142"/>
                <a:gd name="connsiteY12" fmla="*/ 29483 h 11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142" h="116588">
                  <a:moveTo>
                    <a:pt x="128" y="29483"/>
                  </a:moveTo>
                  <a:cubicBezTo>
                    <a:pt x="-3047" y="32129"/>
                    <a:pt x="53574" y="53825"/>
                    <a:pt x="69978" y="64408"/>
                  </a:cubicBezTo>
                  <a:cubicBezTo>
                    <a:pt x="86382" y="74991"/>
                    <a:pt x="99611" y="84516"/>
                    <a:pt x="98553" y="92983"/>
                  </a:cubicBezTo>
                  <a:cubicBezTo>
                    <a:pt x="97495" y="101450"/>
                    <a:pt x="16003" y="122087"/>
                    <a:pt x="63628" y="115208"/>
                  </a:cubicBezTo>
                  <a:cubicBezTo>
                    <a:pt x="111253" y="108329"/>
                    <a:pt x="316570" y="62291"/>
                    <a:pt x="384303" y="51708"/>
                  </a:cubicBezTo>
                  <a:cubicBezTo>
                    <a:pt x="452036" y="41125"/>
                    <a:pt x="456799" y="53825"/>
                    <a:pt x="470028" y="51708"/>
                  </a:cubicBezTo>
                  <a:cubicBezTo>
                    <a:pt x="483257" y="49591"/>
                    <a:pt x="472145" y="47475"/>
                    <a:pt x="463678" y="39008"/>
                  </a:cubicBezTo>
                  <a:cubicBezTo>
                    <a:pt x="455211" y="30541"/>
                    <a:pt x="459445" y="5141"/>
                    <a:pt x="419228" y="908"/>
                  </a:cubicBezTo>
                  <a:cubicBezTo>
                    <a:pt x="379011" y="-3325"/>
                    <a:pt x="246720" y="8316"/>
                    <a:pt x="222378" y="13608"/>
                  </a:cubicBezTo>
                  <a:cubicBezTo>
                    <a:pt x="198036" y="18900"/>
                    <a:pt x="286936" y="28954"/>
                    <a:pt x="273178" y="32658"/>
                  </a:cubicBezTo>
                  <a:cubicBezTo>
                    <a:pt x="259420" y="36362"/>
                    <a:pt x="170520" y="33187"/>
                    <a:pt x="139828" y="35833"/>
                  </a:cubicBezTo>
                  <a:cubicBezTo>
                    <a:pt x="109136" y="38479"/>
                    <a:pt x="108607" y="48533"/>
                    <a:pt x="89028" y="48533"/>
                  </a:cubicBezTo>
                  <a:cubicBezTo>
                    <a:pt x="69449" y="48533"/>
                    <a:pt x="3303" y="26837"/>
                    <a:pt x="128" y="294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9" name="フリーフォーム 1798">
              <a:extLst>
                <a:ext uri="{FF2B5EF4-FFF2-40B4-BE49-F238E27FC236}">
                  <a16:creationId xmlns:a16="http://schemas.microsoft.com/office/drawing/2014/main" id="{EBAE56FA-E046-B296-BC9F-350FBAAF167D}"/>
                </a:ext>
              </a:extLst>
            </p:cNvPr>
            <p:cNvSpPr/>
            <p:nvPr/>
          </p:nvSpPr>
          <p:spPr>
            <a:xfrm>
              <a:off x="6590596" y="1999060"/>
              <a:ext cx="346878" cy="339836"/>
            </a:xfrm>
            <a:custGeom>
              <a:avLst/>
              <a:gdLst>
                <a:gd name="connsiteX0" fmla="*/ 346779 w 346878"/>
                <a:gd name="connsiteY0" fmla="*/ 1190 h 339836"/>
                <a:gd name="connsiteX1" fmla="*/ 235654 w 346878"/>
                <a:gd name="connsiteY1" fmla="*/ 118665 h 339836"/>
                <a:gd name="connsiteX2" fmla="*/ 210254 w 346878"/>
                <a:gd name="connsiteY2" fmla="*/ 131365 h 339836"/>
                <a:gd name="connsiteX3" fmla="*/ 264229 w 346878"/>
                <a:gd name="connsiteY3" fmla="*/ 109140 h 339836"/>
                <a:gd name="connsiteX4" fmla="*/ 115004 w 346878"/>
                <a:gd name="connsiteY4" fmla="*/ 245665 h 339836"/>
                <a:gd name="connsiteX5" fmla="*/ 704 w 346878"/>
                <a:gd name="connsiteY5" fmla="*/ 293290 h 339836"/>
                <a:gd name="connsiteX6" fmla="*/ 168979 w 346878"/>
                <a:gd name="connsiteY6" fmla="*/ 226615 h 339836"/>
                <a:gd name="connsiteX7" fmla="*/ 41979 w 346878"/>
                <a:gd name="connsiteY7" fmla="*/ 331390 h 339836"/>
                <a:gd name="connsiteX8" fmla="*/ 86429 w 346878"/>
                <a:gd name="connsiteY8" fmla="*/ 318690 h 339836"/>
                <a:gd name="connsiteX9" fmla="*/ 251529 w 346878"/>
                <a:gd name="connsiteY9" fmla="*/ 201215 h 339836"/>
                <a:gd name="connsiteX10" fmla="*/ 346779 w 346878"/>
                <a:gd name="connsiteY10" fmla="*/ 1190 h 33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878" h="339836">
                  <a:moveTo>
                    <a:pt x="346779" y="1190"/>
                  </a:moveTo>
                  <a:cubicBezTo>
                    <a:pt x="344133" y="-12568"/>
                    <a:pt x="258408" y="96969"/>
                    <a:pt x="235654" y="118665"/>
                  </a:cubicBezTo>
                  <a:cubicBezTo>
                    <a:pt x="212900" y="140361"/>
                    <a:pt x="205492" y="132952"/>
                    <a:pt x="210254" y="131365"/>
                  </a:cubicBezTo>
                  <a:cubicBezTo>
                    <a:pt x="215016" y="129778"/>
                    <a:pt x="280104" y="90090"/>
                    <a:pt x="264229" y="109140"/>
                  </a:cubicBezTo>
                  <a:cubicBezTo>
                    <a:pt x="248354" y="128190"/>
                    <a:pt x="158925" y="214973"/>
                    <a:pt x="115004" y="245665"/>
                  </a:cubicBezTo>
                  <a:cubicBezTo>
                    <a:pt x="71083" y="276357"/>
                    <a:pt x="-8292" y="296465"/>
                    <a:pt x="704" y="293290"/>
                  </a:cubicBezTo>
                  <a:cubicBezTo>
                    <a:pt x="9700" y="290115"/>
                    <a:pt x="162100" y="220265"/>
                    <a:pt x="168979" y="226615"/>
                  </a:cubicBezTo>
                  <a:cubicBezTo>
                    <a:pt x="175858" y="232965"/>
                    <a:pt x="55737" y="316044"/>
                    <a:pt x="41979" y="331390"/>
                  </a:cubicBezTo>
                  <a:cubicBezTo>
                    <a:pt x="28221" y="346736"/>
                    <a:pt x="51504" y="340386"/>
                    <a:pt x="86429" y="318690"/>
                  </a:cubicBezTo>
                  <a:cubicBezTo>
                    <a:pt x="121354" y="296994"/>
                    <a:pt x="204433" y="250428"/>
                    <a:pt x="251529" y="201215"/>
                  </a:cubicBezTo>
                  <a:cubicBezTo>
                    <a:pt x="298625" y="152003"/>
                    <a:pt x="349425" y="14948"/>
                    <a:pt x="346779" y="119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0" name="フリーフォーム 1799">
              <a:extLst>
                <a:ext uri="{FF2B5EF4-FFF2-40B4-BE49-F238E27FC236}">
                  <a16:creationId xmlns:a16="http://schemas.microsoft.com/office/drawing/2014/main" id="{8CD2DEC7-06B3-AE28-0BCB-34323C6050B5}"/>
                </a:ext>
              </a:extLst>
            </p:cNvPr>
            <p:cNvSpPr/>
            <p:nvPr/>
          </p:nvSpPr>
          <p:spPr>
            <a:xfrm>
              <a:off x="6991345" y="2072600"/>
              <a:ext cx="111493" cy="93246"/>
            </a:xfrm>
            <a:custGeom>
              <a:avLst/>
              <a:gdLst>
                <a:gd name="connsiteX0" fmla="*/ 5 w 111493"/>
                <a:gd name="connsiteY0" fmla="*/ 675 h 93246"/>
                <a:gd name="connsiteX1" fmla="*/ 53980 w 111493"/>
                <a:gd name="connsiteY1" fmla="*/ 41950 h 93246"/>
                <a:gd name="connsiteX2" fmla="*/ 60330 w 111493"/>
                <a:gd name="connsiteY2" fmla="*/ 80050 h 93246"/>
                <a:gd name="connsiteX3" fmla="*/ 107955 w 111493"/>
                <a:gd name="connsiteY3" fmla="*/ 89575 h 93246"/>
                <a:gd name="connsiteX4" fmla="*/ 101605 w 111493"/>
                <a:gd name="connsiteY4" fmla="*/ 22900 h 93246"/>
                <a:gd name="connsiteX5" fmla="*/ 50805 w 111493"/>
                <a:gd name="connsiteY5" fmla="*/ 16550 h 93246"/>
                <a:gd name="connsiteX6" fmla="*/ 5 w 111493"/>
                <a:gd name="connsiteY6" fmla="*/ 675 h 9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493" h="93246">
                  <a:moveTo>
                    <a:pt x="5" y="675"/>
                  </a:moveTo>
                  <a:cubicBezTo>
                    <a:pt x="534" y="4908"/>
                    <a:pt x="43926" y="28721"/>
                    <a:pt x="53980" y="41950"/>
                  </a:cubicBezTo>
                  <a:cubicBezTo>
                    <a:pt x="64034" y="55179"/>
                    <a:pt x="51334" y="72113"/>
                    <a:pt x="60330" y="80050"/>
                  </a:cubicBezTo>
                  <a:cubicBezTo>
                    <a:pt x="69326" y="87988"/>
                    <a:pt x="101076" y="99100"/>
                    <a:pt x="107955" y="89575"/>
                  </a:cubicBezTo>
                  <a:cubicBezTo>
                    <a:pt x="114834" y="80050"/>
                    <a:pt x="111130" y="35071"/>
                    <a:pt x="101605" y="22900"/>
                  </a:cubicBezTo>
                  <a:cubicBezTo>
                    <a:pt x="92080" y="10729"/>
                    <a:pt x="64563" y="19725"/>
                    <a:pt x="50805" y="16550"/>
                  </a:cubicBezTo>
                  <a:cubicBezTo>
                    <a:pt x="37047" y="13375"/>
                    <a:pt x="-524" y="-3558"/>
                    <a:pt x="5" y="6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1" name="フリーフォーム 1800">
              <a:extLst>
                <a:ext uri="{FF2B5EF4-FFF2-40B4-BE49-F238E27FC236}">
                  <a16:creationId xmlns:a16="http://schemas.microsoft.com/office/drawing/2014/main" id="{BD099E9D-6831-25C8-5A1E-EC7C8262A27C}"/>
                </a:ext>
              </a:extLst>
            </p:cNvPr>
            <p:cNvSpPr/>
            <p:nvPr/>
          </p:nvSpPr>
          <p:spPr>
            <a:xfrm>
              <a:off x="7268093" y="1416050"/>
              <a:ext cx="308866" cy="251117"/>
            </a:xfrm>
            <a:custGeom>
              <a:avLst/>
              <a:gdLst>
                <a:gd name="connsiteX0" fmla="*/ 196332 w 308866"/>
                <a:gd name="connsiteY0" fmla="*/ 0 h 251117"/>
                <a:gd name="connsiteX1" fmla="*/ 256657 w 308866"/>
                <a:gd name="connsiteY1" fmla="*/ 57150 h 251117"/>
                <a:gd name="connsiteX2" fmla="*/ 297932 w 308866"/>
                <a:gd name="connsiteY2" fmla="*/ 127000 h 251117"/>
                <a:gd name="connsiteX3" fmla="*/ 307457 w 308866"/>
                <a:gd name="connsiteY3" fmla="*/ 158750 h 251117"/>
                <a:gd name="connsiteX4" fmla="*/ 301107 w 308866"/>
                <a:gd name="connsiteY4" fmla="*/ 139700 h 251117"/>
                <a:gd name="connsiteX5" fmla="*/ 237607 w 308866"/>
                <a:gd name="connsiteY5" fmla="*/ 146050 h 251117"/>
                <a:gd name="connsiteX6" fmla="*/ 2657 w 308866"/>
                <a:gd name="connsiteY6" fmla="*/ 250825 h 251117"/>
                <a:gd name="connsiteX7" fmla="*/ 107432 w 308866"/>
                <a:gd name="connsiteY7" fmla="*/ 177800 h 251117"/>
                <a:gd name="connsiteX8" fmla="*/ 53457 w 308866"/>
                <a:gd name="connsiteY8" fmla="*/ 190500 h 251117"/>
                <a:gd name="connsiteX9" fmla="*/ 136007 w 308866"/>
                <a:gd name="connsiteY9" fmla="*/ 127000 h 251117"/>
                <a:gd name="connsiteX10" fmla="*/ 196332 w 308866"/>
                <a:gd name="connsiteY10" fmla="*/ 85725 h 251117"/>
                <a:gd name="connsiteX11" fmla="*/ 205857 w 308866"/>
                <a:gd name="connsiteY11" fmla="*/ 57150 h 251117"/>
                <a:gd name="connsiteX12" fmla="*/ 196332 w 308866"/>
                <a:gd name="connsiteY12" fmla="*/ 0 h 25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8866" h="251117">
                  <a:moveTo>
                    <a:pt x="196332" y="0"/>
                  </a:moveTo>
                  <a:cubicBezTo>
                    <a:pt x="204799" y="0"/>
                    <a:pt x="239724" y="35983"/>
                    <a:pt x="256657" y="57150"/>
                  </a:cubicBezTo>
                  <a:cubicBezTo>
                    <a:pt x="273590" y="78317"/>
                    <a:pt x="289465" y="110067"/>
                    <a:pt x="297932" y="127000"/>
                  </a:cubicBezTo>
                  <a:cubicBezTo>
                    <a:pt x="306399" y="143933"/>
                    <a:pt x="307457" y="158750"/>
                    <a:pt x="307457" y="158750"/>
                  </a:cubicBezTo>
                  <a:cubicBezTo>
                    <a:pt x="307986" y="160867"/>
                    <a:pt x="312749" y="141817"/>
                    <a:pt x="301107" y="139700"/>
                  </a:cubicBezTo>
                  <a:cubicBezTo>
                    <a:pt x="289465" y="137583"/>
                    <a:pt x="287349" y="127529"/>
                    <a:pt x="237607" y="146050"/>
                  </a:cubicBezTo>
                  <a:cubicBezTo>
                    <a:pt x="187865" y="164571"/>
                    <a:pt x="24353" y="245533"/>
                    <a:pt x="2657" y="250825"/>
                  </a:cubicBezTo>
                  <a:cubicBezTo>
                    <a:pt x="-19039" y="256117"/>
                    <a:pt x="98965" y="187854"/>
                    <a:pt x="107432" y="177800"/>
                  </a:cubicBezTo>
                  <a:cubicBezTo>
                    <a:pt x="115899" y="167746"/>
                    <a:pt x="48694" y="198967"/>
                    <a:pt x="53457" y="190500"/>
                  </a:cubicBezTo>
                  <a:cubicBezTo>
                    <a:pt x="58220" y="182033"/>
                    <a:pt x="112195" y="144462"/>
                    <a:pt x="136007" y="127000"/>
                  </a:cubicBezTo>
                  <a:cubicBezTo>
                    <a:pt x="159819" y="109538"/>
                    <a:pt x="184690" y="97367"/>
                    <a:pt x="196332" y="85725"/>
                  </a:cubicBezTo>
                  <a:cubicBezTo>
                    <a:pt x="207974" y="74083"/>
                    <a:pt x="204799" y="67733"/>
                    <a:pt x="205857" y="57150"/>
                  </a:cubicBezTo>
                  <a:cubicBezTo>
                    <a:pt x="206915" y="46567"/>
                    <a:pt x="187865" y="0"/>
                    <a:pt x="1963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2" name="フリーフォーム 1801">
              <a:extLst>
                <a:ext uri="{FF2B5EF4-FFF2-40B4-BE49-F238E27FC236}">
                  <a16:creationId xmlns:a16="http://schemas.microsoft.com/office/drawing/2014/main" id="{D94702FD-8E1A-2353-BDB4-C69F083ED4DF}"/>
                </a:ext>
              </a:extLst>
            </p:cNvPr>
            <p:cNvSpPr/>
            <p:nvPr/>
          </p:nvSpPr>
          <p:spPr>
            <a:xfrm>
              <a:off x="7074354" y="1560669"/>
              <a:ext cx="281921" cy="817012"/>
            </a:xfrm>
            <a:custGeom>
              <a:avLst/>
              <a:gdLst>
                <a:gd name="connsiteX0" fmla="*/ 126546 w 281921"/>
                <a:gd name="connsiteY0" fmla="*/ 1431 h 817012"/>
                <a:gd name="connsiteX1" fmla="*/ 167821 w 281921"/>
                <a:gd name="connsiteY1" fmla="*/ 112556 h 817012"/>
                <a:gd name="connsiteX2" fmla="*/ 164646 w 281921"/>
                <a:gd name="connsiteY2" fmla="*/ 414181 h 817012"/>
                <a:gd name="connsiteX3" fmla="*/ 5896 w 281921"/>
                <a:gd name="connsiteY3" fmla="*/ 801531 h 817012"/>
                <a:gd name="connsiteX4" fmla="*/ 43996 w 281921"/>
                <a:gd name="connsiteY4" fmla="*/ 725331 h 817012"/>
                <a:gd name="connsiteX5" fmla="*/ 139246 w 281921"/>
                <a:gd name="connsiteY5" fmla="*/ 585631 h 817012"/>
                <a:gd name="connsiteX6" fmla="*/ 126546 w 281921"/>
                <a:gd name="connsiteY6" fmla="*/ 620556 h 817012"/>
                <a:gd name="connsiteX7" fmla="*/ 91621 w 281921"/>
                <a:gd name="connsiteY7" fmla="*/ 696756 h 817012"/>
                <a:gd name="connsiteX8" fmla="*/ 113846 w 281921"/>
                <a:gd name="connsiteY8" fmla="*/ 636431 h 817012"/>
                <a:gd name="connsiteX9" fmla="*/ 183696 w 281921"/>
                <a:gd name="connsiteY9" fmla="*/ 531656 h 817012"/>
                <a:gd name="connsiteX10" fmla="*/ 275771 w 281921"/>
                <a:gd name="connsiteY10" fmla="*/ 179231 h 817012"/>
                <a:gd name="connsiteX11" fmla="*/ 272596 w 281921"/>
                <a:gd name="connsiteY11" fmla="*/ 55406 h 817012"/>
                <a:gd name="connsiteX12" fmla="*/ 266246 w 281921"/>
                <a:gd name="connsiteY12" fmla="*/ 90331 h 817012"/>
                <a:gd name="connsiteX13" fmla="*/ 272596 w 281921"/>
                <a:gd name="connsiteY13" fmla="*/ 52231 h 817012"/>
                <a:gd name="connsiteX14" fmla="*/ 240846 w 281921"/>
                <a:gd name="connsiteY14" fmla="*/ 49056 h 817012"/>
                <a:gd name="connsiteX15" fmla="*/ 126546 w 281921"/>
                <a:gd name="connsiteY15" fmla="*/ 1431 h 81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1921" h="817012">
                  <a:moveTo>
                    <a:pt x="126546" y="1431"/>
                  </a:moveTo>
                  <a:cubicBezTo>
                    <a:pt x="114375" y="12014"/>
                    <a:pt x="161471" y="43764"/>
                    <a:pt x="167821" y="112556"/>
                  </a:cubicBezTo>
                  <a:cubicBezTo>
                    <a:pt x="174171" y="181348"/>
                    <a:pt x="191633" y="299352"/>
                    <a:pt x="164646" y="414181"/>
                  </a:cubicBezTo>
                  <a:cubicBezTo>
                    <a:pt x="137659" y="529010"/>
                    <a:pt x="26004" y="749673"/>
                    <a:pt x="5896" y="801531"/>
                  </a:cubicBezTo>
                  <a:cubicBezTo>
                    <a:pt x="-14212" y="853389"/>
                    <a:pt x="21771" y="761314"/>
                    <a:pt x="43996" y="725331"/>
                  </a:cubicBezTo>
                  <a:cubicBezTo>
                    <a:pt x="66221" y="689348"/>
                    <a:pt x="125488" y="603093"/>
                    <a:pt x="139246" y="585631"/>
                  </a:cubicBezTo>
                  <a:cubicBezTo>
                    <a:pt x="153004" y="568169"/>
                    <a:pt x="134483" y="602035"/>
                    <a:pt x="126546" y="620556"/>
                  </a:cubicBezTo>
                  <a:cubicBezTo>
                    <a:pt x="118609" y="639077"/>
                    <a:pt x="93738" y="694110"/>
                    <a:pt x="91621" y="696756"/>
                  </a:cubicBezTo>
                  <a:cubicBezTo>
                    <a:pt x="89504" y="699402"/>
                    <a:pt x="98500" y="663948"/>
                    <a:pt x="113846" y="636431"/>
                  </a:cubicBezTo>
                  <a:cubicBezTo>
                    <a:pt x="129192" y="608914"/>
                    <a:pt x="156709" y="607856"/>
                    <a:pt x="183696" y="531656"/>
                  </a:cubicBezTo>
                  <a:cubicBezTo>
                    <a:pt x="210684" y="455456"/>
                    <a:pt x="260954" y="258606"/>
                    <a:pt x="275771" y="179231"/>
                  </a:cubicBezTo>
                  <a:cubicBezTo>
                    <a:pt x="290588" y="99856"/>
                    <a:pt x="274183" y="70223"/>
                    <a:pt x="272596" y="55406"/>
                  </a:cubicBezTo>
                  <a:cubicBezTo>
                    <a:pt x="271009" y="40589"/>
                    <a:pt x="266246" y="90860"/>
                    <a:pt x="266246" y="90331"/>
                  </a:cubicBezTo>
                  <a:cubicBezTo>
                    <a:pt x="266246" y="89802"/>
                    <a:pt x="276829" y="59110"/>
                    <a:pt x="272596" y="52231"/>
                  </a:cubicBezTo>
                  <a:cubicBezTo>
                    <a:pt x="268363" y="45352"/>
                    <a:pt x="258838" y="55935"/>
                    <a:pt x="240846" y="49056"/>
                  </a:cubicBezTo>
                  <a:cubicBezTo>
                    <a:pt x="222854" y="42177"/>
                    <a:pt x="138717" y="-9152"/>
                    <a:pt x="126546" y="14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3" name="フリーフォーム 1802">
              <a:extLst>
                <a:ext uri="{FF2B5EF4-FFF2-40B4-BE49-F238E27FC236}">
                  <a16:creationId xmlns:a16="http://schemas.microsoft.com/office/drawing/2014/main" id="{61D56E9F-FB55-1440-9B38-5D05DACDB8D1}"/>
                </a:ext>
              </a:extLst>
            </p:cNvPr>
            <p:cNvSpPr/>
            <p:nvPr/>
          </p:nvSpPr>
          <p:spPr>
            <a:xfrm>
              <a:off x="7260581" y="1739133"/>
              <a:ext cx="441185" cy="124924"/>
            </a:xfrm>
            <a:custGeom>
              <a:avLst/>
              <a:gdLst>
                <a:gd name="connsiteX0" fmla="*/ 48269 w 441185"/>
                <a:gd name="connsiteY0" fmla="*/ 80142 h 124924"/>
                <a:gd name="connsiteX1" fmla="*/ 260994 w 441185"/>
                <a:gd name="connsiteY1" fmla="*/ 48392 h 124924"/>
                <a:gd name="connsiteX2" fmla="*/ 289569 w 441185"/>
                <a:gd name="connsiteY2" fmla="*/ 767 h 124924"/>
                <a:gd name="connsiteX3" fmla="*/ 432444 w 441185"/>
                <a:gd name="connsiteY3" fmla="*/ 89667 h 124924"/>
                <a:gd name="connsiteX4" fmla="*/ 403869 w 441185"/>
                <a:gd name="connsiteY4" fmla="*/ 76967 h 124924"/>
                <a:gd name="connsiteX5" fmla="*/ 226069 w 441185"/>
                <a:gd name="connsiteY5" fmla="*/ 105542 h 124924"/>
                <a:gd name="connsiteX6" fmla="*/ 13344 w 441185"/>
                <a:gd name="connsiteY6" fmla="*/ 124592 h 124924"/>
                <a:gd name="connsiteX7" fmla="*/ 48269 w 441185"/>
                <a:gd name="connsiteY7" fmla="*/ 80142 h 12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185" h="124924">
                  <a:moveTo>
                    <a:pt x="48269" y="80142"/>
                  </a:moveTo>
                  <a:cubicBezTo>
                    <a:pt x="89544" y="67442"/>
                    <a:pt x="220777" y="61621"/>
                    <a:pt x="260994" y="48392"/>
                  </a:cubicBezTo>
                  <a:cubicBezTo>
                    <a:pt x="301211" y="35163"/>
                    <a:pt x="260994" y="-6112"/>
                    <a:pt x="289569" y="767"/>
                  </a:cubicBezTo>
                  <a:cubicBezTo>
                    <a:pt x="318144" y="7646"/>
                    <a:pt x="413394" y="76967"/>
                    <a:pt x="432444" y="89667"/>
                  </a:cubicBezTo>
                  <a:cubicBezTo>
                    <a:pt x="451494" y="102367"/>
                    <a:pt x="438265" y="74321"/>
                    <a:pt x="403869" y="76967"/>
                  </a:cubicBezTo>
                  <a:cubicBezTo>
                    <a:pt x="369473" y="79613"/>
                    <a:pt x="291156" y="97605"/>
                    <a:pt x="226069" y="105542"/>
                  </a:cubicBezTo>
                  <a:cubicBezTo>
                    <a:pt x="160982" y="113479"/>
                    <a:pt x="42977" y="127238"/>
                    <a:pt x="13344" y="124592"/>
                  </a:cubicBezTo>
                  <a:cubicBezTo>
                    <a:pt x="-16289" y="121946"/>
                    <a:pt x="6994" y="92842"/>
                    <a:pt x="48269" y="801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4" name="フリーフォーム 1803">
              <a:extLst>
                <a:ext uri="{FF2B5EF4-FFF2-40B4-BE49-F238E27FC236}">
                  <a16:creationId xmlns:a16="http://schemas.microsoft.com/office/drawing/2014/main" id="{951B7B62-CEF2-5868-9DA8-B8A2315F3A46}"/>
                </a:ext>
              </a:extLst>
            </p:cNvPr>
            <p:cNvSpPr/>
            <p:nvPr/>
          </p:nvSpPr>
          <p:spPr>
            <a:xfrm>
              <a:off x="7421632" y="1821157"/>
              <a:ext cx="128260" cy="673600"/>
            </a:xfrm>
            <a:custGeom>
              <a:avLst/>
              <a:gdLst>
                <a:gd name="connsiteX0" fmla="*/ 61843 w 128260"/>
                <a:gd name="connsiteY0" fmla="*/ 1293 h 673600"/>
                <a:gd name="connsiteX1" fmla="*/ 125343 w 128260"/>
                <a:gd name="connsiteY1" fmla="*/ 52093 h 673600"/>
                <a:gd name="connsiteX2" fmla="*/ 115818 w 128260"/>
                <a:gd name="connsiteY2" fmla="*/ 83843 h 673600"/>
                <a:gd name="connsiteX3" fmla="*/ 99943 w 128260"/>
                <a:gd name="connsiteY3" fmla="*/ 410868 h 673600"/>
                <a:gd name="connsiteX4" fmla="*/ 87243 w 128260"/>
                <a:gd name="connsiteY4" fmla="*/ 661693 h 673600"/>
                <a:gd name="connsiteX5" fmla="*/ 87243 w 128260"/>
                <a:gd name="connsiteY5" fmla="*/ 633118 h 673600"/>
                <a:gd name="connsiteX6" fmla="*/ 87243 w 128260"/>
                <a:gd name="connsiteY6" fmla="*/ 445793 h 673600"/>
                <a:gd name="connsiteX7" fmla="*/ 68193 w 128260"/>
                <a:gd name="connsiteY7" fmla="*/ 664868 h 673600"/>
                <a:gd name="connsiteX8" fmla="*/ 65018 w 128260"/>
                <a:gd name="connsiteY8" fmla="*/ 604543 h 673600"/>
                <a:gd name="connsiteX9" fmla="*/ 65018 w 128260"/>
                <a:gd name="connsiteY9" fmla="*/ 369593 h 673600"/>
                <a:gd name="connsiteX10" fmla="*/ 26918 w 128260"/>
                <a:gd name="connsiteY10" fmla="*/ 556918 h 673600"/>
                <a:gd name="connsiteX11" fmla="*/ 49143 w 128260"/>
                <a:gd name="connsiteY11" fmla="*/ 363243 h 673600"/>
                <a:gd name="connsiteX12" fmla="*/ 23743 w 128260"/>
                <a:gd name="connsiteY12" fmla="*/ 74318 h 673600"/>
                <a:gd name="connsiteX13" fmla="*/ 1518 w 128260"/>
                <a:gd name="connsiteY13" fmla="*/ 17168 h 673600"/>
                <a:gd name="connsiteX14" fmla="*/ 61843 w 128260"/>
                <a:gd name="connsiteY14" fmla="*/ 1293 h 67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260" h="673600">
                  <a:moveTo>
                    <a:pt x="61843" y="1293"/>
                  </a:moveTo>
                  <a:cubicBezTo>
                    <a:pt x="82480" y="7114"/>
                    <a:pt x="125343" y="52093"/>
                    <a:pt x="125343" y="52093"/>
                  </a:cubicBezTo>
                  <a:cubicBezTo>
                    <a:pt x="134339" y="65851"/>
                    <a:pt x="120051" y="24047"/>
                    <a:pt x="115818" y="83843"/>
                  </a:cubicBezTo>
                  <a:cubicBezTo>
                    <a:pt x="111585" y="143639"/>
                    <a:pt x="104705" y="314560"/>
                    <a:pt x="99943" y="410868"/>
                  </a:cubicBezTo>
                  <a:cubicBezTo>
                    <a:pt x="95181" y="507176"/>
                    <a:pt x="89360" y="624651"/>
                    <a:pt x="87243" y="661693"/>
                  </a:cubicBezTo>
                  <a:cubicBezTo>
                    <a:pt x="85126" y="698735"/>
                    <a:pt x="87243" y="633118"/>
                    <a:pt x="87243" y="633118"/>
                  </a:cubicBezTo>
                  <a:cubicBezTo>
                    <a:pt x="87243" y="597135"/>
                    <a:pt x="90418" y="440501"/>
                    <a:pt x="87243" y="445793"/>
                  </a:cubicBezTo>
                  <a:cubicBezTo>
                    <a:pt x="84068" y="451085"/>
                    <a:pt x="71897" y="638410"/>
                    <a:pt x="68193" y="664868"/>
                  </a:cubicBezTo>
                  <a:cubicBezTo>
                    <a:pt x="64489" y="691326"/>
                    <a:pt x="65547" y="653755"/>
                    <a:pt x="65018" y="604543"/>
                  </a:cubicBezTo>
                  <a:cubicBezTo>
                    <a:pt x="64489" y="555331"/>
                    <a:pt x="71368" y="377530"/>
                    <a:pt x="65018" y="369593"/>
                  </a:cubicBezTo>
                  <a:cubicBezTo>
                    <a:pt x="58668" y="361656"/>
                    <a:pt x="29564" y="557976"/>
                    <a:pt x="26918" y="556918"/>
                  </a:cubicBezTo>
                  <a:cubicBezTo>
                    <a:pt x="24272" y="555860"/>
                    <a:pt x="49672" y="443676"/>
                    <a:pt x="49143" y="363243"/>
                  </a:cubicBezTo>
                  <a:cubicBezTo>
                    <a:pt x="48614" y="282810"/>
                    <a:pt x="31680" y="131997"/>
                    <a:pt x="23743" y="74318"/>
                  </a:cubicBezTo>
                  <a:cubicBezTo>
                    <a:pt x="15805" y="16639"/>
                    <a:pt x="-5890" y="23518"/>
                    <a:pt x="1518" y="17168"/>
                  </a:cubicBezTo>
                  <a:cubicBezTo>
                    <a:pt x="8926" y="10818"/>
                    <a:pt x="41206" y="-4528"/>
                    <a:pt x="61843" y="12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05" name="フリーフォーム 1804">
            <a:extLst>
              <a:ext uri="{FF2B5EF4-FFF2-40B4-BE49-F238E27FC236}">
                <a16:creationId xmlns:a16="http://schemas.microsoft.com/office/drawing/2014/main" id="{6EB8C084-27ED-608C-0D8D-59101DAFFF20}"/>
              </a:ext>
            </a:extLst>
          </p:cNvPr>
          <p:cNvSpPr/>
          <p:nvPr/>
        </p:nvSpPr>
        <p:spPr>
          <a:xfrm>
            <a:off x="8411081" y="2144141"/>
            <a:ext cx="624053" cy="796872"/>
          </a:xfrm>
          <a:custGeom>
            <a:avLst/>
            <a:gdLst>
              <a:gd name="connsiteX0" fmla="*/ 1243 w 694514"/>
              <a:gd name="connsiteY0" fmla="*/ 1012 h 886845"/>
              <a:gd name="connsiteX1" fmla="*/ 99668 w 694514"/>
              <a:gd name="connsiteY1" fmla="*/ 159762 h 886845"/>
              <a:gd name="connsiteX2" fmla="*/ 93318 w 694514"/>
              <a:gd name="connsiteY2" fmla="*/ 547112 h 886845"/>
              <a:gd name="connsiteX3" fmla="*/ 96493 w 694514"/>
              <a:gd name="connsiteY3" fmla="*/ 680462 h 886845"/>
              <a:gd name="connsiteX4" fmla="*/ 134593 w 694514"/>
              <a:gd name="connsiteY4" fmla="*/ 829687 h 886845"/>
              <a:gd name="connsiteX5" fmla="*/ 248893 w 694514"/>
              <a:gd name="connsiteY5" fmla="*/ 886837 h 886845"/>
              <a:gd name="connsiteX6" fmla="*/ 436218 w 694514"/>
              <a:gd name="connsiteY6" fmla="*/ 826512 h 886845"/>
              <a:gd name="connsiteX7" fmla="*/ 680693 w 694514"/>
              <a:gd name="connsiteY7" fmla="*/ 499487 h 886845"/>
              <a:gd name="connsiteX8" fmla="*/ 636243 w 694514"/>
              <a:gd name="connsiteY8" fmla="*/ 556637 h 886845"/>
              <a:gd name="connsiteX9" fmla="*/ 404468 w 694514"/>
              <a:gd name="connsiteY9" fmla="*/ 737612 h 886845"/>
              <a:gd name="connsiteX10" fmla="*/ 207618 w 694514"/>
              <a:gd name="connsiteY10" fmla="*/ 772537 h 886845"/>
              <a:gd name="connsiteX11" fmla="*/ 169518 w 694514"/>
              <a:gd name="connsiteY11" fmla="*/ 655062 h 886845"/>
              <a:gd name="connsiteX12" fmla="*/ 169518 w 694514"/>
              <a:gd name="connsiteY12" fmla="*/ 274062 h 886845"/>
              <a:gd name="connsiteX13" fmla="*/ 213968 w 694514"/>
              <a:gd name="connsiteY13" fmla="*/ 137537 h 886845"/>
              <a:gd name="connsiteX14" fmla="*/ 179043 w 694514"/>
              <a:gd name="connsiteY14" fmla="*/ 93087 h 886845"/>
              <a:gd name="connsiteX15" fmla="*/ 1243 w 694514"/>
              <a:gd name="connsiteY15" fmla="*/ 1012 h 88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4514" h="886845">
                <a:moveTo>
                  <a:pt x="1243" y="1012"/>
                </a:moveTo>
                <a:cubicBezTo>
                  <a:pt x="-11986" y="12124"/>
                  <a:pt x="84322" y="68745"/>
                  <a:pt x="99668" y="159762"/>
                </a:cubicBezTo>
                <a:cubicBezTo>
                  <a:pt x="115014" y="250779"/>
                  <a:pt x="93847" y="460329"/>
                  <a:pt x="93318" y="547112"/>
                </a:cubicBezTo>
                <a:cubicBezTo>
                  <a:pt x="92789" y="633895"/>
                  <a:pt x="89614" y="633366"/>
                  <a:pt x="96493" y="680462"/>
                </a:cubicBezTo>
                <a:cubicBezTo>
                  <a:pt x="103372" y="727558"/>
                  <a:pt x="109193" y="795291"/>
                  <a:pt x="134593" y="829687"/>
                </a:cubicBezTo>
                <a:cubicBezTo>
                  <a:pt x="159993" y="864083"/>
                  <a:pt x="198622" y="887366"/>
                  <a:pt x="248893" y="886837"/>
                </a:cubicBezTo>
                <a:cubicBezTo>
                  <a:pt x="299164" y="886308"/>
                  <a:pt x="364251" y="891070"/>
                  <a:pt x="436218" y="826512"/>
                </a:cubicBezTo>
                <a:cubicBezTo>
                  <a:pt x="508185" y="761954"/>
                  <a:pt x="647356" y="544466"/>
                  <a:pt x="680693" y="499487"/>
                </a:cubicBezTo>
                <a:cubicBezTo>
                  <a:pt x="714031" y="454508"/>
                  <a:pt x="682280" y="516950"/>
                  <a:pt x="636243" y="556637"/>
                </a:cubicBezTo>
                <a:cubicBezTo>
                  <a:pt x="590206" y="596324"/>
                  <a:pt x="475905" y="701629"/>
                  <a:pt x="404468" y="737612"/>
                </a:cubicBezTo>
                <a:cubicBezTo>
                  <a:pt x="333031" y="773595"/>
                  <a:pt x="246776" y="786295"/>
                  <a:pt x="207618" y="772537"/>
                </a:cubicBezTo>
                <a:cubicBezTo>
                  <a:pt x="168460" y="758779"/>
                  <a:pt x="175868" y="738141"/>
                  <a:pt x="169518" y="655062"/>
                </a:cubicBezTo>
                <a:cubicBezTo>
                  <a:pt x="163168" y="571983"/>
                  <a:pt x="162110" y="360316"/>
                  <a:pt x="169518" y="274062"/>
                </a:cubicBezTo>
                <a:cubicBezTo>
                  <a:pt x="176926" y="187808"/>
                  <a:pt x="212381" y="167699"/>
                  <a:pt x="213968" y="137537"/>
                </a:cubicBezTo>
                <a:cubicBezTo>
                  <a:pt x="215555" y="107375"/>
                  <a:pt x="210264" y="112666"/>
                  <a:pt x="179043" y="93087"/>
                </a:cubicBezTo>
                <a:cubicBezTo>
                  <a:pt x="147822" y="73508"/>
                  <a:pt x="14472" y="-10100"/>
                  <a:pt x="1243" y="101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06" name="グループ化 1805">
            <a:extLst>
              <a:ext uri="{FF2B5EF4-FFF2-40B4-BE49-F238E27FC236}">
                <a16:creationId xmlns:a16="http://schemas.microsoft.com/office/drawing/2014/main" id="{92F2342C-0268-5C20-3E2A-9B0015AE25ED}"/>
              </a:ext>
            </a:extLst>
          </p:cNvPr>
          <p:cNvGrpSpPr/>
          <p:nvPr/>
        </p:nvGrpSpPr>
        <p:grpSpPr>
          <a:xfrm>
            <a:off x="9050357" y="2492967"/>
            <a:ext cx="721705" cy="515370"/>
            <a:chOff x="6800850" y="4053153"/>
            <a:chExt cx="804544" cy="574525"/>
          </a:xfrm>
          <a:solidFill>
            <a:srgbClr val="C00000"/>
          </a:solidFill>
        </p:grpSpPr>
        <p:sp>
          <p:nvSpPr>
            <p:cNvPr id="1807" name="フリーフォーム 1806">
              <a:extLst>
                <a:ext uri="{FF2B5EF4-FFF2-40B4-BE49-F238E27FC236}">
                  <a16:creationId xmlns:a16="http://schemas.microsoft.com/office/drawing/2014/main" id="{677C8AC4-A8C2-41F0-420F-5E4149914997}"/>
                </a:ext>
              </a:extLst>
            </p:cNvPr>
            <p:cNvSpPr/>
            <p:nvPr/>
          </p:nvSpPr>
          <p:spPr>
            <a:xfrm>
              <a:off x="6800850" y="4053153"/>
              <a:ext cx="321091" cy="574525"/>
            </a:xfrm>
            <a:custGeom>
              <a:avLst/>
              <a:gdLst>
                <a:gd name="connsiteX0" fmla="*/ 41275 w 321091"/>
                <a:gd name="connsiteY0" fmla="*/ 1322 h 574525"/>
                <a:gd name="connsiteX1" fmla="*/ 19050 w 321091"/>
                <a:gd name="connsiteY1" fmla="*/ 106097 h 574525"/>
                <a:gd name="connsiteX2" fmla="*/ 0 w 321091"/>
                <a:gd name="connsiteY2" fmla="*/ 293422 h 574525"/>
                <a:gd name="connsiteX3" fmla="*/ 19050 w 321091"/>
                <a:gd name="connsiteY3" fmla="*/ 410897 h 574525"/>
                <a:gd name="connsiteX4" fmla="*/ 101600 w 321091"/>
                <a:gd name="connsiteY4" fmla="*/ 550597 h 574525"/>
                <a:gd name="connsiteX5" fmla="*/ 196850 w 321091"/>
                <a:gd name="connsiteY5" fmla="*/ 572822 h 574525"/>
                <a:gd name="connsiteX6" fmla="*/ 206375 w 321091"/>
                <a:gd name="connsiteY6" fmla="*/ 531547 h 574525"/>
                <a:gd name="connsiteX7" fmla="*/ 320675 w 321091"/>
                <a:gd name="connsiteY7" fmla="*/ 344222 h 574525"/>
                <a:gd name="connsiteX8" fmla="*/ 241300 w 321091"/>
                <a:gd name="connsiteY8" fmla="*/ 426772 h 574525"/>
                <a:gd name="connsiteX9" fmla="*/ 149225 w 321091"/>
                <a:gd name="connsiteY9" fmla="*/ 426772 h 574525"/>
                <a:gd name="connsiteX10" fmla="*/ 53975 w 321091"/>
                <a:gd name="connsiteY10" fmla="*/ 175947 h 574525"/>
                <a:gd name="connsiteX11" fmla="*/ 41275 w 321091"/>
                <a:gd name="connsiteY11" fmla="*/ 1322 h 5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091" h="574525">
                  <a:moveTo>
                    <a:pt x="41275" y="1322"/>
                  </a:moveTo>
                  <a:cubicBezTo>
                    <a:pt x="35454" y="-10320"/>
                    <a:pt x="25929" y="57414"/>
                    <a:pt x="19050" y="106097"/>
                  </a:cubicBezTo>
                  <a:cubicBezTo>
                    <a:pt x="12171" y="154780"/>
                    <a:pt x="0" y="242622"/>
                    <a:pt x="0" y="293422"/>
                  </a:cubicBezTo>
                  <a:cubicBezTo>
                    <a:pt x="0" y="344222"/>
                    <a:pt x="2117" y="368035"/>
                    <a:pt x="19050" y="410897"/>
                  </a:cubicBezTo>
                  <a:cubicBezTo>
                    <a:pt x="35983" y="453759"/>
                    <a:pt x="71967" y="523610"/>
                    <a:pt x="101600" y="550597"/>
                  </a:cubicBezTo>
                  <a:cubicBezTo>
                    <a:pt x="131233" y="577585"/>
                    <a:pt x="179388" y="575997"/>
                    <a:pt x="196850" y="572822"/>
                  </a:cubicBezTo>
                  <a:cubicBezTo>
                    <a:pt x="214313" y="569647"/>
                    <a:pt x="185738" y="569647"/>
                    <a:pt x="206375" y="531547"/>
                  </a:cubicBezTo>
                  <a:cubicBezTo>
                    <a:pt x="227012" y="493447"/>
                    <a:pt x="314854" y="361684"/>
                    <a:pt x="320675" y="344222"/>
                  </a:cubicBezTo>
                  <a:cubicBezTo>
                    <a:pt x="326496" y="326760"/>
                    <a:pt x="269875" y="413014"/>
                    <a:pt x="241300" y="426772"/>
                  </a:cubicBezTo>
                  <a:cubicBezTo>
                    <a:pt x="212725" y="440530"/>
                    <a:pt x="180446" y="468576"/>
                    <a:pt x="149225" y="426772"/>
                  </a:cubicBezTo>
                  <a:cubicBezTo>
                    <a:pt x="118004" y="384968"/>
                    <a:pt x="72496" y="241564"/>
                    <a:pt x="53975" y="175947"/>
                  </a:cubicBezTo>
                  <a:cubicBezTo>
                    <a:pt x="35454" y="110330"/>
                    <a:pt x="47096" y="12964"/>
                    <a:pt x="41275" y="13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8" name="フリーフォーム 1807">
              <a:extLst>
                <a:ext uri="{FF2B5EF4-FFF2-40B4-BE49-F238E27FC236}">
                  <a16:creationId xmlns:a16="http://schemas.microsoft.com/office/drawing/2014/main" id="{B6FB3873-CD82-B7E6-3460-BA97BB4EC9E5}"/>
                </a:ext>
              </a:extLst>
            </p:cNvPr>
            <p:cNvSpPr/>
            <p:nvPr/>
          </p:nvSpPr>
          <p:spPr>
            <a:xfrm>
              <a:off x="7293981" y="4089991"/>
              <a:ext cx="311413" cy="455298"/>
            </a:xfrm>
            <a:custGeom>
              <a:avLst/>
              <a:gdLst>
                <a:gd name="connsiteX0" fmla="*/ 65669 w 311413"/>
                <a:gd name="connsiteY0" fmla="*/ 88309 h 455298"/>
                <a:gd name="connsiteX1" fmla="*/ 164094 w 311413"/>
                <a:gd name="connsiteY1" fmla="*/ 196259 h 455298"/>
                <a:gd name="connsiteX2" fmla="*/ 179969 w 311413"/>
                <a:gd name="connsiteY2" fmla="*/ 329609 h 455298"/>
                <a:gd name="connsiteX3" fmla="*/ 5344 w 311413"/>
                <a:gd name="connsiteY3" fmla="*/ 358184 h 455298"/>
                <a:gd name="connsiteX4" fmla="*/ 59319 w 311413"/>
                <a:gd name="connsiteY4" fmla="*/ 358184 h 455298"/>
                <a:gd name="connsiteX5" fmla="*/ 205369 w 311413"/>
                <a:gd name="connsiteY5" fmla="*/ 453434 h 455298"/>
                <a:gd name="connsiteX6" fmla="*/ 233944 w 311413"/>
                <a:gd name="connsiteY6" fmla="*/ 418509 h 455298"/>
                <a:gd name="connsiteX7" fmla="*/ 310144 w 311413"/>
                <a:gd name="connsiteY7" fmla="*/ 383584 h 455298"/>
                <a:gd name="connsiteX8" fmla="*/ 265694 w 311413"/>
                <a:gd name="connsiteY8" fmla="*/ 231184 h 455298"/>
                <a:gd name="connsiteX9" fmla="*/ 75194 w 311413"/>
                <a:gd name="connsiteY9" fmla="*/ 5759 h 455298"/>
                <a:gd name="connsiteX10" fmla="*/ 65669 w 311413"/>
                <a:gd name="connsiteY10" fmla="*/ 88309 h 4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1413" h="455298">
                  <a:moveTo>
                    <a:pt x="65669" y="88309"/>
                  </a:moveTo>
                  <a:cubicBezTo>
                    <a:pt x="80486" y="120059"/>
                    <a:pt x="145044" y="156042"/>
                    <a:pt x="164094" y="196259"/>
                  </a:cubicBezTo>
                  <a:cubicBezTo>
                    <a:pt x="183144" y="236476"/>
                    <a:pt x="206427" y="302621"/>
                    <a:pt x="179969" y="329609"/>
                  </a:cubicBezTo>
                  <a:cubicBezTo>
                    <a:pt x="153511" y="356597"/>
                    <a:pt x="25452" y="353422"/>
                    <a:pt x="5344" y="358184"/>
                  </a:cubicBezTo>
                  <a:cubicBezTo>
                    <a:pt x="-14764" y="362946"/>
                    <a:pt x="25982" y="342309"/>
                    <a:pt x="59319" y="358184"/>
                  </a:cubicBezTo>
                  <a:cubicBezTo>
                    <a:pt x="92656" y="374059"/>
                    <a:pt x="176265" y="443380"/>
                    <a:pt x="205369" y="453434"/>
                  </a:cubicBezTo>
                  <a:cubicBezTo>
                    <a:pt x="234473" y="463488"/>
                    <a:pt x="216482" y="430151"/>
                    <a:pt x="233944" y="418509"/>
                  </a:cubicBezTo>
                  <a:cubicBezTo>
                    <a:pt x="251406" y="406867"/>
                    <a:pt x="304852" y="414805"/>
                    <a:pt x="310144" y="383584"/>
                  </a:cubicBezTo>
                  <a:cubicBezTo>
                    <a:pt x="315436" y="352363"/>
                    <a:pt x="304852" y="294155"/>
                    <a:pt x="265694" y="231184"/>
                  </a:cubicBezTo>
                  <a:cubicBezTo>
                    <a:pt x="226536" y="168213"/>
                    <a:pt x="102711" y="33276"/>
                    <a:pt x="75194" y="5759"/>
                  </a:cubicBezTo>
                  <a:cubicBezTo>
                    <a:pt x="47677" y="-21758"/>
                    <a:pt x="50852" y="56559"/>
                    <a:pt x="65669" y="883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09" name="グループ化 1808">
            <a:extLst>
              <a:ext uri="{FF2B5EF4-FFF2-40B4-BE49-F238E27FC236}">
                <a16:creationId xmlns:a16="http://schemas.microsoft.com/office/drawing/2014/main" id="{0CEC1241-09EE-043A-3BD5-87557A77CF13}"/>
              </a:ext>
            </a:extLst>
          </p:cNvPr>
          <p:cNvGrpSpPr/>
          <p:nvPr/>
        </p:nvGrpSpPr>
        <p:grpSpPr>
          <a:xfrm rot="780659">
            <a:off x="8403824" y="2969420"/>
            <a:ext cx="1477839" cy="1669744"/>
            <a:chOff x="6672610" y="5006882"/>
            <a:chExt cx="1001372" cy="1131405"/>
          </a:xfrm>
          <a:solidFill>
            <a:srgbClr val="C00000"/>
          </a:solidFill>
        </p:grpSpPr>
        <p:sp>
          <p:nvSpPr>
            <p:cNvPr id="1810" name="フリーフォーム 1809">
              <a:extLst>
                <a:ext uri="{FF2B5EF4-FFF2-40B4-BE49-F238E27FC236}">
                  <a16:creationId xmlns:a16="http://schemas.microsoft.com/office/drawing/2014/main" id="{BE73498A-E3E6-757B-14CE-DD70A1585CAC}"/>
                </a:ext>
              </a:extLst>
            </p:cNvPr>
            <p:cNvSpPr/>
            <p:nvPr/>
          </p:nvSpPr>
          <p:spPr>
            <a:xfrm>
              <a:off x="6754867" y="5111740"/>
              <a:ext cx="215751" cy="173662"/>
            </a:xfrm>
            <a:custGeom>
              <a:avLst/>
              <a:gdLst>
                <a:gd name="connsiteX0" fmla="*/ 1533 w 215751"/>
                <a:gd name="connsiteY0" fmla="*/ 10 h 173662"/>
                <a:gd name="connsiteX1" fmla="*/ 77733 w 215751"/>
                <a:gd name="connsiteY1" fmla="*/ 44460 h 173662"/>
                <a:gd name="connsiteX2" fmla="*/ 150758 w 215751"/>
                <a:gd name="connsiteY2" fmla="*/ 155585 h 173662"/>
                <a:gd name="connsiteX3" fmla="*/ 192033 w 215751"/>
                <a:gd name="connsiteY3" fmla="*/ 168285 h 173662"/>
                <a:gd name="connsiteX4" fmla="*/ 214258 w 215751"/>
                <a:gd name="connsiteY4" fmla="*/ 101610 h 173662"/>
                <a:gd name="connsiteX5" fmla="*/ 150758 w 215751"/>
                <a:gd name="connsiteY5" fmla="*/ 47635 h 173662"/>
                <a:gd name="connsiteX6" fmla="*/ 1533 w 215751"/>
                <a:gd name="connsiteY6" fmla="*/ 10 h 17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751" h="173662">
                  <a:moveTo>
                    <a:pt x="1533" y="10"/>
                  </a:moveTo>
                  <a:cubicBezTo>
                    <a:pt x="-10638" y="-519"/>
                    <a:pt x="52862" y="18531"/>
                    <a:pt x="77733" y="44460"/>
                  </a:cubicBezTo>
                  <a:cubicBezTo>
                    <a:pt x="102604" y="70389"/>
                    <a:pt x="131708" y="134948"/>
                    <a:pt x="150758" y="155585"/>
                  </a:cubicBezTo>
                  <a:cubicBezTo>
                    <a:pt x="169808" y="176222"/>
                    <a:pt x="181450" y="177281"/>
                    <a:pt x="192033" y="168285"/>
                  </a:cubicBezTo>
                  <a:cubicBezTo>
                    <a:pt x="202616" y="159289"/>
                    <a:pt x="221137" y="121718"/>
                    <a:pt x="214258" y="101610"/>
                  </a:cubicBezTo>
                  <a:cubicBezTo>
                    <a:pt x="207379" y="81502"/>
                    <a:pt x="181979" y="63510"/>
                    <a:pt x="150758" y="47635"/>
                  </a:cubicBezTo>
                  <a:cubicBezTo>
                    <a:pt x="119537" y="31760"/>
                    <a:pt x="13704" y="539"/>
                    <a:pt x="1533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1" name="フリーフォーム 1810">
              <a:extLst>
                <a:ext uri="{FF2B5EF4-FFF2-40B4-BE49-F238E27FC236}">
                  <a16:creationId xmlns:a16="http://schemas.microsoft.com/office/drawing/2014/main" id="{AF4B0F4D-1D5E-A9AA-126D-062737EF87CD}"/>
                </a:ext>
              </a:extLst>
            </p:cNvPr>
            <p:cNvSpPr/>
            <p:nvPr/>
          </p:nvSpPr>
          <p:spPr>
            <a:xfrm>
              <a:off x="6967694" y="5048223"/>
              <a:ext cx="199213" cy="191668"/>
            </a:xfrm>
            <a:custGeom>
              <a:avLst/>
              <a:gdLst>
                <a:gd name="connsiteX0" fmla="*/ 1431 w 199213"/>
                <a:gd name="connsiteY0" fmla="*/ 27 h 191668"/>
                <a:gd name="connsiteX1" fmla="*/ 106206 w 199213"/>
                <a:gd name="connsiteY1" fmla="*/ 98452 h 191668"/>
                <a:gd name="connsiteX2" fmla="*/ 134781 w 199213"/>
                <a:gd name="connsiteY2" fmla="*/ 190527 h 191668"/>
                <a:gd name="connsiteX3" fmla="*/ 166531 w 199213"/>
                <a:gd name="connsiteY3" fmla="*/ 146077 h 191668"/>
                <a:gd name="connsiteX4" fmla="*/ 191931 w 199213"/>
                <a:gd name="connsiteY4" fmla="*/ 88927 h 191668"/>
                <a:gd name="connsiteX5" fmla="*/ 1431 w 199213"/>
                <a:gd name="connsiteY5" fmla="*/ 27 h 19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213" h="191668">
                  <a:moveTo>
                    <a:pt x="1431" y="27"/>
                  </a:moveTo>
                  <a:cubicBezTo>
                    <a:pt x="-12856" y="1614"/>
                    <a:pt x="83981" y="66702"/>
                    <a:pt x="106206" y="98452"/>
                  </a:cubicBezTo>
                  <a:cubicBezTo>
                    <a:pt x="128431" y="130202"/>
                    <a:pt x="124727" y="182590"/>
                    <a:pt x="134781" y="190527"/>
                  </a:cubicBezTo>
                  <a:cubicBezTo>
                    <a:pt x="144835" y="198464"/>
                    <a:pt x="157006" y="163010"/>
                    <a:pt x="166531" y="146077"/>
                  </a:cubicBezTo>
                  <a:cubicBezTo>
                    <a:pt x="176056" y="129144"/>
                    <a:pt x="215214" y="110623"/>
                    <a:pt x="191931" y="88927"/>
                  </a:cubicBezTo>
                  <a:cubicBezTo>
                    <a:pt x="168648" y="67231"/>
                    <a:pt x="15718" y="-1560"/>
                    <a:pt x="1431" y="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2" name="フリーフォーム 1811">
              <a:extLst>
                <a:ext uri="{FF2B5EF4-FFF2-40B4-BE49-F238E27FC236}">
                  <a16:creationId xmlns:a16="http://schemas.microsoft.com/office/drawing/2014/main" id="{99D9C1EC-5207-4788-04F3-07F4504A1D98}"/>
                </a:ext>
              </a:extLst>
            </p:cNvPr>
            <p:cNvSpPr/>
            <p:nvPr/>
          </p:nvSpPr>
          <p:spPr>
            <a:xfrm>
              <a:off x="7197085" y="5006882"/>
              <a:ext cx="292435" cy="303151"/>
            </a:xfrm>
            <a:custGeom>
              <a:avLst/>
              <a:gdLst>
                <a:gd name="connsiteX0" fmla="*/ 140340 w 292435"/>
                <a:gd name="connsiteY0" fmla="*/ 93 h 303151"/>
                <a:gd name="connsiteX1" fmla="*/ 280040 w 292435"/>
                <a:gd name="connsiteY1" fmla="*/ 101693 h 303151"/>
                <a:gd name="connsiteX2" fmla="*/ 254640 w 292435"/>
                <a:gd name="connsiteY2" fmla="*/ 123918 h 303151"/>
                <a:gd name="connsiteX3" fmla="*/ 6990 w 292435"/>
                <a:gd name="connsiteY3" fmla="*/ 298543 h 303151"/>
                <a:gd name="connsiteX4" fmla="*/ 76840 w 292435"/>
                <a:gd name="connsiteY4" fmla="*/ 238218 h 303151"/>
                <a:gd name="connsiteX5" fmla="*/ 168915 w 292435"/>
                <a:gd name="connsiteY5" fmla="*/ 85818 h 303151"/>
                <a:gd name="connsiteX6" fmla="*/ 140340 w 292435"/>
                <a:gd name="connsiteY6" fmla="*/ 93 h 30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435" h="303151">
                  <a:moveTo>
                    <a:pt x="140340" y="93"/>
                  </a:moveTo>
                  <a:cubicBezTo>
                    <a:pt x="158861" y="2739"/>
                    <a:pt x="260990" y="81056"/>
                    <a:pt x="280040" y="101693"/>
                  </a:cubicBezTo>
                  <a:cubicBezTo>
                    <a:pt x="299090" y="122330"/>
                    <a:pt x="300148" y="91110"/>
                    <a:pt x="254640" y="123918"/>
                  </a:cubicBezTo>
                  <a:cubicBezTo>
                    <a:pt x="209132" y="156726"/>
                    <a:pt x="36623" y="279493"/>
                    <a:pt x="6990" y="298543"/>
                  </a:cubicBezTo>
                  <a:cubicBezTo>
                    <a:pt x="-22643" y="317593"/>
                    <a:pt x="49852" y="273672"/>
                    <a:pt x="76840" y="238218"/>
                  </a:cubicBezTo>
                  <a:cubicBezTo>
                    <a:pt x="103827" y="202764"/>
                    <a:pt x="156215" y="120214"/>
                    <a:pt x="168915" y="85818"/>
                  </a:cubicBezTo>
                  <a:cubicBezTo>
                    <a:pt x="181615" y="51422"/>
                    <a:pt x="121819" y="-2553"/>
                    <a:pt x="140340" y="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3" name="フリーフォーム 1812">
              <a:extLst>
                <a:ext uri="{FF2B5EF4-FFF2-40B4-BE49-F238E27FC236}">
                  <a16:creationId xmlns:a16="http://schemas.microsoft.com/office/drawing/2014/main" id="{51E875F1-27A9-65DF-427F-A4585E66E286}"/>
                </a:ext>
              </a:extLst>
            </p:cNvPr>
            <p:cNvSpPr/>
            <p:nvPr/>
          </p:nvSpPr>
          <p:spPr>
            <a:xfrm>
              <a:off x="6701045" y="5254394"/>
              <a:ext cx="137638" cy="372961"/>
            </a:xfrm>
            <a:custGeom>
              <a:avLst/>
              <a:gdLst>
                <a:gd name="connsiteX0" fmla="*/ 33130 w 137638"/>
                <a:gd name="connsiteY0" fmla="*/ 231 h 372961"/>
                <a:gd name="connsiteX1" fmla="*/ 99805 w 137638"/>
                <a:gd name="connsiteY1" fmla="*/ 136756 h 372961"/>
                <a:gd name="connsiteX2" fmla="*/ 1380 w 137638"/>
                <a:gd name="connsiteY2" fmla="*/ 209781 h 372961"/>
                <a:gd name="connsiteX3" fmla="*/ 39480 w 137638"/>
                <a:gd name="connsiteY3" fmla="*/ 355831 h 372961"/>
                <a:gd name="connsiteX4" fmla="*/ 39480 w 137638"/>
                <a:gd name="connsiteY4" fmla="*/ 346306 h 372961"/>
                <a:gd name="connsiteX5" fmla="*/ 128380 w 137638"/>
                <a:gd name="connsiteY5" fmla="*/ 143106 h 372961"/>
                <a:gd name="connsiteX6" fmla="*/ 125205 w 137638"/>
                <a:gd name="connsiteY6" fmla="*/ 105006 h 372961"/>
                <a:gd name="connsiteX7" fmla="*/ 33130 w 137638"/>
                <a:gd name="connsiteY7" fmla="*/ 231 h 37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638" h="372961">
                  <a:moveTo>
                    <a:pt x="33130" y="231"/>
                  </a:moveTo>
                  <a:cubicBezTo>
                    <a:pt x="28897" y="5523"/>
                    <a:pt x="105097" y="101831"/>
                    <a:pt x="99805" y="136756"/>
                  </a:cubicBezTo>
                  <a:cubicBezTo>
                    <a:pt x="94513" y="171681"/>
                    <a:pt x="11434" y="173269"/>
                    <a:pt x="1380" y="209781"/>
                  </a:cubicBezTo>
                  <a:cubicBezTo>
                    <a:pt x="-8674" y="246293"/>
                    <a:pt x="39480" y="355831"/>
                    <a:pt x="39480" y="355831"/>
                  </a:cubicBezTo>
                  <a:cubicBezTo>
                    <a:pt x="45830" y="378585"/>
                    <a:pt x="24663" y="381760"/>
                    <a:pt x="39480" y="346306"/>
                  </a:cubicBezTo>
                  <a:cubicBezTo>
                    <a:pt x="54297" y="310852"/>
                    <a:pt x="114093" y="183323"/>
                    <a:pt x="128380" y="143106"/>
                  </a:cubicBezTo>
                  <a:cubicBezTo>
                    <a:pt x="142667" y="102889"/>
                    <a:pt x="139492" y="128289"/>
                    <a:pt x="125205" y="105006"/>
                  </a:cubicBezTo>
                  <a:cubicBezTo>
                    <a:pt x="110918" y="81723"/>
                    <a:pt x="37363" y="-5061"/>
                    <a:pt x="33130" y="2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4" name="フリーフォーム 1813">
              <a:extLst>
                <a:ext uri="{FF2B5EF4-FFF2-40B4-BE49-F238E27FC236}">
                  <a16:creationId xmlns:a16="http://schemas.microsoft.com/office/drawing/2014/main" id="{22B8E42C-45FF-7FED-5956-AC2ED06B4A4C}"/>
                </a:ext>
              </a:extLst>
            </p:cNvPr>
            <p:cNvSpPr/>
            <p:nvPr/>
          </p:nvSpPr>
          <p:spPr>
            <a:xfrm>
              <a:off x="6791325" y="5247423"/>
              <a:ext cx="875482" cy="267511"/>
            </a:xfrm>
            <a:custGeom>
              <a:avLst/>
              <a:gdLst>
                <a:gd name="connsiteX0" fmla="*/ 0 w 875482"/>
                <a:gd name="connsiteY0" fmla="*/ 124677 h 267511"/>
                <a:gd name="connsiteX1" fmla="*/ 657225 w 875482"/>
                <a:gd name="connsiteY1" fmla="*/ 35777 h 267511"/>
                <a:gd name="connsiteX2" fmla="*/ 320675 w 875482"/>
                <a:gd name="connsiteY2" fmla="*/ 67527 h 267511"/>
                <a:gd name="connsiteX3" fmla="*/ 711200 w 875482"/>
                <a:gd name="connsiteY3" fmla="*/ 38952 h 267511"/>
                <a:gd name="connsiteX4" fmla="*/ 666750 w 875482"/>
                <a:gd name="connsiteY4" fmla="*/ 4027 h 267511"/>
                <a:gd name="connsiteX5" fmla="*/ 860425 w 875482"/>
                <a:gd name="connsiteY5" fmla="*/ 140552 h 267511"/>
                <a:gd name="connsiteX6" fmla="*/ 831850 w 875482"/>
                <a:gd name="connsiteY6" fmla="*/ 134202 h 267511"/>
                <a:gd name="connsiteX7" fmla="*/ 587375 w 875482"/>
                <a:gd name="connsiteY7" fmla="*/ 264377 h 267511"/>
                <a:gd name="connsiteX8" fmla="*/ 666750 w 875482"/>
                <a:gd name="connsiteY8" fmla="*/ 216752 h 267511"/>
                <a:gd name="connsiteX9" fmla="*/ 688975 w 875482"/>
                <a:gd name="connsiteY9" fmla="*/ 102452 h 267511"/>
                <a:gd name="connsiteX10" fmla="*/ 631825 w 875482"/>
                <a:gd name="connsiteY10" fmla="*/ 102452 h 267511"/>
                <a:gd name="connsiteX11" fmla="*/ 0 w 875482"/>
                <a:gd name="connsiteY11" fmla="*/ 124677 h 26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5482" h="267511">
                  <a:moveTo>
                    <a:pt x="0" y="124677"/>
                  </a:moveTo>
                  <a:lnTo>
                    <a:pt x="657225" y="35777"/>
                  </a:lnTo>
                  <a:cubicBezTo>
                    <a:pt x="710671" y="26252"/>
                    <a:pt x="311679" y="66998"/>
                    <a:pt x="320675" y="67527"/>
                  </a:cubicBezTo>
                  <a:cubicBezTo>
                    <a:pt x="329671" y="68056"/>
                    <a:pt x="653521" y="49535"/>
                    <a:pt x="711200" y="38952"/>
                  </a:cubicBezTo>
                  <a:cubicBezTo>
                    <a:pt x="768879" y="28369"/>
                    <a:pt x="641879" y="-12906"/>
                    <a:pt x="666750" y="4027"/>
                  </a:cubicBezTo>
                  <a:cubicBezTo>
                    <a:pt x="691621" y="20960"/>
                    <a:pt x="832908" y="118856"/>
                    <a:pt x="860425" y="140552"/>
                  </a:cubicBezTo>
                  <a:cubicBezTo>
                    <a:pt x="887942" y="162248"/>
                    <a:pt x="877358" y="113564"/>
                    <a:pt x="831850" y="134202"/>
                  </a:cubicBezTo>
                  <a:cubicBezTo>
                    <a:pt x="786342" y="154840"/>
                    <a:pt x="614892" y="250619"/>
                    <a:pt x="587375" y="264377"/>
                  </a:cubicBezTo>
                  <a:cubicBezTo>
                    <a:pt x="559858" y="278135"/>
                    <a:pt x="649817" y="243740"/>
                    <a:pt x="666750" y="216752"/>
                  </a:cubicBezTo>
                  <a:cubicBezTo>
                    <a:pt x="683683" y="189765"/>
                    <a:pt x="694796" y="121502"/>
                    <a:pt x="688975" y="102452"/>
                  </a:cubicBezTo>
                  <a:cubicBezTo>
                    <a:pt x="683154" y="83402"/>
                    <a:pt x="631825" y="102452"/>
                    <a:pt x="631825" y="102452"/>
                  </a:cubicBezTo>
                  <a:lnTo>
                    <a:pt x="0" y="12467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5" name="フリーフォーム 1814">
              <a:extLst>
                <a:ext uri="{FF2B5EF4-FFF2-40B4-BE49-F238E27FC236}">
                  <a16:creationId xmlns:a16="http://schemas.microsoft.com/office/drawing/2014/main" id="{6352D65B-0A81-043C-3275-2FBAE04E1DBE}"/>
                </a:ext>
              </a:extLst>
            </p:cNvPr>
            <p:cNvSpPr/>
            <p:nvPr/>
          </p:nvSpPr>
          <p:spPr>
            <a:xfrm>
              <a:off x="6891418" y="5374697"/>
              <a:ext cx="495988" cy="246045"/>
            </a:xfrm>
            <a:custGeom>
              <a:avLst/>
              <a:gdLst>
                <a:gd name="connsiteX0" fmla="*/ 1507 w 495988"/>
                <a:gd name="connsiteY0" fmla="*/ 108528 h 246045"/>
                <a:gd name="connsiteX1" fmla="*/ 80882 w 495988"/>
                <a:gd name="connsiteY1" fmla="*/ 133928 h 246045"/>
                <a:gd name="connsiteX2" fmla="*/ 90407 w 495988"/>
                <a:gd name="connsiteY2" fmla="*/ 187903 h 246045"/>
                <a:gd name="connsiteX3" fmla="*/ 150732 w 495988"/>
                <a:gd name="connsiteY3" fmla="*/ 143453 h 246045"/>
                <a:gd name="connsiteX4" fmla="*/ 325357 w 495988"/>
                <a:gd name="connsiteY4" fmla="*/ 118053 h 246045"/>
                <a:gd name="connsiteX5" fmla="*/ 328532 w 495988"/>
                <a:gd name="connsiteY5" fmla="*/ 152978 h 246045"/>
                <a:gd name="connsiteX6" fmla="*/ 265032 w 495988"/>
                <a:gd name="connsiteY6" fmla="*/ 241878 h 246045"/>
                <a:gd name="connsiteX7" fmla="*/ 287257 w 495988"/>
                <a:gd name="connsiteY7" fmla="*/ 222828 h 246045"/>
                <a:gd name="connsiteX8" fmla="*/ 490457 w 495988"/>
                <a:gd name="connsiteY8" fmla="*/ 146628 h 246045"/>
                <a:gd name="connsiteX9" fmla="*/ 430132 w 495988"/>
                <a:gd name="connsiteY9" fmla="*/ 83128 h 246045"/>
                <a:gd name="connsiteX10" fmla="*/ 341232 w 495988"/>
                <a:gd name="connsiteY10" fmla="*/ 578 h 246045"/>
                <a:gd name="connsiteX11" fmla="*/ 376157 w 495988"/>
                <a:gd name="connsiteY11" fmla="*/ 48203 h 246045"/>
                <a:gd name="connsiteX12" fmla="*/ 160257 w 495988"/>
                <a:gd name="connsiteY12" fmla="*/ 83128 h 246045"/>
                <a:gd name="connsiteX13" fmla="*/ 1507 w 495988"/>
                <a:gd name="connsiteY13" fmla="*/ 108528 h 24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988" h="246045">
                  <a:moveTo>
                    <a:pt x="1507" y="108528"/>
                  </a:moveTo>
                  <a:cubicBezTo>
                    <a:pt x="-11722" y="116995"/>
                    <a:pt x="66065" y="120699"/>
                    <a:pt x="80882" y="133928"/>
                  </a:cubicBezTo>
                  <a:cubicBezTo>
                    <a:pt x="95699" y="147157"/>
                    <a:pt x="78765" y="186316"/>
                    <a:pt x="90407" y="187903"/>
                  </a:cubicBezTo>
                  <a:cubicBezTo>
                    <a:pt x="102049" y="189490"/>
                    <a:pt x="111574" y="155095"/>
                    <a:pt x="150732" y="143453"/>
                  </a:cubicBezTo>
                  <a:cubicBezTo>
                    <a:pt x="189890" y="131811"/>
                    <a:pt x="295724" y="116466"/>
                    <a:pt x="325357" y="118053"/>
                  </a:cubicBezTo>
                  <a:cubicBezTo>
                    <a:pt x="354990" y="119640"/>
                    <a:pt x="338586" y="132340"/>
                    <a:pt x="328532" y="152978"/>
                  </a:cubicBezTo>
                  <a:cubicBezTo>
                    <a:pt x="318478" y="173616"/>
                    <a:pt x="271911" y="230236"/>
                    <a:pt x="265032" y="241878"/>
                  </a:cubicBezTo>
                  <a:cubicBezTo>
                    <a:pt x="258153" y="253520"/>
                    <a:pt x="249686" y="238703"/>
                    <a:pt x="287257" y="222828"/>
                  </a:cubicBezTo>
                  <a:cubicBezTo>
                    <a:pt x="324828" y="206953"/>
                    <a:pt x="466645" y="169911"/>
                    <a:pt x="490457" y="146628"/>
                  </a:cubicBezTo>
                  <a:cubicBezTo>
                    <a:pt x="514270" y="123345"/>
                    <a:pt x="455003" y="107470"/>
                    <a:pt x="430132" y="83128"/>
                  </a:cubicBezTo>
                  <a:cubicBezTo>
                    <a:pt x="405261" y="58786"/>
                    <a:pt x="350228" y="6399"/>
                    <a:pt x="341232" y="578"/>
                  </a:cubicBezTo>
                  <a:cubicBezTo>
                    <a:pt x="332236" y="-5243"/>
                    <a:pt x="406319" y="34445"/>
                    <a:pt x="376157" y="48203"/>
                  </a:cubicBezTo>
                  <a:cubicBezTo>
                    <a:pt x="345995" y="61961"/>
                    <a:pt x="221111" y="76249"/>
                    <a:pt x="160257" y="83128"/>
                  </a:cubicBezTo>
                  <a:cubicBezTo>
                    <a:pt x="99403" y="90007"/>
                    <a:pt x="14736" y="100061"/>
                    <a:pt x="1507" y="1085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6" name="フリーフォーム 1815">
              <a:extLst>
                <a:ext uri="{FF2B5EF4-FFF2-40B4-BE49-F238E27FC236}">
                  <a16:creationId xmlns:a16="http://schemas.microsoft.com/office/drawing/2014/main" id="{67FB9174-183F-1BE6-3BE3-B8DD79F36CEC}"/>
                </a:ext>
              </a:extLst>
            </p:cNvPr>
            <p:cNvSpPr/>
            <p:nvPr/>
          </p:nvSpPr>
          <p:spPr>
            <a:xfrm>
              <a:off x="6984419" y="5588934"/>
              <a:ext cx="292815" cy="549353"/>
            </a:xfrm>
            <a:custGeom>
              <a:avLst/>
              <a:gdLst>
                <a:gd name="connsiteX0" fmla="*/ 95831 w 292815"/>
                <a:gd name="connsiteY0" fmla="*/ 2241 h 549353"/>
                <a:gd name="connsiteX1" fmla="*/ 168856 w 292815"/>
                <a:gd name="connsiteY1" fmla="*/ 103841 h 549353"/>
                <a:gd name="connsiteX2" fmla="*/ 187906 w 292815"/>
                <a:gd name="connsiteY2" fmla="*/ 303866 h 549353"/>
                <a:gd name="connsiteX3" fmla="*/ 162506 w 292815"/>
                <a:gd name="connsiteY3" fmla="*/ 389591 h 549353"/>
                <a:gd name="connsiteX4" fmla="*/ 105356 w 292815"/>
                <a:gd name="connsiteY4" fmla="*/ 408641 h 549353"/>
                <a:gd name="connsiteX5" fmla="*/ 581 w 292815"/>
                <a:gd name="connsiteY5" fmla="*/ 316566 h 549353"/>
                <a:gd name="connsiteX6" fmla="*/ 64081 w 292815"/>
                <a:gd name="connsiteY6" fmla="*/ 399116 h 549353"/>
                <a:gd name="connsiteX7" fmla="*/ 86306 w 292815"/>
                <a:gd name="connsiteY7" fmla="*/ 541991 h 549353"/>
                <a:gd name="connsiteX8" fmla="*/ 102181 w 292815"/>
                <a:gd name="connsiteY8" fmla="*/ 516591 h 549353"/>
                <a:gd name="connsiteX9" fmla="*/ 232356 w 292815"/>
                <a:gd name="connsiteY9" fmla="*/ 411816 h 549353"/>
                <a:gd name="connsiteX10" fmla="*/ 289506 w 292815"/>
                <a:gd name="connsiteY10" fmla="*/ 195916 h 549353"/>
                <a:gd name="connsiteX11" fmla="*/ 95831 w 292815"/>
                <a:gd name="connsiteY11" fmla="*/ 2241 h 54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815" h="549353">
                  <a:moveTo>
                    <a:pt x="95831" y="2241"/>
                  </a:moveTo>
                  <a:cubicBezTo>
                    <a:pt x="75723" y="-13105"/>
                    <a:pt x="153510" y="53570"/>
                    <a:pt x="168856" y="103841"/>
                  </a:cubicBezTo>
                  <a:cubicBezTo>
                    <a:pt x="184202" y="154112"/>
                    <a:pt x="188964" y="256241"/>
                    <a:pt x="187906" y="303866"/>
                  </a:cubicBezTo>
                  <a:cubicBezTo>
                    <a:pt x="186848" y="351491"/>
                    <a:pt x="176264" y="372129"/>
                    <a:pt x="162506" y="389591"/>
                  </a:cubicBezTo>
                  <a:cubicBezTo>
                    <a:pt x="148748" y="407053"/>
                    <a:pt x="132344" y="420812"/>
                    <a:pt x="105356" y="408641"/>
                  </a:cubicBezTo>
                  <a:cubicBezTo>
                    <a:pt x="78368" y="396470"/>
                    <a:pt x="7460" y="318153"/>
                    <a:pt x="581" y="316566"/>
                  </a:cubicBezTo>
                  <a:cubicBezTo>
                    <a:pt x="-6298" y="314979"/>
                    <a:pt x="49793" y="361545"/>
                    <a:pt x="64081" y="399116"/>
                  </a:cubicBezTo>
                  <a:cubicBezTo>
                    <a:pt x="78369" y="436687"/>
                    <a:pt x="86306" y="541991"/>
                    <a:pt x="86306" y="541991"/>
                  </a:cubicBezTo>
                  <a:cubicBezTo>
                    <a:pt x="92656" y="561570"/>
                    <a:pt x="77840" y="538287"/>
                    <a:pt x="102181" y="516591"/>
                  </a:cubicBezTo>
                  <a:cubicBezTo>
                    <a:pt x="126522" y="494895"/>
                    <a:pt x="201135" y="465262"/>
                    <a:pt x="232356" y="411816"/>
                  </a:cubicBezTo>
                  <a:cubicBezTo>
                    <a:pt x="263577" y="358370"/>
                    <a:pt x="304852" y="260474"/>
                    <a:pt x="289506" y="195916"/>
                  </a:cubicBezTo>
                  <a:cubicBezTo>
                    <a:pt x="274160" y="131358"/>
                    <a:pt x="115939" y="17587"/>
                    <a:pt x="95831" y="22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7" name="フリーフォーム 1816">
              <a:extLst>
                <a:ext uri="{FF2B5EF4-FFF2-40B4-BE49-F238E27FC236}">
                  <a16:creationId xmlns:a16="http://schemas.microsoft.com/office/drawing/2014/main" id="{9EF5B7B6-F184-9854-CF35-DD61D71117BB}"/>
                </a:ext>
              </a:extLst>
            </p:cNvPr>
            <p:cNvSpPr/>
            <p:nvPr/>
          </p:nvSpPr>
          <p:spPr>
            <a:xfrm>
              <a:off x="6672610" y="5641963"/>
              <a:ext cx="1001372" cy="166578"/>
            </a:xfrm>
            <a:custGeom>
              <a:avLst/>
              <a:gdLst>
                <a:gd name="connsiteX0" fmla="*/ 1240 w 1001372"/>
                <a:gd name="connsiteY0" fmla="*/ 63512 h 166578"/>
                <a:gd name="connsiteX1" fmla="*/ 134590 w 1001372"/>
                <a:gd name="connsiteY1" fmla="*/ 133362 h 166578"/>
                <a:gd name="connsiteX2" fmla="*/ 102840 w 1001372"/>
                <a:gd name="connsiteY2" fmla="*/ 165112 h 166578"/>
                <a:gd name="connsiteX3" fmla="*/ 674340 w 1001372"/>
                <a:gd name="connsiteY3" fmla="*/ 88912 h 166578"/>
                <a:gd name="connsiteX4" fmla="*/ 607665 w 1001372"/>
                <a:gd name="connsiteY4" fmla="*/ 79387 h 166578"/>
                <a:gd name="connsiteX5" fmla="*/ 985490 w 1001372"/>
                <a:gd name="connsiteY5" fmla="*/ 104787 h 166578"/>
                <a:gd name="connsiteX6" fmla="*/ 925165 w 1001372"/>
                <a:gd name="connsiteY6" fmla="*/ 79387 h 166578"/>
                <a:gd name="connsiteX7" fmla="*/ 874365 w 1001372"/>
                <a:gd name="connsiteY7" fmla="*/ 12 h 166578"/>
                <a:gd name="connsiteX8" fmla="*/ 302865 w 1001372"/>
                <a:gd name="connsiteY8" fmla="*/ 73037 h 166578"/>
                <a:gd name="connsiteX9" fmla="*/ 442565 w 1001372"/>
                <a:gd name="connsiteY9" fmla="*/ 44462 h 166578"/>
                <a:gd name="connsiteX10" fmla="*/ 226665 w 1001372"/>
                <a:gd name="connsiteY10" fmla="*/ 76212 h 166578"/>
                <a:gd name="connsiteX11" fmla="*/ 1240 w 1001372"/>
                <a:gd name="connsiteY11" fmla="*/ 63512 h 16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1372" h="166578">
                  <a:moveTo>
                    <a:pt x="1240" y="63512"/>
                  </a:moveTo>
                  <a:cubicBezTo>
                    <a:pt x="-14106" y="73037"/>
                    <a:pt x="117657" y="116429"/>
                    <a:pt x="134590" y="133362"/>
                  </a:cubicBezTo>
                  <a:cubicBezTo>
                    <a:pt x="151523" y="150295"/>
                    <a:pt x="12882" y="172520"/>
                    <a:pt x="102840" y="165112"/>
                  </a:cubicBezTo>
                  <a:cubicBezTo>
                    <a:pt x="192798" y="157704"/>
                    <a:pt x="590203" y="103199"/>
                    <a:pt x="674340" y="88912"/>
                  </a:cubicBezTo>
                  <a:cubicBezTo>
                    <a:pt x="758477" y="74625"/>
                    <a:pt x="555807" y="76741"/>
                    <a:pt x="607665" y="79387"/>
                  </a:cubicBezTo>
                  <a:cubicBezTo>
                    <a:pt x="659523" y="82033"/>
                    <a:pt x="932573" y="104787"/>
                    <a:pt x="985490" y="104787"/>
                  </a:cubicBezTo>
                  <a:cubicBezTo>
                    <a:pt x="1038407" y="104787"/>
                    <a:pt x="943686" y="96850"/>
                    <a:pt x="925165" y="79387"/>
                  </a:cubicBezTo>
                  <a:cubicBezTo>
                    <a:pt x="906644" y="61924"/>
                    <a:pt x="978082" y="1070"/>
                    <a:pt x="874365" y="12"/>
                  </a:cubicBezTo>
                  <a:cubicBezTo>
                    <a:pt x="770648" y="-1046"/>
                    <a:pt x="374832" y="65629"/>
                    <a:pt x="302865" y="73037"/>
                  </a:cubicBezTo>
                  <a:cubicBezTo>
                    <a:pt x="230898" y="80445"/>
                    <a:pt x="455265" y="43933"/>
                    <a:pt x="442565" y="44462"/>
                  </a:cubicBezTo>
                  <a:cubicBezTo>
                    <a:pt x="429865" y="44991"/>
                    <a:pt x="294927" y="70391"/>
                    <a:pt x="226665" y="76212"/>
                  </a:cubicBezTo>
                  <a:cubicBezTo>
                    <a:pt x="158403" y="82033"/>
                    <a:pt x="16586" y="53987"/>
                    <a:pt x="1240" y="635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18" name="グループ化 1817">
            <a:extLst>
              <a:ext uri="{FF2B5EF4-FFF2-40B4-BE49-F238E27FC236}">
                <a16:creationId xmlns:a16="http://schemas.microsoft.com/office/drawing/2014/main" id="{C2233FA1-1AFE-7D31-F1E6-F03916D6A4D1}"/>
              </a:ext>
            </a:extLst>
          </p:cNvPr>
          <p:cNvGrpSpPr/>
          <p:nvPr/>
        </p:nvGrpSpPr>
        <p:grpSpPr>
          <a:xfrm rot="21317383">
            <a:off x="9084968" y="4203646"/>
            <a:ext cx="1925659" cy="1719817"/>
            <a:chOff x="6593276" y="6220301"/>
            <a:chExt cx="1304813" cy="1165336"/>
          </a:xfrm>
          <a:solidFill>
            <a:srgbClr val="C00000"/>
          </a:solidFill>
        </p:grpSpPr>
        <p:sp>
          <p:nvSpPr>
            <p:cNvPr id="1819" name="フリーフォーム 1818">
              <a:extLst>
                <a:ext uri="{FF2B5EF4-FFF2-40B4-BE49-F238E27FC236}">
                  <a16:creationId xmlns:a16="http://schemas.microsoft.com/office/drawing/2014/main" id="{66BAE0A2-8AF2-6659-DC74-6A813D193AA8}"/>
                </a:ext>
              </a:extLst>
            </p:cNvPr>
            <p:cNvSpPr/>
            <p:nvPr/>
          </p:nvSpPr>
          <p:spPr>
            <a:xfrm>
              <a:off x="6605931" y="6553183"/>
              <a:ext cx="501421" cy="131140"/>
            </a:xfrm>
            <a:custGeom>
              <a:avLst/>
              <a:gdLst>
                <a:gd name="connsiteX0" fmla="*/ 1244 w 501421"/>
                <a:gd name="connsiteY0" fmla="*/ 57167 h 131140"/>
                <a:gd name="connsiteX1" fmla="*/ 137769 w 501421"/>
                <a:gd name="connsiteY1" fmla="*/ 117492 h 131140"/>
                <a:gd name="connsiteX2" fmla="*/ 125069 w 501421"/>
                <a:gd name="connsiteY2" fmla="*/ 127017 h 131140"/>
                <a:gd name="connsiteX3" fmla="*/ 464794 w 501421"/>
                <a:gd name="connsiteY3" fmla="*/ 63517 h 131140"/>
                <a:gd name="connsiteX4" fmla="*/ 483844 w 501421"/>
                <a:gd name="connsiteY4" fmla="*/ 57167 h 131140"/>
                <a:gd name="connsiteX5" fmla="*/ 391769 w 501421"/>
                <a:gd name="connsiteY5" fmla="*/ 17 h 131140"/>
                <a:gd name="connsiteX6" fmla="*/ 229844 w 501421"/>
                <a:gd name="connsiteY6" fmla="*/ 63517 h 131140"/>
                <a:gd name="connsiteX7" fmla="*/ 1244 w 501421"/>
                <a:gd name="connsiteY7" fmla="*/ 57167 h 13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421" h="131140">
                  <a:moveTo>
                    <a:pt x="1244" y="57167"/>
                  </a:moveTo>
                  <a:cubicBezTo>
                    <a:pt x="-14102" y="66163"/>
                    <a:pt x="117132" y="105850"/>
                    <a:pt x="137769" y="117492"/>
                  </a:cubicBezTo>
                  <a:cubicBezTo>
                    <a:pt x="158406" y="129134"/>
                    <a:pt x="70565" y="136013"/>
                    <a:pt x="125069" y="127017"/>
                  </a:cubicBezTo>
                  <a:cubicBezTo>
                    <a:pt x="179573" y="118021"/>
                    <a:pt x="404998" y="75159"/>
                    <a:pt x="464794" y="63517"/>
                  </a:cubicBezTo>
                  <a:cubicBezTo>
                    <a:pt x="524590" y="51875"/>
                    <a:pt x="496015" y="67750"/>
                    <a:pt x="483844" y="57167"/>
                  </a:cubicBezTo>
                  <a:cubicBezTo>
                    <a:pt x="471673" y="46584"/>
                    <a:pt x="434102" y="-1041"/>
                    <a:pt x="391769" y="17"/>
                  </a:cubicBezTo>
                  <a:cubicBezTo>
                    <a:pt x="349436" y="1075"/>
                    <a:pt x="292815" y="56638"/>
                    <a:pt x="229844" y="63517"/>
                  </a:cubicBezTo>
                  <a:cubicBezTo>
                    <a:pt x="166873" y="70396"/>
                    <a:pt x="16590" y="48171"/>
                    <a:pt x="1244" y="571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0" name="フリーフォーム 1819">
              <a:extLst>
                <a:ext uri="{FF2B5EF4-FFF2-40B4-BE49-F238E27FC236}">
                  <a16:creationId xmlns:a16="http://schemas.microsoft.com/office/drawing/2014/main" id="{F8403556-9BE7-5E79-B1F5-E466ECEC6843}"/>
                </a:ext>
              </a:extLst>
            </p:cNvPr>
            <p:cNvSpPr/>
            <p:nvPr/>
          </p:nvSpPr>
          <p:spPr>
            <a:xfrm>
              <a:off x="6821205" y="6220301"/>
              <a:ext cx="136148" cy="1165336"/>
            </a:xfrm>
            <a:custGeom>
              <a:avLst/>
              <a:gdLst>
                <a:gd name="connsiteX0" fmla="*/ 1870 w 136148"/>
                <a:gd name="connsiteY0" fmla="*/ 15399 h 1165336"/>
                <a:gd name="connsiteX1" fmla="*/ 33620 w 136148"/>
                <a:gd name="connsiteY1" fmla="*/ 110649 h 1165336"/>
                <a:gd name="connsiteX2" fmla="*/ 30445 w 136148"/>
                <a:gd name="connsiteY2" fmla="*/ 1018699 h 1165336"/>
                <a:gd name="connsiteX3" fmla="*/ 46320 w 136148"/>
                <a:gd name="connsiteY3" fmla="*/ 913924 h 1165336"/>
                <a:gd name="connsiteX4" fmla="*/ 59020 w 136148"/>
                <a:gd name="connsiteY4" fmla="*/ 1155224 h 1165336"/>
                <a:gd name="connsiteX5" fmla="*/ 62195 w 136148"/>
                <a:gd name="connsiteY5" fmla="*/ 1101249 h 1165336"/>
                <a:gd name="connsiteX6" fmla="*/ 109820 w 136148"/>
                <a:gd name="connsiteY6" fmla="*/ 929799 h 1165336"/>
                <a:gd name="connsiteX7" fmla="*/ 135220 w 136148"/>
                <a:gd name="connsiteY7" fmla="*/ 126524 h 1165336"/>
                <a:gd name="connsiteX8" fmla="*/ 78070 w 136148"/>
                <a:gd name="connsiteY8" fmla="*/ 63024 h 1165336"/>
                <a:gd name="connsiteX9" fmla="*/ 97120 w 136148"/>
                <a:gd name="connsiteY9" fmla="*/ 110649 h 1165336"/>
                <a:gd name="connsiteX10" fmla="*/ 1870 w 136148"/>
                <a:gd name="connsiteY10" fmla="*/ 15399 h 116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148" h="1165336">
                  <a:moveTo>
                    <a:pt x="1870" y="15399"/>
                  </a:moveTo>
                  <a:cubicBezTo>
                    <a:pt x="-8713" y="15399"/>
                    <a:pt x="28858" y="-56568"/>
                    <a:pt x="33620" y="110649"/>
                  </a:cubicBezTo>
                  <a:cubicBezTo>
                    <a:pt x="38382" y="277866"/>
                    <a:pt x="28328" y="884820"/>
                    <a:pt x="30445" y="1018699"/>
                  </a:cubicBezTo>
                  <a:cubicBezTo>
                    <a:pt x="32562" y="1152578"/>
                    <a:pt x="41557" y="891170"/>
                    <a:pt x="46320" y="913924"/>
                  </a:cubicBezTo>
                  <a:cubicBezTo>
                    <a:pt x="51083" y="936678"/>
                    <a:pt x="56374" y="1124003"/>
                    <a:pt x="59020" y="1155224"/>
                  </a:cubicBezTo>
                  <a:cubicBezTo>
                    <a:pt x="61666" y="1186445"/>
                    <a:pt x="53728" y="1138820"/>
                    <a:pt x="62195" y="1101249"/>
                  </a:cubicBezTo>
                  <a:cubicBezTo>
                    <a:pt x="70662" y="1063678"/>
                    <a:pt x="97649" y="1092253"/>
                    <a:pt x="109820" y="929799"/>
                  </a:cubicBezTo>
                  <a:cubicBezTo>
                    <a:pt x="121991" y="767345"/>
                    <a:pt x="140512" y="270986"/>
                    <a:pt x="135220" y="126524"/>
                  </a:cubicBezTo>
                  <a:cubicBezTo>
                    <a:pt x="129928" y="-17938"/>
                    <a:pt x="84420" y="65670"/>
                    <a:pt x="78070" y="63024"/>
                  </a:cubicBezTo>
                  <a:cubicBezTo>
                    <a:pt x="71720" y="60378"/>
                    <a:pt x="112995" y="121232"/>
                    <a:pt x="97120" y="110649"/>
                  </a:cubicBezTo>
                  <a:cubicBezTo>
                    <a:pt x="81245" y="100066"/>
                    <a:pt x="12453" y="15399"/>
                    <a:pt x="1870" y="153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1" name="フリーフォーム 1820">
              <a:extLst>
                <a:ext uri="{FF2B5EF4-FFF2-40B4-BE49-F238E27FC236}">
                  <a16:creationId xmlns:a16="http://schemas.microsoft.com/office/drawing/2014/main" id="{EC9B15A4-57BB-3FC3-D981-614DE667DEC5}"/>
                </a:ext>
              </a:extLst>
            </p:cNvPr>
            <p:cNvSpPr/>
            <p:nvPr/>
          </p:nvSpPr>
          <p:spPr>
            <a:xfrm>
              <a:off x="6593276" y="6640737"/>
              <a:ext cx="332669" cy="444326"/>
            </a:xfrm>
            <a:custGeom>
              <a:avLst/>
              <a:gdLst>
                <a:gd name="connsiteX0" fmla="*/ 296474 w 332669"/>
                <a:gd name="connsiteY0" fmla="*/ 1363 h 444326"/>
                <a:gd name="connsiteX1" fmla="*/ 140899 w 332669"/>
                <a:gd name="connsiteY1" fmla="*/ 204563 h 444326"/>
                <a:gd name="connsiteX2" fmla="*/ 185349 w 332669"/>
                <a:gd name="connsiteY2" fmla="*/ 169638 h 444326"/>
                <a:gd name="connsiteX3" fmla="*/ 10724 w 332669"/>
                <a:gd name="connsiteY3" fmla="*/ 429988 h 444326"/>
                <a:gd name="connsiteX4" fmla="*/ 51999 w 332669"/>
                <a:gd name="connsiteY4" fmla="*/ 376013 h 444326"/>
                <a:gd name="connsiteX5" fmla="*/ 321874 w 332669"/>
                <a:gd name="connsiteY5" fmla="*/ 87088 h 444326"/>
                <a:gd name="connsiteX6" fmla="*/ 280599 w 332669"/>
                <a:gd name="connsiteY6" fmla="*/ 112488 h 444326"/>
                <a:gd name="connsiteX7" fmla="*/ 296474 w 332669"/>
                <a:gd name="connsiteY7" fmla="*/ 1363 h 44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669" h="444326">
                  <a:moveTo>
                    <a:pt x="296474" y="1363"/>
                  </a:moveTo>
                  <a:cubicBezTo>
                    <a:pt x="273191" y="16709"/>
                    <a:pt x="159420" y="176517"/>
                    <a:pt x="140899" y="204563"/>
                  </a:cubicBezTo>
                  <a:cubicBezTo>
                    <a:pt x="122378" y="232609"/>
                    <a:pt x="207045" y="132067"/>
                    <a:pt x="185349" y="169638"/>
                  </a:cubicBezTo>
                  <a:cubicBezTo>
                    <a:pt x="163653" y="207209"/>
                    <a:pt x="32949" y="395592"/>
                    <a:pt x="10724" y="429988"/>
                  </a:cubicBezTo>
                  <a:cubicBezTo>
                    <a:pt x="-11501" y="464384"/>
                    <a:pt x="141" y="433163"/>
                    <a:pt x="51999" y="376013"/>
                  </a:cubicBezTo>
                  <a:cubicBezTo>
                    <a:pt x="103857" y="318863"/>
                    <a:pt x="283774" y="131009"/>
                    <a:pt x="321874" y="87088"/>
                  </a:cubicBezTo>
                  <a:cubicBezTo>
                    <a:pt x="359974" y="43167"/>
                    <a:pt x="285361" y="119896"/>
                    <a:pt x="280599" y="112488"/>
                  </a:cubicBezTo>
                  <a:cubicBezTo>
                    <a:pt x="275836" y="105080"/>
                    <a:pt x="319757" y="-13983"/>
                    <a:pt x="296474" y="13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2" name="フリーフォーム 1821">
              <a:extLst>
                <a:ext uri="{FF2B5EF4-FFF2-40B4-BE49-F238E27FC236}">
                  <a16:creationId xmlns:a16="http://schemas.microsoft.com/office/drawing/2014/main" id="{E5020C1C-E69C-EE32-8353-238E6F5AF546}"/>
                </a:ext>
              </a:extLst>
            </p:cNvPr>
            <p:cNvSpPr/>
            <p:nvPr/>
          </p:nvSpPr>
          <p:spPr>
            <a:xfrm>
              <a:off x="6872042" y="6711078"/>
              <a:ext cx="151153" cy="149580"/>
            </a:xfrm>
            <a:custGeom>
              <a:avLst/>
              <a:gdLst>
                <a:gd name="connsiteX0" fmla="*/ 1833 w 151153"/>
                <a:gd name="connsiteY0" fmla="*/ 4047 h 149580"/>
                <a:gd name="connsiteX1" fmla="*/ 106608 w 151153"/>
                <a:gd name="connsiteY1" fmla="*/ 19922 h 149580"/>
                <a:gd name="connsiteX2" fmla="*/ 151058 w 151153"/>
                <a:gd name="connsiteY2" fmla="*/ 146922 h 149580"/>
                <a:gd name="connsiteX3" fmla="*/ 116133 w 151153"/>
                <a:gd name="connsiteY3" fmla="*/ 102472 h 149580"/>
                <a:gd name="connsiteX4" fmla="*/ 43108 w 151153"/>
                <a:gd name="connsiteY4" fmla="*/ 58022 h 149580"/>
                <a:gd name="connsiteX5" fmla="*/ 1833 w 151153"/>
                <a:gd name="connsiteY5" fmla="*/ 4047 h 14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53" h="149580">
                  <a:moveTo>
                    <a:pt x="1833" y="4047"/>
                  </a:moveTo>
                  <a:cubicBezTo>
                    <a:pt x="12416" y="-2303"/>
                    <a:pt x="81737" y="-3890"/>
                    <a:pt x="106608" y="19922"/>
                  </a:cubicBezTo>
                  <a:cubicBezTo>
                    <a:pt x="131479" y="43734"/>
                    <a:pt x="149471" y="133164"/>
                    <a:pt x="151058" y="146922"/>
                  </a:cubicBezTo>
                  <a:cubicBezTo>
                    <a:pt x="152645" y="160680"/>
                    <a:pt x="134125" y="117289"/>
                    <a:pt x="116133" y="102472"/>
                  </a:cubicBezTo>
                  <a:cubicBezTo>
                    <a:pt x="98141" y="87655"/>
                    <a:pt x="56866" y="69664"/>
                    <a:pt x="43108" y="58022"/>
                  </a:cubicBezTo>
                  <a:cubicBezTo>
                    <a:pt x="29350" y="46380"/>
                    <a:pt x="-8750" y="10397"/>
                    <a:pt x="1833" y="40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3" name="フリーフォーム 1822">
              <a:extLst>
                <a:ext uri="{FF2B5EF4-FFF2-40B4-BE49-F238E27FC236}">
                  <a16:creationId xmlns:a16="http://schemas.microsoft.com/office/drawing/2014/main" id="{49A2E9C5-2B33-E361-DCF4-BC7CDB642D9B}"/>
                </a:ext>
              </a:extLst>
            </p:cNvPr>
            <p:cNvSpPr/>
            <p:nvPr/>
          </p:nvSpPr>
          <p:spPr>
            <a:xfrm>
              <a:off x="7209696" y="6281489"/>
              <a:ext cx="205151" cy="194039"/>
            </a:xfrm>
            <a:custGeom>
              <a:avLst/>
              <a:gdLst>
                <a:gd name="connsiteX0" fmla="*/ 729 w 205151"/>
                <a:gd name="connsiteY0" fmla="*/ 1836 h 194039"/>
                <a:gd name="connsiteX1" fmla="*/ 172179 w 205151"/>
                <a:gd name="connsiteY1" fmla="*/ 52636 h 194039"/>
                <a:gd name="connsiteX2" fmla="*/ 203929 w 205151"/>
                <a:gd name="connsiteY2" fmla="*/ 189161 h 194039"/>
                <a:gd name="connsiteX3" fmla="*/ 184879 w 205151"/>
                <a:gd name="connsiteY3" fmla="*/ 157411 h 194039"/>
                <a:gd name="connsiteX4" fmla="*/ 64229 w 205151"/>
                <a:gd name="connsiteY4" fmla="*/ 97086 h 194039"/>
                <a:gd name="connsiteX5" fmla="*/ 108679 w 205151"/>
                <a:gd name="connsiteY5" fmla="*/ 109786 h 194039"/>
                <a:gd name="connsiteX6" fmla="*/ 729 w 205151"/>
                <a:gd name="connsiteY6" fmla="*/ 1836 h 194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151" h="194039">
                  <a:moveTo>
                    <a:pt x="729" y="1836"/>
                  </a:moveTo>
                  <a:cubicBezTo>
                    <a:pt x="11312" y="-7689"/>
                    <a:pt x="138312" y="21415"/>
                    <a:pt x="172179" y="52636"/>
                  </a:cubicBezTo>
                  <a:cubicBezTo>
                    <a:pt x="206046" y="83857"/>
                    <a:pt x="201812" y="171699"/>
                    <a:pt x="203929" y="189161"/>
                  </a:cubicBezTo>
                  <a:cubicBezTo>
                    <a:pt x="206046" y="206623"/>
                    <a:pt x="208162" y="172757"/>
                    <a:pt x="184879" y="157411"/>
                  </a:cubicBezTo>
                  <a:cubicBezTo>
                    <a:pt x="161596" y="142065"/>
                    <a:pt x="76929" y="105023"/>
                    <a:pt x="64229" y="97086"/>
                  </a:cubicBezTo>
                  <a:cubicBezTo>
                    <a:pt x="51529" y="89149"/>
                    <a:pt x="119262" y="122486"/>
                    <a:pt x="108679" y="109786"/>
                  </a:cubicBezTo>
                  <a:cubicBezTo>
                    <a:pt x="98096" y="97086"/>
                    <a:pt x="-9854" y="11361"/>
                    <a:pt x="729" y="18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4" name="フリーフォーム 1823">
              <a:extLst>
                <a:ext uri="{FF2B5EF4-FFF2-40B4-BE49-F238E27FC236}">
                  <a16:creationId xmlns:a16="http://schemas.microsoft.com/office/drawing/2014/main" id="{D45DE9D4-B5CF-05AF-820A-086052E958D7}"/>
                </a:ext>
              </a:extLst>
            </p:cNvPr>
            <p:cNvSpPr/>
            <p:nvPr/>
          </p:nvSpPr>
          <p:spPr>
            <a:xfrm>
              <a:off x="7054395" y="6486478"/>
              <a:ext cx="538204" cy="124597"/>
            </a:xfrm>
            <a:custGeom>
              <a:avLst/>
              <a:gdLst>
                <a:gd name="connsiteX0" fmla="*/ 455 w 538204"/>
                <a:gd name="connsiteY0" fmla="*/ 60372 h 124597"/>
                <a:gd name="connsiteX1" fmla="*/ 146505 w 538204"/>
                <a:gd name="connsiteY1" fmla="*/ 107997 h 124597"/>
                <a:gd name="connsiteX2" fmla="*/ 168730 w 538204"/>
                <a:gd name="connsiteY2" fmla="*/ 120697 h 124597"/>
                <a:gd name="connsiteX3" fmla="*/ 521155 w 538204"/>
                <a:gd name="connsiteY3" fmla="*/ 44497 h 124597"/>
                <a:gd name="connsiteX4" fmla="*/ 476705 w 538204"/>
                <a:gd name="connsiteY4" fmla="*/ 44497 h 124597"/>
                <a:gd name="connsiteX5" fmla="*/ 422730 w 538204"/>
                <a:gd name="connsiteY5" fmla="*/ 47 h 124597"/>
                <a:gd name="connsiteX6" fmla="*/ 200480 w 538204"/>
                <a:gd name="connsiteY6" fmla="*/ 54022 h 124597"/>
                <a:gd name="connsiteX7" fmla="*/ 455 w 538204"/>
                <a:gd name="connsiteY7" fmla="*/ 60372 h 12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204" h="124597">
                  <a:moveTo>
                    <a:pt x="455" y="60372"/>
                  </a:moveTo>
                  <a:cubicBezTo>
                    <a:pt x="-8541" y="69368"/>
                    <a:pt x="118459" y="97943"/>
                    <a:pt x="146505" y="107997"/>
                  </a:cubicBezTo>
                  <a:cubicBezTo>
                    <a:pt x="174551" y="118051"/>
                    <a:pt x="106288" y="131280"/>
                    <a:pt x="168730" y="120697"/>
                  </a:cubicBezTo>
                  <a:cubicBezTo>
                    <a:pt x="231172" y="110114"/>
                    <a:pt x="469826" y="57197"/>
                    <a:pt x="521155" y="44497"/>
                  </a:cubicBezTo>
                  <a:cubicBezTo>
                    <a:pt x="572484" y="31797"/>
                    <a:pt x="493109" y="51905"/>
                    <a:pt x="476705" y="44497"/>
                  </a:cubicBezTo>
                  <a:cubicBezTo>
                    <a:pt x="460301" y="37089"/>
                    <a:pt x="468767" y="-1540"/>
                    <a:pt x="422730" y="47"/>
                  </a:cubicBezTo>
                  <a:cubicBezTo>
                    <a:pt x="376693" y="1634"/>
                    <a:pt x="267155" y="44497"/>
                    <a:pt x="200480" y="54022"/>
                  </a:cubicBezTo>
                  <a:cubicBezTo>
                    <a:pt x="133805" y="63547"/>
                    <a:pt x="9451" y="51376"/>
                    <a:pt x="455" y="603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5" name="フリーフォーム 1824">
              <a:extLst>
                <a:ext uri="{FF2B5EF4-FFF2-40B4-BE49-F238E27FC236}">
                  <a16:creationId xmlns:a16="http://schemas.microsoft.com/office/drawing/2014/main" id="{68E404EF-40AD-A7C3-4A52-9A642A921E00}"/>
                </a:ext>
              </a:extLst>
            </p:cNvPr>
            <p:cNvSpPr/>
            <p:nvPr/>
          </p:nvSpPr>
          <p:spPr>
            <a:xfrm>
              <a:off x="7053609" y="6615947"/>
              <a:ext cx="236263" cy="251674"/>
            </a:xfrm>
            <a:custGeom>
              <a:avLst/>
              <a:gdLst>
                <a:gd name="connsiteX0" fmla="*/ 58391 w 236263"/>
                <a:gd name="connsiteY0" fmla="*/ 753 h 251674"/>
                <a:gd name="connsiteX1" fmla="*/ 96491 w 236263"/>
                <a:gd name="connsiteY1" fmla="*/ 83303 h 251674"/>
                <a:gd name="connsiteX2" fmla="*/ 1241 w 236263"/>
                <a:gd name="connsiteY2" fmla="*/ 248403 h 251674"/>
                <a:gd name="connsiteX3" fmla="*/ 55216 w 236263"/>
                <a:gd name="connsiteY3" fmla="*/ 188078 h 251674"/>
                <a:gd name="connsiteX4" fmla="*/ 233016 w 236263"/>
                <a:gd name="connsiteY4" fmla="*/ 124578 h 251674"/>
                <a:gd name="connsiteX5" fmla="*/ 172691 w 236263"/>
                <a:gd name="connsiteY5" fmla="*/ 89653 h 251674"/>
                <a:gd name="connsiteX6" fmla="*/ 204441 w 236263"/>
                <a:gd name="connsiteY6" fmla="*/ 127753 h 251674"/>
                <a:gd name="connsiteX7" fmla="*/ 58391 w 236263"/>
                <a:gd name="connsiteY7" fmla="*/ 753 h 25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263" h="251674">
                  <a:moveTo>
                    <a:pt x="58391" y="753"/>
                  </a:moveTo>
                  <a:cubicBezTo>
                    <a:pt x="40399" y="-6655"/>
                    <a:pt x="106016" y="42028"/>
                    <a:pt x="96491" y="83303"/>
                  </a:cubicBezTo>
                  <a:cubicBezTo>
                    <a:pt x="86966" y="124578"/>
                    <a:pt x="8120" y="230941"/>
                    <a:pt x="1241" y="248403"/>
                  </a:cubicBezTo>
                  <a:cubicBezTo>
                    <a:pt x="-5638" y="265865"/>
                    <a:pt x="16587" y="208716"/>
                    <a:pt x="55216" y="188078"/>
                  </a:cubicBezTo>
                  <a:cubicBezTo>
                    <a:pt x="93845" y="167440"/>
                    <a:pt x="213437" y="140982"/>
                    <a:pt x="233016" y="124578"/>
                  </a:cubicBezTo>
                  <a:cubicBezTo>
                    <a:pt x="252595" y="108174"/>
                    <a:pt x="177454" y="89124"/>
                    <a:pt x="172691" y="89653"/>
                  </a:cubicBezTo>
                  <a:cubicBezTo>
                    <a:pt x="167929" y="90182"/>
                    <a:pt x="218728" y="139395"/>
                    <a:pt x="204441" y="127753"/>
                  </a:cubicBezTo>
                  <a:cubicBezTo>
                    <a:pt x="190154" y="116111"/>
                    <a:pt x="76383" y="8161"/>
                    <a:pt x="58391" y="7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6" name="フリーフォーム 1825">
              <a:extLst>
                <a:ext uri="{FF2B5EF4-FFF2-40B4-BE49-F238E27FC236}">
                  <a16:creationId xmlns:a16="http://schemas.microsoft.com/office/drawing/2014/main" id="{922BBA0E-856E-E3DC-246E-F77B7AB57B89}"/>
                </a:ext>
              </a:extLst>
            </p:cNvPr>
            <p:cNvSpPr/>
            <p:nvPr/>
          </p:nvSpPr>
          <p:spPr>
            <a:xfrm>
              <a:off x="7333219" y="6648367"/>
              <a:ext cx="252204" cy="168604"/>
            </a:xfrm>
            <a:custGeom>
              <a:avLst/>
              <a:gdLst>
                <a:gd name="connsiteX0" fmla="*/ 1031 w 252204"/>
                <a:gd name="connsiteY0" fmla="*/ 6433 h 168604"/>
                <a:gd name="connsiteX1" fmla="*/ 83581 w 252204"/>
                <a:gd name="connsiteY1" fmla="*/ 50883 h 168604"/>
                <a:gd name="connsiteX2" fmla="*/ 201056 w 252204"/>
                <a:gd name="connsiteY2" fmla="*/ 168358 h 168604"/>
                <a:gd name="connsiteX3" fmla="*/ 251856 w 252204"/>
                <a:gd name="connsiteY3" fmla="*/ 79458 h 168604"/>
                <a:gd name="connsiteX4" fmla="*/ 178831 w 252204"/>
                <a:gd name="connsiteY4" fmla="*/ 83 h 168604"/>
                <a:gd name="connsiteX5" fmla="*/ 210581 w 252204"/>
                <a:gd name="connsiteY5" fmla="*/ 63583 h 168604"/>
                <a:gd name="connsiteX6" fmla="*/ 140731 w 252204"/>
                <a:gd name="connsiteY6" fmla="*/ 28658 h 168604"/>
                <a:gd name="connsiteX7" fmla="*/ 1031 w 252204"/>
                <a:gd name="connsiteY7" fmla="*/ 6433 h 1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204" h="168604">
                  <a:moveTo>
                    <a:pt x="1031" y="6433"/>
                  </a:moveTo>
                  <a:cubicBezTo>
                    <a:pt x="-8494" y="10137"/>
                    <a:pt x="50244" y="23896"/>
                    <a:pt x="83581" y="50883"/>
                  </a:cubicBezTo>
                  <a:cubicBezTo>
                    <a:pt x="116919" y="77871"/>
                    <a:pt x="173010" y="163596"/>
                    <a:pt x="201056" y="168358"/>
                  </a:cubicBezTo>
                  <a:cubicBezTo>
                    <a:pt x="229102" y="173120"/>
                    <a:pt x="255560" y="107504"/>
                    <a:pt x="251856" y="79458"/>
                  </a:cubicBezTo>
                  <a:cubicBezTo>
                    <a:pt x="248152" y="51412"/>
                    <a:pt x="185710" y="2729"/>
                    <a:pt x="178831" y="83"/>
                  </a:cubicBezTo>
                  <a:cubicBezTo>
                    <a:pt x="171952" y="-2563"/>
                    <a:pt x="216931" y="58821"/>
                    <a:pt x="210581" y="63583"/>
                  </a:cubicBezTo>
                  <a:cubicBezTo>
                    <a:pt x="204231" y="68345"/>
                    <a:pt x="178831" y="35008"/>
                    <a:pt x="140731" y="28658"/>
                  </a:cubicBezTo>
                  <a:cubicBezTo>
                    <a:pt x="102631" y="22308"/>
                    <a:pt x="10556" y="2729"/>
                    <a:pt x="1031" y="64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7" name="フリーフォーム 1826">
              <a:extLst>
                <a:ext uri="{FF2B5EF4-FFF2-40B4-BE49-F238E27FC236}">
                  <a16:creationId xmlns:a16="http://schemas.microsoft.com/office/drawing/2014/main" id="{75187C22-7C3A-481B-8044-DEBC90FF9DB6}"/>
                </a:ext>
              </a:extLst>
            </p:cNvPr>
            <p:cNvSpPr/>
            <p:nvPr/>
          </p:nvSpPr>
          <p:spPr>
            <a:xfrm>
              <a:off x="6914556" y="6784975"/>
              <a:ext cx="549227" cy="442959"/>
            </a:xfrm>
            <a:custGeom>
              <a:avLst/>
              <a:gdLst>
                <a:gd name="connsiteX0" fmla="*/ 400644 w 549227"/>
                <a:gd name="connsiteY0" fmla="*/ 0 h 442959"/>
                <a:gd name="connsiteX1" fmla="*/ 419694 w 549227"/>
                <a:gd name="connsiteY1" fmla="*/ 69850 h 442959"/>
                <a:gd name="connsiteX2" fmla="*/ 403819 w 549227"/>
                <a:gd name="connsiteY2" fmla="*/ 174625 h 442959"/>
                <a:gd name="connsiteX3" fmla="*/ 368894 w 549227"/>
                <a:gd name="connsiteY3" fmla="*/ 257175 h 442959"/>
                <a:gd name="connsiteX4" fmla="*/ 299044 w 549227"/>
                <a:gd name="connsiteY4" fmla="*/ 320675 h 442959"/>
                <a:gd name="connsiteX5" fmla="*/ 594 w 549227"/>
                <a:gd name="connsiteY5" fmla="*/ 441325 h 442959"/>
                <a:gd name="connsiteX6" fmla="*/ 216494 w 549227"/>
                <a:gd name="connsiteY6" fmla="*/ 393700 h 442959"/>
                <a:gd name="connsiteX7" fmla="*/ 340319 w 549227"/>
                <a:gd name="connsiteY7" fmla="*/ 365125 h 442959"/>
                <a:gd name="connsiteX8" fmla="*/ 537169 w 549227"/>
                <a:gd name="connsiteY8" fmla="*/ 69850 h 442959"/>
                <a:gd name="connsiteX9" fmla="*/ 518119 w 549227"/>
                <a:gd name="connsiteY9" fmla="*/ 69850 h 442959"/>
                <a:gd name="connsiteX10" fmla="*/ 400644 w 549227"/>
                <a:gd name="connsiteY10" fmla="*/ 0 h 44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9227" h="442959">
                  <a:moveTo>
                    <a:pt x="400644" y="0"/>
                  </a:moveTo>
                  <a:cubicBezTo>
                    <a:pt x="384240" y="0"/>
                    <a:pt x="419165" y="40746"/>
                    <a:pt x="419694" y="69850"/>
                  </a:cubicBezTo>
                  <a:cubicBezTo>
                    <a:pt x="420223" y="98954"/>
                    <a:pt x="412286" y="143404"/>
                    <a:pt x="403819" y="174625"/>
                  </a:cubicBezTo>
                  <a:cubicBezTo>
                    <a:pt x="395352" y="205846"/>
                    <a:pt x="386357" y="232833"/>
                    <a:pt x="368894" y="257175"/>
                  </a:cubicBezTo>
                  <a:cubicBezTo>
                    <a:pt x="351431" y="281517"/>
                    <a:pt x="360427" y="289983"/>
                    <a:pt x="299044" y="320675"/>
                  </a:cubicBezTo>
                  <a:cubicBezTo>
                    <a:pt x="237661" y="351367"/>
                    <a:pt x="14352" y="429154"/>
                    <a:pt x="594" y="441325"/>
                  </a:cubicBezTo>
                  <a:cubicBezTo>
                    <a:pt x="-13164" y="453496"/>
                    <a:pt x="216494" y="393700"/>
                    <a:pt x="216494" y="393700"/>
                  </a:cubicBezTo>
                  <a:cubicBezTo>
                    <a:pt x="273115" y="381000"/>
                    <a:pt x="286873" y="419100"/>
                    <a:pt x="340319" y="365125"/>
                  </a:cubicBezTo>
                  <a:cubicBezTo>
                    <a:pt x="393765" y="311150"/>
                    <a:pt x="537169" y="69850"/>
                    <a:pt x="537169" y="69850"/>
                  </a:cubicBezTo>
                  <a:cubicBezTo>
                    <a:pt x="566802" y="20638"/>
                    <a:pt x="534523" y="79904"/>
                    <a:pt x="518119" y="69850"/>
                  </a:cubicBezTo>
                  <a:cubicBezTo>
                    <a:pt x="501715" y="59796"/>
                    <a:pt x="417048" y="0"/>
                    <a:pt x="4006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8" name="フリーフォーム 1827">
              <a:extLst>
                <a:ext uri="{FF2B5EF4-FFF2-40B4-BE49-F238E27FC236}">
                  <a16:creationId xmlns:a16="http://schemas.microsoft.com/office/drawing/2014/main" id="{C9FBA4CB-72DC-BCF9-FC2F-4328781AEC1A}"/>
                </a:ext>
              </a:extLst>
            </p:cNvPr>
            <p:cNvSpPr/>
            <p:nvPr/>
          </p:nvSpPr>
          <p:spPr>
            <a:xfrm>
              <a:off x="7089596" y="6883028"/>
              <a:ext cx="808493" cy="413122"/>
            </a:xfrm>
            <a:custGeom>
              <a:avLst/>
              <a:gdLst>
                <a:gd name="connsiteX0" fmla="*/ 179 w 808493"/>
                <a:gd name="connsiteY0" fmla="*/ 3547 h 413122"/>
                <a:gd name="connsiteX1" fmla="*/ 127179 w 808493"/>
                <a:gd name="connsiteY1" fmla="*/ 79747 h 413122"/>
                <a:gd name="connsiteX2" fmla="*/ 358954 w 808493"/>
                <a:gd name="connsiteY2" fmla="*/ 375022 h 413122"/>
                <a:gd name="connsiteX3" fmla="*/ 419279 w 808493"/>
                <a:gd name="connsiteY3" fmla="*/ 394072 h 413122"/>
                <a:gd name="connsiteX4" fmla="*/ 346254 w 808493"/>
                <a:gd name="connsiteY4" fmla="*/ 413122 h 413122"/>
                <a:gd name="connsiteX5" fmla="*/ 790754 w 808493"/>
                <a:gd name="connsiteY5" fmla="*/ 311522 h 413122"/>
                <a:gd name="connsiteX6" fmla="*/ 705029 w 808493"/>
                <a:gd name="connsiteY6" fmla="*/ 324222 h 413122"/>
                <a:gd name="connsiteX7" fmla="*/ 562154 w 808493"/>
                <a:gd name="connsiteY7" fmla="*/ 314697 h 413122"/>
                <a:gd name="connsiteX8" fmla="*/ 384354 w 808493"/>
                <a:gd name="connsiteY8" fmla="*/ 244847 h 413122"/>
                <a:gd name="connsiteX9" fmla="*/ 235129 w 808493"/>
                <a:gd name="connsiteY9" fmla="*/ 105147 h 413122"/>
                <a:gd name="connsiteX10" fmla="*/ 152579 w 808493"/>
                <a:gd name="connsiteY10" fmla="*/ 19422 h 413122"/>
                <a:gd name="connsiteX11" fmla="*/ 179 w 808493"/>
                <a:gd name="connsiteY11" fmla="*/ 3547 h 41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8493" h="413122">
                  <a:moveTo>
                    <a:pt x="179" y="3547"/>
                  </a:moveTo>
                  <a:cubicBezTo>
                    <a:pt x="-4054" y="13601"/>
                    <a:pt x="67383" y="17835"/>
                    <a:pt x="127179" y="79747"/>
                  </a:cubicBezTo>
                  <a:cubicBezTo>
                    <a:pt x="186975" y="141660"/>
                    <a:pt x="310271" y="322635"/>
                    <a:pt x="358954" y="375022"/>
                  </a:cubicBezTo>
                  <a:cubicBezTo>
                    <a:pt x="407637" y="427409"/>
                    <a:pt x="421396" y="387722"/>
                    <a:pt x="419279" y="394072"/>
                  </a:cubicBezTo>
                  <a:cubicBezTo>
                    <a:pt x="417162" y="400422"/>
                    <a:pt x="346254" y="413122"/>
                    <a:pt x="346254" y="413122"/>
                  </a:cubicBezTo>
                  <a:lnTo>
                    <a:pt x="790754" y="311522"/>
                  </a:lnTo>
                  <a:cubicBezTo>
                    <a:pt x="850550" y="296705"/>
                    <a:pt x="743129" y="323693"/>
                    <a:pt x="705029" y="324222"/>
                  </a:cubicBezTo>
                  <a:cubicBezTo>
                    <a:pt x="666929" y="324751"/>
                    <a:pt x="615600" y="327926"/>
                    <a:pt x="562154" y="314697"/>
                  </a:cubicBezTo>
                  <a:cubicBezTo>
                    <a:pt x="508708" y="301468"/>
                    <a:pt x="438858" y="279772"/>
                    <a:pt x="384354" y="244847"/>
                  </a:cubicBezTo>
                  <a:cubicBezTo>
                    <a:pt x="329850" y="209922"/>
                    <a:pt x="273758" y="142718"/>
                    <a:pt x="235129" y="105147"/>
                  </a:cubicBezTo>
                  <a:cubicBezTo>
                    <a:pt x="196500" y="67576"/>
                    <a:pt x="188033" y="32122"/>
                    <a:pt x="152579" y="19422"/>
                  </a:cubicBezTo>
                  <a:cubicBezTo>
                    <a:pt x="117125" y="6722"/>
                    <a:pt x="4412" y="-6507"/>
                    <a:pt x="179" y="35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151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新しい学校のリーダーズ“SUZUKA”の本名や年齢などのプロフィール・経歴を総まとめ。私服や魅力についても徹底解説。 | KITEN">
            <a:extLst>
              <a:ext uri="{FF2B5EF4-FFF2-40B4-BE49-F238E27FC236}">
                <a16:creationId xmlns:a16="http://schemas.microsoft.com/office/drawing/2014/main" id="{0FF9678E-66D4-164B-7126-B53BA8804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367"/>
            <a:ext cx="12801600" cy="91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54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 hidden="1">
            <a:extLst>
              <a:ext uri="{FF2B5EF4-FFF2-40B4-BE49-F238E27FC236}">
                <a16:creationId xmlns:a16="http://schemas.microsoft.com/office/drawing/2014/main" id="{26404173-8646-C05E-D299-98F0F2C6C5E8}"/>
              </a:ext>
            </a:extLst>
          </p:cNvPr>
          <p:cNvSpPr txBox="1"/>
          <p:nvPr/>
        </p:nvSpPr>
        <p:spPr>
          <a:xfrm>
            <a:off x="6400800" y="1265129"/>
            <a:ext cx="1661993" cy="62478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9600">
                <a:latin typeface="RA HanaRenge Std Bd" panose="03000800000000000000" pitchFamily="66" charset="-128"/>
                <a:ea typeface="RA HanaRenge Std Bd" panose="03000800000000000000" pitchFamily="66" charset="-128"/>
              </a:rPr>
              <a:t>新しい学校</a:t>
            </a: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BD373BCC-7B2C-1513-21B3-62F3E13D3EC3}"/>
              </a:ext>
            </a:extLst>
          </p:cNvPr>
          <p:cNvGrpSpPr/>
          <p:nvPr/>
        </p:nvGrpSpPr>
        <p:grpSpPr>
          <a:xfrm>
            <a:off x="6590596" y="1392933"/>
            <a:ext cx="1111170" cy="1101824"/>
            <a:chOff x="6590596" y="1392933"/>
            <a:chExt cx="1111170" cy="1101824"/>
          </a:xfrm>
        </p:grpSpPr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70B27A25-EF00-2D75-FE46-CA07509CEA29}"/>
                </a:ext>
              </a:extLst>
            </p:cNvPr>
            <p:cNvSpPr/>
            <p:nvPr/>
          </p:nvSpPr>
          <p:spPr>
            <a:xfrm>
              <a:off x="6844524" y="1392933"/>
              <a:ext cx="157431" cy="173953"/>
            </a:xfrm>
            <a:custGeom>
              <a:avLst/>
              <a:gdLst>
                <a:gd name="connsiteX0" fmla="*/ 3951 w 157431"/>
                <a:gd name="connsiteY0" fmla="*/ 892 h 173953"/>
                <a:gd name="connsiteX1" fmla="*/ 45226 w 157431"/>
                <a:gd name="connsiteY1" fmla="*/ 51692 h 173953"/>
                <a:gd name="connsiteX2" fmla="*/ 67451 w 157431"/>
                <a:gd name="connsiteY2" fmla="*/ 140592 h 173953"/>
                <a:gd name="connsiteX3" fmla="*/ 83326 w 157431"/>
                <a:gd name="connsiteY3" fmla="*/ 169167 h 173953"/>
                <a:gd name="connsiteX4" fmla="*/ 124601 w 157431"/>
                <a:gd name="connsiteY4" fmla="*/ 165992 h 173953"/>
                <a:gd name="connsiteX5" fmla="*/ 153176 w 157431"/>
                <a:gd name="connsiteY5" fmla="*/ 92967 h 173953"/>
                <a:gd name="connsiteX6" fmla="*/ 3951 w 157431"/>
                <a:gd name="connsiteY6" fmla="*/ 892 h 17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431" h="173953">
                  <a:moveTo>
                    <a:pt x="3951" y="892"/>
                  </a:moveTo>
                  <a:cubicBezTo>
                    <a:pt x="-14041" y="-5987"/>
                    <a:pt x="34643" y="28409"/>
                    <a:pt x="45226" y="51692"/>
                  </a:cubicBezTo>
                  <a:cubicBezTo>
                    <a:pt x="55809" y="74975"/>
                    <a:pt x="61101" y="121013"/>
                    <a:pt x="67451" y="140592"/>
                  </a:cubicBezTo>
                  <a:cubicBezTo>
                    <a:pt x="73801" y="160171"/>
                    <a:pt x="73801" y="164934"/>
                    <a:pt x="83326" y="169167"/>
                  </a:cubicBezTo>
                  <a:cubicBezTo>
                    <a:pt x="92851" y="173400"/>
                    <a:pt x="112959" y="178692"/>
                    <a:pt x="124601" y="165992"/>
                  </a:cubicBezTo>
                  <a:cubicBezTo>
                    <a:pt x="136243" y="153292"/>
                    <a:pt x="169051" y="118896"/>
                    <a:pt x="153176" y="92967"/>
                  </a:cubicBezTo>
                  <a:cubicBezTo>
                    <a:pt x="137301" y="67038"/>
                    <a:pt x="21943" y="7771"/>
                    <a:pt x="3951" y="89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262A39A6-ECBC-8E95-A74F-4672FB134371}"/>
                </a:ext>
              </a:extLst>
            </p:cNvPr>
            <p:cNvSpPr/>
            <p:nvPr/>
          </p:nvSpPr>
          <p:spPr>
            <a:xfrm>
              <a:off x="6705983" y="1520136"/>
              <a:ext cx="445977" cy="110352"/>
            </a:xfrm>
            <a:custGeom>
              <a:avLst/>
              <a:gdLst>
                <a:gd name="connsiteX0" fmla="*/ 2792 w 445977"/>
                <a:gd name="connsiteY0" fmla="*/ 41964 h 110352"/>
                <a:gd name="connsiteX1" fmla="*/ 63117 w 445977"/>
                <a:gd name="connsiteY1" fmla="*/ 80064 h 110352"/>
                <a:gd name="connsiteX2" fmla="*/ 123442 w 445977"/>
                <a:gd name="connsiteY2" fmla="*/ 105464 h 110352"/>
                <a:gd name="connsiteX3" fmla="*/ 82167 w 445977"/>
                <a:gd name="connsiteY3" fmla="*/ 105464 h 110352"/>
                <a:gd name="connsiteX4" fmla="*/ 425067 w 445977"/>
                <a:gd name="connsiteY4" fmla="*/ 54664 h 110352"/>
                <a:gd name="connsiteX5" fmla="*/ 402842 w 445977"/>
                <a:gd name="connsiteY5" fmla="*/ 22914 h 110352"/>
                <a:gd name="connsiteX6" fmla="*/ 358392 w 445977"/>
                <a:gd name="connsiteY6" fmla="*/ 689 h 110352"/>
                <a:gd name="connsiteX7" fmla="*/ 294892 w 445977"/>
                <a:gd name="connsiteY7" fmla="*/ 10214 h 110352"/>
                <a:gd name="connsiteX8" fmla="*/ 158367 w 445977"/>
                <a:gd name="connsiteY8" fmla="*/ 54664 h 110352"/>
                <a:gd name="connsiteX9" fmla="*/ 2792 w 445977"/>
                <a:gd name="connsiteY9" fmla="*/ 41964 h 11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5977" h="110352">
                  <a:moveTo>
                    <a:pt x="2792" y="41964"/>
                  </a:moveTo>
                  <a:cubicBezTo>
                    <a:pt x="-13083" y="46197"/>
                    <a:pt x="43009" y="69481"/>
                    <a:pt x="63117" y="80064"/>
                  </a:cubicBezTo>
                  <a:cubicBezTo>
                    <a:pt x="83225" y="90647"/>
                    <a:pt x="120267" y="101231"/>
                    <a:pt x="123442" y="105464"/>
                  </a:cubicBezTo>
                  <a:cubicBezTo>
                    <a:pt x="126617" y="109697"/>
                    <a:pt x="31896" y="113931"/>
                    <a:pt x="82167" y="105464"/>
                  </a:cubicBezTo>
                  <a:cubicBezTo>
                    <a:pt x="132438" y="96997"/>
                    <a:pt x="371621" y="68422"/>
                    <a:pt x="425067" y="54664"/>
                  </a:cubicBezTo>
                  <a:cubicBezTo>
                    <a:pt x="478513" y="40906"/>
                    <a:pt x="413954" y="31910"/>
                    <a:pt x="402842" y="22914"/>
                  </a:cubicBezTo>
                  <a:cubicBezTo>
                    <a:pt x="391730" y="13918"/>
                    <a:pt x="376384" y="2806"/>
                    <a:pt x="358392" y="689"/>
                  </a:cubicBezTo>
                  <a:cubicBezTo>
                    <a:pt x="340400" y="-1428"/>
                    <a:pt x="328229" y="1218"/>
                    <a:pt x="294892" y="10214"/>
                  </a:cubicBezTo>
                  <a:cubicBezTo>
                    <a:pt x="261555" y="19210"/>
                    <a:pt x="202288" y="48843"/>
                    <a:pt x="158367" y="54664"/>
                  </a:cubicBezTo>
                  <a:cubicBezTo>
                    <a:pt x="114446" y="60485"/>
                    <a:pt x="18667" y="37731"/>
                    <a:pt x="2792" y="4196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6110C5F6-045B-9AAA-6F53-81A188E763C6}"/>
                </a:ext>
              </a:extLst>
            </p:cNvPr>
            <p:cNvSpPr/>
            <p:nvPr/>
          </p:nvSpPr>
          <p:spPr>
            <a:xfrm>
              <a:off x="6776463" y="1663514"/>
              <a:ext cx="111429" cy="133959"/>
            </a:xfrm>
            <a:custGeom>
              <a:avLst/>
              <a:gdLst>
                <a:gd name="connsiteX0" fmla="*/ 2162 w 111429"/>
                <a:gd name="connsiteY0" fmla="*/ 186 h 133959"/>
                <a:gd name="connsiteX1" fmla="*/ 40262 w 111429"/>
                <a:gd name="connsiteY1" fmla="*/ 50986 h 133959"/>
                <a:gd name="connsiteX2" fmla="*/ 68837 w 111429"/>
                <a:gd name="connsiteY2" fmla="*/ 95436 h 133959"/>
                <a:gd name="connsiteX3" fmla="*/ 84712 w 111429"/>
                <a:gd name="connsiteY3" fmla="*/ 133536 h 133959"/>
                <a:gd name="connsiteX4" fmla="*/ 110112 w 111429"/>
                <a:gd name="connsiteY4" fmla="*/ 70036 h 133959"/>
                <a:gd name="connsiteX5" fmla="*/ 2162 w 111429"/>
                <a:gd name="connsiteY5" fmla="*/ 186 h 13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29" h="133959">
                  <a:moveTo>
                    <a:pt x="2162" y="186"/>
                  </a:moveTo>
                  <a:cubicBezTo>
                    <a:pt x="-9480" y="-2989"/>
                    <a:pt x="29150" y="35111"/>
                    <a:pt x="40262" y="50986"/>
                  </a:cubicBezTo>
                  <a:cubicBezTo>
                    <a:pt x="51375" y="66861"/>
                    <a:pt x="61429" y="81678"/>
                    <a:pt x="68837" y="95436"/>
                  </a:cubicBezTo>
                  <a:cubicBezTo>
                    <a:pt x="76245" y="109194"/>
                    <a:pt x="77833" y="137769"/>
                    <a:pt x="84712" y="133536"/>
                  </a:cubicBezTo>
                  <a:cubicBezTo>
                    <a:pt x="91591" y="129303"/>
                    <a:pt x="117520" y="89086"/>
                    <a:pt x="110112" y="70036"/>
                  </a:cubicBezTo>
                  <a:cubicBezTo>
                    <a:pt x="102704" y="50986"/>
                    <a:pt x="13804" y="3361"/>
                    <a:pt x="2162" y="18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1EC44F40-43D9-0FB0-F05F-9970A0B6EE74}"/>
                </a:ext>
              </a:extLst>
            </p:cNvPr>
            <p:cNvSpPr/>
            <p:nvPr/>
          </p:nvSpPr>
          <p:spPr>
            <a:xfrm>
              <a:off x="6930411" y="1606550"/>
              <a:ext cx="195123" cy="250395"/>
            </a:xfrm>
            <a:custGeom>
              <a:avLst/>
              <a:gdLst>
                <a:gd name="connsiteX0" fmla="*/ 108564 w 195123"/>
                <a:gd name="connsiteY0" fmla="*/ 0 h 250395"/>
                <a:gd name="connsiteX1" fmla="*/ 143489 w 195123"/>
                <a:gd name="connsiteY1" fmla="*/ 50800 h 250395"/>
                <a:gd name="connsiteX2" fmla="*/ 181589 w 195123"/>
                <a:gd name="connsiteY2" fmla="*/ 60325 h 250395"/>
                <a:gd name="connsiteX3" fmla="*/ 181589 w 195123"/>
                <a:gd name="connsiteY3" fmla="*/ 66675 h 250395"/>
                <a:gd name="connsiteX4" fmla="*/ 19664 w 195123"/>
                <a:gd name="connsiteY4" fmla="*/ 234950 h 250395"/>
                <a:gd name="connsiteX5" fmla="*/ 6964 w 195123"/>
                <a:gd name="connsiteY5" fmla="*/ 238125 h 250395"/>
                <a:gd name="connsiteX6" fmla="*/ 57764 w 195123"/>
                <a:gd name="connsiteY6" fmla="*/ 193675 h 250395"/>
                <a:gd name="connsiteX7" fmla="*/ 60939 w 195123"/>
                <a:gd name="connsiteY7" fmla="*/ 117475 h 250395"/>
                <a:gd name="connsiteX8" fmla="*/ 83164 w 195123"/>
                <a:gd name="connsiteY8" fmla="*/ 50800 h 250395"/>
                <a:gd name="connsiteX9" fmla="*/ 108564 w 195123"/>
                <a:gd name="connsiteY9" fmla="*/ 0 h 25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123" h="250395">
                  <a:moveTo>
                    <a:pt x="108564" y="0"/>
                  </a:moveTo>
                  <a:cubicBezTo>
                    <a:pt x="118618" y="0"/>
                    <a:pt x="131318" y="40746"/>
                    <a:pt x="143489" y="50800"/>
                  </a:cubicBezTo>
                  <a:cubicBezTo>
                    <a:pt x="155660" y="60854"/>
                    <a:pt x="181589" y="60325"/>
                    <a:pt x="181589" y="60325"/>
                  </a:cubicBezTo>
                  <a:cubicBezTo>
                    <a:pt x="187939" y="62971"/>
                    <a:pt x="208577" y="37571"/>
                    <a:pt x="181589" y="66675"/>
                  </a:cubicBezTo>
                  <a:cubicBezTo>
                    <a:pt x="154602" y="95779"/>
                    <a:pt x="19664" y="234950"/>
                    <a:pt x="19664" y="234950"/>
                  </a:cubicBezTo>
                  <a:cubicBezTo>
                    <a:pt x="-9440" y="263525"/>
                    <a:pt x="614" y="245004"/>
                    <a:pt x="6964" y="238125"/>
                  </a:cubicBezTo>
                  <a:cubicBezTo>
                    <a:pt x="13314" y="231246"/>
                    <a:pt x="48768" y="213783"/>
                    <a:pt x="57764" y="193675"/>
                  </a:cubicBezTo>
                  <a:cubicBezTo>
                    <a:pt x="66760" y="173567"/>
                    <a:pt x="56706" y="141287"/>
                    <a:pt x="60939" y="117475"/>
                  </a:cubicBezTo>
                  <a:cubicBezTo>
                    <a:pt x="65172" y="93663"/>
                    <a:pt x="77872" y="66146"/>
                    <a:pt x="83164" y="50800"/>
                  </a:cubicBezTo>
                  <a:cubicBezTo>
                    <a:pt x="88456" y="35454"/>
                    <a:pt x="98510" y="0"/>
                    <a:pt x="108564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0E9CB6A6-D016-62A1-DCAD-7E1C9BB889E6}"/>
                </a:ext>
              </a:extLst>
            </p:cNvPr>
            <p:cNvSpPr/>
            <p:nvPr/>
          </p:nvSpPr>
          <p:spPr>
            <a:xfrm>
              <a:off x="6619478" y="1783625"/>
              <a:ext cx="579776" cy="125621"/>
            </a:xfrm>
            <a:custGeom>
              <a:avLst/>
              <a:gdLst>
                <a:gd name="connsiteX0" fmla="*/ 13097 w 579776"/>
                <a:gd name="connsiteY0" fmla="*/ 54700 h 125621"/>
                <a:gd name="connsiteX1" fmla="*/ 79772 w 579776"/>
                <a:gd name="connsiteY1" fmla="*/ 73750 h 125621"/>
                <a:gd name="connsiteX2" fmla="*/ 108347 w 579776"/>
                <a:gd name="connsiteY2" fmla="*/ 108675 h 125621"/>
                <a:gd name="connsiteX3" fmla="*/ 86122 w 579776"/>
                <a:gd name="connsiteY3" fmla="*/ 124550 h 125621"/>
                <a:gd name="connsiteX4" fmla="*/ 419497 w 579776"/>
                <a:gd name="connsiteY4" fmla="*/ 80100 h 125621"/>
                <a:gd name="connsiteX5" fmla="*/ 568722 w 579776"/>
                <a:gd name="connsiteY5" fmla="*/ 48350 h 125621"/>
                <a:gd name="connsiteX6" fmla="*/ 565547 w 579776"/>
                <a:gd name="connsiteY6" fmla="*/ 48350 h 125621"/>
                <a:gd name="connsiteX7" fmla="*/ 540147 w 579776"/>
                <a:gd name="connsiteY7" fmla="*/ 725 h 125621"/>
                <a:gd name="connsiteX8" fmla="*/ 276622 w 579776"/>
                <a:gd name="connsiteY8" fmla="*/ 19775 h 125621"/>
                <a:gd name="connsiteX9" fmla="*/ 368697 w 579776"/>
                <a:gd name="connsiteY9" fmla="*/ 22950 h 125621"/>
                <a:gd name="connsiteX10" fmla="*/ 13097 w 579776"/>
                <a:gd name="connsiteY10" fmla="*/ 5470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9776" h="125621">
                  <a:moveTo>
                    <a:pt x="13097" y="54700"/>
                  </a:moveTo>
                  <a:cubicBezTo>
                    <a:pt x="-35057" y="63167"/>
                    <a:pt x="63897" y="64754"/>
                    <a:pt x="79772" y="73750"/>
                  </a:cubicBezTo>
                  <a:cubicBezTo>
                    <a:pt x="95647" y="82746"/>
                    <a:pt x="107289" y="100208"/>
                    <a:pt x="108347" y="108675"/>
                  </a:cubicBezTo>
                  <a:cubicBezTo>
                    <a:pt x="109405" y="117142"/>
                    <a:pt x="34264" y="129313"/>
                    <a:pt x="86122" y="124550"/>
                  </a:cubicBezTo>
                  <a:cubicBezTo>
                    <a:pt x="137980" y="119788"/>
                    <a:pt x="339064" y="92800"/>
                    <a:pt x="419497" y="80100"/>
                  </a:cubicBezTo>
                  <a:cubicBezTo>
                    <a:pt x="499930" y="67400"/>
                    <a:pt x="568722" y="48350"/>
                    <a:pt x="568722" y="48350"/>
                  </a:cubicBezTo>
                  <a:cubicBezTo>
                    <a:pt x="593064" y="43058"/>
                    <a:pt x="570310" y="56288"/>
                    <a:pt x="565547" y="48350"/>
                  </a:cubicBezTo>
                  <a:cubicBezTo>
                    <a:pt x="560785" y="40412"/>
                    <a:pt x="588301" y="5487"/>
                    <a:pt x="540147" y="725"/>
                  </a:cubicBezTo>
                  <a:cubicBezTo>
                    <a:pt x="491993" y="-4037"/>
                    <a:pt x="305197" y="16071"/>
                    <a:pt x="276622" y="19775"/>
                  </a:cubicBezTo>
                  <a:cubicBezTo>
                    <a:pt x="248047" y="23479"/>
                    <a:pt x="405209" y="16600"/>
                    <a:pt x="368697" y="22950"/>
                  </a:cubicBezTo>
                  <a:cubicBezTo>
                    <a:pt x="332185" y="29300"/>
                    <a:pt x="61251" y="46233"/>
                    <a:pt x="13097" y="5470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59E9ECF4-AACE-A161-ED06-3E426D2F16E7}"/>
                </a:ext>
              </a:extLst>
            </p:cNvPr>
            <p:cNvSpPr/>
            <p:nvPr/>
          </p:nvSpPr>
          <p:spPr>
            <a:xfrm>
              <a:off x="6847115" y="1863498"/>
              <a:ext cx="171448" cy="610850"/>
            </a:xfrm>
            <a:custGeom>
              <a:avLst/>
              <a:gdLst>
                <a:gd name="connsiteX0" fmla="*/ 1360 w 171448"/>
                <a:gd name="connsiteY0" fmla="*/ 227 h 610850"/>
                <a:gd name="connsiteX1" fmla="*/ 87085 w 171448"/>
                <a:gd name="connsiteY1" fmla="*/ 70077 h 610850"/>
                <a:gd name="connsiteX2" fmla="*/ 71210 w 171448"/>
                <a:gd name="connsiteY2" fmla="*/ 152627 h 610850"/>
                <a:gd name="connsiteX3" fmla="*/ 71210 w 171448"/>
                <a:gd name="connsiteY3" fmla="*/ 393927 h 610850"/>
                <a:gd name="connsiteX4" fmla="*/ 77560 w 171448"/>
                <a:gd name="connsiteY4" fmla="*/ 530452 h 610850"/>
                <a:gd name="connsiteX5" fmla="*/ 118835 w 171448"/>
                <a:gd name="connsiteY5" fmla="*/ 609827 h 610850"/>
                <a:gd name="connsiteX6" fmla="*/ 99785 w 171448"/>
                <a:gd name="connsiteY6" fmla="*/ 568552 h 610850"/>
                <a:gd name="connsiteX7" fmla="*/ 137885 w 171448"/>
                <a:gd name="connsiteY7" fmla="*/ 470127 h 610850"/>
                <a:gd name="connsiteX8" fmla="*/ 147410 w 171448"/>
                <a:gd name="connsiteY8" fmla="*/ 120877 h 610850"/>
                <a:gd name="connsiteX9" fmla="*/ 166460 w 171448"/>
                <a:gd name="connsiteY9" fmla="*/ 51027 h 610850"/>
                <a:gd name="connsiteX10" fmla="*/ 1360 w 171448"/>
                <a:gd name="connsiteY10" fmla="*/ 227 h 61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448" h="610850">
                  <a:moveTo>
                    <a:pt x="1360" y="227"/>
                  </a:moveTo>
                  <a:cubicBezTo>
                    <a:pt x="-11869" y="3402"/>
                    <a:pt x="75443" y="44677"/>
                    <a:pt x="87085" y="70077"/>
                  </a:cubicBezTo>
                  <a:cubicBezTo>
                    <a:pt x="98727" y="95477"/>
                    <a:pt x="73856" y="98652"/>
                    <a:pt x="71210" y="152627"/>
                  </a:cubicBezTo>
                  <a:cubicBezTo>
                    <a:pt x="68564" y="206602"/>
                    <a:pt x="70152" y="330956"/>
                    <a:pt x="71210" y="393927"/>
                  </a:cubicBezTo>
                  <a:cubicBezTo>
                    <a:pt x="72268" y="456898"/>
                    <a:pt x="69623" y="494469"/>
                    <a:pt x="77560" y="530452"/>
                  </a:cubicBezTo>
                  <a:cubicBezTo>
                    <a:pt x="85498" y="566435"/>
                    <a:pt x="115131" y="603477"/>
                    <a:pt x="118835" y="609827"/>
                  </a:cubicBezTo>
                  <a:cubicBezTo>
                    <a:pt x="122539" y="616177"/>
                    <a:pt x="96610" y="591835"/>
                    <a:pt x="99785" y="568552"/>
                  </a:cubicBezTo>
                  <a:cubicBezTo>
                    <a:pt x="102960" y="545269"/>
                    <a:pt x="129948" y="544739"/>
                    <a:pt x="137885" y="470127"/>
                  </a:cubicBezTo>
                  <a:cubicBezTo>
                    <a:pt x="145822" y="395515"/>
                    <a:pt x="142648" y="190727"/>
                    <a:pt x="147410" y="120877"/>
                  </a:cubicBezTo>
                  <a:cubicBezTo>
                    <a:pt x="152173" y="51027"/>
                    <a:pt x="183393" y="74310"/>
                    <a:pt x="166460" y="51027"/>
                  </a:cubicBezTo>
                  <a:cubicBezTo>
                    <a:pt x="149527" y="27744"/>
                    <a:pt x="14589" y="-2948"/>
                    <a:pt x="1360" y="22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2A5744F3-35C8-2E5F-399C-9759955C16B1}"/>
                </a:ext>
              </a:extLst>
            </p:cNvPr>
            <p:cNvSpPr/>
            <p:nvPr/>
          </p:nvSpPr>
          <p:spPr>
            <a:xfrm>
              <a:off x="6686422" y="1948542"/>
              <a:ext cx="476142" cy="116588"/>
            </a:xfrm>
            <a:custGeom>
              <a:avLst/>
              <a:gdLst>
                <a:gd name="connsiteX0" fmla="*/ 128 w 476142"/>
                <a:gd name="connsiteY0" fmla="*/ 29483 h 116588"/>
                <a:gd name="connsiteX1" fmla="*/ 69978 w 476142"/>
                <a:gd name="connsiteY1" fmla="*/ 64408 h 116588"/>
                <a:gd name="connsiteX2" fmla="*/ 98553 w 476142"/>
                <a:gd name="connsiteY2" fmla="*/ 92983 h 116588"/>
                <a:gd name="connsiteX3" fmla="*/ 63628 w 476142"/>
                <a:gd name="connsiteY3" fmla="*/ 115208 h 116588"/>
                <a:gd name="connsiteX4" fmla="*/ 384303 w 476142"/>
                <a:gd name="connsiteY4" fmla="*/ 51708 h 116588"/>
                <a:gd name="connsiteX5" fmla="*/ 470028 w 476142"/>
                <a:gd name="connsiteY5" fmla="*/ 51708 h 116588"/>
                <a:gd name="connsiteX6" fmla="*/ 463678 w 476142"/>
                <a:gd name="connsiteY6" fmla="*/ 39008 h 116588"/>
                <a:gd name="connsiteX7" fmla="*/ 419228 w 476142"/>
                <a:gd name="connsiteY7" fmla="*/ 908 h 116588"/>
                <a:gd name="connsiteX8" fmla="*/ 222378 w 476142"/>
                <a:gd name="connsiteY8" fmla="*/ 13608 h 116588"/>
                <a:gd name="connsiteX9" fmla="*/ 273178 w 476142"/>
                <a:gd name="connsiteY9" fmla="*/ 32658 h 116588"/>
                <a:gd name="connsiteX10" fmla="*/ 139828 w 476142"/>
                <a:gd name="connsiteY10" fmla="*/ 35833 h 116588"/>
                <a:gd name="connsiteX11" fmla="*/ 89028 w 476142"/>
                <a:gd name="connsiteY11" fmla="*/ 48533 h 116588"/>
                <a:gd name="connsiteX12" fmla="*/ 128 w 476142"/>
                <a:gd name="connsiteY12" fmla="*/ 29483 h 11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142" h="116588">
                  <a:moveTo>
                    <a:pt x="128" y="29483"/>
                  </a:moveTo>
                  <a:cubicBezTo>
                    <a:pt x="-3047" y="32129"/>
                    <a:pt x="53574" y="53825"/>
                    <a:pt x="69978" y="64408"/>
                  </a:cubicBezTo>
                  <a:cubicBezTo>
                    <a:pt x="86382" y="74991"/>
                    <a:pt x="99611" y="84516"/>
                    <a:pt x="98553" y="92983"/>
                  </a:cubicBezTo>
                  <a:cubicBezTo>
                    <a:pt x="97495" y="101450"/>
                    <a:pt x="16003" y="122087"/>
                    <a:pt x="63628" y="115208"/>
                  </a:cubicBezTo>
                  <a:cubicBezTo>
                    <a:pt x="111253" y="108329"/>
                    <a:pt x="316570" y="62291"/>
                    <a:pt x="384303" y="51708"/>
                  </a:cubicBezTo>
                  <a:cubicBezTo>
                    <a:pt x="452036" y="41125"/>
                    <a:pt x="456799" y="53825"/>
                    <a:pt x="470028" y="51708"/>
                  </a:cubicBezTo>
                  <a:cubicBezTo>
                    <a:pt x="483257" y="49591"/>
                    <a:pt x="472145" y="47475"/>
                    <a:pt x="463678" y="39008"/>
                  </a:cubicBezTo>
                  <a:cubicBezTo>
                    <a:pt x="455211" y="30541"/>
                    <a:pt x="459445" y="5141"/>
                    <a:pt x="419228" y="908"/>
                  </a:cubicBezTo>
                  <a:cubicBezTo>
                    <a:pt x="379011" y="-3325"/>
                    <a:pt x="246720" y="8316"/>
                    <a:pt x="222378" y="13608"/>
                  </a:cubicBezTo>
                  <a:cubicBezTo>
                    <a:pt x="198036" y="18900"/>
                    <a:pt x="286936" y="28954"/>
                    <a:pt x="273178" y="32658"/>
                  </a:cubicBezTo>
                  <a:cubicBezTo>
                    <a:pt x="259420" y="36362"/>
                    <a:pt x="170520" y="33187"/>
                    <a:pt x="139828" y="35833"/>
                  </a:cubicBezTo>
                  <a:cubicBezTo>
                    <a:pt x="109136" y="38479"/>
                    <a:pt x="108607" y="48533"/>
                    <a:pt x="89028" y="48533"/>
                  </a:cubicBezTo>
                  <a:cubicBezTo>
                    <a:pt x="69449" y="48533"/>
                    <a:pt x="3303" y="26837"/>
                    <a:pt x="128" y="2948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1C90368B-5F19-F330-68A4-69066CC84074}"/>
                </a:ext>
              </a:extLst>
            </p:cNvPr>
            <p:cNvSpPr/>
            <p:nvPr/>
          </p:nvSpPr>
          <p:spPr>
            <a:xfrm>
              <a:off x="6590596" y="1999060"/>
              <a:ext cx="346878" cy="339836"/>
            </a:xfrm>
            <a:custGeom>
              <a:avLst/>
              <a:gdLst>
                <a:gd name="connsiteX0" fmla="*/ 346779 w 346878"/>
                <a:gd name="connsiteY0" fmla="*/ 1190 h 339836"/>
                <a:gd name="connsiteX1" fmla="*/ 235654 w 346878"/>
                <a:gd name="connsiteY1" fmla="*/ 118665 h 339836"/>
                <a:gd name="connsiteX2" fmla="*/ 210254 w 346878"/>
                <a:gd name="connsiteY2" fmla="*/ 131365 h 339836"/>
                <a:gd name="connsiteX3" fmla="*/ 264229 w 346878"/>
                <a:gd name="connsiteY3" fmla="*/ 109140 h 339836"/>
                <a:gd name="connsiteX4" fmla="*/ 115004 w 346878"/>
                <a:gd name="connsiteY4" fmla="*/ 245665 h 339836"/>
                <a:gd name="connsiteX5" fmla="*/ 704 w 346878"/>
                <a:gd name="connsiteY5" fmla="*/ 293290 h 339836"/>
                <a:gd name="connsiteX6" fmla="*/ 168979 w 346878"/>
                <a:gd name="connsiteY6" fmla="*/ 226615 h 339836"/>
                <a:gd name="connsiteX7" fmla="*/ 41979 w 346878"/>
                <a:gd name="connsiteY7" fmla="*/ 331390 h 339836"/>
                <a:gd name="connsiteX8" fmla="*/ 86429 w 346878"/>
                <a:gd name="connsiteY8" fmla="*/ 318690 h 339836"/>
                <a:gd name="connsiteX9" fmla="*/ 251529 w 346878"/>
                <a:gd name="connsiteY9" fmla="*/ 201215 h 339836"/>
                <a:gd name="connsiteX10" fmla="*/ 346779 w 346878"/>
                <a:gd name="connsiteY10" fmla="*/ 1190 h 33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878" h="339836">
                  <a:moveTo>
                    <a:pt x="346779" y="1190"/>
                  </a:moveTo>
                  <a:cubicBezTo>
                    <a:pt x="344133" y="-12568"/>
                    <a:pt x="258408" y="96969"/>
                    <a:pt x="235654" y="118665"/>
                  </a:cubicBezTo>
                  <a:cubicBezTo>
                    <a:pt x="212900" y="140361"/>
                    <a:pt x="205492" y="132952"/>
                    <a:pt x="210254" y="131365"/>
                  </a:cubicBezTo>
                  <a:cubicBezTo>
                    <a:pt x="215016" y="129778"/>
                    <a:pt x="280104" y="90090"/>
                    <a:pt x="264229" y="109140"/>
                  </a:cubicBezTo>
                  <a:cubicBezTo>
                    <a:pt x="248354" y="128190"/>
                    <a:pt x="158925" y="214973"/>
                    <a:pt x="115004" y="245665"/>
                  </a:cubicBezTo>
                  <a:cubicBezTo>
                    <a:pt x="71083" y="276357"/>
                    <a:pt x="-8292" y="296465"/>
                    <a:pt x="704" y="293290"/>
                  </a:cubicBezTo>
                  <a:cubicBezTo>
                    <a:pt x="9700" y="290115"/>
                    <a:pt x="162100" y="220265"/>
                    <a:pt x="168979" y="226615"/>
                  </a:cubicBezTo>
                  <a:cubicBezTo>
                    <a:pt x="175858" y="232965"/>
                    <a:pt x="55737" y="316044"/>
                    <a:pt x="41979" y="331390"/>
                  </a:cubicBezTo>
                  <a:cubicBezTo>
                    <a:pt x="28221" y="346736"/>
                    <a:pt x="51504" y="340386"/>
                    <a:pt x="86429" y="318690"/>
                  </a:cubicBezTo>
                  <a:cubicBezTo>
                    <a:pt x="121354" y="296994"/>
                    <a:pt x="204433" y="250428"/>
                    <a:pt x="251529" y="201215"/>
                  </a:cubicBezTo>
                  <a:cubicBezTo>
                    <a:pt x="298625" y="152003"/>
                    <a:pt x="349425" y="14948"/>
                    <a:pt x="346779" y="119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3ACE253E-48E4-82BE-76A5-85991D4D92D6}"/>
                </a:ext>
              </a:extLst>
            </p:cNvPr>
            <p:cNvSpPr/>
            <p:nvPr/>
          </p:nvSpPr>
          <p:spPr>
            <a:xfrm>
              <a:off x="6991345" y="2072600"/>
              <a:ext cx="111493" cy="93246"/>
            </a:xfrm>
            <a:custGeom>
              <a:avLst/>
              <a:gdLst>
                <a:gd name="connsiteX0" fmla="*/ 5 w 111493"/>
                <a:gd name="connsiteY0" fmla="*/ 675 h 93246"/>
                <a:gd name="connsiteX1" fmla="*/ 53980 w 111493"/>
                <a:gd name="connsiteY1" fmla="*/ 41950 h 93246"/>
                <a:gd name="connsiteX2" fmla="*/ 60330 w 111493"/>
                <a:gd name="connsiteY2" fmla="*/ 80050 h 93246"/>
                <a:gd name="connsiteX3" fmla="*/ 107955 w 111493"/>
                <a:gd name="connsiteY3" fmla="*/ 89575 h 93246"/>
                <a:gd name="connsiteX4" fmla="*/ 101605 w 111493"/>
                <a:gd name="connsiteY4" fmla="*/ 22900 h 93246"/>
                <a:gd name="connsiteX5" fmla="*/ 50805 w 111493"/>
                <a:gd name="connsiteY5" fmla="*/ 16550 h 93246"/>
                <a:gd name="connsiteX6" fmla="*/ 5 w 111493"/>
                <a:gd name="connsiteY6" fmla="*/ 675 h 9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493" h="93246">
                  <a:moveTo>
                    <a:pt x="5" y="675"/>
                  </a:moveTo>
                  <a:cubicBezTo>
                    <a:pt x="534" y="4908"/>
                    <a:pt x="43926" y="28721"/>
                    <a:pt x="53980" y="41950"/>
                  </a:cubicBezTo>
                  <a:cubicBezTo>
                    <a:pt x="64034" y="55179"/>
                    <a:pt x="51334" y="72113"/>
                    <a:pt x="60330" y="80050"/>
                  </a:cubicBezTo>
                  <a:cubicBezTo>
                    <a:pt x="69326" y="87988"/>
                    <a:pt x="101076" y="99100"/>
                    <a:pt x="107955" y="89575"/>
                  </a:cubicBezTo>
                  <a:cubicBezTo>
                    <a:pt x="114834" y="80050"/>
                    <a:pt x="111130" y="35071"/>
                    <a:pt x="101605" y="22900"/>
                  </a:cubicBezTo>
                  <a:cubicBezTo>
                    <a:pt x="92080" y="10729"/>
                    <a:pt x="64563" y="19725"/>
                    <a:pt x="50805" y="16550"/>
                  </a:cubicBezTo>
                  <a:cubicBezTo>
                    <a:pt x="37047" y="13375"/>
                    <a:pt x="-524" y="-3558"/>
                    <a:pt x="5" y="67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BE8CF205-41F6-79DF-F5ED-FD53D90E9E52}"/>
                </a:ext>
              </a:extLst>
            </p:cNvPr>
            <p:cNvSpPr/>
            <p:nvPr/>
          </p:nvSpPr>
          <p:spPr>
            <a:xfrm>
              <a:off x="7268093" y="1416050"/>
              <a:ext cx="308866" cy="251117"/>
            </a:xfrm>
            <a:custGeom>
              <a:avLst/>
              <a:gdLst>
                <a:gd name="connsiteX0" fmla="*/ 196332 w 308866"/>
                <a:gd name="connsiteY0" fmla="*/ 0 h 251117"/>
                <a:gd name="connsiteX1" fmla="*/ 256657 w 308866"/>
                <a:gd name="connsiteY1" fmla="*/ 57150 h 251117"/>
                <a:gd name="connsiteX2" fmla="*/ 297932 w 308866"/>
                <a:gd name="connsiteY2" fmla="*/ 127000 h 251117"/>
                <a:gd name="connsiteX3" fmla="*/ 307457 w 308866"/>
                <a:gd name="connsiteY3" fmla="*/ 158750 h 251117"/>
                <a:gd name="connsiteX4" fmla="*/ 301107 w 308866"/>
                <a:gd name="connsiteY4" fmla="*/ 139700 h 251117"/>
                <a:gd name="connsiteX5" fmla="*/ 237607 w 308866"/>
                <a:gd name="connsiteY5" fmla="*/ 146050 h 251117"/>
                <a:gd name="connsiteX6" fmla="*/ 2657 w 308866"/>
                <a:gd name="connsiteY6" fmla="*/ 250825 h 251117"/>
                <a:gd name="connsiteX7" fmla="*/ 107432 w 308866"/>
                <a:gd name="connsiteY7" fmla="*/ 177800 h 251117"/>
                <a:gd name="connsiteX8" fmla="*/ 53457 w 308866"/>
                <a:gd name="connsiteY8" fmla="*/ 190500 h 251117"/>
                <a:gd name="connsiteX9" fmla="*/ 136007 w 308866"/>
                <a:gd name="connsiteY9" fmla="*/ 127000 h 251117"/>
                <a:gd name="connsiteX10" fmla="*/ 196332 w 308866"/>
                <a:gd name="connsiteY10" fmla="*/ 85725 h 251117"/>
                <a:gd name="connsiteX11" fmla="*/ 205857 w 308866"/>
                <a:gd name="connsiteY11" fmla="*/ 57150 h 251117"/>
                <a:gd name="connsiteX12" fmla="*/ 196332 w 308866"/>
                <a:gd name="connsiteY12" fmla="*/ 0 h 25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8866" h="251117">
                  <a:moveTo>
                    <a:pt x="196332" y="0"/>
                  </a:moveTo>
                  <a:cubicBezTo>
                    <a:pt x="204799" y="0"/>
                    <a:pt x="239724" y="35983"/>
                    <a:pt x="256657" y="57150"/>
                  </a:cubicBezTo>
                  <a:cubicBezTo>
                    <a:pt x="273590" y="78317"/>
                    <a:pt x="289465" y="110067"/>
                    <a:pt x="297932" y="127000"/>
                  </a:cubicBezTo>
                  <a:cubicBezTo>
                    <a:pt x="306399" y="143933"/>
                    <a:pt x="307457" y="158750"/>
                    <a:pt x="307457" y="158750"/>
                  </a:cubicBezTo>
                  <a:cubicBezTo>
                    <a:pt x="307986" y="160867"/>
                    <a:pt x="312749" y="141817"/>
                    <a:pt x="301107" y="139700"/>
                  </a:cubicBezTo>
                  <a:cubicBezTo>
                    <a:pt x="289465" y="137583"/>
                    <a:pt x="287349" y="127529"/>
                    <a:pt x="237607" y="146050"/>
                  </a:cubicBezTo>
                  <a:cubicBezTo>
                    <a:pt x="187865" y="164571"/>
                    <a:pt x="24353" y="245533"/>
                    <a:pt x="2657" y="250825"/>
                  </a:cubicBezTo>
                  <a:cubicBezTo>
                    <a:pt x="-19039" y="256117"/>
                    <a:pt x="98965" y="187854"/>
                    <a:pt x="107432" y="177800"/>
                  </a:cubicBezTo>
                  <a:cubicBezTo>
                    <a:pt x="115899" y="167746"/>
                    <a:pt x="48694" y="198967"/>
                    <a:pt x="53457" y="190500"/>
                  </a:cubicBezTo>
                  <a:cubicBezTo>
                    <a:pt x="58220" y="182033"/>
                    <a:pt x="112195" y="144462"/>
                    <a:pt x="136007" y="127000"/>
                  </a:cubicBezTo>
                  <a:cubicBezTo>
                    <a:pt x="159819" y="109538"/>
                    <a:pt x="184690" y="97367"/>
                    <a:pt x="196332" y="85725"/>
                  </a:cubicBezTo>
                  <a:cubicBezTo>
                    <a:pt x="207974" y="74083"/>
                    <a:pt x="204799" y="67733"/>
                    <a:pt x="205857" y="57150"/>
                  </a:cubicBezTo>
                  <a:cubicBezTo>
                    <a:pt x="206915" y="46567"/>
                    <a:pt x="187865" y="0"/>
                    <a:pt x="19633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D248C7DC-987E-3CBA-3922-724CA0E6D01A}"/>
                </a:ext>
              </a:extLst>
            </p:cNvPr>
            <p:cNvSpPr/>
            <p:nvPr/>
          </p:nvSpPr>
          <p:spPr>
            <a:xfrm>
              <a:off x="7074354" y="1560669"/>
              <a:ext cx="281921" cy="817012"/>
            </a:xfrm>
            <a:custGeom>
              <a:avLst/>
              <a:gdLst>
                <a:gd name="connsiteX0" fmla="*/ 126546 w 281921"/>
                <a:gd name="connsiteY0" fmla="*/ 1431 h 817012"/>
                <a:gd name="connsiteX1" fmla="*/ 167821 w 281921"/>
                <a:gd name="connsiteY1" fmla="*/ 112556 h 817012"/>
                <a:gd name="connsiteX2" fmla="*/ 164646 w 281921"/>
                <a:gd name="connsiteY2" fmla="*/ 414181 h 817012"/>
                <a:gd name="connsiteX3" fmla="*/ 5896 w 281921"/>
                <a:gd name="connsiteY3" fmla="*/ 801531 h 817012"/>
                <a:gd name="connsiteX4" fmla="*/ 43996 w 281921"/>
                <a:gd name="connsiteY4" fmla="*/ 725331 h 817012"/>
                <a:gd name="connsiteX5" fmla="*/ 139246 w 281921"/>
                <a:gd name="connsiteY5" fmla="*/ 585631 h 817012"/>
                <a:gd name="connsiteX6" fmla="*/ 126546 w 281921"/>
                <a:gd name="connsiteY6" fmla="*/ 620556 h 817012"/>
                <a:gd name="connsiteX7" fmla="*/ 91621 w 281921"/>
                <a:gd name="connsiteY7" fmla="*/ 696756 h 817012"/>
                <a:gd name="connsiteX8" fmla="*/ 113846 w 281921"/>
                <a:gd name="connsiteY8" fmla="*/ 636431 h 817012"/>
                <a:gd name="connsiteX9" fmla="*/ 183696 w 281921"/>
                <a:gd name="connsiteY9" fmla="*/ 531656 h 817012"/>
                <a:gd name="connsiteX10" fmla="*/ 275771 w 281921"/>
                <a:gd name="connsiteY10" fmla="*/ 179231 h 817012"/>
                <a:gd name="connsiteX11" fmla="*/ 272596 w 281921"/>
                <a:gd name="connsiteY11" fmla="*/ 55406 h 817012"/>
                <a:gd name="connsiteX12" fmla="*/ 266246 w 281921"/>
                <a:gd name="connsiteY12" fmla="*/ 90331 h 817012"/>
                <a:gd name="connsiteX13" fmla="*/ 272596 w 281921"/>
                <a:gd name="connsiteY13" fmla="*/ 52231 h 817012"/>
                <a:gd name="connsiteX14" fmla="*/ 240846 w 281921"/>
                <a:gd name="connsiteY14" fmla="*/ 49056 h 817012"/>
                <a:gd name="connsiteX15" fmla="*/ 126546 w 281921"/>
                <a:gd name="connsiteY15" fmla="*/ 1431 h 81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1921" h="817012">
                  <a:moveTo>
                    <a:pt x="126546" y="1431"/>
                  </a:moveTo>
                  <a:cubicBezTo>
                    <a:pt x="114375" y="12014"/>
                    <a:pt x="161471" y="43764"/>
                    <a:pt x="167821" y="112556"/>
                  </a:cubicBezTo>
                  <a:cubicBezTo>
                    <a:pt x="174171" y="181348"/>
                    <a:pt x="191633" y="299352"/>
                    <a:pt x="164646" y="414181"/>
                  </a:cubicBezTo>
                  <a:cubicBezTo>
                    <a:pt x="137659" y="529010"/>
                    <a:pt x="26004" y="749673"/>
                    <a:pt x="5896" y="801531"/>
                  </a:cubicBezTo>
                  <a:cubicBezTo>
                    <a:pt x="-14212" y="853389"/>
                    <a:pt x="21771" y="761314"/>
                    <a:pt x="43996" y="725331"/>
                  </a:cubicBezTo>
                  <a:cubicBezTo>
                    <a:pt x="66221" y="689348"/>
                    <a:pt x="125488" y="603093"/>
                    <a:pt x="139246" y="585631"/>
                  </a:cubicBezTo>
                  <a:cubicBezTo>
                    <a:pt x="153004" y="568169"/>
                    <a:pt x="134483" y="602035"/>
                    <a:pt x="126546" y="620556"/>
                  </a:cubicBezTo>
                  <a:cubicBezTo>
                    <a:pt x="118609" y="639077"/>
                    <a:pt x="93738" y="694110"/>
                    <a:pt x="91621" y="696756"/>
                  </a:cubicBezTo>
                  <a:cubicBezTo>
                    <a:pt x="89504" y="699402"/>
                    <a:pt x="98500" y="663948"/>
                    <a:pt x="113846" y="636431"/>
                  </a:cubicBezTo>
                  <a:cubicBezTo>
                    <a:pt x="129192" y="608914"/>
                    <a:pt x="156709" y="607856"/>
                    <a:pt x="183696" y="531656"/>
                  </a:cubicBezTo>
                  <a:cubicBezTo>
                    <a:pt x="210684" y="455456"/>
                    <a:pt x="260954" y="258606"/>
                    <a:pt x="275771" y="179231"/>
                  </a:cubicBezTo>
                  <a:cubicBezTo>
                    <a:pt x="290588" y="99856"/>
                    <a:pt x="274183" y="70223"/>
                    <a:pt x="272596" y="55406"/>
                  </a:cubicBezTo>
                  <a:cubicBezTo>
                    <a:pt x="271009" y="40589"/>
                    <a:pt x="266246" y="90860"/>
                    <a:pt x="266246" y="90331"/>
                  </a:cubicBezTo>
                  <a:cubicBezTo>
                    <a:pt x="266246" y="89802"/>
                    <a:pt x="276829" y="59110"/>
                    <a:pt x="272596" y="52231"/>
                  </a:cubicBezTo>
                  <a:cubicBezTo>
                    <a:pt x="268363" y="45352"/>
                    <a:pt x="258838" y="55935"/>
                    <a:pt x="240846" y="49056"/>
                  </a:cubicBezTo>
                  <a:cubicBezTo>
                    <a:pt x="222854" y="42177"/>
                    <a:pt x="138717" y="-9152"/>
                    <a:pt x="126546" y="143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985EF024-91B6-3409-389C-BCAF22B1F9F1}"/>
                </a:ext>
              </a:extLst>
            </p:cNvPr>
            <p:cNvSpPr/>
            <p:nvPr/>
          </p:nvSpPr>
          <p:spPr>
            <a:xfrm>
              <a:off x="7260581" y="1739133"/>
              <a:ext cx="441185" cy="124924"/>
            </a:xfrm>
            <a:custGeom>
              <a:avLst/>
              <a:gdLst>
                <a:gd name="connsiteX0" fmla="*/ 48269 w 441185"/>
                <a:gd name="connsiteY0" fmla="*/ 80142 h 124924"/>
                <a:gd name="connsiteX1" fmla="*/ 260994 w 441185"/>
                <a:gd name="connsiteY1" fmla="*/ 48392 h 124924"/>
                <a:gd name="connsiteX2" fmla="*/ 289569 w 441185"/>
                <a:gd name="connsiteY2" fmla="*/ 767 h 124924"/>
                <a:gd name="connsiteX3" fmla="*/ 432444 w 441185"/>
                <a:gd name="connsiteY3" fmla="*/ 89667 h 124924"/>
                <a:gd name="connsiteX4" fmla="*/ 403869 w 441185"/>
                <a:gd name="connsiteY4" fmla="*/ 76967 h 124924"/>
                <a:gd name="connsiteX5" fmla="*/ 226069 w 441185"/>
                <a:gd name="connsiteY5" fmla="*/ 105542 h 124924"/>
                <a:gd name="connsiteX6" fmla="*/ 13344 w 441185"/>
                <a:gd name="connsiteY6" fmla="*/ 124592 h 124924"/>
                <a:gd name="connsiteX7" fmla="*/ 48269 w 441185"/>
                <a:gd name="connsiteY7" fmla="*/ 80142 h 12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185" h="124924">
                  <a:moveTo>
                    <a:pt x="48269" y="80142"/>
                  </a:moveTo>
                  <a:cubicBezTo>
                    <a:pt x="89544" y="67442"/>
                    <a:pt x="220777" y="61621"/>
                    <a:pt x="260994" y="48392"/>
                  </a:cubicBezTo>
                  <a:cubicBezTo>
                    <a:pt x="301211" y="35163"/>
                    <a:pt x="260994" y="-6112"/>
                    <a:pt x="289569" y="767"/>
                  </a:cubicBezTo>
                  <a:cubicBezTo>
                    <a:pt x="318144" y="7646"/>
                    <a:pt x="413394" y="76967"/>
                    <a:pt x="432444" y="89667"/>
                  </a:cubicBezTo>
                  <a:cubicBezTo>
                    <a:pt x="451494" y="102367"/>
                    <a:pt x="438265" y="74321"/>
                    <a:pt x="403869" y="76967"/>
                  </a:cubicBezTo>
                  <a:cubicBezTo>
                    <a:pt x="369473" y="79613"/>
                    <a:pt x="291156" y="97605"/>
                    <a:pt x="226069" y="105542"/>
                  </a:cubicBezTo>
                  <a:cubicBezTo>
                    <a:pt x="160982" y="113479"/>
                    <a:pt x="42977" y="127238"/>
                    <a:pt x="13344" y="124592"/>
                  </a:cubicBezTo>
                  <a:cubicBezTo>
                    <a:pt x="-16289" y="121946"/>
                    <a:pt x="6994" y="92842"/>
                    <a:pt x="48269" y="8014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05BC0F5F-944C-D705-D545-E290253580B9}"/>
                </a:ext>
              </a:extLst>
            </p:cNvPr>
            <p:cNvSpPr/>
            <p:nvPr/>
          </p:nvSpPr>
          <p:spPr>
            <a:xfrm>
              <a:off x="7421632" y="1821157"/>
              <a:ext cx="128260" cy="673600"/>
            </a:xfrm>
            <a:custGeom>
              <a:avLst/>
              <a:gdLst>
                <a:gd name="connsiteX0" fmla="*/ 61843 w 128260"/>
                <a:gd name="connsiteY0" fmla="*/ 1293 h 673600"/>
                <a:gd name="connsiteX1" fmla="*/ 125343 w 128260"/>
                <a:gd name="connsiteY1" fmla="*/ 52093 h 673600"/>
                <a:gd name="connsiteX2" fmla="*/ 115818 w 128260"/>
                <a:gd name="connsiteY2" fmla="*/ 83843 h 673600"/>
                <a:gd name="connsiteX3" fmla="*/ 99943 w 128260"/>
                <a:gd name="connsiteY3" fmla="*/ 410868 h 673600"/>
                <a:gd name="connsiteX4" fmla="*/ 87243 w 128260"/>
                <a:gd name="connsiteY4" fmla="*/ 661693 h 673600"/>
                <a:gd name="connsiteX5" fmla="*/ 87243 w 128260"/>
                <a:gd name="connsiteY5" fmla="*/ 633118 h 673600"/>
                <a:gd name="connsiteX6" fmla="*/ 87243 w 128260"/>
                <a:gd name="connsiteY6" fmla="*/ 445793 h 673600"/>
                <a:gd name="connsiteX7" fmla="*/ 68193 w 128260"/>
                <a:gd name="connsiteY7" fmla="*/ 664868 h 673600"/>
                <a:gd name="connsiteX8" fmla="*/ 65018 w 128260"/>
                <a:gd name="connsiteY8" fmla="*/ 604543 h 673600"/>
                <a:gd name="connsiteX9" fmla="*/ 65018 w 128260"/>
                <a:gd name="connsiteY9" fmla="*/ 369593 h 673600"/>
                <a:gd name="connsiteX10" fmla="*/ 26918 w 128260"/>
                <a:gd name="connsiteY10" fmla="*/ 556918 h 673600"/>
                <a:gd name="connsiteX11" fmla="*/ 49143 w 128260"/>
                <a:gd name="connsiteY11" fmla="*/ 363243 h 673600"/>
                <a:gd name="connsiteX12" fmla="*/ 23743 w 128260"/>
                <a:gd name="connsiteY12" fmla="*/ 74318 h 673600"/>
                <a:gd name="connsiteX13" fmla="*/ 1518 w 128260"/>
                <a:gd name="connsiteY13" fmla="*/ 17168 h 673600"/>
                <a:gd name="connsiteX14" fmla="*/ 61843 w 128260"/>
                <a:gd name="connsiteY14" fmla="*/ 1293 h 67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260" h="673600">
                  <a:moveTo>
                    <a:pt x="61843" y="1293"/>
                  </a:moveTo>
                  <a:cubicBezTo>
                    <a:pt x="82480" y="7114"/>
                    <a:pt x="125343" y="52093"/>
                    <a:pt x="125343" y="52093"/>
                  </a:cubicBezTo>
                  <a:cubicBezTo>
                    <a:pt x="134339" y="65851"/>
                    <a:pt x="120051" y="24047"/>
                    <a:pt x="115818" y="83843"/>
                  </a:cubicBezTo>
                  <a:cubicBezTo>
                    <a:pt x="111585" y="143639"/>
                    <a:pt x="104705" y="314560"/>
                    <a:pt x="99943" y="410868"/>
                  </a:cubicBezTo>
                  <a:cubicBezTo>
                    <a:pt x="95181" y="507176"/>
                    <a:pt x="89360" y="624651"/>
                    <a:pt x="87243" y="661693"/>
                  </a:cubicBezTo>
                  <a:cubicBezTo>
                    <a:pt x="85126" y="698735"/>
                    <a:pt x="87243" y="633118"/>
                    <a:pt x="87243" y="633118"/>
                  </a:cubicBezTo>
                  <a:cubicBezTo>
                    <a:pt x="87243" y="597135"/>
                    <a:pt x="90418" y="440501"/>
                    <a:pt x="87243" y="445793"/>
                  </a:cubicBezTo>
                  <a:cubicBezTo>
                    <a:pt x="84068" y="451085"/>
                    <a:pt x="71897" y="638410"/>
                    <a:pt x="68193" y="664868"/>
                  </a:cubicBezTo>
                  <a:cubicBezTo>
                    <a:pt x="64489" y="691326"/>
                    <a:pt x="65547" y="653755"/>
                    <a:pt x="65018" y="604543"/>
                  </a:cubicBezTo>
                  <a:cubicBezTo>
                    <a:pt x="64489" y="555331"/>
                    <a:pt x="71368" y="377530"/>
                    <a:pt x="65018" y="369593"/>
                  </a:cubicBezTo>
                  <a:cubicBezTo>
                    <a:pt x="58668" y="361656"/>
                    <a:pt x="29564" y="557976"/>
                    <a:pt x="26918" y="556918"/>
                  </a:cubicBezTo>
                  <a:cubicBezTo>
                    <a:pt x="24272" y="555860"/>
                    <a:pt x="49672" y="443676"/>
                    <a:pt x="49143" y="363243"/>
                  </a:cubicBezTo>
                  <a:cubicBezTo>
                    <a:pt x="48614" y="282810"/>
                    <a:pt x="31680" y="131997"/>
                    <a:pt x="23743" y="74318"/>
                  </a:cubicBezTo>
                  <a:cubicBezTo>
                    <a:pt x="15805" y="16639"/>
                    <a:pt x="-5890" y="23518"/>
                    <a:pt x="1518" y="17168"/>
                  </a:cubicBezTo>
                  <a:cubicBezTo>
                    <a:pt x="8926" y="10818"/>
                    <a:pt x="41206" y="-4528"/>
                    <a:pt x="61843" y="129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9DDBE50D-8F05-9170-9393-BF7A4ADA0E02}"/>
              </a:ext>
            </a:extLst>
          </p:cNvPr>
          <p:cNvSpPr/>
          <p:nvPr/>
        </p:nvSpPr>
        <p:spPr>
          <a:xfrm>
            <a:off x="6869457" y="2685038"/>
            <a:ext cx="694514" cy="886845"/>
          </a:xfrm>
          <a:custGeom>
            <a:avLst/>
            <a:gdLst>
              <a:gd name="connsiteX0" fmla="*/ 1243 w 694514"/>
              <a:gd name="connsiteY0" fmla="*/ 1012 h 886845"/>
              <a:gd name="connsiteX1" fmla="*/ 99668 w 694514"/>
              <a:gd name="connsiteY1" fmla="*/ 159762 h 886845"/>
              <a:gd name="connsiteX2" fmla="*/ 93318 w 694514"/>
              <a:gd name="connsiteY2" fmla="*/ 547112 h 886845"/>
              <a:gd name="connsiteX3" fmla="*/ 96493 w 694514"/>
              <a:gd name="connsiteY3" fmla="*/ 680462 h 886845"/>
              <a:gd name="connsiteX4" fmla="*/ 134593 w 694514"/>
              <a:gd name="connsiteY4" fmla="*/ 829687 h 886845"/>
              <a:gd name="connsiteX5" fmla="*/ 248893 w 694514"/>
              <a:gd name="connsiteY5" fmla="*/ 886837 h 886845"/>
              <a:gd name="connsiteX6" fmla="*/ 436218 w 694514"/>
              <a:gd name="connsiteY6" fmla="*/ 826512 h 886845"/>
              <a:gd name="connsiteX7" fmla="*/ 680693 w 694514"/>
              <a:gd name="connsiteY7" fmla="*/ 499487 h 886845"/>
              <a:gd name="connsiteX8" fmla="*/ 636243 w 694514"/>
              <a:gd name="connsiteY8" fmla="*/ 556637 h 886845"/>
              <a:gd name="connsiteX9" fmla="*/ 404468 w 694514"/>
              <a:gd name="connsiteY9" fmla="*/ 737612 h 886845"/>
              <a:gd name="connsiteX10" fmla="*/ 207618 w 694514"/>
              <a:gd name="connsiteY10" fmla="*/ 772537 h 886845"/>
              <a:gd name="connsiteX11" fmla="*/ 169518 w 694514"/>
              <a:gd name="connsiteY11" fmla="*/ 655062 h 886845"/>
              <a:gd name="connsiteX12" fmla="*/ 169518 w 694514"/>
              <a:gd name="connsiteY12" fmla="*/ 274062 h 886845"/>
              <a:gd name="connsiteX13" fmla="*/ 213968 w 694514"/>
              <a:gd name="connsiteY13" fmla="*/ 137537 h 886845"/>
              <a:gd name="connsiteX14" fmla="*/ 179043 w 694514"/>
              <a:gd name="connsiteY14" fmla="*/ 93087 h 886845"/>
              <a:gd name="connsiteX15" fmla="*/ 1243 w 694514"/>
              <a:gd name="connsiteY15" fmla="*/ 1012 h 88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4514" h="886845">
                <a:moveTo>
                  <a:pt x="1243" y="1012"/>
                </a:moveTo>
                <a:cubicBezTo>
                  <a:pt x="-11986" y="12124"/>
                  <a:pt x="84322" y="68745"/>
                  <a:pt x="99668" y="159762"/>
                </a:cubicBezTo>
                <a:cubicBezTo>
                  <a:pt x="115014" y="250779"/>
                  <a:pt x="93847" y="460329"/>
                  <a:pt x="93318" y="547112"/>
                </a:cubicBezTo>
                <a:cubicBezTo>
                  <a:pt x="92789" y="633895"/>
                  <a:pt x="89614" y="633366"/>
                  <a:pt x="96493" y="680462"/>
                </a:cubicBezTo>
                <a:cubicBezTo>
                  <a:pt x="103372" y="727558"/>
                  <a:pt x="109193" y="795291"/>
                  <a:pt x="134593" y="829687"/>
                </a:cubicBezTo>
                <a:cubicBezTo>
                  <a:pt x="159993" y="864083"/>
                  <a:pt x="198622" y="887366"/>
                  <a:pt x="248893" y="886837"/>
                </a:cubicBezTo>
                <a:cubicBezTo>
                  <a:pt x="299164" y="886308"/>
                  <a:pt x="364251" y="891070"/>
                  <a:pt x="436218" y="826512"/>
                </a:cubicBezTo>
                <a:cubicBezTo>
                  <a:pt x="508185" y="761954"/>
                  <a:pt x="647356" y="544466"/>
                  <a:pt x="680693" y="499487"/>
                </a:cubicBezTo>
                <a:cubicBezTo>
                  <a:pt x="714031" y="454508"/>
                  <a:pt x="682280" y="516950"/>
                  <a:pt x="636243" y="556637"/>
                </a:cubicBezTo>
                <a:cubicBezTo>
                  <a:pt x="590206" y="596324"/>
                  <a:pt x="475905" y="701629"/>
                  <a:pt x="404468" y="737612"/>
                </a:cubicBezTo>
                <a:cubicBezTo>
                  <a:pt x="333031" y="773595"/>
                  <a:pt x="246776" y="786295"/>
                  <a:pt x="207618" y="772537"/>
                </a:cubicBezTo>
                <a:cubicBezTo>
                  <a:pt x="168460" y="758779"/>
                  <a:pt x="175868" y="738141"/>
                  <a:pt x="169518" y="655062"/>
                </a:cubicBezTo>
                <a:cubicBezTo>
                  <a:pt x="163168" y="571983"/>
                  <a:pt x="162110" y="360316"/>
                  <a:pt x="169518" y="274062"/>
                </a:cubicBezTo>
                <a:cubicBezTo>
                  <a:pt x="176926" y="187808"/>
                  <a:pt x="212381" y="167699"/>
                  <a:pt x="213968" y="137537"/>
                </a:cubicBezTo>
                <a:cubicBezTo>
                  <a:pt x="215555" y="107375"/>
                  <a:pt x="210264" y="112666"/>
                  <a:pt x="179043" y="93087"/>
                </a:cubicBezTo>
                <a:cubicBezTo>
                  <a:pt x="147822" y="73508"/>
                  <a:pt x="14472" y="-10100"/>
                  <a:pt x="1243" y="10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1187C66A-F451-644D-297C-4D059206B2EA}"/>
              </a:ext>
            </a:extLst>
          </p:cNvPr>
          <p:cNvGrpSpPr/>
          <p:nvPr/>
        </p:nvGrpSpPr>
        <p:grpSpPr>
          <a:xfrm>
            <a:off x="6800850" y="4053153"/>
            <a:ext cx="804544" cy="574525"/>
            <a:chOff x="6800850" y="4053153"/>
            <a:chExt cx="804544" cy="574525"/>
          </a:xfrm>
        </p:grpSpPr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93A20CC4-78CE-59DF-267E-83D8F201C748}"/>
                </a:ext>
              </a:extLst>
            </p:cNvPr>
            <p:cNvSpPr/>
            <p:nvPr/>
          </p:nvSpPr>
          <p:spPr>
            <a:xfrm>
              <a:off x="6800850" y="4053153"/>
              <a:ext cx="321091" cy="574525"/>
            </a:xfrm>
            <a:custGeom>
              <a:avLst/>
              <a:gdLst>
                <a:gd name="connsiteX0" fmla="*/ 41275 w 321091"/>
                <a:gd name="connsiteY0" fmla="*/ 1322 h 574525"/>
                <a:gd name="connsiteX1" fmla="*/ 19050 w 321091"/>
                <a:gd name="connsiteY1" fmla="*/ 106097 h 574525"/>
                <a:gd name="connsiteX2" fmla="*/ 0 w 321091"/>
                <a:gd name="connsiteY2" fmla="*/ 293422 h 574525"/>
                <a:gd name="connsiteX3" fmla="*/ 19050 w 321091"/>
                <a:gd name="connsiteY3" fmla="*/ 410897 h 574525"/>
                <a:gd name="connsiteX4" fmla="*/ 101600 w 321091"/>
                <a:gd name="connsiteY4" fmla="*/ 550597 h 574525"/>
                <a:gd name="connsiteX5" fmla="*/ 196850 w 321091"/>
                <a:gd name="connsiteY5" fmla="*/ 572822 h 574525"/>
                <a:gd name="connsiteX6" fmla="*/ 206375 w 321091"/>
                <a:gd name="connsiteY6" fmla="*/ 531547 h 574525"/>
                <a:gd name="connsiteX7" fmla="*/ 320675 w 321091"/>
                <a:gd name="connsiteY7" fmla="*/ 344222 h 574525"/>
                <a:gd name="connsiteX8" fmla="*/ 241300 w 321091"/>
                <a:gd name="connsiteY8" fmla="*/ 426772 h 574525"/>
                <a:gd name="connsiteX9" fmla="*/ 149225 w 321091"/>
                <a:gd name="connsiteY9" fmla="*/ 426772 h 574525"/>
                <a:gd name="connsiteX10" fmla="*/ 53975 w 321091"/>
                <a:gd name="connsiteY10" fmla="*/ 175947 h 574525"/>
                <a:gd name="connsiteX11" fmla="*/ 41275 w 321091"/>
                <a:gd name="connsiteY11" fmla="*/ 1322 h 5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091" h="574525">
                  <a:moveTo>
                    <a:pt x="41275" y="1322"/>
                  </a:moveTo>
                  <a:cubicBezTo>
                    <a:pt x="35454" y="-10320"/>
                    <a:pt x="25929" y="57414"/>
                    <a:pt x="19050" y="106097"/>
                  </a:cubicBezTo>
                  <a:cubicBezTo>
                    <a:pt x="12171" y="154780"/>
                    <a:pt x="0" y="242622"/>
                    <a:pt x="0" y="293422"/>
                  </a:cubicBezTo>
                  <a:cubicBezTo>
                    <a:pt x="0" y="344222"/>
                    <a:pt x="2117" y="368035"/>
                    <a:pt x="19050" y="410897"/>
                  </a:cubicBezTo>
                  <a:cubicBezTo>
                    <a:pt x="35983" y="453759"/>
                    <a:pt x="71967" y="523610"/>
                    <a:pt x="101600" y="550597"/>
                  </a:cubicBezTo>
                  <a:cubicBezTo>
                    <a:pt x="131233" y="577585"/>
                    <a:pt x="179388" y="575997"/>
                    <a:pt x="196850" y="572822"/>
                  </a:cubicBezTo>
                  <a:cubicBezTo>
                    <a:pt x="214313" y="569647"/>
                    <a:pt x="185738" y="569647"/>
                    <a:pt x="206375" y="531547"/>
                  </a:cubicBezTo>
                  <a:cubicBezTo>
                    <a:pt x="227012" y="493447"/>
                    <a:pt x="314854" y="361684"/>
                    <a:pt x="320675" y="344222"/>
                  </a:cubicBezTo>
                  <a:cubicBezTo>
                    <a:pt x="326496" y="326760"/>
                    <a:pt x="269875" y="413014"/>
                    <a:pt x="241300" y="426772"/>
                  </a:cubicBezTo>
                  <a:cubicBezTo>
                    <a:pt x="212725" y="440530"/>
                    <a:pt x="180446" y="468576"/>
                    <a:pt x="149225" y="426772"/>
                  </a:cubicBezTo>
                  <a:cubicBezTo>
                    <a:pt x="118004" y="384968"/>
                    <a:pt x="72496" y="241564"/>
                    <a:pt x="53975" y="175947"/>
                  </a:cubicBezTo>
                  <a:cubicBezTo>
                    <a:pt x="35454" y="110330"/>
                    <a:pt x="47096" y="12964"/>
                    <a:pt x="41275" y="132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99C0A218-6D24-33FC-34EE-451E5E1450FB}"/>
                </a:ext>
              </a:extLst>
            </p:cNvPr>
            <p:cNvSpPr/>
            <p:nvPr/>
          </p:nvSpPr>
          <p:spPr>
            <a:xfrm>
              <a:off x="7293981" y="4089991"/>
              <a:ext cx="311413" cy="455298"/>
            </a:xfrm>
            <a:custGeom>
              <a:avLst/>
              <a:gdLst>
                <a:gd name="connsiteX0" fmla="*/ 65669 w 311413"/>
                <a:gd name="connsiteY0" fmla="*/ 88309 h 455298"/>
                <a:gd name="connsiteX1" fmla="*/ 164094 w 311413"/>
                <a:gd name="connsiteY1" fmla="*/ 196259 h 455298"/>
                <a:gd name="connsiteX2" fmla="*/ 179969 w 311413"/>
                <a:gd name="connsiteY2" fmla="*/ 329609 h 455298"/>
                <a:gd name="connsiteX3" fmla="*/ 5344 w 311413"/>
                <a:gd name="connsiteY3" fmla="*/ 358184 h 455298"/>
                <a:gd name="connsiteX4" fmla="*/ 59319 w 311413"/>
                <a:gd name="connsiteY4" fmla="*/ 358184 h 455298"/>
                <a:gd name="connsiteX5" fmla="*/ 205369 w 311413"/>
                <a:gd name="connsiteY5" fmla="*/ 453434 h 455298"/>
                <a:gd name="connsiteX6" fmla="*/ 233944 w 311413"/>
                <a:gd name="connsiteY6" fmla="*/ 418509 h 455298"/>
                <a:gd name="connsiteX7" fmla="*/ 310144 w 311413"/>
                <a:gd name="connsiteY7" fmla="*/ 383584 h 455298"/>
                <a:gd name="connsiteX8" fmla="*/ 265694 w 311413"/>
                <a:gd name="connsiteY8" fmla="*/ 231184 h 455298"/>
                <a:gd name="connsiteX9" fmla="*/ 75194 w 311413"/>
                <a:gd name="connsiteY9" fmla="*/ 5759 h 455298"/>
                <a:gd name="connsiteX10" fmla="*/ 65669 w 311413"/>
                <a:gd name="connsiteY10" fmla="*/ 88309 h 4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1413" h="455298">
                  <a:moveTo>
                    <a:pt x="65669" y="88309"/>
                  </a:moveTo>
                  <a:cubicBezTo>
                    <a:pt x="80486" y="120059"/>
                    <a:pt x="145044" y="156042"/>
                    <a:pt x="164094" y="196259"/>
                  </a:cubicBezTo>
                  <a:cubicBezTo>
                    <a:pt x="183144" y="236476"/>
                    <a:pt x="206427" y="302621"/>
                    <a:pt x="179969" y="329609"/>
                  </a:cubicBezTo>
                  <a:cubicBezTo>
                    <a:pt x="153511" y="356597"/>
                    <a:pt x="25452" y="353422"/>
                    <a:pt x="5344" y="358184"/>
                  </a:cubicBezTo>
                  <a:cubicBezTo>
                    <a:pt x="-14764" y="362946"/>
                    <a:pt x="25982" y="342309"/>
                    <a:pt x="59319" y="358184"/>
                  </a:cubicBezTo>
                  <a:cubicBezTo>
                    <a:pt x="92656" y="374059"/>
                    <a:pt x="176265" y="443380"/>
                    <a:pt x="205369" y="453434"/>
                  </a:cubicBezTo>
                  <a:cubicBezTo>
                    <a:pt x="234473" y="463488"/>
                    <a:pt x="216482" y="430151"/>
                    <a:pt x="233944" y="418509"/>
                  </a:cubicBezTo>
                  <a:cubicBezTo>
                    <a:pt x="251406" y="406867"/>
                    <a:pt x="304852" y="414805"/>
                    <a:pt x="310144" y="383584"/>
                  </a:cubicBezTo>
                  <a:cubicBezTo>
                    <a:pt x="315436" y="352363"/>
                    <a:pt x="304852" y="294155"/>
                    <a:pt x="265694" y="231184"/>
                  </a:cubicBezTo>
                  <a:cubicBezTo>
                    <a:pt x="226536" y="168213"/>
                    <a:pt x="102711" y="33276"/>
                    <a:pt x="75194" y="5759"/>
                  </a:cubicBezTo>
                  <a:cubicBezTo>
                    <a:pt x="47677" y="-21758"/>
                    <a:pt x="50852" y="56559"/>
                    <a:pt x="65669" y="8830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424ACC5D-C82A-A879-2DEF-5EE978B8C9ED}"/>
              </a:ext>
            </a:extLst>
          </p:cNvPr>
          <p:cNvGrpSpPr/>
          <p:nvPr/>
        </p:nvGrpSpPr>
        <p:grpSpPr>
          <a:xfrm>
            <a:off x="6672610" y="5006882"/>
            <a:ext cx="1001372" cy="1131405"/>
            <a:chOff x="6672610" y="5006882"/>
            <a:chExt cx="1001372" cy="1131405"/>
          </a:xfrm>
        </p:grpSpPr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1D49BCF3-1522-4D9C-A6C8-DD5B7AFB51E6}"/>
                </a:ext>
              </a:extLst>
            </p:cNvPr>
            <p:cNvSpPr/>
            <p:nvPr/>
          </p:nvSpPr>
          <p:spPr>
            <a:xfrm>
              <a:off x="6754867" y="5111740"/>
              <a:ext cx="215751" cy="173662"/>
            </a:xfrm>
            <a:custGeom>
              <a:avLst/>
              <a:gdLst>
                <a:gd name="connsiteX0" fmla="*/ 1533 w 215751"/>
                <a:gd name="connsiteY0" fmla="*/ 10 h 173662"/>
                <a:gd name="connsiteX1" fmla="*/ 77733 w 215751"/>
                <a:gd name="connsiteY1" fmla="*/ 44460 h 173662"/>
                <a:gd name="connsiteX2" fmla="*/ 150758 w 215751"/>
                <a:gd name="connsiteY2" fmla="*/ 155585 h 173662"/>
                <a:gd name="connsiteX3" fmla="*/ 192033 w 215751"/>
                <a:gd name="connsiteY3" fmla="*/ 168285 h 173662"/>
                <a:gd name="connsiteX4" fmla="*/ 214258 w 215751"/>
                <a:gd name="connsiteY4" fmla="*/ 101610 h 173662"/>
                <a:gd name="connsiteX5" fmla="*/ 150758 w 215751"/>
                <a:gd name="connsiteY5" fmla="*/ 47635 h 173662"/>
                <a:gd name="connsiteX6" fmla="*/ 1533 w 215751"/>
                <a:gd name="connsiteY6" fmla="*/ 10 h 17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751" h="173662">
                  <a:moveTo>
                    <a:pt x="1533" y="10"/>
                  </a:moveTo>
                  <a:cubicBezTo>
                    <a:pt x="-10638" y="-519"/>
                    <a:pt x="52862" y="18531"/>
                    <a:pt x="77733" y="44460"/>
                  </a:cubicBezTo>
                  <a:cubicBezTo>
                    <a:pt x="102604" y="70389"/>
                    <a:pt x="131708" y="134948"/>
                    <a:pt x="150758" y="155585"/>
                  </a:cubicBezTo>
                  <a:cubicBezTo>
                    <a:pt x="169808" y="176222"/>
                    <a:pt x="181450" y="177281"/>
                    <a:pt x="192033" y="168285"/>
                  </a:cubicBezTo>
                  <a:cubicBezTo>
                    <a:pt x="202616" y="159289"/>
                    <a:pt x="221137" y="121718"/>
                    <a:pt x="214258" y="101610"/>
                  </a:cubicBezTo>
                  <a:cubicBezTo>
                    <a:pt x="207379" y="81502"/>
                    <a:pt x="181979" y="63510"/>
                    <a:pt x="150758" y="47635"/>
                  </a:cubicBezTo>
                  <a:cubicBezTo>
                    <a:pt x="119537" y="31760"/>
                    <a:pt x="13704" y="539"/>
                    <a:pt x="1533" y="1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E58E6A28-E54C-58A6-EC6B-0664A3FA9C78}"/>
                </a:ext>
              </a:extLst>
            </p:cNvPr>
            <p:cNvSpPr/>
            <p:nvPr/>
          </p:nvSpPr>
          <p:spPr>
            <a:xfrm>
              <a:off x="6967694" y="5048223"/>
              <a:ext cx="199213" cy="191668"/>
            </a:xfrm>
            <a:custGeom>
              <a:avLst/>
              <a:gdLst>
                <a:gd name="connsiteX0" fmla="*/ 1431 w 199213"/>
                <a:gd name="connsiteY0" fmla="*/ 27 h 191668"/>
                <a:gd name="connsiteX1" fmla="*/ 106206 w 199213"/>
                <a:gd name="connsiteY1" fmla="*/ 98452 h 191668"/>
                <a:gd name="connsiteX2" fmla="*/ 134781 w 199213"/>
                <a:gd name="connsiteY2" fmla="*/ 190527 h 191668"/>
                <a:gd name="connsiteX3" fmla="*/ 166531 w 199213"/>
                <a:gd name="connsiteY3" fmla="*/ 146077 h 191668"/>
                <a:gd name="connsiteX4" fmla="*/ 191931 w 199213"/>
                <a:gd name="connsiteY4" fmla="*/ 88927 h 191668"/>
                <a:gd name="connsiteX5" fmla="*/ 1431 w 199213"/>
                <a:gd name="connsiteY5" fmla="*/ 27 h 19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213" h="191668">
                  <a:moveTo>
                    <a:pt x="1431" y="27"/>
                  </a:moveTo>
                  <a:cubicBezTo>
                    <a:pt x="-12856" y="1614"/>
                    <a:pt x="83981" y="66702"/>
                    <a:pt x="106206" y="98452"/>
                  </a:cubicBezTo>
                  <a:cubicBezTo>
                    <a:pt x="128431" y="130202"/>
                    <a:pt x="124727" y="182590"/>
                    <a:pt x="134781" y="190527"/>
                  </a:cubicBezTo>
                  <a:cubicBezTo>
                    <a:pt x="144835" y="198464"/>
                    <a:pt x="157006" y="163010"/>
                    <a:pt x="166531" y="146077"/>
                  </a:cubicBezTo>
                  <a:cubicBezTo>
                    <a:pt x="176056" y="129144"/>
                    <a:pt x="215214" y="110623"/>
                    <a:pt x="191931" y="88927"/>
                  </a:cubicBezTo>
                  <a:cubicBezTo>
                    <a:pt x="168648" y="67231"/>
                    <a:pt x="15718" y="-1560"/>
                    <a:pt x="1431" y="2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37C13238-0B30-408A-A3E9-00E82350D363}"/>
                </a:ext>
              </a:extLst>
            </p:cNvPr>
            <p:cNvSpPr/>
            <p:nvPr/>
          </p:nvSpPr>
          <p:spPr>
            <a:xfrm>
              <a:off x="7197085" y="5006882"/>
              <a:ext cx="292435" cy="303151"/>
            </a:xfrm>
            <a:custGeom>
              <a:avLst/>
              <a:gdLst>
                <a:gd name="connsiteX0" fmla="*/ 140340 w 292435"/>
                <a:gd name="connsiteY0" fmla="*/ 93 h 303151"/>
                <a:gd name="connsiteX1" fmla="*/ 280040 w 292435"/>
                <a:gd name="connsiteY1" fmla="*/ 101693 h 303151"/>
                <a:gd name="connsiteX2" fmla="*/ 254640 w 292435"/>
                <a:gd name="connsiteY2" fmla="*/ 123918 h 303151"/>
                <a:gd name="connsiteX3" fmla="*/ 6990 w 292435"/>
                <a:gd name="connsiteY3" fmla="*/ 298543 h 303151"/>
                <a:gd name="connsiteX4" fmla="*/ 76840 w 292435"/>
                <a:gd name="connsiteY4" fmla="*/ 238218 h 303151"/>
                <a:gd name="connsiteX5" fmla="*/ 168915 w 292435"/>
                <a:gd name="connsiteY5" fmla="*/ 85818 h 303151"/>
                <a:gd name="connsiteX6" fmla="*/ 140340 w 292435"/>
                <a:gd name="connsiteY6" fmla="*/ 93 h 30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435" h="303151">
                  <a:moveTo>
                    <a:pt x="140340" y="93"/>
                  </a:moveTo>
                  <a:cubicBezTo>
                    <a:pt x="158861" y="2739"/>
                    <a:pt x="260990" y="81056"/>
                    <a:pt x="280040" y="101693"/>
                  </a:cubicBezTo>
                  <a:cubicBezTo>
                    <a:pt x="299090" y="122330"/>
                    <a:pt x="300148" y="91110"/>
                    <a:pt x="254640" y="123918"/>
                  </a:cubicBezTo>
                  <a:cubicBezTo>
                    <a:pt x="209132" y="156726"/>
                    <a:pt x="36623" y="279493"/>
                    <a:pt x="6990" y="298543"/>
                  </a:cubicBezTo>
                  <a:cubicBezTo>
                    <a:pt x="-22643" y="317593"/>
                    <a:pt x="49852" y="273672"/>
                    <a:pt x="76840" y="238218"/>
                  </a:cubicBezTo>
                  <a:cubicBezTo>
                    <a:pt x="103827" y="202764"/>
                    <a:pt x="156215" y="120214"/>
                    <a:pt x="168915" y="85818"/>
                  </a:cubicBezTo>
                  <a:cubicBezTo>
                    <a:pt x="181615" y="51422"/>
                    <a:pt x="121819" y="-2553"/>
                    <a:pt x="140340" y="9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A1B4BECF-3E7B-FBC3-5E8C-B7F7520E8B3D}"/>
                </a:ext>
              </a:extLst>
            </p:cNvPr>
            <p:cNvSpPr/>
            <p:nvPr/>
          </p:nvSpPr>
          <p:spPr>
            <a:xfrm>
              <a:off x="6701045" y="5254394"/>
              <a:ext cx="137638" cy="372961"/>
            </a:xfrm>
            <a:custGeom>
              <a:avLst/>
              <a:gdLst>
                <a:gd name="connsiteX0" fmla="*/ 33130 w 137638"/>
                <a:gd name="connsiteY0" fmla="*/ 231 h 372961"/>
                <a:gd name="connsiteX1" fmla="*/ 99805 w 137638"/>
                <a:gd name="connsiteY1" fmla="*/ 136756 h 372961"/>
                <a:gd name="connsiteX2" fmla="*/ 1380 w 137638"/>
                <a:gd name="connsiteY2" fmla="*/ 209781 h 372961"/>
                <a:gd name="connsiteX3" fmla="*/ 39480 w 137638"/>
                <a:gd name="connsiteY3" fmla="*/ 355831 h 372961"/>
                <a:gd name="connsiteX4" fmla="*/ 39480 w 137638"/>
                <a:gd name="connsiteY4" fmla="*/ 346306 h 372961"/>
                <a:gd name="connsiteX5" fmla="*/ 128380 w 137638"/>
                <a:gd name="connsiteY5" fmla="*/ 143106 h 372961"/>
                <a:gd name="connsiteX6" fmla="*/ 125205 w 137638"/>
                <a:gd name="connsiteY6" fmla="*/ 105006 h 372961"/>
                <a:gd name="connsiteX7" fmla="*/ 33130 w 137638"/>
                <a:gd name="connsiteY7" fmla="*/ 231 h 37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638" h="372961">
                  <a:moveTo>
                    <a:pt x="33130" y="231"/>
                  </a:moveTo>
                  <a:cubicBezTo>
                    <a:pt x="28897" y="5523"/>
                    <a:pt x="105097" y="101831"/>
                    <a:pt x="99805" y="136756"/>
                  </a:cubicBezTo>
                  <a:cubicBezTo>
                    <a:pt x="94513" y="171681"/>
                    <a:pt x="11434" y="173269"/>
                    <a:pt x="1380" y="209781"/>
                  </a:cubicBezTo>
                  <a:cubicBezTo>
                    <a:pt x="-8674" y="246293"/>
                    <a:pt x="39480" y="355831"/>
                    <a:pt x="39480" y="355831"/>
                  </a:cubicBezTo>
                  <a:cubicBezTo>
                    <a:pt x="45830" y="378585"/>
                    <a:pt x="24663" y="381760"/>
                    <a:pt x="39480" y="346306"/>
                  </a:cubicBezTo>
                  <a:cubicBezTo>
                    <a:pt x="54297" y="310852"/>
                    <a:pt x="114093" y="183323"/>
                    <a:pt x="128380" y="143106"/>
                  </a:cubicBezTo>
                  <a:cubicBezTo>
                    <a:pt x="142667" y="102889"/>
                    <a:pt x="139492" y="128289"/>
                    <a:pt x="125205" y="105006"/>
                  </a:cubicBezTo>
                  <a:cubicBezTo>
                    <a:pt x="110918" y="81723"/>
                    <a:pt x="37363" y="-5061"/>
                    <a:pt x="33130" y="23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57B2C6F7-43A9-A841-F3A5-38B674ABDA4A}"/>
                </a:ext>
              </a:extLst>
            </p:cNvPr>
            <p:cNvSpPr/>
            <p:nvPr/>
          </p:nvSpPr>
          <p:spPr>
            <a:xfrm>
              <a:off x="6791325" y="5247423"/>
              <a:ext cx="875482" cy="267511"/>
            </a:xfrm>
            <a:custGeom>
              <a:avLst/>
              <a:gdLst>
                <a:gd name="connsiteX0" fmla="*/ 0 w 875482"/>
                <a:gd name="connsiteY0" fmla="*/ 124677 h 267511"/>
                <a:gd name="connsiteX1" fmla="*/ 657225 w 875482"/>
                <a:gd name="connsiteY1" fmla="*/ 35777 h 267511"/>
                <a:gd name="connsiteX2" fmla="*/ 320675 w 875482"/>
                <a:gd name="connsiteY2" fmla="*/ 67527 h 267511"/>
                <a:gd name="connsiteX3" fmla="*/ 711200 w 875482"/>
                <a:gd name="connsiteY3" fmla="*/ 38952 h 267511"/>
                <a:gd name="connsiteX4" fmla="*/ 666750 w 875482"/>
                <a:gd name="connsiteY4" fmla="*/ 4027 h 267511"/>
                <a:gd name="connsiteX5" fmla="*/ 860425 w 875482"/>
                <a:gd name="connsiteY5" fmla="*/ 140552 h 267511"/>
                <a:gd name="connsiteX6" fmla="*/ 831850 w 875482"/>
                <a:gd name="connsiteY6" fmla="*/ 134202 h 267511"/>
                <a:gd name="connsiteX7" fmla="*/ 587375 w 875482"/>
                <a:gd name="connsiteY7" fmla="*/ 264377 h 267511"/>
                <a:gd name="connsiteX8" fmla="*/ 666750 w 875482"/>
                <a:gd name="connsiteY8" fmla="*/ 216752 h 267511"/>
                <a:gd name="connsiteX9" fmla="*/ 688975 w 875482"/>
                <a:gd name="connsiteY9" fmla="*/ 102452 h 267511"/>
                <a:gd name="connsiteX10" fmla="*/ 631825 w 875482"/>
                <a:gd name="connsiteY10" fmla="*/ 102452 h 267511"/>
                <a:gd name="connsiteX11" fmla="*/ 0 w 875482"/>
                <a:gd name="connsiteY11" fmla="*/ 124677 h 26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5482" h="267511">
                  <a:moveTo>
                    <a:pt x="0" y="124677"/>
                  </a:moveTo>
                  <a:lnTo>
                    <a:pt x="657225" y="35777"/>
                  </a:lnTo>
                  <a:cubicBezTo>
                    <a:pt x="710671" y="26252"/>
                    <a:pt x="311679" y="66998"/>
                    <a:pt x="320675" y="67527"/>
                  </a:cubicBezTo>
                  <a:cubicBezTo>
                    <a:pt x="329671" y="68056"/>
                    <a:pt x="653521" y="49535"/>
                    <a:pt x="711200" y="38952"/>
                  </a:cubicBezTo>
                  <a:cubicBezTo>
                    <a:pt x="768879" y="28369"/>
                    <a:pt x="641879" y="-12906"/>
                    <a:pt x="666750" y="4027"/>
                  </a:cubicBezTo>
                  <a:cubicBezTo>
                    <a:pt x="691621" y="20960"/>
                    <a:pt x="832908" y="118856"/>
                    <a:pt x="860425" y="140552"/>
                  </a:cubicBezTo>
                  <a:cubicBezTo>
                    <a:pt x="887942" y="162248"/>
                    <a:pt x="877358" y="113564"/>
                    <a:pt x="831850" y="134202"/>
                  </a:cubicBezTo>
                  <a:cubicBezTo>
                    <a:pt x="786342" y="154840"/>
                    <a:pt x="614892" y="250619"/>
                    <a:pt x="587375" y="264377"/>
                  </a:cubicBezTo>
                  <a:cubicBezTo>
                    <a:pt x="559858" y="278135"/>
                    <a:pt x="649817" y="243740"/>
                    <a:pt x="666750" y="216752"/>
                  </a:cubicBezTo>
                  <a:cubicBezTo>
                    <a:pt x="683683" y="189765"/>
                    <a:pt x="694796" y="121502"/>
                    <a:pt x="688975" y="102452"/>
                  </a:cubicBezTo>
                  <a:cubicBezTo>
                    <a:pt x="683154" y="83402"/>
                    <a:pt x="631825" y="102452"/>
                    <a:pt x="631825" y="102452"/>
                  </a:cubicBezTo>
                  <a:lnTo>
                    <a:pt x="0" y="12467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144812C1-BC56-2816-7CB2-A012334E7E67}"/>
                </a:ext>
              </a:extLst>
            </p:cNvPr>
            <p:cNvSpPr/>
            <p:nvPr/>
          </p:nvSpPr>
          <p:spPr>
            <a:xfrm>
              <a:off x="6891418" y="5374697"/>
              <a:ext cx="495988" cy="246045"/>
            </a:xfrm>
            <a:custGeom>
              <a:avLst/>
              <a:gdLst>
                <a:gd name="connsiteX0" fmla="*/ 1507 w 495988"/>
                <a:gd name="connsiteY0" fmla="*/ 108528 h 246045"/>
                <a:gd name="connsiteX1" fmla="*/ 80882 w 495988"/>
                <a:gd name="connsiteY1" fmla="*/ 133928 h 246045"/>
                <a:gd name="connsiteX2" fmla="*/ 90407 w 495988"/>
                <a:gd name="connsiteY2" fmla="*/ 187903 h 246045"/>
                <a:gd name="connsiteX3" fmla="*/ 150732 w 495988"/>
                <a:gd name="connsiteY3" fmla="*/ 143453 h 246045"/>
                <a:gd name="connsiteX4" fmla="*/ 325357 w 495988"/>
                <a:gd name="connsiteY4" fmla="*/ 118053 h 246045"/>
                <a:gd name="connsiteX5" fmla="*/ 328532 w 495988"/>
                <a:gd name="connsiteY5" fmla="*/ 152978 h 246045"/>
                <a:gd name="connsiteX6" fmla="*/ 265032 w 495988"/>
                <a:gd name="connsiteY6" fmla="*/ 241878 h 246045"/>
                <a:gd name="connsiteX7" fmla="*/ 287257 w 495988"/>
                <a:gd name="connsiteY7" fmla="*/ 222828 h 246045"/>
                <a:gd name="connsiteX8" fmla="*/ 490457 w 495988"/>
                <a:gd name="connsiteY8" fmla="*/ 146628 h 246045"/>
                <a:gd name="connsiteX9" fmla="*/ 430132 w 495988"/>
                <a:gd name="connsiteY9" fmla="*/ 83128 h 246045"/>
                <a:gd name="connsiteX10" fmla="*/ 341232 w 495988"/>
                <a:gd name="connsiteY10" fmla="*/ 578 h 246045"/>
                <a:gd name="connsiteX11" fmla="*/ 376157 w 495988"/>
                <a:gd name="connsiteY11" fmla="*/ 48203 h 246045"/>
                <a:gd name="connsiteX12" fmla="*/ 160257 w 495988"/>
                <a:gd name="connsiteY12" fmla="*/ 83128 h 246045"/>
                <a:gd name="connsiteX13" fmla="*/ 1507 w 495988"/>
                <a:gd name="connsiteY13" fmla="*/ 108528 h 24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988" h="246045">
                  <a:moveTo>
                    <a:pt x="1507" y="108528"/>
                  </a:moveTo>
                  <a:cubicBezTo>
                    <a:pt x="-11722" y="116995"/>
                    <a:pt x="66065" y="120699"/>
                    <a:pt x="80882" y="133928"/>
                  </a:cubicBezTo>
                  <a:cubicBezTo>
                    <a:pt x="95699" y="147157"/>
                    <a:pt x="78765" y="186316"/>
                    <a:pt x="90407" y="187903"/>
                  </a:cubicBezTo>
                  <a:cubicBezTo>
                    <a:pt x="102049" y="189490"/>
                    <a:pt x="111574" y="155095"/>
                    <a:pt x="150732" y="143453"/>
                  </a:cubicBezTo>
                  <a:cubicBezTo>
                    <a:pt x="189890" y="131811"/>
                    <a:pt x="295724" y="116466"/>
                    <a:pt x="325357" y="118053"/>
                  </a:cubicBezTo>
                  <a:cubicBezTo>
                    <a:pt x="354990" y="119640"/>
                    <a:pt x="338586" y="132340"/>
                    <a:pt x="328532" y="152978"/>
                  </a:cubicBezTo>
                  <a:cubicBezTo>
                    <a:pt x="318478" y="173616"/>
                    <a:pt x="271911" y="230236"/>
                    <a:pt x="265032" y="241878"/>
                  </a:cubicBezTo>
                  <a:cubicBezTo>
                    <a:pt x="258153" y="253520"/>
                    <a:pt x="249686" y="238703"/>
                    <a:pt x="287257" y="222828"/>
                  </a:cubicBezTo>
                  <a:cubicBezTo>
                    <a:pt x="324828" y="206953"/>
                    <a:pt x="466645" y="169911"/>
                    <a:pt x="490457" y="146628"/>
                  </a:cubicBezTo>
                  <a:cubicBezTo>
                    <a:pt x="514270" y="123345"/>
                    <a:pt x="455003" y="107470"/>
                    <a:pt x="430132" y="83128"/>
                  </a:cubicBezTo>
                  <a:cubicBezTo>
                    <a:pt x="405261" y="58786"/>
                    <a:pt x="350228" y="6399"/>
                    <a:pt x="341232" y="578"/>
                  </a:cubicBezTo>
                  <a:cubicBezTo>
                    <a:pt x="332236" y="-5243"/>
                    <a:pt x="406319" y="34445"/>
                    <a:pt x="376157" y="48203"/>
                  </a:cubicBezTo>
                  <a:cubicBezTo>
                    <a:pt x="345995" y="61961"/>
                    <a:pt x="221111" y="76249"/>
                    <a:pt x="160257" y="83128"/>
                  </a:cubicBezTo>
                  <a:cubicBezTo>
                    <a:pt x="99403" y="90007"/>
                    <a:pt x="14736" y="100061"/>
                    <a:pt x="1507" y="10852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9C9C2DFD-6905-ACFB-AB28-AA9170D73384}"/>
                </a:ext>
              </a:extLst>
            </p:cNvPr>
            <p:cNvSpPr/>
            <p:nvPr/>
          </p:nvSpPr>
          <p:spPr>
            <a:xfrm>
              <a:off x="6984419" y="5588934"/>
              <a:ext cx="292815" cy="549353"/>
            </a:xfrm>
            <a:custGeom>
              <a:avLst/>
              <a:gdLst>
                <a:gd name="connsiteX0" fmla="*/ 95831 w 292815"/>
                <a:gd name="connsiteY0" fmla="*/ 2241 h 549353"/>
                <a:gd name="connsiteX1" fmla="*/ 168856 w 292815"/>
                <a:gd name="connsiteY1" fmla="*/ 103841 h 549353"/>
                <a:gd name="connsiteX2" fmla="*/ 187906 w 292815"/>
                <a:gd name="connsiteY2" fmla="*/ 303866 h 549353"/>
                <a:gd name="connsiteX3" fmla="*/ 162506 w 292815"/>
                <a:gd name="connsiteY3" fmla="*/ 389591 h 549353"/>
                <a:gd name="connsiteX4" fmla="*/ 105356 w 292815"/>
                <a:gd name="connsiteY4" fmla="*/ 408641 h 549353"/>
                <a:gd name="connsiteX5" fmla="*/ 581 w 292815"/>
                <a:gd name="connsiteY5" fmla="*/ 316566 h 549353"/>
                <a:gd name="connsiteX6" fmla="*/ 64081 w 292815"/>
                <a:gd name="connsiteY6" fmla="*/ 399116 h 549353"/>
                <a:gd name="connsiteX7" fmla="*/ 86306 w 292815"/>
                <a:gd name="connsiteY7" fmla="*/ 541991 h 549353"/>
                <a:gd name="connsiteX8" fmla="*/ 102181 w 292815"/>
                <a:gd name="connsiteY8" fmla="*/ 516591 h 549353"/>
                <a:gd name="connsiteX9" fmla="*/ 232356 w 292815"/>
                <a:gd name="connsiteY9" fmla="*/ 411816 h 549353"/>
                <a:gd name="connsiteX10" fmla="*/ 289506 w 292815"/>
                <a:gd name="connsiteY10" fmla="*/ 195916 h 549353"/>
                <a:gd name="connsiteX11" fmla="*/ 95831 w 292815"/>
                <a:gd name="connsiteY11" fmla="*/ 2241 h 54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815" h="549353">
                  <a:moveTo>
                    <a:pt x="95831" y="2241"/>
                  </a:moveTo>
                  <a:cubicBezTo>
                    <a:pt x="75723" y="-13105"/>
                    <a:pt x="153510" y="53570"/>
                    <a:pt x="168856" y="103841"/>
                  </a:cubicBezTo>
                  <a:cubicBezTo>
                    <a:pt x="184202" y="154112"/>
                    <a:pt x="188964" y="256241"/>
                    <a:pt x="187906" y="303866"/>
                  </a:cubicBezTo>
                  <a:cubicBezTo>
                    <a:pt x="186848" y="351491"/>
                    <a:pt x="176264" y="372129"/>
                    <a:pt x="162506" y="389591"/>
                  </a:cubicBezTo>
                  <a:cubicBezTo>
                    <a:pt x="148748" y="407053"/>
                    <a:pt x="132344" y="420812"/>
                    <a:pt x="105356" y="408641"/>
                  </a:cubicBezTo>
                  <a:cubicBezTo>
                    <a:pt x="78368" y="396470"/>
                    <a:pt x="7460" y="318153"/>
                    <a:pt x="581" y="316566"/>
                  </a:cubicBezTo>
                  <a:cubicBezTo>
                    <a:pt x="-6298" y="314979"/>
                    <a:pt x="49793" y="361545"/>
                    <a:pt x="64081" y="399116"/>
                  </a:cubicBezTo>
                  <a:cubicBezTo>
                    <a:pt x="78369" y="436687"/>
                    <a:pt x="86306" y="541991"/>
                    <a:pt x="86306" y="541991"/>
                  </a:cubicBezTo>
                  <a:cubicBezTo>
                    <a:pt x="92656" y="561570"/>
                    <a:pt x="77840" y="538287"/>
                    <a:pt x="102181" y="516591"/>
                  </a:cubicBezTo>
                  <a:cubicBezTo>
                    <a:pt x="126522" y="494895"/>
                    <a:pt x="201135" y="465262"/>
                    <a:pt x="232356" y="411816"/>
                  </a:cubicBezTo>
                  <a:cubicBezTo>
                    <a:pt x="263577" y="358370"/>
                    <a:pt x="304852" y="260474"/>
                    <a:pt x="289506" y="195916"/>
                  </a:cubicBezTo>
                  <a:cubicBezTo>
                    <a:pt x="274160" y="131358"/>
                    <a:pt x="115939" y="17587"/>
                    <a:pt x="95831" y="224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44A2D889-DF44-97BB-BF0B-81C990498104}"/>
                </a:ext>
              </a:extLst>
            </p:cNvPr>
            <p:cNvSpPr/>
            <p:nvPr/>
          </p:nvSpPr>
          <p:spPr>
            <a:xfrm>
              <a:off x="6672610" y="5641963"/>
              <a:ext cx="1001372" cy="166578"/>
            </a:xfrm>
            <a:custGeom>
              <a:avLst/>
              <a:gdLst>
                <a:gd name="connsiteX0" fmla="*/ 1240 w 1001372"/>
                <a:gd name="connsiteY0" fmla="*/ 63512 h 166578"/>
                <a:gd name="connsiteX1" fmla="*/ 134590 w 1001372"/>
                <a:gd name="connsiteY1" fmla="*/ 133362 h 166578"/>
                <a:gd name="connsiteX2" fmla="*/ 102840 w 1001372"/>
                <a:gd name="connsiteY2" fmla="*/ 165112 h 166578"/>
                <a:gd name="connsiteX3" fmla="*/ 674340 w 1001372"/>
                <a:gd name="connsiteY3" fmla="*/ 88912 h 166578"/>
                <a:gd name="connsiteX4" fmla="*/ 607665 w 1001372"/>
                <a:gd name="connsiteY4" fmla="*/ 79387 h 166578"/>
                <a:gd name="connsiteX5" fmla="*/ 985490 w 1001372"/>
                <a:gd name="connsiteY5" fmla="*/ 104787 h 166578"/>
                <a:gd name="connsiteX6" fmla="*/ 925165 w 1001372"/>
                <a:gd name="connsiteY6" fmla="*/ 79387 h 166578"/>
                <a:gd name="connsiteX7" fmla="*/ 874365 w 1001372"/>
                <a:gd name="connsiteY7" fmla="*/ 12 h 166578"/>
                <a:gd name="connsiteX8" fmla="*/ 302865 w 1001372"/>
                <a:gd name="connsiteY8" fmla="*/ 73037 h 166578"/>
                <a:gd name="connsiteX9" fmla="*/ 442565 w 1001372"/>
                <a:gd name="connsiteY9" fmla="*/ 44462 h 166578"/>
                <a:gd name="connsiteX10" fmla="*/ 226665 w 1001372"/>
                <a:gd name="connsiteY10" fmla="*/ 76212 h 166578"/>
                <a:gd name="connsiteX11" fmla="*/ 1240 w 1001372"/>
                <a:gd name="connsiteY11" fmla="*/ 63512 h 16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1372" h="166578">
                  <a:moveTo>
                    <a:pt x="1240" y="63512"/>
                  </a:moveTo>
                  <a:cubicBezTo>
                    <a:pt x="-14106" y="73037"/>
                    <a:pt x="117657" y="116429"/>
                    <a:pt x="134590" y="133362"/>
                  </a:cubicBezTo>
                  <a:cubicBezTo>
                    <a:pt x="151523" y="150295"/>
                    <a:pt x="12882" y="172520"/>
                    <a:pt x="102840" y="165112"/>
                  </a:cubicBezTo>
                  <a:cubicBezTo>
                    <a:pt x="192798" y="157704"/>
                    <a:pt x="590203" y="103199"/>
                    <a:pt x="674340" y="88912"/>
                  </a:cubicBezTo>
                  <a:cubicBezTo>
                    <a:pt x="758477" y="74625"/>
                    <a:pt x="555807" y="76741"/>
                    <a:pt x="607665" y="79387"/>
                  </a:cubicBezTo>
                  <a:cubicBezTo>
                    <a:pt x="659523" y="82033"/>
                    <a:pt x="932573" y="104787"/>
                    <a:pt x="985490" y="104787"/>
                  </a:cubicBezTo>
                  <a:cubicBezTo>
                    <a:pt x="1038407" y="104787"/>
                    <a:pt x="943686" y="96850"/>
                    <a:pt x="925165" y="79387"/>
                  </a:cubicBezTo>
                  <a:cubicBezTo>
                    <a:pt x="906644" y="61924"/>
                    <a:pt x="978082" y="1070"/>
                    <a:pt x="874365" y="12"/>
                  </a:cubicBezTo>
                  <a:cubicBezTo>
                    <a:pt x="770648" y="-1046"/>
                    <a:pt x="374832" y="65629"/>
                    <a:pt x="302865" y="73037"/>
                  </a:cubicBezTo>
                  <a:cubicBezTo>
                    <a:pt x="230898" y="80445"/>
                    <a:pt x="455265" y="43933"/>
                    <a:pt x="442565" y="44462"/>
                  </a:cubicBezTo>
                  <a:cubicBezTo>
                    <a:pt x="429865" y="44991"/>
                    <a:pt x="294927" y="70391"/>
                    <a:pt x="226665" y="76212"/>
                  </a:cubicBezTo>
                  <a:cubicBezTo>
                    <a:pt x="158403" y="82033"/>
                    <a:pt x="16586" y="53987"/>
                    <a:pt x="1240" y="6351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033D161A-F69A-2474-A663-526D151F4679}"/>
              </a:ext>
            </a:extLst>
          </p:cNvPr>
          <p:cNvGrpSpPr/>
          <p:nvPr/>
        </p:nvGrpSpPr>
        <p:grpSpPr>
          <a:xfrm>
            <a:off x="6593276" y="6220301"/>
            <a:ext cx="1304813" cy="1165336"/>
            <a:chOff x="6593276" y="6220301"/>
            <a:chExt cx="1304813" cy="1165336"/>
          </a:xfrm>
        </p:grpSpPr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32C73949-97FA-6212-57EF-CE4E743BACFA}"/>
                </a:ext>
              </a:extLst>
            </p:cNvPr>
            <p:cNvSpPr/>
            <p:nvPr/>
          </p:nvSpPr>
          <p:spPr>
            <a:xfrm>
              <a:off x="6605931" y="6553183"/>
              <a:ext cx="501421" cy="131140"/>
            </a:xfrm>
            <a:custGeom>
              <a:avLst/>
              <a:gdLst>
                <a:gd name="connsiteX0" fmla="*/ 1244 w 501421"/>
                <a:gd name="connsiteY0" fmla="*/ 57167 h 131140"/>
                <a:gd name="connsiteX1" fmla="*/ 137769 w 501421"/>
                <a:gd name="connsiteY1" fmla="*/ 117492 h 131140"/>
                <a:gd name="connsiteX2" fmla="*/ 125069 w 501421"/>
                <a:gd name="connsiteY2" fmla="*/ 127017 h 131140"/>
                <a:gd name="connsiteX3" fmla="*/ 464794 w 501421"/>
                <a:gd name="connsiteY3" fmla="*/ 63517 h 131140"/>
                <a:gd name="connsiteX4" fmla="*/ 483844 w 501421"/>
                <a:gd name="connsiteY4" fmla="*/ 57167 h 131140"/>
                <a:gd name="connsiteX5" fmla="*/ 391769 w 501421"/>
                <a:gd name="connsiteY5" fmla="*/ 17 h 131140"/>
                <a:gd name="connsiteX6" fmla="*/ 229844 w 501421"/>
                <a:gd name="connsiteY6" fmla="*/ 63517 h 131140"/>
                <a:gd name="connsiteX7" fmla="*/ 1244 w 501421"/>
                <a:gd name="connsiteY7" fmla="*/ 57167 h 13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421" h="131140">
                  <a:moveTo>
                    <a:pt x="1244" y="57167"/>
                  </a:moveTo>
                  <a:cubicBezTo>
                    <a:pt x="-14102" y="66163"/>
                    <a:pt x="117132" y="105850"/>
                    <a:pt x="137769" y="117492"/>
                  </a:cubicBezTo>
                  <a:cubicBezTo>
                    <a:pt x="158406" y="129134"/>
                    <a:pt x="70565" y="136013"/>
                    <a:pt x="125069" y="127017"/>
                  </a:cubicBezTo>
                  <a:cubicBezTo>
                    <a:pt x="179573" y="118021"/>
                    <a:pt x="404998" y="75159"/>
                    <a:pt x="464794" y="63517"/>
                  </a:cubicBezTo>
                  <a:cubicBezTo>
                    <a:pt x="524590" y="51875"/>
                    <a:pt x="496015" y="67750"/>
                    <a:pt x="483844" y="57167"/>
                  </a:cubicBezTo>
                  <a:cubicBezTo>
                    <a:pt x="471673" y="46584"/>
                    <a:pt x="434102" y="-1041"/>
                    <a:pt x="391769" y="17"/>
                  </a:cubicBezTo>
                  <a:cubicBezTo>
                    <a:pt x="349436" y="1075"/>
                    <a:pt x="292815" y="56638"/>
                    <a:pt x="229844" y="63517"/>
                  </a:cubicBezTo>
                  <a:cubicBezTo>
                    <a:pt x="166873" y="70396"/>
                    <a:pt x="16590" y="48171"/>
                    <a:pt x="1244" y="5716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4E17CF89-8576-19B8-789C-BFB86B64EBAD}"/>
                </a:ext>
              </a:extLst>
            </p:cNvPr>
            <p:cNvSpPr/>
            <p:nvPr/>
          </p:nvSpPr>
          <p:spPr>
            <a:xfrm>
              <a:off x="6821205" y="6220301"/>
              <a:ext cx="136148" cy="1165336"/>
            </a:xfrm>
            <a:custGeom>
              <a:avLst/>
              <a:gdLst>
                <a:gd name="connsiteX0" fmla="*/ 1870 w 136148"/>
                <a:gd name="connsiteY0" fmla="*/ 15399 h 1165336"/>
                <a:gd name="connsiteX1" fmla="*/ 33620 w 136148"/>
                <a:gd name="connsiteY1" fmla="*/ 110649 h 1165336"/>
                <a:gd name="connsiteX2" fmla="*/ 30445 w 136148"/>
                <a:gd name="connsiteY2" fmla="*/ 1018699 h 1165336"/>
                <a:gd name="connsiteX3" fmla="*/ 46320 w 136148"/>
                <a:gd name="connsiteY3" fmla="*/ 913924 h 1165336"/>
                <a:gd name="connsiteX4" fmla="*/ 59020 w 136148"/>
                <a:gd name="connsiteY4" fmla="*/ 1155224 h 1165336"/>
                <a:gd name="connsiteX5" fmla="*/ 62195 w 136148"/>
                <a:gd name="connsiteY5" fmla="*/ 1101249 h 1165336"/>
                <a:gd name="connsiteX6" fmla="*/ 109820 w 136148"/>
                <a:gd name="connsiteY6" fmla="*/ 929799 h 1165336"/>
                <a:gd name="connsiteX7" fmla="*/ 135220 w 136148"/>
                <a:gd name="connsiteY7" fmla="*/ 126524 h 1165336"/>
                <a:gd name="connsiteX8" fmla="*/ 78070 w 136148"/>
                <a:gd name="connsiteY8" fmla="*/ 63024 h 1165336"/>
                <a:gd name="connsiteX9" fmla="*/ 97120 w 136148"/>
                <a:gd name="connsiteY9" fmla="*/ 110649 h 1165336"/>
                <a:gd name="connsiteX10" fmla="*/ 1870 w 136148"/>
                <a:gd name="connsiteY10" fmla="*/ 15399 h 116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148" h="1165336">
                  <a:moveTo>
                    <a:pt x="1870" y="15399"/>
                  </a:moveTo>
                  <a:cubicBezTo>
                    <a:pt x="-8713" y="15399"/>
                    <a:pt x="28858" y="-56568"/>
                    <a:pt x="33620" y="110649"/>
                  </a:cubicBezTo>
                  <a:cubicBezTo>
                    <a:pt x="38382" y="277866"/>
                    <a:pt x="28328" y="884820"/>
                    <a:pt x="30445" y="1018699"/>
                  </a:cubicBezTo>
                  <a:cubicBezTo>
                    <a:pt x="32562" y="1152578"/>
                    <a:pt x="41557" y="891170"/>
                    <a:pt x="46320" y="913924"/>
                  </a:cubicBezTo>
                  <a:cubicBezTo>
                    <a:pt x="51083" y="936678"/>
                    <a:pt x="56374" y="1124003"/>
                    <a:pt x="59020" y="1155224"/>
                  </a:cubicBezTo>
                  <a:cubicBezTo>
                    <a:pt x="61666" y="1186445"/>
                    <a:pt x="53728" y="1138820"/>
                    <a:pt x="62195" y="1101249"/>
                  </a:cubicBezTo>
                  <a:cubicBezTo>
                    <a:pt x="70662" y="1063678"/>
                    <a:pt x="97649" y="1092253"/>
                    <a:pt x="109820" y="929799"/>
                  </a:cubicBezTo>
                  <a:cubicBezTo>
                    <a:pt x="121991" y="767345"/>
                    <a:pt x="140512" y="270986"/>
                    <a:pt x="135220" y="126524"/>
                  </a:cubicBezTo>
                  <a:cubicBezTo>
                    <a:pt x="129928" y="-17938"/>
                    <a:pt x="84420" y="65670"/>
                    <a:pt x="78070" y="63024"/>
                  </a:cubicBezTo>
                  <a:cubicBezTo>
                    <a:pt x="71720" y="60378"/>
                    <a:pt x="112995" y="121232"/>
                    <a:pt x="97120" y="110649"/>
                  </a:cubicBezTo>
                  <a:cubicBezTo>
                    <a:pt x="81245" y="100066"/>
                    <a:pt x="12453" y="15399"/>
                    <a:pt x="1870" y="1539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92FC5BEC-1F3D-D99B-1C3E-2C9142A30DC6}"/>
                </a:ext>
              </a:extLst>
            </p:cNvPr>
            <p:cNvSpPr/>
            <p:nvPr/>
          </p:nvSpPr>
          <p:spPr>
            <a:xfrm>
              <a:off x="6593276" y="6640737"/>
              <a:ext cx="332669" cy="444326"/>
            </a:xfrm>
            <a:custGeom>
              <a:avLst/>
              <a:gdLst>
                <a:gd name="connsiteX0" fmla="*/ 296474 w 332669"/>
                <a:gd name="connsiteY0" fmla="*/ 1363 h 444326"/>
                <a:gd name="connsiteX1" fmla="*/ 140899 w 332669"/>
                <a:gd name="connsiteY1" fmla="*/ 204563 h 444326"/>
                <a:gd name="connsiteX2" fmla="*/ 185349 w 332669"/>
                <a:gd name="connsiteY2" fmla="*/ 169638 h 444326"/>
                <a:gd name="connsiteX3" fmla="*/ 10724 w 332669"/>
                <a:gd name="connsiteY3" fmla="*/ 429988 h 444326"/>
                <a:gd name="connsiteX4" fmla="*/ 51999 w 332669"/>
                <a:gd name="connsiteY4" fmla="*/ 376013 h 444326"/>
                <a:gd name="connsiteX5" fmla="*/ 321874 w 332669"/>
                <a:gd name="connsiteY5" fmla="*/ 87088 h 444326"/>
                <a:gd name="connsiteX6" fmla="*/ 280599 w 332669"/>
                <a:gd name="connsiteY6" fmla="*/ 112488 h 444326"/>
                <a:gd name="connsiteX7" fmla="*/ 296474 w 332669"/>
                <a:gd name="connsiteY7" fmla="*/ 1363 h 44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669" h="444326">
                  <a:moveTo>
                    <a:pt x="296474" y="1363"/>
                  </a:moveTo>
                  <a:cubicBezTo>
                    <a:pt x="273191" y="16709"/>
                    <a:pt x="159420" y="176517"/>
                    <a:pt x="140899" y="204563"/>
                  </a:cubicBezTo>
                  <a:cubicBezTo>
                    <a:pt x="122378" y="232609"/>
                    <a:pt x="207045" y="132067"/>
                    <a:pt x="185349" y="169638"/>
                  </a:cubicBezTo>
                  <a:cubicBezTo>
                    <a:pt x="163653" y="207209"/>
                    <a:pt x="32949" y="395592"/>
                    <a:pt x="10724" y="429988"/>
                  </a:cubicBezTo>
                  <a:cubicBezTo>
                    <a:pt x="-11501" y="464384"/>
                    <a:pt x="141" y="433163"/>
                    <a:pt x="51999" y="376013"/>
                  </a:cubicBezTo>
                  <a:cubicBezTo>
                    <a:pt x="103857" y="318863"/>
                    <a:pt x="283774" y="131009"/>
                    <a:pt x="321874" y="87088"/>
                  </a:cubicBezTo>
                  <a:cubicBezTo>
                    <a:pt x="359974" y="43167"/>
                    <a:pt x="285361" y="119896"/>
                    <a:pt x="280599" y="112488"/>
                  </a:cubicBezTo>
                  <a:cubicBezTo>
                    <a:pt x="275836" y="105080"/>
                    <a:pt x="319757" y="-13983"/>
                    <a:pt x="296474" y="136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6BF1A938-28FB-F590-9128-D8949BD7C4FD}"/>
                </a:ext>
              </a:extLst>
            </p:cNvPr>
            <p:cNvSpPr/>
            <p:nvPr/>
          </p:nvSpPr>
          <p:spPr>
            <a:xfrm>
              <a:off x="6872042" y="6711078"/>
              <a:ext cx="151153" cy="149580"/>
            </a:xfrm>
            <a:custGeom>
              <a:avLst/>
              <a:gdLst>
                <a:gd name="connsiteX0" fmla="*/ 1833 w 151153"/>
                <a:gd name="connsiteY0" fmla="*/ 4047 h 149580"/>
                <a:gd name="connsiteX1" fmla="*/ 106608 w 151153"/>
                <a:gd name="connsiteY1" fmla="*/ 19922 h 149580"/>
                <a:gd name="connsiteX2" fmla="*/ 151058 w 151153"/>
                <a:gd name="connsiteY2" fmla="*/ 146922 h 149580"/>
                <a:gd name="connsiteX3" fmla="*/ 116133 w 151153"/>
                <a:gd name="connsiteY3" fmla="*/ 102472 h 149580"/>
                <a:gd name="connsiteX4" fmla="*/ 43108 w 151153"/>
                <a:gd name="connsiteY4" fmla="*/ 58022 h 149580"/>
                <a:gd name="connsiteX5" fmla="*/ 1833 w 151153"/>
                <a:gd name="connsiteY5" fmla="*/ 4047 h 14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53" h="149580">
                  <a:moveTo>
                    <a:pt x="1833" y="4047"/>
                  </a:moveTo>
                  <a:cubicBezTo>
                    <a:pt x="12416" y="-2303"/>
                    <a:pt x="81737" y="-3890"/>
                    <a:pt x="106608" y="19922"/>
                  </a:cubicBezTo>
                  <a:cubicBezTo>
                    <a:pt x="131479" y="43734"/>
                    <a:pt x="149471" y="133164"/>
                    <a:pt x="151058" y="146922"/>
                  </a:cubicBezTo>
                  <a:cubicBezTo>
                    <a:pt x="152645" y="160680"/>
                    <a:pt x="134125" y="117289"/>
                    <a:pt x="116133" y="102472"/>
                  </a:cubicBezTo>
                  <a:cubicBezTo>
                    <a:pt x="98141" y="87655"/>
                    <a:pt x="56866" y="69664"/>
                    <a:pt x="43108" y="58022"/>
                  </a:cubicBezTo>
                  <a:cubicBezTo>
                    <a:pt x="29350" y="46380"/>
                    <a:pt x="-8750" y="10397"/>
                    <a:pt x="1833" y="404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CC2E173E-9947-DB69-1574-8AF6AD181A4F}"/>
                </a:ext>
              </a:extLst>
            </p:cNvPr>
            <p:cNvSpPr/>
            <p:nvPr/>
          </p:nvSpPr>
          <p:spPr>
            <a:xfrm>
              <a:off x="7209696" y="6281489"/>
              <a:ext cx="205151" cy="194039"/>
            </a:xfrm>
            <a:custGeom>
              <a:avLst/>
              <a:gdLst>
                <a:gd name="connsiteX0" fmla="*/ 729 w 205151"/>
                <a:gd name="connsiteY0" fmla="*/ 1836 h 194039"/>
                <a:gd name="connsiteX1" fmla="*/ 172179 w 205151"/>
                <a:gd name="connsiteY1" fmla="*/ 52636 h 194039"/>
                <a:gd name="connsiteX2" fmla="*/ 203929 w 205151"/>
                <a:gd name="connsiteY2" fmla="*/ 189161 h 194039"/>
                <a:gd name="connsiteX3" fmla="*/ 184879 w 205151"/>
                <a:gd name="connsiteY3" fmla="*/ 157411 h 194039"/>
                <a:gd name="connsiteX4" fmla="*/ 64229 w 205151"/>
                <a:gd name="connsiteY4" fmla="*/ 97086 h 194039"/>
                <a:gd name="connsiteX5" fmla="*/ 108679 w 205151"/>
                <a:gd name="connsiteY5" fmla="*/ 109786 h 194039"/>
                <a:gd name="connsiteX6" fmla="*/ 729 w 205151"/>
                <a:gd name="connsiteY6" fmla="*/ 1836 h 194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151" h="194039">
                  <a:moveTo>
                    <a:pt x="729" y="1836"/>
                  </a:moveTo>
                  <a:cubicBezTo>
                    <a:pt x="11312" y="-7689"/>
                    <a:pt x="138312" y="21415"/>
                    <a:pt x="172179" y="52636"/>
                  </a:cubicBezTo>
                  <a:cubicBezTo>
                    <a:pt x="206046" y="83857"/>
                    <a:pt x="201812" y="171699"/>
                    <a:pt x="203929" y="189161"/>
                  </a:cubicBezTo>
                  <a:cubicBezTo>
                    <a:pt x="206046" y="206623"/>
                    <a:pt x="208162" y="172757"/>
                    <a:pt x="184879" y="157411"/>
                  </a:cubicBezTo>
                  <a:cubicBezTo>
                    <a:pt x="161596" y="142065"/>
                    <a:pt x="76929" y="105023"/>
                    <a:pt x="64229" y="97086"/>
                  </a:cubicBezTo>
                  <a:cubicBezTo>
                    <a:pt x="51529" y="89149"/>
                    <a:pt x="119262" y="122486"/>
                    <a:pt x="108679" y="109786"/>
                  </a:cubicBezTo>
                  <a:cubicBezTo>
                    <a:pt x="98096" y="97086"/>
                    <a:pt x="-9854" y="11361"/>
                    <a:pt x="729" y="183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1FF66D0E-8611-3FD6-A600-B6C205999B61}"/>
                </a:ext>
              </a:extLst>
            </p:cNvPr>
            <p:cNvSpPr/>
            <p:nvPr/>
          </p:nvSpPr>
          <p:spPr>
            <a:xfrm>
              <a:off x="7054395" y="6486478"/>
              <a:ext cx="538204" cy="124597"/>
            </a:xfrm>
            <a:custGeom>
              <a:avLst/>
              <a:gdLst>
                <a:gd name="connsiteX0" fmla="*/ 455 w 538204"/>
                <a:gd name="connsiteY0" fmla="*/ 60372 h 124597"/>
                <a:gd name="connsiteX1" fmla="*/ 146505 w 538204"/>
                <a:gd name="connsiteY1" fmla="*/ 107997 h 124597"/>
                <a:gd name="connsiteX2" fmla="*/ 168730 w 538204"/>
                <a:gd name="connsiteY2" fmla="*/ 120697 h 124597"/>
                <a:gd name="connsiteX3" fmla="*/ 521155 w 538204"/>
                <a:gd name="connsiteY3" fmla="*/ 44497 h 124597"/>
                <a:gd name="connsiteX4" fmla="*/ 476705 w 538204"/>
                <a:gd name="connsiteY4" fmla="*/ 44497 h 124597"/>
                <a:gd name="connsiteX5" fmla="*/ 422730 w 538204"/>
                <a:gd name="connsiteY5" fmla="*/ 47 h 124597"/>
                <a:gd name="connsiteX6" fmla="*/ 200480 w 538204"/>
                <a:gd name="connsiteY6" fmla="*/ 54022 h 124597"/>
                <a:gd name="connsiteX7" fmla="*/ 455 w 538204"/>
                <a:gd name="connsiteY7" fmla="*/ 60372 h 12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204" h="124597">
                  <a:moveTo>
                    <a:pt x="455" y="60372"/>
                  </a:moveTo>
                  <a:cubicBezTo>
                    <a:pt x="-8541" y="69368"/>
                    <a:pt x="118459" y="97943"/>
                    <a:pt x="146505" y="107997"/>
                  </a:cubicBezTo>
                  <a:cubicBezTo>
                    <a:pt x="174551" y="118051"/>
                    <a:pt x="106288" y="131280"/>
                    <a:pt x="168730" y="120697"/>
                  </a:cubicBezTo>
                  <a:cubicBezTo>
                    <a:pt x="231172" y="110114"/>
                    <a:pt x="469826" y="57197"/>
                    <a:pt x="521155" y="44497"/>
                  </a:cubicBezTo>
                  <a:cubicBezTo>
                    <a:pt x="572484" y="31797"/>
                    <a:pt x="493109" y="51905"/>
                    <a:pt x="476705" y="44497"/>
                  </a:cubicBezTo>
                  <a:cubicBezTo>
                    <a:pt x="460301" y="37089"/>
                    <a:pt x="468767" y="-1540"/>
                    <a:pt x="422730" y="47"/>
                  </a:cubicBezTo>
                  <a:cubicBezTo>
                    <a:pt x="376693" y="1634"/>
                    <a:pt x="267155" y="44497"/>
                    <a:pt x="200480" y="54022"/>
                  </a:cubicBezTo>
                  <a:cubicBezTo>
                    <a:pt x="133805" y="63547"/>
                    <a:pt x="9451" y="51376"/>
                    <a:pt x="455" y="6037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FD276915-A4D4-9878-E605-FCD8D0CDF1B4}"/>
                </a:ext>
              </a:extLst>
            </p:cNvPr>
            <p:cNvSpPr/>
            <p:nvPr/>
          </p:nvSpPr>
          <p:spPr>
            <a:xfrm>
              <a:off x="7053609" y="6615947"/>
              <a:ext cx="236263" cy="251674"/>
            </a:xfrm>
            <a:custGeom>
              <a:avLst/>
              <a:gdLst>
                <a:gd name="connsiteX0" fmla="*/ 58391 w 236263"/>
                <a:gd name="connsiteY0" fmla="*/ 753 h 251674"/>
                <a:gd name="connsiteX1" fmla="*/ 96491 w 236263"/>
                <a:gd name="connsiteY1" fmla="*/ 83303 h 251674"/>
                <a:gd name="connsiteX2" fmla="*/ 1241 w 236263"/>
                <a:gd name="connsiteY2" fmla="*/ 248403 h 251674"/>
                <a:gd name="connsiteX3" fmla="*/ 55216 w 236263"/>
                <a:gd name="connsiteY3" fmla="*/ 188078 h 251674"/>
                <a:gd name="connsiteX4" fmla="*/ 233016 w 236263"/>
                <a:gd name="connsiteY4" fmla="*/ 124578 h 251674"/>
                <a:gd name="connsiteX5" fmla="*/ 172691 w 236263"/>
                <a:gd name="connsiteY5" fmla="*/ 89653 h 251674"/>
                <a:gd name="connsiteX6" fmla="*/ 204441 w 236263"/>
                <a:gd name="connsiteY6" fmla="*/ 127753 h 251674"/>
                <a:gd name="connsiteX7" fmla="*/ 58391 w 236263"/>
                <a:gd name="connsiteY7" fmla="*/ 753 h 25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263" h="251674">
                  <a:moveTo>
                    <a:pt x="58391" y="753"/>
                  </a:moveTo>
                  <a:cubicBezTo>
                    <a:pt x="40399" y="-6655"/>
                    <a:pt x="106016" y="42028"/>
                    <a:pt x="96491" y="83303"/>
                  </a:cubicBezTo>
                  <a:cubicBezTo>
                    <a:pt x="86966" y="124578"/>
                    <a:pt x="8120" y="230941"/>
                    <a:pt x="1241" y="248403"/>
                  </a:cubicBezTo>
                  <a:cubicBezTo>
                    <a:pt x="-5638" y="265865"/>
                    <a:pt x="16587" y="208716"/>
                    <a:pt x="55216" y="188078"/>
                  </a:cubicBezTo>
                  <a:cubicBezTo>
                    <a:pt x="93845" y="167440"/>
                    <a:pt x="213437" y="140982"/>
                    <a:pt x="233016" y="124578"/>
                  </a:cubicBezTo>
                  <a:cubicBezTo>
                    <a:pt x="252595" y="108174"/>
                    <a:pt x="177454" y="89124"/>
                    <a:pt x="172691" y="89653"/>
                  </a:cubicBezTo>
                  <a:cubicBezTo>
                    <a:pt x="167929" y="90182"/>
                    <a:pt x="218728" y="139395"/>
                    <a:pt x="204441" y="127753"/>
                  </a:cubicBezTo>
                  <a:cubicBezTo>
                    <a:pt x="190154" y="116111"/>
                    <a:pt x="76383" y="8161"/>
                    <a:pt x="58391" y="75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3AC7BEBF-E3D9-D9B7-8F3A-B0817FC73F0D}"/>
                </a:ext>
              </a:extLst>
            </p:cNvPr>
            <p:cNvSpPr/>
            <p:nvPr/>
          </p:nvSpPr>
          <p:spPr>
            <a:xfrm>
              <a:off x="7333219" y="6648367"/>
              <a:ext cx="252204" cy="168604"/>
            </a:xfrm>
            <a:custGeom>
              <a:avLst/>
              <a:gdLst>
                <a:gd name="connsiteX0" fmla="*/ 1031 w 252204"/>
                <a:gd name="connsiteY0" fmla="*/ 6433 h 168604"/>
                <a:gd name="connsiteX1" fmla="*/ 83581 w 252204"/>
                <a:gd name="connsiteY1" fmla="*/ 50883 h 168604"/>
                <a:gd name="connsiteX2" fmla="*/ 201056 w 252204"/>
                <a:gd name="connsiteY2" fmla="*/ 168358 h 168604"/>
                <a:gd name="connsiteX3" fmla="*/ 251856 w 252204"/>
                <a:gd name="connsiteY3" fmla="*/ 79458 h 168604"/>
                <a:gd name="connsiteX4" fmla="*/ 178831 w 252204"/>
                <a:gd name="connsiteY4" fmla="*/ 83 h 168604"/>
                <a:gd name="connsiteX5" fmla="*/ 210581 w 252204"/>
                <a:gd name="connsiteY5" fmla="*/ 63583 h 168604"/>
                <a:gd name="connsiteX6" fmla="*/ 140731 w 252204"/>
                <a:gd name="connsiteY6" fmla="*/ 28658 h 168604"/>
                <a:gd name="connsiteX7" fmla="*/ 1031 w 252204"/>
                <a:gd name="connsiteY7" fmla="*/ 6433 h 1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204" h="168604">
                  <a:moveTo>
                    <a:pt x="1031" y="6433"/>
                  </a:moveTo>
                  <a:cubicBezTo>
                    <a:pt x="-8494" y="10137"/>
                    <a:pt x="50244" y="23896"/>
                    <a:pt x="83581" y="50883"/>
                  </a:cubicBezTo>
                  <a:cubicBezTo>
                    <a:pt x="116919" y="77871"/>
                    <a:pt x="173010" y="163596"/>
                    <a:pt x="201056" y="168358"/>
                  </a:cubicBezTo>
                  <a:cubicBezTo>
                    <a:pt x="229102" y="173120"/>
                    <a:pt x="255560" y="107504"/>
                    <a:pt x="251856" y="79458"/>
                  </a:cubicBezTo>
                  <a:cubicBezTo>
                    <a:pt x="248152" y="51412"/>
                    <a:pt x="185710" y="2729"/>
                    <a:pt x="178831" y="83"/>
                  </a:cubicBezTo>
                  <a:cubicBezTo>
                    <a:pt x="171952" y="-2563"/>
                    <a:pt x="216931" y="58821"/>
                    <a:pt x="210581" y="63583"/>
                  </a:cubicBezTo>
                  <a:cubicBezTo>
                    <a:pt x="204231" y="68345"/>
                    <a:pt x="178831" y="35008"/>
                    <a:pt x="140731" y="28658"/>
                  </a:cubicBezTo>
                  <a:cubicBezTo>
                    <a:pt x="102631" y="22308"/>
                    <a:pt x="10556" y="2729"/>
                    <a:pt x="1031" y="643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543A0035-B175-465C-470B-C6A27EE08619}"/>
                </a:ext>
              </a:extLst>
            </p:cNvPr>
            <p:cNvSpPr/>
            <p:nvPr/>
          </p:nvSpPr>
          <p:spPr>
            <a:xfrm>
              <a:off x="6914556" y="6784975"/>
              <a:ext cx="549227" cy="442959"/>
            </a:xfrm>
            <a:custGeom>
              <a:avLst/>
              <a:gdLst>
                <a:gd name="connsiteX0" fmla="*/ 400644 w 549227"/>
                <a:gd name="connsiteY0" fmla="*/ 0 h 442959"/>
                <a:gd name="connsiteX1" fmla="*/ 419694 w 549227"/>
                <a:gd name="connsiteY1" fmla="*/ 69850 h 442959"/>
                <a:gd name="connsiteX2" fmla="*/ 403819 w 549227"/>
                <a:gd name="connsiteY2" fmla="*/ 174625 h 442959"/>
                <a:gd name="connsiteX3" fmla="*/ 368894 w 549227"/>
                <a:gd name="connsiteY3" fmla="*/ 257175 h 442959"/>
                <a:gd name="connsiteX4" fmla="*/ 299044 w 549227"/>
                <a:gd name="connsiteY4" fmla="*/ 320675 h 442959"/>
                <a:gd name="connsiteX5" fmla="*/ 594 w 549227"/>
                <a:gd name="connsiteY5" fmla="*/ 441325 h 442959"/>
                <a:gd name="connsiteX6" fmla="*/ 216494 w 549227"/>
                <a:gd name="connsiteY6" fmla="*/ 393700 h 442959"/>
                <a:gd name="connsiteX7" fmla="*/ 340319 w 549227"/>
                <a:gd name="connsiteY7" fmla="*/ 365125 h 442959"/>
                <a:gd name="connsiteX8" fmla="*/ 537169 w 549227"/>
                <a:gd name="connsiteY8" fmla="*/ 69850 h 442959"/>
                <a:gd name="connsiteX9" fmla="*/ 518119 w 549227"/>
                <a:gd name="connsiteY9" fmla="*/ 69850 h 442959"/>
                <a:gd name="connsiteX10" fmla="*/ 400644 w 549227"/>
                <a:gd name="connsiteY10" fmla="*/ 0 h 44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9227" h="442959">
                  <a:moveTo>
                    <a:pt x="400644" y="0"/>
                  </a:moveTo>
                  <a:cubicBezTo>
                    <a:pt x="384240" y="0"/>
                    <a:pt x="419165" y="40746"/>
                    <a:pt x="419694" y="69850"/>
                  </a:cubicBezTo>
                  <a:cubicBezTo>
                    <a:pt x="420223" y="98954"/>
                    <a:pt x="412286" y="143404"/>
                    <a:pt x="403819" y="174625"/>
                  </a:cubicBezTo>
                  <a:cubicBezTo>
                    <a:pt x="395352" y="205846"/>
                    <a:pt x="386357" y="232833"/>
                    <a:pt x="368894" y="257175"/>
                  </a:cubicBezTo>
                  <a:cubicBezTo>
                    <a:pt x="351431" y="281517"/>
                    <a:pt x="360427" y="289983"/>
                    <a:pt x="299044" y="320675"/>
                  </a:cubicBezTo>
                  <a:cubicBezTo>
                    <a:pt x="237661" y="351367"/>
                    <a:pt x="14352" y="429154"/>
                    <a:pt x="594" y="441325"/>
                  </a:cubicBezTo>
                  <a:cubicBezTo>
                    <a:pt x="-13164" y="453496"/>
                    <a:pt x="216494" y="393700"/>
                    <a:pt x="216494" y="393700"/>
                  </a:cubicBezTo>
                  <a:cubicBezTo>
                    <a:pt x="273115" y="381000"/>
                    <a:pt x="286873" y="419100"/>
                    <a:pt x="340319" y="365125"/>
                  </a:cubicBezTo>
                  <a:cubicBezTo>
                    <a:pt x="393765" y="311150"/>
                    <a:pt x="537169" y="69850"/>
                    <a:pt x="537169" y="69850"/>
                  </a:cubicBezTo>
                  <a:cubicBezTo>
                    <a:pt x="566802" y="20638"/>
                    <a:pt x="534523" y="79904"/>
                    <a:pt x="518119" y="69850"/>
                  </a:cubicBezTo>
                  <a:cubicBezTo>
                    <a:pt x="501715" y="59796"/>
                    <a:pt x="417048" y="0"/>
                    <a:pt x="400644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73DFC9D6-4FB9-6851-C9D1-539545B56E6C}"/>
                </a:ext>
              </a:extLst>
            </p:cNvPr>
            <p:cNvSpPr/>
            <p:nvPr/>
          </p:nvSpPr>
          <p:spPr>
            <a:xfrm>
              <a:off x="7089596" y="6883028"/>
              <a:ext cx="808493" cy="413122"/>
            </a:xfrm>
            <a:custGeom>
              <a:avLst/>
              <a:gdLst>
                <a:gd name="connsiteX0" fmla="*/ 179 w 808493"/>
                <a:gd name="connsiteY0" fmla="*/ 3547 h 413122"/>
                <a:gd name="connsiteX1" fmla="*/ 127179 w 808493"/>
                <a:gd name="connsiteY1" fmla="*/ 79747 h 413122"/>
                <a:gd name="connsiteX2" fmla="*/ 358954 w 808493"/>
                <a:gd name="connsiteY2" fmla="*/ 375022 h 413122"/>
                <a:gd name="connsiteX3" fmla="*/ 419279 w 808493"/>
                <a:gd name="connsiteY3" fmla="*/ 394072 h 413122"/>
                <a:gd name="connsiteX4" fmla="*/ 346254 w 808493"/>
                <a:gd name="connsiteY4" fmla="*/ 413122 h 413122"/>
                <a:gd name="connsiteX5" fmla="*/ 790754 w 808493"/>
                <a:gd name="connsiteY5" fmla="*/ 311522 h 413122"/>
                <a:gd name="connsiteX6" fmla="*/ 705029 w 808493"/>
                <a:gd name="connsiteY6" fmla="*/ 324222 h 413122"/>
                <a:gd name="connsiteX7" fmla="*/ 562154 w 808493"/>
                <a:gd name="connsiteY7" fmla="*/ 314697 h 413122"/>
                <a:gd name="connsiteX8" fmla="*/ 384354 w 808493"/>
                <a:gd name="connsiteY8" fmla="*/ 244847 h 413122"/>
                <a:gd name="connsiteX9" fmla="*/ 235129 w 808493"/>
                <a:gd name="connsiteY9" fmla="*/ 105147 h 413122"/>
                <a:gd name="connsiteX10" fmla="*/ 152579 w 808493"/>
                <a:gd name="connsiteY10" fmla="*/ 19422 h 413122"/>
                <a:gd name="connsiteX11" fmla="*/ 179 w 808493"/>
                <a:gd name="connsiteY11" fmla="*/ 3547 h 41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8493" h="413122">
                  <a:moveTo>
                    <a:pt x="179" y="3547"/>
                  </a:moveTo>
                  <a:cubicBezTo>
                    <a:pt x="-4054" y="13601"/>
                    <a:pt x="67383" y="17835"/>
                    <a:pt x="127179" y="79747"/>
                  </a:cubicBezTo>
                  <a:cubicBezTo>
                    <a:pt x="186975" y="141660"/>
                    <a:pt x="310271" y="322635"/>
                    <a:pt x="358954" y="375022"/>
                  </a:cubicBezTo>
                  <a:cubicBezTo>
                    <a:pt x="407637" y="427409"/>
                    <a:pt x="421396" y="387722"/>
                    <a:pt x="419279" y="394072"/>
                  </a:cubicBezTo>
                  <a:cubicBezTo>
                    <a:pt x="417162" y="400422"/>
                    <a:pt x="346254" y="413122"/>
                    <a:pt x="346254" y="413122"/>
                  </a:cubicBezTo>
                  <a:lnTo>
                    <a:pt x="790754" y="311522"/>
                  </a:lnTo>
                  <a:cubicBezTo>
                    <a:pt x="850550" y="296705"/>
                    <a:pt x="743129" y="323693"/>
                    <a:pt x="705029" y="324222"/>
                  </a:cubicBezTo>
                  <a:cubicBezTo>
                    <a:pt x="666929" y="324751"/>
                    <a:pt x="615600" y="327926"/>
                    <a:pt x="562154" y="314697"/>
                  </a:cubicBezTo>
                  <a:cubicBezTo>
                    <a:pt x="508708" y="301468"/>
                    <a:pt x="438858" y="279772"/>
                    <a:pt x="384354" y="244847"/>
                  </a:cubicBezTo>
                  <a:cubicBezTo>
                    <a:pt x="329850" y="209922"/>
                    <a:pt x="273758" y="142718"/>
                    <a:pt x="235129" y="105147"/>
                  </a:cubicBezTo>
                  <a:cubicBezTo>
                    <a:pt x="196500" y="67576"/>
                    <a:pt x="188033" y="32122"/>
                    <a:pt x="152579" y="19422"/>
                  </a:cubicBezTo>
                  <a:cubicBezTo>
                    <a:pt x="117125" y="6722"/>
                    <a:pt x="4412" y="-6507"/>
                    <a:pt x="179" y="354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8329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新しい学校のリーダーズ“SUZUKA”の本名や年齢などのプロフィール・経歴を総まとめ。私服や魅力についても徹底解説。 | KITEN" hidden="1">
            <a:extLst>
              <a:ext uri="{FF2B5EF4-FFF2-40B4-BE49-F238E27FC236}">
                <a16:creationId xmlns:a16="http://schemas.microsoft.com/office/drawing/2014/main" id="{0FF9678E-66D4-164B-7126-B53BA8804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367"/>
            <a:ext cx="12801600" cy="91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7" name="グループ化 1226">
            <a:extLst>
              <a:ext uri="{FF2B5EF4-FFF2-40B4-BE49-F238E27FC236}">
                <a16:creationId xmlns:a16="http://schemas.microsoft.com/office/drawing/2014/main" id="{9D6D7381-2BA2-D232-1BC8-5AF40DE84CA5}"/>
              </a:ext>
            </a:extLst>
          </p:cNvPr>
          <p:cNvGrpSpPr/>
          <p:nvPr/>
        </p:nvGrpSpPr>
        <p:grpSpPr>
          <a:xfrm>
            <a:off x="2380285" y="147601"/>
            <a:ext cx="5509643" cy="4263005"/>
            <a:chOff x="2380285" y="147601"/>
            <a:chExt cx="5509643" cy="4263005"/>
          </a:xfrm>
        </p:grpSpPr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A498499C-E1B5-910F-DC2F-2018B4C867D1}"/>
                </a:ext>
              </a:extLst>
            </p:cNvPr>
            <p:cNvSpPr/>
            <p:nvPr/>
          </p:nvSpPr>
          <p:spPr>
            <a:xfrm>
              <a:off x="5470461" y="1928666"/>
              <a:ext cx="543496" cy="136044"/>
            </a:xfrm>
            <a:custGeom>
              <a:avLst/>
              <a:gdLst>
                <a:gd name="connsiteX0" fmla="*/ 64 w 543496"/>
                <a:gd name="connsiteY0" fmla="*/ 90634 h 136044"/>
                <a:gd name="connsiteX1" fmla="*/ 244539 w 543496"/>
                <a:gd name="connsiteY1" fmla="*/ 4909 h 136044"/>
                <a:gd name="connsiteX2" fmla="*/ 196914 w 543496"/>
                <a:gd name="connsiteY2" fmla="*/ 11259 h 136044"/>
                <a:gd name="connsiteX3" fmla="*/ 355664 w 543496"/>
                <a:gd name="connsiteY3" fmla="*/ 17609 h 136044"/>
                <a:gd name="connsiteX4" fmla="*/ 330264 w 543496"/>
                <a:gd name="connsiteY4" fmla="*/ 1734 h 136044"/>
                <a:gd name="connsiteX5" fmla="*/ 422339 w 543496"/>
                <a:gd name="connsiteY5" fmla="*/ 46184 h 136044"/>
                <a:gd name="connsiteX6" fmla="*/ 412814 w 543496"/>
                <a:gd name="connsiteY6" fmla="*/ 27134 h 136044"/>
                <a:gd name="connsiteX7" fmla="*/ 508064 w 543496"/>
                <a:gd name="connsiteY7" fmla="*/ 52534 h 136044"/>
                <a:gd name="connsiteX8" fmla="*/ 536639 w 543496"/>
                <a:gd name="connsiteY8" fmla="*/ 135084 h 136044"/>
                <a:gd name="connsiteX9" fmla="*/ 536639 w 543496"/>
                <a:gd name="connsiteY9" fmla="*/ 93809 h 136044"/>
                <a:gd name="connsiteX10" fmla="*/ 460439 w 543496"/>
                <a:gd name="connsiteY10" fmla="*/ 36659 h 136044"/>
                <a:gd name="connsiteX11" fmla="*/ 292164 w 543496"/>
                <a:gd name="connsiteY11" fmla="*/ 17609 h 136044"/>
                <a:gd name="connsiteX12" fmla="*/ 98489 w 543496"/>
                <a:gd name="connsiteY12" fmla="*/ 43009 h 136044"/>
                <a:gd name="connsiteX13" fmla="*/ 219139 w 543496"/>
                <a:gd name="connsiteY13" fmla="*/ 23959 h 136044"/>
                <a:gd name="connsiteX14" fmla="*/ 64 w 543496"/>
                <a:gd name="connsiteY14" fmla="*/ 90634 h 136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3496" h="136044">
                  <a:moveTo>
                    <a:pt x="64" y="90634"/>
                  </a:moveTo>
                  <a:cubicBezTo>
                    <a:pt x="4297" y="87459"/>
                    <a:pt x="211731" y="18138"/>
                    <a:pt x="244539" y="4909"/>
                  </a:cubicBezTo>
                  <a:cubicBezTo>
                    <a:pt x="277347" y="-8320"/>
                    <a:pt x="178393" y="9142"/>
                    <a:pt x="196914" y="11259"/>
                  </a:cubicBezTo>
                  <a:cubicBezTo>
                    <a:pt x="215435" y="13376"/>
                    <a:pt x="333439" y="19196"/>
                    <a:pt x="355664" y="17609"/>
                  </a:cubicBezTo>
                  <a:cubicBezTo>
                    <a:pt x="377889" y="16022"/>
                    <a:pt x="319152" y="-3028"/>
                    <a:pt x="330264" y="1734"/>
                  </a:cubicBezTo>
                  <a:cubicBezTo>
                    <a:pt x="341376" y="6496"/>
                    <a:pt x="422339" y="46184"/>
                    <a:pt x="422339" y="46184"/>
                  </a:cubicBezTo>
                  <a:cubicBezTo>
                    <a:pt x="436097" y="50417"/>
                    <a:pt x="398527" y="26076"/>
                    <a:pt x="412814" y="27134"/>
                  </a:cubicBezTo>
                  <a:cubicBezTo>
                    <a:pt x="427101" y="28192"/>
                    <a:pt x="487427" y="34542"/>
                    <a:pt x="508064" y="52534"/>
                  </a:cubicBezTo>
                  <a:cubicBezTo>
                    <a:pt x="528702" y="70526"/>
                    <a:pt x="531877" y="128205"/>
                    <a:pt x="536639" y="135084"/>
                  </a:cubicBezTo>
                  <a:cubicBezTo>
                    <a:pt x="541401" y="141963"/>
                    <a:pt x="549339" y="110213"/>
                    <a:pt x="536639" y="93809"/>
                  </a:cubicBezTo>
                  <a:cubicBezTo>
                    <a:pt x="523939" y="77405"/>
                    <a:pt x="501185" y="49359"/>
                    <a:pt x="460439" y="36659"/>
                  </a:cubicBezTo>
                  <a:cubicBezTo>
                    <a:pt x="419693" y="23959"/>
                    <a:pt x="352489" y="16551"/>
                    <a:pt x="292164" y="17609"/>
                  </a:cubicBezTo>
                  <a:cubicBezTo>
                    <a:pt x="231839" y="18667"/>
                    <a:pt x="110660" y="41951"/>
                    <a:pt x="98489" y="43009"/>
                  </a:cubicBezTo>
                  <a:cubicBezTo>
                    <a:pt x="86318" y="44067"/>
                    <a:pt x="236072" y="16551"/>
                    <a:pt x="219139" y="23959"/>
                  </a:cubicBezTo>
                  <a:cubicBezTo>
                    <a:pt x="202206" y="31367"/>
                    <a:pt x="-4169" y="93809"/>
                    <a:pt x="64" y="906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5618FA0C-B0E8-C956-0961-41B800E515D8}"/>
                </a:ext>
              </a:extLst>
            </p:cNvPr>
            <p:cNvSpPr/>
            <p:nvPr/>
          </p:nvSpPr>
          <p:spPr>
            <a:xfrm>
              <a:off x="5478429" y="1964389"/>
              <a:ext cx="519716" cy="112061"/>
            </a:xfrm>
            <a:custGeom>
              <a:avLst/>
              <a:gdLst>
                <a:gd name="connsiteX0" fmla="*/ 163546 w 519716"/>
                <a:gd name="connsiteY0" fmla="*/ 936 h 112061"/>
                <a:gd name="connsiteX1" fmla="*/ 90521 w 519716"/>
                <a:gd name="connsiteY1" fmla="*/ 29511 h 112061"/>
                <a:gd name="connsiteX2" fmla="*/ 20671 w 519716"/>
                <a:gd name="connsiteY2" fmla="*/ 70786 h 112061"/>
                <a:gd name="connsiteX3" fmla="*/ 198471 w 519716"/>
                <a:gd name="connsiteY3" fmla="*/ 54911 h 112061"/>
                <a:gd name="connsiteX4" fmla="*/ 176246 w 519716"/>
                <a:gd name="connsiteY4" fmla="*/ 70786 h 112061"/>
                <a:gd name="connsiteX5" fmla="*/ 252446 w 519716"/>
                <a:gd name="connsiteY5" fmla="*/ 64436 h 112061"/>
                <a:gd name="connsiteX6" fmla="*/ 274671 w 519716"/>
                <a:gd name="connsiteY6" fmla="*/ 105711 h 112061"/>
                <a:gd name="connsiteX7" fmla="*/ 265146 w 519716"/>
                <a:gd name="connsiteY7" fmla="*/ 64436 h 112061"/>
                <a:gd name="connsiteX8" fmla="*/ 303246 w 519716"/>
                <a:gd name="connsiteY8" fmla="*/ 96186 h 112061"/>
                <a:gd name="connsiteX9" fmla="*/ 309596 w 519716"/>
                <a:gd name="connsiteY9" fmla="*/ 67611 h 112061"/>
                <a:gd name="connsiteX10" fmla="*/ 322296 w 519716"/>
                <a:gd name="connsiteY10" fmla="*/ 112061 h 112061"/>
                <a:gd name="connsiteX11" fmla="*/ 344521 w 519716"/>
                <a:gd name="connsiteY11" fmla="*/ 67611 h 112061"/>
                <a:gd name="connsiteX12" fmla="*/ 347696 w 519716"/>
                <a:gd name="connsiteY12" fmla="*/ 89836 h 112061"/>
                <a:gd name="connsiteX13" fmla="*/ 369921 w 519716"/>
                <a:gd name="connsiteY13" fmla="*/ 67611 h 112061"/>
                <a:gd name="connsiteX14" fmla="*/ 427071 w 519716"/>
                <a:gd name="connsiteY14" fmla="*/ 67611 h 112061"/>
                <a:gd name="connsiteX15" fmla="*/ 455646 w 519716"/>
                <a:gd name="connsiteY15" fmla="*/ 105711 h 112061"/>
                <a:gd name="connsiteX16" fmla="*/ 455646 w 519716"/>
                <a:gd name="connsiteY16" fmla="*/ 80311 h 112061"/>
                <a:gd name="connsiteX17" fmla="*/ 515971 w 519716"/>
                <a:gd name="connsiteY17" fmla="*/ 73961 h 112061"/>
                <a:gd name="connsiteX18" fmla="*/ 331821 w 519716"/>
                <a:gd name="connsiteY18" fmla="*/ 73961 h 112061"/>
                <a:gd name="connsiteX19" fmla="*/ 103221 w 519716"/>
                <a:gd name="connsiteY19" fmla="*/ 73961 h 112061"/>
                <a:gd name="connsiteX20" fmla="*/ 36546 w 519716"/>
                <a:gd name="connsiteY20" fmla="*/ 80311 h 112061"/>
                <a:gd name="connsiteX21" fmla="*/ 77821 w 519716"/>
                <a:gd name="connsiteY21" fmla="*/ 61261 h 112061"/>
                <a:gd name="connsiteX22" fmla="*/ 1621 w 519716"/>
                <a:gd name="connsiteY22" fmla="*/ 64436 h 112061"/>
                <a:gd name="connsiteX23" fmla="*/ 163546 w 519716"/>
                <a:gd name="connsiteY23" fmla="*/ 936 h 112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9716" h="112061">
                  <a:moveTo>
                    <a:pt x="163546" y="936"/>
                  </a:moveTo>
                  <a:cubicBezTo>
                    <a:pt x="178363" y="-4885"/>
                    <a:pt x="114334" y="17869"/>
                    <a:pt x="90521" y="29511"/>
                  </a:cubicBezTo>
                  <a:cubicBezTo>
                    <a:pt x="66708" y="41153"/>
                    <a:pt x="2679" y="66553"/>
                    <a:pt x="20671" y="70786"/>
                  </a:cubicBezTo>
                  <a:cubicBezTo>
                    <a:pt x="38663" y="75019"/>
                    <a:pt x="172542" y="54911"/>
                    <a:pt x="198471" y="54911"/>
                  </a:cubicBezTo>
                  <a:cubicBezTo>
                    <a:pt x="224400" y="54911"/>
                    <a:pt x="167250" y="69199"/>
                    <a:pt x="176246" y="70786"/>
                  </a:cubicBezTo>
                  <a:cubicBezTo>
                    <a:pt x="185242" y="72373"/>
                    <a:pt x="236042" y="58615"/>
                    <a:pt x="252446" y="64436"/>
                  </a:cubicBezTo>
                  <a:cubicBezTo>
                    <a:pt x="268850" y="70257"/>
                    <a:pt x="272554" y="105711"/>
                    <a:pt x="274671" y="105711"/>
                  </a:cubicBezTo>
                  <a:cubicBezTo>
                    <a:pt x="276788" y="105711"/>
                    <a:pt x="260384" y="66023"/>
                    <a:pt x="265146" y="64436"/>
                  </a:cubicBezTo>
                  <a:cubicBezTo>
                    <a:pt x="269908" y="62849"/>
                    <a:pt x="295838" y="95657"/>
                    <a:pt x="303246" y="96186"/>
                  </a:cubicBezTo>
                  <a:cubicBezTo>
                    <a:pt x="310654" y="96715"/>
                    <a:pt x="306421" y="64965"/>
                    <a:pt x="309596" y="67611"/>
                  </a:cubicBezTo>
                  <a:cubicBezTo>
                    <a:pt x="312771" y="70257"/>
                    <a:pt x="316475" y="112061"/>
                    <a:pt x="322296" y="112061"/>
                  </a:cubicBezTo>
                  <a:cubicBezTo>
                    <a:pt x="328117" y="112061"/>
                    <a:pt x="340288" y="71315"/>
                    <a:pt x="344521" y="67611"/>
                  </a:cubicBezTo>
                  <a:cubicBezTo>
                    <a:pt x="348754" y="63907"/>
                    <a:pt x="343463" y="89836"/>
                    <a:pt x="347696" y="89836"/>
                  </a:cubicBezTo>
                  <a:cubicBezTo>
                    <a:pt x="351929" y="89836"/>
                    <a:pt x="356692" y="71315"/>
                    <a:pt x="369921" y="67611"/>
                  </a:cubicBezTo>
                  <a:cubicBezTo>
                    <a:pt x="383150" y="63907"/>
                    <a:pt x="412783" y="61261"/>
                    <a:pt x="427071" y="67611"/>
                  </a:cubicBezTo>
                  <a:cubicBezTo>
                    <a:pt x="441359" y="73961"/>
                    <a:pt x="450884" y="103594"/>
                    <a:pt x="455646" y="105711"/>
                  </a:cubicBezTo>
                  <a:cubicBezTo>
                    <a:pt x="460408" y="107828"/>
                    <a:pt x="445592" y="85603"/>
                    <a:pt x="455646" y="80311"/>
                  </a:cubicBezTo>
                  <a:cubicBezTo>
                    <a:pt x="465700" y="75019"/>
                    <a:pt x="536608" y="75019"/>
                    <a:pt x="515971" y="73961"/>
                  </a:cubicBezTo>
                  <a:cubicBezTo>
                    <a:pt x="495334" y="72903"/>
                    <a:pt x="331821" y="73961"/>
                    <a:pt x="331821" y="73961"/>
                  </a:cubicBezTo>
                  <a:lnTo>
                    <a:pt x="103221" y="73961"/>
                  </a:lnTo>
                  <a:cubicBezTo>
                    <a:pt x="54009" y="75019"/>
                    <a:pt x="40779" y="82428"/>
                    <a:pt x="36546" y="80311"/>
                  </a:cubicBezTo>
                  <a:cubicBezTo>
                    <a:pt x="32313" y="78194"/>
                    <a:pt x="83642" y="63907"/>
                    <a:pt x="77821" y="61261"/>
                  </a:cubicBezTo>
                  <a:cubicBezTo>
                    <a:pt x="72000" y="58615"/>
                    <a:pt x="-12666" y="73961"/>
                    <a:pt x="1621" y="64436"/>
                  </a:cubicBezTo>
                  <a:cubicBezTo>
                    <a:pt x="15908" y="54911"/>
                    <a:pt x="148729" y="6757"/>
                    <a:pt x="163546" y="9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4A20A92B-1753-7344-586B-5168C8BBBD7B}"/>
                </a:ext>
              </a:extLst>
            </p:cNvPr>
            <p:cNvSpPr/>
            <p:nvPr/>
          </p:nvSpPr>
          <p:spPr>
            <a:xfrm>
              <a:off x="5555908" y="1943039"/>
              <a:ext cx="163114" cy="86160"/>
            </a:xfrm>
            <a:custGeom>
              <a:avLst/>
              <a:gdLst>
                <a:gd name="connsiteX0" fmla="*/ 162267 w 163114"/>
                <a:gd name="connsiteY0" fmla="*/ 61 h 86160"/>
                <a:gd name="connsiteX1" fmla="*/ 124167 w 163114"/>
                <a:gd name="connsiteY1" fmla="*/ 38161 h 86160"/>
                <a:gd name="connsiteX2" fmla="*/ 51142 w 163114"/>
                <a:gd name="connsiteY2" fmla="*/ 60386 h 86160"/>
                <a:gd name="connsiteX3" fmla="*/ 133692 w 163114"/>
                <a:gd name="connsiteY3" fmla="*/ 79436 h 86160"/>
                <a:gd name="connsiteX4" fmla="*/ 342 w 163114"/>
                <a:gd name="connsiteY4" fmla="*/ 85786 h 86160"/>
                <a:gd name="connsiteX5" fmla="*/ 92417 w 163114"/>
                <a:gd name="connsiteY5" fmla="*/ 69911 h 86160"/>
                <a:gd name="connsiteX6" fmla="*/ 89242 w 163114"/>
                <a:gd name="connsiteY6" fmla="*/ 47686 h 86160"/>
                <a:gd name="connsiteX7" fmla="*/ 162267 w 163114"/>
                <a:gd name="connsiteY7" fmla="*/ 61 h 8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114" h="86160">
                  <a:moveTo>
                    <a:pt x="162267" y="61"/>
                  </a:moveTo>
                  <a:cubicBezTo>
                    <a:pt x="168088" y="-1527"/>
                    <a:pt x="142688" y="28107"/>
                    <a:pt x="124167" y="38161"/>
                  </a:cubicBezTo>
                  <a:cubicBezTo>
                    <a:pt x="105646" y="48215"/>
                    <a:pt x="49555" y="53507"/>
                    <a:pt x="51142" y="60386"/>
                  </a:cubicBezTo>
                  <a:cubicBezTo>
                    <a:pt x="52729" y="67265"/>
                    <a:pt x="142159" y="75203"/>
                    <a:pt x="133692" y="79436"/>
                  </a:cubicBezTo>
                  <a:cubicBezTo>
                    <a:pt x="125225" y="83669"/>
                    <a:pt x="7221" y="87373"/>
                    <a:pt x="342" y="85786"/>
                  </a:cubicBezTo>
                  <a:cubicBezTo>
                    <a:pt x="-6537" y="84199"/>
                    <a:pt x="92417" y="69911"/>
                    <a:pt x="92417" y="69911"/>
                  </a:cubicBezTo>
                  <a:cubicBezTo>
                    <a:pt x="107234" y="63561"/>
                    <a:pt x="76013" y="58798"/>
                    <a:pt x="89242" y="47686"/>
                  </a:cubicBezTo>
                  <a:cubicBezTo>
                    <a:pt x="102471" y="36574"/>
                    <a:pt x="156446" y="1649"/>
                    <a:pt x="162267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C7D863AE-30B2-4CDD-90D7-51AB6DACEFC4}"/>
                </a:ext>
              </a:extLst>
            </p:cNvPr>
            <p:cNvSpPr/>
            <p:nvPr/>
          </p:nvSpPr>
          <p:spPr>
            <a:xfrm>
              <a:off x="5682531" y="1945559"/>
              <a:ext cx="210376" cy="86098"/>
            </a:xfrm>
            <a:custGeom>
              <a:avLst/>
              <a:gdLst>
                <a:gd name="connsiteX0" fmla="*/ 7069 w 210376"/>
                <a:gd name="connsiteY0" fmla="*/ 3891 h 86098"/>
                <a:gd name="connsiteX1" fmla="*/ 35644 w 210376"/>
                <a:gd name="connsiteY1" fmla="*/ 54691 h 86098"/>
                <a:gd name="connsiteX2" fmla="*/ 73744 w 210376"/>
                <a:gd name="connsiteY2" fmla="*/ 83266 h 86098"/>
                <a:gd name="connsiteX3" fmla="*/ 146769 w 210376"/>
                <a:gd name="connsiteY3" fmla="*/ 83266 h 86098"/>
                <a:gd name="connsiteX4" fmla="*/ 184869 w 210376"/>
                <a:gd name="connsiteY4" fmla="*/ 67391 h 86098"/>
                <a:gd name="connsiteX5" fmla="*/ 210269 w 210376"/>
                <a:gd name="connsiteY5" fmla="*/ 26116 h 86098"/>
                <a:gd name="connsiteX6" fmla="*/ 175344 w 210376"/>
                <a:gd name="connsiteY6" fmla="*/ 7066 h 86098"/>
                <a:gd name="connsiteX7" fmla="*/ 7069 w 210376"/>
                <a:gd name="connsiteY7" fmla="*/ 3891 h 8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376" h="86098">
                  <a:moveTo>
                    <a:pt x="7069" y="3891"/>
                  </a:moveTo>
                  <a:cubicBezTo>
                    <a:pt x="-16214" y="11829"/>
                    <a:pt x="24532" y="41462"/>
                    <a:pt x="35644" y="54691"/>
                  </a:cubicBezTo>
                  <a:cubicBezTo>
                    <a:pt x="46756" y="67920"/>
                    <a:pt x="55223" y="78503"/>
                    <a:pt x="73744" y="83266"/>
                  </a:cubicBezTo>
                  <a:cubicBezTo>
                    <a:pt x="92265" y="88029"/>
                    <a:pt x="128248" y="85912"/>
                    <a:pt x="146769" y="83266"/>
                  </a:cubicBezTo>
                  <a:cubicBezTo>
                    <a:pt x="165290" y="80620"/>
                    <a:pt x="174286" y="76916"/>
                    <a:pt x="184869" y="67391"/>
                  </a:cubicBezTo>
                  <a:cubicBezTo>
                    <a:pt x="195452" y="57866"/>
                    <a:pt x="211856" y="36170"/>
                    <a:pt x="210269" y="26116"/>
                  </a:cubicBezTo>
                  <a:cubicBezTo>
                    <a:pt x="208682" y="16062"/>
                    <a:pt x="203919" y="12358"/>
                    <a:pt x="175344" y="7066"/>
                  </a:cubicBezTo>
                  <a:cubicBezTo>
                    <a:pt x="146769" y="1774"/>
                    <a:pt x="30352" y="-4047"/>
                    <a:pt x="7069" y="38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>
              <a:extLst>
                <a:ext uri="{FF2B5EF4-FFF2-40B4-BE49-F238E27FC236}">
                  <a16:creationId xmlns:a16="http://schemas.microsoft.com/office/drawing/2014/main" id="{3205BD60-615F-3652-F480-7E52736A11C3}"/>
                </a:ext>
              </a:extLst>
            </p:cNvPr>
            <p:cNvSpPr/>
            <p:nvPr/>
          </p:nvSpPr>
          <p:spPr>
            <a:xfrm>
              <a:off x="5804469" y="196325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47FD778C-A4E6-D775-4ED8-5CE1B2A052C0}"/>
                </a:ext>
              </a:extLst>
            </p:cNvPr>
            <p:cNvSpPr/>
            <p:nvPr/>
          </p:nvSpPr>
          <p:spPr>
            <a:xfrm>
              <a:off x="5567126" y="2106647"/>
              <a:ext cx="465853" cy="49316"/>
            </a:xfrm>
            <a:custGeom>
              <a:avLst/>
              <a:gdLst>
                <a:gd name="connsiteX0" fmla="*/ 1824 w 465853"/>
                <a:gd name="connsiteY0" fmla="*/ 23778 h 49316"/>
                <a:gd name="connsiteX1" fmla="*/ 290749 w 465853"/>
                <a:gd name="connsiteY1" fmla="*/ 17428 h 49316"/>
                <a:gd name="connsiteX2" fmla="*/ 166924 w 465853"/>
                <a:gd name="connsiteY2" fmla="*/ 33303 h 49316"/>
                <a:gd name="connsiteX3" fmla="*/ 417749 w 465853"/>
                <a:gd name="connsiteY3" fmla="*/ 4728 h 49316"/>
                <a:gd name="connsiteX4" fmla="*/ 465374 w 465853"/>
                <a:gd name="connsiteY4" fmla="*/ 1553 h 49316"/>
                <a:gd name="connsiteX5" fmla="*/ 408224 w 465853"/>
                <a:gd name="connsiteY5" fmla="*/ 20603 h 49316"/>
                <a:gd name="connsiteX6" fmla="*/ 408224 w 465853"/>
                <a:gd name="connsiteY6" fmla="*/ 49178 h 49316"/>
                <a:gd name="connsiteX7" fmla="*/ 427274 w 465853"/>
                <a:gd name="connsiteY7" fmla="*/ 7903 h 49316"/>
                <a:gd name="connsiteX8" fmla="*/ 290749 w 465853"/>
                <a:gd name="connsiteY8" fmla="*/ 14253 h 49316"/>
                <a:gd name="connsiteX9" fmla="*/ 173274 w 465853"/>
                <a:gd name="connsiteY9" fmla="*/ 7903 h 49316"/>
                <a:gd name="connsiteX10" fmla="*/ 1824 w 465853"/>
                <a:gd name="connsiteY10" fmla="*/ 23778 h 4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5853" h="49316">
                  <a:moveTo>
                    <a:pt x="1824" y="23778"/>
                  </a:moveTo>
                  <a:cubicBezTo>
                    <a:pt x="21403" y="25365"/>
                    <a:pt x="263232" y="15841"/>
                    <a:pt x="290749" y="17428"/>
                  </a:cubicBezTo>
                  <a:cubicBezTo>
                    <a:pt x="318266" y="19015"/>
                    <a:pt x="145757" y="35420"/>
                    <a:pt x="166924" y="33303"/>
                  </a:cubicBezTo>
                  <a:cubicBezTo>
                    <a:pt x="188091" y="31186"/>
                    <a:pt x="368007" y="10020"/>
                    <a:pt x="417749" y="4728"/>
                  </a:cubicBezTo>
                  <a:cubicBezTo>
                    <a:pt x="467491" y="-564"/>
                    <a:pt x="466962" y="-1093"/>
                    <a:pt x="465374" y="1553"/>
                  </a:cubicBezTo>
                  <a:cubicBezTo>
                    <a:pt x="463787" y="4199"/>
                    <a:pt x="417749" y="12666"/>
                    <a:pt x="408224" y="20603"/>
                  </a:cubicBezTo>
                  <a:cubicBezTo>
                    <a:pt x="398699" y="28540"/>
                    <a:pt x="405049" y="51295"/>
                    <a:pt x="408224" y="49178"/>
                  </a:cubicBezTo>
                  <a:cubicBezTo>
                    <a:pt x="411399" y="47061"/>
                    <a:pt x="446853" y="13724"/>
                    <a:pt x="427274" y="7903"/>
                  </a:cubicBezTo>
                  <a:cubicBezTo>
                    <a:pt x="407695" y="2082"/>
                    <a:pt x="333082" y="14253"/>
                    <a:pt x="290749" y="14253"/>
                  </a:cubicBezTo>
                  <a:cubicBezTo>
                    <a:pt x="248416" y="14253"/>
                    <a:pt x="220899" y="4728"/>
                    <a:pt x="173274" y="7903"/>
                  </a:cubicBezTo>
                  <a:cubicBezTo>
                    <a:pt x="125649" y="11078"/>
                    <a:pt x="-17755" y="22191"/>
                    <a:pt x="1824" y="237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551F3FA9-4E16-A31C-3DEB-E666C8FD188F}"/>
                </a:ext>
              </a:extLst>
            </p:cNvPr>
            <p:cNvSpPr/>
            <p:nvPr/>
          </p:nvSpPr>
          <p:spPr>
            <a:xfrm>
              <a:off x="5627893" y="2057364"/>
              <a:ext cx="412721" cy="76496"/>
            </a:xfrm>
            <a:custGeom>
              <a:avLst/>
              <a:gdLst>
                <a:gd name="connsiteX0" fmla="*/ 4557 w 412721"/>
                <a:gd name="connsiteY0" fmla="*/ 50836 h 76496"/>
                <a:gd name="connsiteX1" fmla="*/ 68057 w 412721"/>
                <a:gd name="connsiteY1" fmla="*/ 57186 h 76496"/>
                <a:gd name="connsiteX2" fmla="*/ 68057 w 412721"/>
                <a:gd name="connsiteY2" fmla="*/ 36 h 76496"/>
                <a:gd name="connsiteX3" fmla="*/ 150607 w 412721"/>
                <a:gd name="connsiteY3" fmla="*/ 66711 h 76496"/>
                <a:gd name="connsiteX4" fmla="*/ 131557 w 412721"/>
                <a:gd name="connsiteY4" fmla="*/ 3211 h 76496"/>
                <a:gd name="connsiteX5" fmla="*/ 239507 w 412721"/>
                <a:gd name="connsiteY5" fmla="*/ 76236 h 76496"/>
                <a:gd name="connsiteX6" fmla="*/ 210932 w 412721"/>
                <a:gd name="connsiteY6" fmla="*/ 28611 h 76496"/>
                <a:gd name="connsiteX7" fmla="*/ 258557 w 412721"/>
                <a:gd name="connsiteY7" fmla="*/ 57186 h 76496"/>
                <a:gd name="connsiteX8" fmla="*/ 261732 w 412721"/>
                <a:gd name="connsiteY8" fmla="*/ 12736 h 76496"/>
                <a:gd name="connsiteX9" fmla="*/ 306182 w 412721"/>
                <a:gd name="connsiteY9" fmla="*/ 54011 h 76496"/>
                <a:gd name="connsiteX10" fmla="*/ 410957 w 412721"/>
                <a:gd name="connsiteY10" fmla="*/ 50836 h 76496"/>
                <a:gd name="connsiteX11" fmla="*/ 210932 w 412721"/>
                <a:gd name="connsiteY11" fmla="*/ 50836 h 76496"/>
                <a:gd name="connsiteX12" fmla="*/ 4557 w 412721"/>
                <a:gd name="connsiteY12" fmla="*/ 50836 h 7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2721" h="76496">
                  <a:moveTo>
                    <a:pt x="4557" y="50836"/>
                  </a:moveTo>
                  <a:cubicBezTo>
                    <a:pt x="-19255" y="51894"/>
                    <a:pt x="57474" y="65653"/>
                    <a:pt x="68057" y="57186"/>
                  </a:cubicBezTo>
                  <a:cubicBezTo>
                    <a:pt x="78640" y="48719"/>
                    <a:pt x="54299" y="-1551"/>
                    <a:pt x="68057" y="36"/>
                  </a:cubicBezTo>
                  <a:cubicBezTo>
                    <a:pt x="81815" y="1623"/>
                    <a:pt x="140024" y="66182"/>
                    <a:pt x="150607" y="66711"/>
                  </a:cubicBezTo>
                  <a:cubicBezTo>
                    <a:pt x="161190" y="67240"/>
                    <a:pt x="116740" y="1624"/>
                    <a:pt x="131557" y="3211"/>
                  </a:cubicBezTo>
                  <a:cubicBezTo>
                    <a:pt x="146374" y="4798"/>
                    <a:pt x="226278" y="72003"/>
                    <a:pt x="239507" y="76236"/>
                  </a:cubicBezTo>
                  <a:cubicBezTo>
                    <a:pt x="252736" y="80469"/>
                    <a:pt x="207757" y="31786"/>
                    <a:pt x="210932" y="28611"/>
                  </a:cubicBezTo>
                  <a:cubicBezTo>
                    <a:pt x="214107" y="25436"/>
                    <a:pt x="250090" y="59832"/>
                    <a:pt x="258557" y="57186"/>
                  </a:cubicBezTo>
                  <a:cubicBezTo>
                    <a:pt x="267024" y="54540"/>
                    <a:pt x="253795" y="13265"/>
                    <a:pt x="261732" y="12736"/>
                  </a:cubicBezTo>
                  <a:cubicBezTo>
                    <a:pt x="269670" y="12207"/>
                    <a:pt x="281311" y="47661"/>
                    <a:pt x="306182" y="54011"/>
                  </a:cubicBezTo>
                  <a:cubicBezTo>
                    <a:pt x="331053" y="60361"/>
                    <a:pt x="426832" y="51365"/>
                    <a:pt x="410957" y="50836"/>
                  </a:cubicBezTo>
                  <a:cubicBezTo>
                    <a:pt x="395082" y="50307"/>
                    <a:pt x="274432" y="49778"/>
                    <a:pt x="210932" y="50836"/>
                  </a:cubicBezTo>
                  <a:cubicBezTo>
                    <a:pt x="147432" y="51894"/>
                    <a:pt x="28369" y="49778"/>
                    <a:pt x="4557" y="508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EE42D78B-869A-221E-8ADC-84F0A74A5B54}"/>
                </a:ext>
              </a:extLst>
            </p:cNvPr>
            <p:cNvSpPr/>
            <p:nvPr/>
          </p:nvSpPr>
          <p:spPr>
            <a:xfrm>
              <a:off x="5482948" y="1907152"/>
              <a:ext cx="524158" cy="109222"/>
            </a:xfrm>
            <a:custGeom>
              <a:avLst/>
              <a:gdLst>
                <a:gd name="connsiteX0" fmla="*/ 277 w 524158"/>
                <a:gd name="connsiteY0" fmla="*/ 83573 h 109222"/>
                <a:gd name="connsiteX1" fmla="*/ 149502 w 524158"/>
                <a:gd name="connsiteY1" fmla="*/ 61348 h 109222"/>
                <a:gd name="connsiteX2" fmla="*/ 200302 w 524158"/>
                <a:gd name="connsiteY2" fmla="*/ 35948 h 109222"/>
                <a:gd name="connsiteX3" fmla="*/ 149502 w 524158"/>
                <a:gd name="connsiteY3" fmla="*/ 39123 h 109222"/>
                <a:gd name="connsiteX4" fmla="*/ 349527 w 524158"/>
                <a:gd name="connsiteY4" fmla="*/ 45473 h 109222"/>
                <a:gd name="connsiteX5" fmla="*/ 324127 w 524158"/>
                <a:gd name="connsiteY5" fmla="*/ 26423 h 109222"/>
                <a:gd name="connsiteX6" fmla="*/ 473352 w 524158"/>
                <a:gd name="connsiteY6" fmla="*/ 61348 h 109222"/>
                <a:gd name="connsiteX7" fmla="*/ 413027 w 524158"/>
                <a:gd name="connsiteY7" fmla="*/ 54998 h 109222"/>
                <a:gd name="connsiteX8" fmla="*/ 473352 w 524158"/>
                <a:gd name="connsiteY8" fmla="*/ 83573 h 109222"/>
                <a:gd name="connsiteX9" fmla="*/ 524152 w 524158"/>
                <a:gd name="connsiteY9" fmla="*/ 108973 h 109222"/>
                <a:gd name="connsiteX10" fmla="*/ 470177 w 524158"/>
                <a:gd name="connsiteY10" fmla="*/ 67698 h 109222"/>
                <a:gd name="connsiteX11" fmla="*/ 295552 w 524158"/>
                <a:gd name="connsiteY11" fmla="*/ 23248 h 109222"/>
                <a:gd name="connsiteX12" fmla="*/ 136802 w 524158"/>
                <a:gd name="connsiteY12" fmla="*/ 1023 h 109222"/>
                <a:gd name="connsiteX13" fmla="*/ 327302 w 524158"/>
                <a:gd name="connsiteY13" fmla="*/ 54998 h 109222"/>
                <a:gd name="connsiteX14" fmla="*/ 190777 w 524158"/>
                <a:gd name="connsiteY14" fmla="*/ 39123 h 109222"/>
                <a:gd name="connsiteX15" fmla="*/ 277 w 524158"/>
                <a:gd name="connsiteY15" fmla="*/ 83573 h 1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4158" h="109222">
                  <a:moveTo>
                    <a:pt x="277" y="83573"/>
                  </a:moveTo>
                  <a:cubicBezTo>
                    <a:pt x="-6602" y="87277"/>
                    <a:pt x="116165" y="69285"/>
                    <a:pt x="149502" y="61348"/>
                  </a:cubicBezTo>
                  <a:cubicBezTo>
                    <a:pt x="182839" y="53411"/>
                    <a:pt x="200302" y="39652"/>
                    <a:pt x="200302" y="35948"/>
                  </a:cubicBezTo>
                  <a:cubicBezTo>
                    <a:pt x="200302" y="32244"/>
                    <a:pt x="124631" y="37535"/>
                    <a:pt x="149502" y="39123"/>
                  </a:cubicBezTo>
                  <a:cubicBezTo>
                    <a:pt x="174373" y="40710"/>
                    <a:pt x="320423" y="47590"/>
                    <a:pt x="349527" y="45473"/>
                  </a:cubicBezTo>
                  <a:cubicBezTo>
                    <a:pt x="378631" y="43356"/>
                    <a:pt x="303490" y="23777"/>
                    <a:pt x="324127" y="26423"/>
                  </a:cubicBezTo>
                  <a:cubicBezTo>
                    <a:pt x="344764" y="29069"/>
                    <a:pt x="458535" y="56585"/>
                    <a:pt x="473352" y="61348"/>
                  </a:cubicBezTo>
                  <a:cubicBezTo>
                    <a:pt x="488169" y="66111"/>
                    <a:pt x="413027" y="51294"/>
                    <a:pt x="413027" y="54998"/>
                  </a:cubicBezTo>
                  <a:cubicBezTo>
                    <a:pt x="413027" y="58702"/>
                    <a:pt x="454831" y="74577"/>
                    <a:pt x="473352" y="83573"/>
                  </a:cubicBezTo>
                  <a:cubicBezTo>
                    <a:pt x="491873" y="92569"/>
                    <a:pt x="524681" y="111619"/>
                    <a:pt x="524152" y="108973"/>
                  </a:cubicBezTo>
                  <a:cubicBezTo>
                    <a:pt x="523623" y="106327"/>
                    <a:pt x="508277" y="81985"/>
                    <a:pt x="470177" y="67698"/>
                  </a:cubicBezTo>
                  <a:cubicBezTo>
                    <a:pt x="432077" y="53411"/>
                    <a:pt x="351115" y="34361"/>
                    <a:pt x="295552" y="23248"/>
                  </a:cubicBezTo>
                  <a:cubicBezTo>
                    <a:pt x="239989" y="12135"/>
                    <a:pt x="131510" y="-4269"/>
                    <a:pt x="136802" y="1023"/>
                  </a:cubicBezTo>
                  <a:cubicBezTo>
                    <a:pt x="142094" y="6315"/>
                    <a:pt x="318306" y="48648"/>
                    <a:pt x="327302" y="54998"/>
                  </a:cubicBezTo>
                  <a:cubicBezTo>
                    <a:pt x="336298" y="61348"/>
                    <a:pt x="241048" y="35948"/>
                    <a:pt x="190777" y="39123"/>
                  </a:cubicBezTo>
                  <a:cubicBezTo>
                    <a:pt x="140506" y="42298"/>
                    <a:pt x="7156" y="79869"/>
                    <a:pt x="277" y="835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69CD752C-0C84-EE11-96AE-BD4884ABBDF5}"/>
                </a:ext>
              </a:extLst>
            </p:cNvPr>
            <p:cNvSpPr/>
            <p:nvPr/>
          </p:nvSpPr>
          <p:spPr>
            <a:xfrm>
              <a:off x="5868540" y="1984370"/>
              <a:ext cx="137062" cy="51275"/>
            </a:xfrm>
            <a:custGeom>
              <a:avLst/>
              <a:gdLst>
                <a:gd name="connsiteX0" fmla="*/ 65535 w 137062"/>
                <a:gd name="connsiteY0" fmla="*/ 5 h 51275"/>
                <a:gd name="connsiteX1" fmla="*/ 17910 w 137062"/>
                <a:gd name="connsiteY1" fmla="*/ 44455 h 51275"/>
                <a:gd name="connsiteX2" fmla="*/ 8385 w 137062"/>
                <a:gd name="connsiteY2" fmla="*/ 50805 h 51275"/>
                <a:gd name="connsiteX3" fmla="*/ 135385 w 137062"/>
                <a:gd name="connsiteY3" fmla="*/ 41280 h 51275"/>
                <a:gd name="connsiteX4" fmla="*/ 65535 w 137062"/>
                <a:gd name="connsiteY4" fmla="*/ 5 h 5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62" h="51275">
                  <a:moveTo>
                    <a:pt x="65535" y="5"/>
                  </a:moveTo>
                  <a:cubicBezTo>
                    <a:pt x="45956" y="534"/>
                    <a:pt x="27435" y="35988"/>
                    <a:pt x="17910" y="44455"/>
                  </a:cubicBezTo>
                  <a:cubicBezTo>
                    <a:pt x="8385" y="52922"/>
                    <a:pt x="-11194" y="51334"/>
                    <a:pt x="8385" y="50805"/>
                  </a:cubicBezTo>
                  <a:cubicBezTo>
                    <a:pt x="27964" y="50276"/>
                    <a:pt x="122685" y="48159"/>
                    <a:pt x="135385" y="41280"/>
                  </a:cubicBezTo>
                  <a:cubicBezTo>
                    <a:pt x="148085" y="34401"/>
                    <a:pt x="85114" y="-524"/>
                    <a:pt x="65535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AEB7EC11-DDB7-6B39-4A54-C1DEF4A6DCF5}"/>
                </a:ext>
              </a:extLst>
            </p:cNvPr>
            <p:cNvSpPr/>
            <p:nvPr/>
          </p:nvSpPr>
          <p:spPr>
            <a:xfrm>
              <a:off x="5438766" y="1748328"/>
              <a:ext cx="523940" cy="96347"/>
            </a:xfrm>
            <a:custGeom>
              <a:avLst/>
              <a:gdLst>
                <a:gd name="connsiteX0" fmla="*/ 9 w 523940"/>
                <a:gd name="connsiteY0" fmla="*/ 67772 h 96347"/>
                <a:gd name="connsiteX1" fmla="*/ 250834 w 523940"/>
                <a:gd name="connsiteY1" fmla="*/ 1097 h 96347"/>
                <a:gd name="connsiteX2" fmla="*/ 209559 w 523940"/>
                <a:gd name="connsiteY2" fmla="*/ 26497 h 96347"/>
                <a:gd name="connsiteX3" fmla="*/ 276234 w 523940"/>
                <a:gd name="connsiteY3" fmla="*/ 29672 h 96347"/>
                <a:gd name="connsiteX4" fmla="*/ 279409 w 523940"/>
                <a:gd name="connsiteY4" fmla="*/ 45547 h 96347"/>
                <a:gd name="connsiteX5" fmla="*/ 358784 w 523940"/>
                <a:gd name="connsiteY5" fmla="*/ 64597 h 96347"/>
                <a:gd name="connsiteX6" fmla="*/ 422284 w 523940"/>
                <a:gd name="connsiteY6" fmla="*/ 96347 h 96347"/>
                <a:gd name="connsiteX7" fmla="*/ 381009 w 523940"/>
                <a:gd name="connsiteY7" fmla="*/ 64597 h 96347"/>
                <a:gd name="connsiteX8" fmla="*/ 523884 w 523940"/>
                <a:gd name="connsiteY8" fmla="*/ 86822 h 96347"/>
                <a:gd name="connsiteX9" fmla="*/ 396884 w 523940"/>
                <a:gd name="connsiteY9" fmla="*/ 67772 h 96347"/>
                <a:gd name="connsiteX10" fmla="*/ 288934 w 523940"/>
                <a:gd name="connsiteY10" fmla="*/ 13797 h 96347"/>
                <a:gd name="connsiteX11" fmla="*/ 241309 w 523940"/>
                <a:gd name="connsiteY11" fmla="*/ 7447 h 96347"/>
                <a:gd name="connsiteX12" fmla="*/ 9 w 523940"/>
                <a:gd name="connsiteY12" fmla="*/ 67772 h 96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3940" h="96347">
                  <a:moveTo>
                    <a:pt x="9" y="67772"/>
                  </a:moveTo>
                  <a:cubicBezTo>
                    <a:pt x="1597" y="66714"/>
                    <a:pt x="215909" y="7976"/>
                    <a:pt x="250834" y="1097"/>
                  </a:cubicBezTo>
                  <a:cubicBezTo>
                    <a:pt x="285759" y="-5782"/>
                    <a:pt x="205326" y="21735"/>
                    <a:pt x="209559" y="26497"/>
                  </a:cubicBezTo>
                  <a:cubicBezTo>
                    <a:pt x="213792" y="31259"/>
                    <a:pt x="264592" y="26497"/>
                    <a:pt x="276234" y="29672"/>
                  </a:cubicBezTo>
                  <a:cubicBezTo>
                    <a:pt x="287876" y="32847"/>
                    <a:pt x="265651" y="39726"/>
                    <a:pt x="279409" y="45547"/>
                  </a:cubicBezTo>
                  <a:cubicBezTo>
                    <a:pt x="293167" y="51368"/>
                    <a:pt x="334972" y="56130"/>
                    <a:pt x="358784" y="64597"/>
                  </a:cubicBezTo>
                  <a:cubicBezTo>
                    <a:pt x="382596" y="73064"/>
                    <a:pt x="418580" y="96347"/>
                    <a:pt x="422284" y="96347"/>
                  </a:cubicBezTo>
                  <a:cubicBezTo>
                    <a:pt x="425988" y="96347"/>
                    <a:pt x="364076" y="66184"/>
                    <a:pt x="381009" y="64597"/>
                  </a:cubicBezTo>
                  <a:cubicBezTo>
                    <a:pt x="397942" y="63009"/>
                    <a:pt x="521238" y="86293"/>
                    <a:pt x="523884" y="86822"/>
                  </a:cubicBezTo>
                  <a:cubicBezTo>
                    <a:pt x="526530" y="87351"/>
                    <a:pt x="436042" y="79943"/>
                    <a:pt x="396884" y="67772"/>
                  </a:cubicBezTo>
                  <a:cubicBezTo>
                    <a:pt x="357726" y="55601"/>
                    <a:pt x="314863" y="23851"/>
                    <a:pt x="288934" y="13797"/>
                  </a:cubicBezTo>
                  <a:cubicBezTo>
                    <a:pt x="263005" y="3743"/>
                    <a:pt x="284701" y="-2078"/>
                    <a:pt x="241309" y="7447"/>
                  </a:cubicBezTo>
                  <a:cubicBezTo>
                    <a:pt x="197917" y="16972"/>
                    <a:pt x="-1579" y="68830"/>
                    <a:pt x="9" y="677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F640AEDB-70D0-1496-CBFA-B631F09E2806}"/>
                </a:ext>
              </a:extLst>
            </p:cNvPr>
            <p:cNvSpPr/>
            <p:nvPr/>
          </p:nvSpPr>
          <p:spPr>
            <a:xfrm>
              <a:off x="5421539" y="1656639"/>
              <a:ext cx="576302" cy="191211"/>
            </a:xfrm>
            <a:custGeom>
              <a:avLst/>
              <a:gdLst>
                <a:gd name="connsiteX0" fmla="*/ 1361 w 576302"/>
                <a:gd name="connsiteY0" fmla="*/ 105486 h 191211"/>
                <a:gd name="connsiteX1" fmla="*/ 147411 w 576302"/>
                <a:gd name="connsiteY1" fmla="*/ 76911 h 191211"/>
                <a:gd name="connsiteX2" fmla="*/ 258536 w 576302"/>
                <a:gd name="connsiteY2" fmla="*/ 711 h 191211"/>
                <a:gd name="connsiteX3" fmla="*/ 220436 w 576302"/>
                <a:gd name="connsiteY3" fmla="*/ 38811 h 191211"/>
                <a:gd name="connsiteX4" fmla="*/ 385536 w 576302"/>
                <a:gd name="connsiteY4" fmla="*/ 38811 h 191211"/>
                <a:gd name="connsiteX5" fmla="*/ 455386 w 576302"/>
                <a:gd name="connsiteY5" fmla="*/ 67386 h 191211"/>
                <a:gd name="connsiteX6" fmla="*/ 576036 w 576302"/>
                <a:gd name="connsiteY6" fmla="*/ 95961 h 191211"/>
                <a:gd name="connsiteX7" fmla="*/ 490311 w 576302"/>
                <a:gd name="connsiteY7" fmla="*/ 111836 h 191211"/>
                <a:gd name="connsiteX8" fmla="*/ 576036 w 576302"/>
                <a:gd name="connsiteY8" fmla="*/ 140411 h 191211"/>
                <a:gd name="connsiteX9" fmla="*/ 509361 w 576302"/>
                <a:gd name="connsiteY9" fmla="*/ 191211 h 191211"/>
                <a:gd name="connsiteX10" fmla="*/ 572861 w 576302"/>
                <a:gd name="connsiteY10" fmla="*/ 140411 h 191211"/>
                <a:gd name="connsiteX11" fmla="*/ 534761 w 576302"/>
                <a:gd name="connsiteY11" fmla="*/ 102311 h 191211"/>
                <a:gd name="connsiteX12" fmla="*/ 369661 w 576302"/>
                <a:gd name="connsiteY12" fmla="*/ 57861 h 191211"/>
                <a:gd name="connsiteX13" fmla="*/ 379186 w 576302"/>
                <a:gd name="connsiteY13" fmla="*/ 102311 h 191211"/>
                <a:gd name="connsiteX14" fmla="*/ 309336 w 576302"/>
                <a:gd name="connsiteY14" fmla="*/ 48336 h 191211"/>
                <a:gd name="connsiteX15" fmla="*/ 239486 w 576302"/>
                <a:gd name="connsiteY15" fmla="*/ 48336 h 191211"/>
                <a:gd name="connsiteX16" fmla="*/ 1361 w 576302"/>
                <a:gd name="connsiteY16" fmla="*/ 105486 h 19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6302" h="191211">
                  <a:moveTo>
                    <a:pt x="1361" y="105486"/>
                  </a:moveTo>
                  <a:cubicBezTo>
                    <a:pt x="-13985" y="110249"/>
                    <a:pt x="104549" y="94373"/>
                    <a:pt x="147411" y="76911"/>
                  </a:cubicBezTo>
                  <a:cubicBezTo>
                    <a:pt x="190273" y="59449"/>
                    <a:pt x="246365" y="7061"/>
                    <a:pt x="258536" y="711"/>
                  </a:cubicBezTo>
                  <a:cubicBezTo>
                    <a:pt x="270707" y="-5639"/>
                    <a:pt x="199269" y="32461"/>
                    <a:pt x="220436" y="38811"/>
                  </a:cubicBezTo>
                  <a:cubicBezTo>
                    <a:pt x="241603" y="45161"/>
                    <a:pt x="346378" y="34048"/>
                    <a:pt x="385536" y="38811"/>
                  </a:cubicBezTo>
                  <a:cubicBezTo>
                    <a:pt x="424694" y="43573"/>
                    <a:pt x="423636" y="57861"/>
                    <a:pt x="455386" y="67386"/>
                  </a:cubicBezTo>
                  <a:cubicBezTo>
                    <a:pt x="487136" y="76911"/>
                    <a:pt x="570215" y="88553"/>
                    <a:pt x="576036" y="95961"/>
                  </a:cubicBezTo>
                  <a:cubicBezTo>
                    <a:pt x="581857" y="103369"/>
                    <a:pt x="490311" y="104428"/>
                    <a:pt x="490311" y="111836"/>
                  </a:cubicBezTo>
                  <a:cubicBezTo>
                    <a:pt x="490311" y="119244"/>
                    <a:pt x="572861" y="127182"/>
                    <a:pt x="576036" y="140411"/>
                  </a:cubicBezTo>
                  <a:cubicBezTo>
                    <a:pt x="579211" y="153640"/>
                    <a:pt x="509890" y="191211"/>
                    <a:pt x="509361" y="191211"/>
                  </a:cubicBezTo>
                  <a:cubicBezTo>
                    <a:pt x="508832" y="191211"/>
                    <a:pt x="568628" y="155228"/>
                    <a:pt x="572861" y="140411"/>
                  </a:cubicBezTo>
                  <a:cubicBezTo>
                    <a:pt x="577094" y="125594"/>
                    <a:pt x="568628" y="116069"/>
                    <a:pt x="534761" y="102311"/>
                  </a:cubicBezTo>
                  <a:cubicBezTo>
                    <a:pt x="500894" y="88553"/>
                    <a:pt x="395590" y="57861"/>
                    <a:pt x="369661" y="57861"/>
                  </a:cubicBezTo>
                  <a:cubicBezTo>
                    <a:pt x="343732" y="57861"/>
                    <a:pt x="389240" y="103898"/>
                    <a:pt x="379186" y="102311"/>
                  </a:cubicBezTo>
                  <a:cubicBezTo>
                    <a:pt x="369132" y="100724"/>
                    <a:pt x="332619" y="57332"/>
                    <a:pt x="309336" y="48336"/>
                  </a:cubicBezTo>
                  <a:cubicBezTo>
                    <a:pt x="286053" y="39340"/>
                    <a:pt x="292403" y="37223"/>
                    <a:pt x="239486" y="48336"/>
                  </a:cubicBezTo>
                  <a:cubicBezTo>
                    <a:pt x="186569" y="59448"/>
                    <a:pt x="16707" y="100723"/>
                    <a:pt x="1361" y="1054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CE8F7FE1-D97D-2CBA-C5A2-9A6D9F903DB3}"/>
                </a:ext>
              </a:extLst>
            </p:cNvPr>
            <p:cNvSpPr/>
            <p:nvPr/>
          </p:nvSpPr>
          <p:spPr>
            <a:xfrm>
              <a:off x="5864207" y="1895465"/>
              <a:ext cx="177870" cy="233695"/>
            </a:xfrm>
            <a:custGeom>
              <a:avLst/>
              <a:gdLst>
                <a:gd name="connsiteX0" fmla="*/ 18 w 177870"/>
                <a:gd name="connsiteY0" fmla="*/ 10 h 233695"/>
                <a:gd name="connsiteX1" fmla="*/ 127018 w 177870"/>
                <a:gd name="connsiteY1" fmla="*/ 38110 h 233695"/>
                <a:gd name="connsiteX2" fmla="*/ 130193 w 177870"/>
                <a:gd name="connsiteY2" fmla="*/ 114310 h 233695"/>
                <a:gd name="connsiteX3" fmla="*/ 123843 w 177870"/>
                <a:gd name="connsiteY3" fmla="*/ 82560 h 233695"/>
                <a:gd name="connsiteX4" fmla="*/ 161943 w 177870"/>
                <a:gd name="connsiteY4" fmla="*/ 228610 h 233695"/>
                <a:gd name="connsiteX5" fmla="*/ 152418 w 177870"/>
                <a:gd name="connsiteY5" fmla="*/ 184160 h 233695"/>
                <a:gd name="connsiteX6" fmla="*/ 177818 w 177870"/>
                <a:gd name="connsiteY6" fmla="*/ 28585 h 233695"/>
                <a:gd name="connsiteX7" fmla="*/ 158768 w 177870"/>
                <a:gd name="connsiteY7" fmla="*/ 117485 h 233695"/>
                <a:gd name="connsiteX8" fmla="*/ 149243 w 177870"/>
                <a:gd name="connsiteY8" fmla="*/ 79385 h 233695"/>
                <a:gd name="connsiteX9" fmla="*/ 117493 w 177870"/>
                <a:gd name="connsiteY9" fmla="*/ 41285 h 233695"/>
                <a:gd name="connsiteX10" fmla="*/ 18 w 177870"/>
                <a:gd name="connsiteY10" fmla="*/ 10 h 23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870" h="233695">
                  <a:moveTo>
                    <a:pt x="18" y="10"/>
                  </a:moveTo>
                  <a:cubicBezTo>
                    <a:pt x="1605" y="-519"/>
                    <a:pt x="105322" y="19060"/>
                    <a:pt x="127018" y="38110"/>
                  </a:cubicBezTo>
                  <a:cubicBezTo>
                    <a:pt x="148714" y="57160"/>
                    <a:pt x="130722" y="106902"/>
                    <a:pt x="130193" y="114310"/>
                  </a:cubicBezTo>
                  <a:cubicBezTo>
                    <a:pt x="129664" y="121718"/>
                    <a:pt x="118551" y="63510"/>
                    <a:pt x="123843" y="82560"/>
                  </a:cubicBezTo>
                  <a:cubicBezTo>
                    <a:pt x="129135" y="101610"/>
                    <a:pt x="157181" y="211677"/>
                    <a:pt x="161943" y="228610"/>
                  </a:cubicBezTo>
                  <a:cubicBezTo>
                    <a:pt x="166705" y="245543"/>
                    <a:pt x="149772" y="217498"/>
                    <a:pt x="152418" y="184160"/>
                  </a:cubicBezTo>
                  <a:cubicBezTo>
                    <a:pt x="155064" y="150823"/>
                    <a:pt x="176760" y="39697"/>
                    <a:pt x="177818" y="28585"/>
                  </a:cubicBezTo>
                  <a:cubicBezTo>
                    <a:pt x="178876" y="17473"/>
                    <a:pt x="163531" y="109018"/>
                    <a:pt x="158768" y="117485"/>
                  </a:cubicBezTo>
                  <a:cubicBezTo>
                    <a:pt x="154005" y="125952"/>
                    <a:pt x="156122" y="92085"/>
                    <a:pt x="149243" y="79385"/>
                  </a:cubicBezTo>
                  <a:cubicBezTo>
                    <a:pt x="142364" y="66685"/>
                    <a:pt x="136543" y="51868"/>
                    <a:pt x="117493" y="41285"/>
                  </a:cubicBezTo>
                  <a:cubicBezTo>
                    <a:pt x="98443" y="30702"/>
                    <a:pt x="-1569" y="539"/>
                    <a:pt x="18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C0851A55-FEB7-66AC-A975-4EA19F559B77}"/>
                </a:ext>
              </a:extLst>
            </p:cNvPr>
            <p:cNvSpPr/>
            <p:nvPr/>
          </p:nvSpPr>
          <p:spPr>
            <a:xfrm>
              <a:off x="5726813" y="2212975"/>
              <a:ext cx="204312" cy="117965"/>
            </a:xfrm>
            <a:custGeom>
              <a:avLst/>
              <a:gdLst>
                <a:gd name="connsiteX0" fmla="*/ 204087 w 204312"/>
                <a:gd name="connsiteY0" fmla="*/ 0 h 117965"/>
                <a:gd name="connsiteX1" fmla="*/ 67562 w 204312"/>
                <a:gd name="connsiteY1" fmla="*/ 25400 h 117965"/>
                <a:gd name="connsiteX2" fmla="*/ 887 w 204312"/>
                <a:gd name="connsiteY2" fmla="*/ 117475 h 117965"/>
                <a:gd name="connsiteX3" fmla="*/ 29462 w 204312"/>
                <a:gd name="connsiteY3" fmla="*/ 60325 h 117965"/>
                <a:gd name="connsiteX4" fmla="*/ 32637 w 204312"/>
                <a:gd name="connsiteY4" fmla="*/ 25400 h 117965"/>
                <a:gd name="connsiteX5" fmla="*/ 204087 w 204312"/>
                <a:gd name="connsiteY5" fmla="*/ 0 h 11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312" h="117965">
                  <a:moveTo>
                    <a:pt x="204087" y="0"/>
                  </a:moveTo>
                  <a:cubicBezTo>
                    <a:pt x="209908" y="0"/>
                    <a:pt x="101429" y="5821"/>
                    <a:pt x="67562" y="25400"/>
                  </a:cubicBezTo>
                  <a:cubicBezTo>
                    <a:pt x="33695" y="44979"/>
                    <a:pt x="7237" y="111654"/>
                    <a:pt x="887" y="117475"/>
                  </a:cubicBezTo>
                  <a:cubicBezTo>
                    <a:pt x="-5463" y="123296"/>
                    <a:pt x="24170" y="75671"/>
                    <a:pt x="29462" y="60325"/>
                  </a:cubicBezTo>
                  <a:cubicBezTo>
                    <a:pt x="34754" y="44979"/>
                    <a:pt x="7766" y="35983"/>
                    <a:pt x="32637" y="25400"/>
                  </a:cubicBezTo>
                  <a:cubicBezTo>
                    <a:pt x="57508" y="14817"/>
                    <a:pt x="198266" y="0"/>
                    <a:pt x="20408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0ABB1A04-FDEE-AB8F-E41F-44405CD2FECE}"/>
                </a:ext>
              </a:extLst>
            </p:cNvPr>
            <p:cNvSpPr/>
            <p:nvPr/>
          </p:nvSpPr>
          <p:spPr>
            <a:xfrm>
              <a:off x="6523400" y="1897835"/>
              <a:ext cx="535749" cy="150394"/>
            </a:xfrm>
            <a:custGeom>
              <a:avLst/>
              <a:gdLst>
                <a:gd name="connsiteX0" fmla="*/ 1225 w 535749"/>
                <a:gd name="connsiteY0" fmla="*/ 150040 h 150394"/>
                <a:gd name="connsiteX1" fmla="*/ 137750 w 535749"/>
                <a:gd name="connsiteY1" fmla="*/ 64315 h 150394"/>
                <a:gd name="connsiteX2" fmla="*/ 93300 w 535749"/>
                <a:gd name="connsiteY2" fmla="*/ 86540 h 150394"/>
                <a:gd name="connsiteX3" fmla="*/ 213950 w 535749"/>
                <a:gd name="connsiteY3" fmla="*/ 45265 h 150394"/>
                <a:gd name="connsiteX4" fmla="*/ 315550 w 535749"/>
                <a:gd name="connsiteY4" fmla="*/ 45265 h 150394"/>
                <a:gd name="connsiteX5" fmla="*/ 290150 w 535749"/>
                <a:gd name="connsiteY5" fmla="*/ 45265 h 150394"/>
                <a:gd name="connsiteX6" fmla="*/ 340950 w 535749"/>
                <a:gd name="connsiteY6" fmla="*/ 48440 h 150394"/>
                <a:gd name="connsiteX7" fmla="*/ 325075 w 535749"/>
                <a:gd name="connsiteY7" fmla="*/ 67490 h 150394"/>
                <a:gd name="connsiteX8" fmla="*/ 379050 w 535749"/>
                <a:gd name="connsiteY8" fmla="*/ 86540 h 150394"/>
                <a:gd name="connsiteX9" fmla="*/ 360000 w 535749"/>
                <a:gd name="connsiteY9" fmla="*/ 96065 h 150394"/>
                <a:gd name="connsiteX10" fmla="*/ 413975 w 535749"/>
                <a:gd name="connsiteY10" fmla="*/ 77015 h 150394"/>
                <a:gd name="connsiteX11" fmla="*/ 534625 w 535749"/>
                <a:gd name="connsiteY11" fmla="*/ 102415 h 150394"/>
                <a:gd name="connsiteX12" fmla="*/ 458425 w 535749"/>
                <a:gd name="connsiteY12" fmla="*/ 73840 h 150394"/>
                <a:gd name="connsiteX13" fmla="*/ 210775 w 535749"/>
                <a:gd name="connsiteY13" fmla="*/ 3990 h 150394"/>
                <a:gd name="connsiteX14" fmla="*/ 271100 w 535749"/>
                <a:gd name="connsiteY14" fmla="*/ 13515 h 150394"/>
                <a:gd name="connsiteX15" fmla="*/ 159975 w 535749"/>
                <a:gd name="connsiteY15" fmla="*/ 54790 h 150394"/>
                <a:gd name="connsiteX16" fmla="*/ 86950 w 535749"/>
                <a:gd name="connsiteY16" fmla="*/ 51615 h 150394"/>
                <a:gd name="connsiteX17" fmla="*/ 71075 w 535749"/>
                <a:gd name="connsiteY17" fmla="*/ 92890 h 150394"/>
                <a:gd name="connsiteX18" fmla="*/ 1225 w 535749"/>
                <a:gd name="connsiteY18" fmla="*/ 150040 h 1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35749" h="150394">
                  <a:moveTo>
                    <a:pt x="1225" y="150040"/>
                  </a:moveTo>
                  <a:cubicBezTo>
                    <a:pt x="12337" y="145278"/>
                    <a:pt x="122404" y="74898"/>
                    <a:pt x="137750" y="64315"/>
                  </a:cubicBezTo>
                  <a:cubicBezTo>
                    <a:pt x="153096" y="53732"/>
                    <a:pt x="80600" y="89715"/>
                    <a:pt x="93300" y="86540"/>
                  </a:cubicBezTo>
                  <a:cubicBezTo>
                    <a:pt x="106000" y="83365"/>
                    <a:pt x="176908" y="52144"/>
                    <a:pt x="213950" y="45265"/>
                  </a:cubicBezTo>
                  <a:cubicBezTo>
                    <a:pt x="250992" y="38386"/>
                    <a:pt x="315550" y="45265"/>
                    <a:pt x="315550" y="45265"/>
                  </a:cubicBezTo>
                  <a:cubicBezTo>
                    <a:pt x="328250" y="45265"/>
                    <a:pt x="285917" y="44736"/>
                    <a:pt x="290150" y="45265"/>
                  </a:cubicBezTo>
                  <a:cubicBezTo>
                    <a:pt x="294383" y="45794"/>
                    <a:pt x="340950" y="48440"/>
                    <a:pt x="340950" y="48440"/>
                  </a:cubicBezTo>
                  <a:cubicBezTo>
                    <a:pt x="346771" y="52144"/>
                    <a:pt x="318725" y="61140"/>
                    <a:pt x="325075" y="67490"/>
                  </a:cubicBezTo>
                  <a:cubicBezTo>
                    <a:pt x="331425" y="73840"/>
                    <a:pt x="379050" y="86540"/>
                    <a:pt x="379050" y="86540"/>
                  </a:cubicBezTo>
                  <a:cubicBezTo>
                    <a:pt x="384871" y="91302"/>
                    <a:pt x="354179" y="97652"/>
                    <a:pt x="360000" y="96065"/>
                  </a:cubicBezTo>
                  <a:cubicBezTo>
                    <a:pt x="365821" y="94477"/>
                    <a:pt x="384871" y="75957"/>
                    <a:pt x="413975" y="77015"/>
                  </a:cubicBezTo>
                  <a:cubicBezTo>
                    <a:pt x="443079" y="78073"/>
                    <a:pt x="527217" y="102944"/>
                    <a:pt x="534625" y="102415"/>
                  </a:cubicBezTo>
                  <a:cubicBezTo>
                    <a:pt x="542033" y="101886"/>
                    <a:pt x="512400" y="90244"/>
                    <a:pt x="458425" y="73840"/>
                  </a:cubicBezTo>
                  <a:cubicBezTo>
                    <a:pt x="404450" y="57436"/>
                    <a:pt x="241996" y="14044"/>
                    <a:pt x="210775" y="3990"/>
                  </a:cubicBezTo>
                  <a:cubicBezTo>
                    <a:pt x="179554" y="-6064"/>
                    <a:pt x="279567" y="5048"/>
                    <a:pt x="271100" y="13515"/>
                  </a:cubicBezTo>
                  <a:cubicBezTo>
                    <a:pt x="262633" y="21982"/>
                    <a:pt x="190667" y="48440"/>
                    <a:pt x="159975" y="54790"/>
                  </a:cubicBezTo>
                  <a:cubicBezTo>
                    <a:pt x="129283" y="61140"/>
                    <a:pt x="101767" y="45265"/>
                    <a:pt x="86950" y="51615"/>
                  </a:cubicBezTo>
                  <a:cubicBezTo>
                    <a:pt x="72133" y="57965"/>
                    <a:pt x="84304" y="75427"/>
                    <a:pt x="71075" y="92890"/>
                  </a:cubicBezTo>
                  <a:cubicBezTo>
                    <a:pt x="57846" y="110352"/>
                    <a:pt x="-9887" y="154802"/>
                    <a:pt x="1225" y="1500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9FDB6392-B645-2F21-B040-3499135DCABA}"/>
                </a:ext>
              </a:extLst>
            </p:cNvPr>
            <p:cNvSpPr/>
            <p:nvPr/>
          </p:nvSpPr>
          <p:spPr>
            <a:xfrm>
              <a:off x="6775405" y="1939925"/>
              <a:ext cx="251035" cy="97287"/>
            </a:xfrm>
            <a:custGeom>
              <a:avLst/>
              <a:gdLst>
                <a:gd name="connsiteX0" fmla="*/ 45 w 251035"/>
                <a:gd name="connsiteY0" fmla="*/ 0 h 97287"/>
                <a:gd name="connsiteX1" fmla="*/ 177845 w 251035"/>
                <a:gd name="connsiteY1" fmla="*/ 47625 h 97287"/>
                <a:gd name="connsiteX2" fmla="*/ 95295 w 251035"/>
                <a:gd name="connsiteY2" fmla="*/ 41275 h 97287"/>
                <a:gd name="connsiteX3" fmla="*/ 250870 w 251035"/>
                <a:gd name="connsiteY3" fmla="*/ 82550 h 97287"/>
                <a:gd name="connsiteX4" fmla="*/ 60370 w 251035"/>
                <a:gd name="connsiteY4" fmla="*/ 92075 h 97287"/>
                <a:gd name="connsiteX5" fmla="*/ 219120 w 251035"/>
                <a:gd name="connsiteY5" fmla="*/ 88900 h 97287"/>
                <a:gd name="connsiteX6" fmla="*/ 247695 w 251035"/>
                <a:gd name="connsiteY6" fmla="*/ 95250 h 97287"/>
                <a:gd name="connsiteX7" fmla="*/ 196895 w 251035"/>
                <a:gd name="connsiteY7" fmla="*/ 47625 h 97287"/>
                <a:gd name="connsiteX8" fmla="*/ 45 w 251035"/>
                <a:gd name="connsiteY8" fmla="*/ 0 h 9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035" h="97287">
                  <a:moveTo>
                    <a:pt x="45" y="0"/>
                  </a:moveTo>
                  <a:cubicBezTo>
                    <a:pt x="-3130" y="0"/>
                    <a:pt x="161970" y="40746"/>
                    <a:pt x="177845" y="47625"/>
                  </a:cubicBezTo>
                  <a:cubicBezTo>
                    <a:pt x="193720" y="54504"/>
                    <a:pt x="83124" y="35454"/>
                    <a:pt x="95295" y="41275"/>
                  </a:cubicBezTo>
                  <a:cubicBezTo>
                    <a:pt x="107466" y="47096"/>
                    <a:pt x="256691" y="74083"/>
                    <a:pt x="250870" y="82550"/>
                  </a:cubicBezTo>
                  <a:cubicBezTo>
                    <a:pt x="245049" y="91017"/>
                    <a:pt x="65661" y="91017"/>
                    <a:pt x="60370" y="92075"/>
                  </a:cubicBezTo>
                  <a:cubicBezTo>
                    <a:pt x="55079" y="93133"/>
                    <a:pt x="187899" y="88371"/>
                    <a:pt x="219120" y="88900"/>
                  </a:cubicBezTo>
                  <a:cubicBezTo>
                    <a:pt x="250341" y="89429"/>
                    <a:pt x="251399" y="102129"/>
                    <a:pt x="247695" y="95250"/>
                  </a:cubicBezTo>
                  <a:cubicBezTo>
                    <a:pt x="243991" y="88371"/>
                    <a:pt x="237112" y="64029"/>
                    <a:pt x="196895" y="47625"/>
                  </a:cubicBezTo>
                  <a:cubicBezTo>
                    <a:pt x="156678" y="31221"/>
                    <a:pt x="3220" y="0"/>
                    <a:pt x="4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2B511403-7A56-8635-DE1E-8406CBEF6C4A}"/>
                </a:ext>
              </a:extLst>
            </p:cNvPr>
            <p:cNvSpPr/>
            <p:nvPr/>
          </p:nvSpPr>
          <p:spPr>
            <a:xfrm>
              <a:off x="6503417" y="2005651"/>
              <a:ext cx="564184" cy="54935"/>
            </a:xfrm>
            <a:custGeom>
              <a:avLst/>
              <a:gdLst>
                <a:gd name="connsiteX0" fmla="*/ 5333 w 564184"/>
                <a:gd name="connsiteY0" fmla="*/ 42224 h 54935"/>
                <a:gd name="connsiteX1" fmla="*/ 119633 w 564184"/>
                <a:gd name="connsiteY1" fmla="*/ 35874 h 54935"/>
                <a:gd name="connsiteX2" fmla="*/ 281558 w 564184"/>
                <a:gd name="connsiteY2" fmla="*/ 32699 h 54935"/>
                <a:gd name="connsiteX3" fmla="*/ 227583 w 564184"/>
                <a:gd name="connsiteY3" fmla="*/ 29524 h 54935"/>
                <a:gd name="connsiteX4" fmla="*/ 364108 w 564184"/>
                <a:gd name="connsiteY4" fmla="*/ 13649 h 54935"/>
                <a:gd name="connsiteX5" fmla="*/ 310133 w 564184"/>
                <a:gd name="connsiteY5" fmla="*/ 13649 h 54935"/>
                <a:gd name="connsiteX6" fmla="*/ 443483 w 564184"/>
                <a:gd name="connsiteY6" fmla="*/ 949 h 54935"/>
                <a:gd name="connsiteX7" fmla="*/ 395858 w 564184"/>
                <a:gd name="connsiteY7" fmla="*/ 4124 h 54935"/>
                <a:gd name="connsiteX8" fmla="*/ 564133 w 564184"/>
                <a:gd name="connsiteY8" fmla="*/ 29524 h 54935"/>
                <a:gd name="connsiteX9" fmla="*/ 411733 w 564184"/>
                <a:gd name="connsiteY9" fmla="*/ 32699 h 54935"/>
                <a:gd name="connsiteX10" fmla="*/ 237108 w 564184"/>
                <a:gd name="connsiteY10" fmla="*/ 54924 h 54935"/>
                <a:gd name="connsiteX11" fmla="*/ 294258 w 564184"/>
                <a:gd name="connsiteY11" fmla="*/ 29524 h 54935"/>
                <a:gd name="connsiteX12" fmla="*/ 5333 w 564184"/>
                <a:gd name="connsiteY12" fmla="*/ 42224 h 54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4184" h="54935">
                  <a:moveTo>
                    <a:pt x="5333" y="42224"/>
                  </a:moveTo>
                  <a:cubicBezTo>
                    <a:pt x="-23771" y="43282"/>
                    <a:pt x="73596" y="37461"/>
                    <a:pt x="119633" y="35874"/>
                  </a:cubicBezTo>
                  <a:cubicBezTo>
                    <a:pt x="165670" y="34287"/>
                    <a:pt x="263567" y="33757"/>
                    <a:pt x="281558" y="32699"/>
                  </a:cubicBezTo>
                  <a:cubicBezTo>
                    <a:pt x="299549" y="31641"/>
                    <a:pt x="213825" y="32699"/>
                    <a:pt x="227583" y="29524"/>
                  </a:cubicBezTo>
                  <a:cubicBezTo>
                    <a:pt x="241341" y="26349"/>
                    <a:pt x="350350" y="16295"/>
                    <a:pt x="364108" y="13649"/>
                  </a:cubicBezTo>
                  <a:cubicBezTo>
                    <a:pt x="377866" y="11003"/>
                    <a:pt x="296904" y="15766"/>
                    <a:pt x="310133" y="13649"/>
                  </a:cubicBezTo>
                  <a:cubicBezTo>
                    <a:pt x="323362" y="11532"/>
                    <a:pt x="429196" y="2536"/>
                    <a:pt x="443483" y="949"/>
                  </a:cubicBezTo>
                  <a:cubicBezTo>
                    <a:pt x="457770" y="-638"/>
                    <a:pt x="375750" y="-638"/>
                    <a:pt x="395858" y="4124"/>
                  </a:cubicBezTo>
                  <a:cubicBezTo>
                    <a:pt x="415966" y="8886"/>
                    <a:pt x="561487" y="24762"/>
                    <a:pt x="564133" y="29524"/>
                  </a:cubicBezTo>
                  <a:cubicBezTo>
                    <a:pt x="566779" y="34286"/>
                    <a:pt x="466237" y="28466"/>
                    <a:pt x="411733" y="32699"/>
                  </a:cubicBezTo>
                  <a:cubicBezTo>
                    <a:pt x="357229" y="36932"/>
                    <a:pt x="256687" y="55453"/>
                    <a:pt x="237108" y="54924"/>
                  </a:cubicBezTo>
                  <a:cubicBezTo>
                    <a:pt x="217529" y="54395"/>
                    <a:pt x="329183" y="31641"/>
                    <a:pt x="294258" y="29524"/>
                  </a:cubicBezTo>
                  <a:cubicBezTo>
                    <a:pt x="259333" y="27407"/>
                    <a:pt x="34437" y="41166"/>
                    <a:pt x="5333" y="422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37877E6F-7DEA-FA4A-F744-228F59BA5CE4}"/>
                </a:ext>
              </a:extLst>
            </p:cNvPr>
            <p:cNvSpPr/>
            <p:nvPr/>
          </p:nvSpPr>
          <p:spPr>
            <a:xfrm>
              <a:off x="6502201" y="1974426"/>
              <a:ext cx="144801" cy="86197"/>
            </a:xfrm>
            <a:custGeom>
              <a:avLst/>
              <a:gdLst>
                <a:gd name="connsiteX0" fmla="*/ 50999 w 144801"/>
                <a:gd name="connsiteY0" fmla="*/ 424 h 86197"/>
                <a:gd name="connsiteX1" fmla="*/ 124024 w 144801"/>
                <a:gd name="connsiteY1" fmla="*/ 35349 h 86197"/>
                <a:gd name="connsiteX2" fmla="*/ 143074 w 144801"/>
                <a:gd name="connsiteY2" fmla="*/ 63924 h 86197"/>
                <a:gd name="connsiteX3" fmla="*/ 89099 w 144801"/>
                <a:gd name="connsiteY3" fmla="*/ 67099 h 86197"/>
                <a:gd name="connsiteX4" fmla="*/ 199 w 144801"/>
                <a:gd name="connsiteY4" fmla="*/ 86149 h 86197"/>
                <a:gd name="connsiteX5" fmla="*/ 63699 w 144801"/>
                <a:gd name="connsiteY5" fmla="*/ 60749 h 86197"/>
                <a:gd name="connsiteX6" fmla="*/ 19249 w 144801"/>
                <a:gd name="connsiteY6" fmla="*/ 60749 h 86197"/>
                <a:gd name="connsiteX7" fmla="*/ 50999 w 144801"/>
                <a:gd name="connsiteY7" fmla="*/ 424 h 8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801" h="86197">
                  <a:moveTo>
                    <a:pt x="50999" y="424"/>
                  </a:moveTo>
                  <a:cubicBezTo>
                    <a:pt x="68461" y="-3809"/>
                    <a:pt x="108678" y="24766"/>
                    <a:pt x="124024" y="35349"/>
                  </a:cubicBezTo>
                  <a:cubicBezTo>
                    <a:pt x="139370" y="45932"/>
                    <a:pt x="148895" y="58632"/>
                    <a:pt x="143074" y="63924"/>
                  </a:cubicBezTo>
                  <a:cubicBezTo>
                    <a:pt x="137253" y="69216"/>
                    <a:pt x="112912" y="63395"/>
                    <a:pt x="89099" y="67099"/>
                  </a:cubicBezTo>
                  <a:cubicBezTo>
                    <a:pt x="65287" y="70803"/>
                    <a:pt x="4432" y="87207"/>
                    <a:pt x="199" y="86149"/>
                  </a:cubicBezTo>
                  <a:cubicBezTo>
                    <a:pt x="-4034" y="85091"/>
                    <a:pt x="60524" y="64982"/>
                    <a:pt x="63699" y="60749"/>
                  </a:cubicBezTo>
                  <a:cubicBezTo>
                    <a:pt x="66874" y="56516"/>
                    <a:pt x="21895" y="65511"/>
                    <a:pt x="19249" y="60749"/>
                  </a:cubicBezTo>
                  <a:cubicBezTo>
                    <a:pt x="16603" y="55987"/>
                    <a:pt x="33537" y="4657"/>
                    <a:pt x="50999" y="4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56F7D1E8-7C7D-EC56-7A38-06ECC18CF5DA}"/>
                </a:ext>
              </a:extLst>
            </p:cNvPr>
            <p:cNvSpPr/>
            <p:nvPr/>
          </p:nvSpPr>
          <p:spPr>
            <a:xfrm>
              <a:off x="6619753" y="1925224"/>
              <a:ext cx="243900" cy="116808"/>
            </a:xfrm>
            <a:custGeom>
              <a:avLst/>
              <a:gdLst>
                <a:gd name="connsiteX0" fmla="*/ 241422 w 243900"/>
                <a:gd name="connsiteY0" fmla="*/ 5176 h 116808"/>
                <a:gd name="connsiteX1" fmla="*/ 196972 w 243900"/>
                <a:gd name="connsiteY1" fmla="*/ 75026 h 116808"/>
                <a:gd name="connsiteX2" fmla="*/ 200147 w 243900"/>
                <a:gd name="connsiteY2" fmla="*/ 106776 h 116808"/>
                <a:gd name="connsiteX3" fmla="*/ 85847 w 243900"/>
                <a:gd name="connsiteY3" fmla="*/ 116301 h 116808"/>
                <a:gd name="connsiteX4" fmla="*/ 38222 w 243900"/>
                <a:gd name="connsiteY4" fmla="*/ 94076 h 116808"/>
                <a:gd name="connsiteX5" fmla="*/ 122 w 243900"/>
                <a:gd name="connsiteY5" fmla="*/ 55976 h 116808"/>
                <a:gd name="connsiteX6" fmla="*/ 50922 w 243900"/>
                <a:gd name="connsiteY6" fmla="*/ 30576 h 116808"/>
                <a:gd name="connsiteX7" fmla="*/ 111247 w 243900"/>
                <a:gd name="connsiteY7" fmla="*/ 8351 h 116808"/>
                <a:gd name="connsiteX8" fmla="*/ 241422 w 243900"/>
                <a:gd name="connsiteY8" fmla="*/ 5176 h 11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900" h="116808">
                  <a:moveTo>
                    <a:pt x="241422" y="5176"/>
                  </a:moveTo>
                  <a:cubicBezTo>
                    <a:pt x="255710" y="16289"/>
                    <a:pt x="203851" y="58093"/>
                    <a:pt x="196972" y="75026"/>
                  </a:cubicBezTo>
                  <a:cubicBezTo>
                    <a:pt x="190093" y="91959"/>
                    <a:pt x="218668" y="99897"/>
                    <a:pt x="200147" y="106776"/>
                  </a:cubicBezTo>
                  <a:cubicBezTo>
                    <a:pt x="181626" y="113655"/>
                    <a:pt x="112834" y="118418"/>
                    <a:pt x="85847" y="116301"/>
                  </a:cubicBezTo>
                  <a:cubicBezTo>
                    <a:pt x="58859" y="114184"/>
                    <a:pt x="52509" y="104130"/>
                    <a:pt x="38222" y="94076"/>
                  </a:cubicBezTo>
                  <a:cubicBezTo>
                    <a:pt x="23935" y="84022"/>
                    <a:pt x="-1995" y="66559"/>
                    <a:pt x="122" y="55976"/>
                  </a:cubicBezTo>
                  <a:cubicBezTo>
                    <a:pt x="2239" y="45393"/>
                    <a:pt x="32401" y="38513"/>
                    <a:pt x="50922" y="30576"/>
                  </a:cubicBezTo>
                  <a:cubicBezTo>
                    <a:pt x="69443" y="22639"/>
                    <a:pt x="86376" y="13113"/>
                    <a:pt x="111247" y="8351"/>
                  </a:cubicBezTo>
                  <a:cubicBezTo>
                    <a:pt x="136118" y="3589"/>
                    <a:pt x="227134" y="-5937"/>
                    <a:pt x="241422" y="51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>
              <a:extLst>
                <a:ext uri="{FF2B5EF4-FFF2-40B4-BE49-F238E27FC236}">
                  <a16:creationId xmlns:a16="http://schemas.microsoft.com/office/drawing/2014/main" id="{2E422A83-4700-577D-B8E5-B1CCCFF3063E}"/>
                </a:ext>
              </a:extLst>
            </p:cNvPr>
            <p:cNvSpPr/>
            <p:nvPr/>
          </p:nvSpPr>
          <p:spPr>
            <a:xfrm>
              <a:off x="6709608" y="195989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7FD8A7EF-3D6C-6D40-2BB4-FB6E1428CB8C}"/>
                </a:ext>
              </a:extLst>
            </p:cNvPr>
            <p:cNvSpPr/>
            <p:nvPr/>
          </p:nvSpPr>
          <p:spPr>
            <a:xfrm>
              <a:off x="6564964" y="1901749"/>
              <a:ext cx="214522" cy="60850"/>
            </a:xfrm>
            <a:custGeom>
              <a:avLst/>
              <a:gdLst>
                <a:gd name="connsiteX0" fmla="*/ 936 w 214522"/>
                <a:gd name="connsiteY0" fmla="*/ 60401 h 60850"/>
                <a:gd name="connsiteX1" fmla="*/ 70786 w 214522"/>
                <a:gd name="connsiteY1" fmla="*/ 44526 h 60850"/>
                <a:gd name="connsiteX2" fmla="*/ 35861 w 214522"/>
                <a:gd name="connsiteY2" fmla="*/ 6426 h 60850"/>
                <a:gd name="connsiteX3" fmla="*/ 102536 w 214522"/>
                <a:gd name="connsiteY3" fmla="*/ 31826 h 60850"/>
                <a:gd name="connsiteX4" fmla="*/ 118411 w 214522"/>
                <a:gd name="connsiteY4" fmla="*/ 76 h 60850"/>
                <a:gd name="connsiteX5" fmla="*/ 210486 w 214522"/>
                <a:gd name="connsiteY5" fmla="*/ 22301 h 60850"/>
                <a:gd name="connsiteX6" fmla="*/ 191436 w 214522"/>
                <a:gd name="connsiteY6" fmla="*/ 15951 h 60850"/>
                <a:gd name="connsiteX7" fmla="*/ 131111 w 214522"/>
                <a:gd name="connsiteY7" fmla="*/ 28651 h 60850"/>
                <a:gd name="connsiteX8" fmla="*/ 936 w 214522"/>
                <a:gd name="connsiteY8" fmla="*/ 60401 h 6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522" h="60850">
                  <a:moveTo>
                    <a:pt x="936" y="60401"/>
                  </a:moveTo>
                  <a:cubicBezTo>
                    <a:pt x="-9118" y="63047"/>
                    <a:pt x="64965" y="53522"/>
                    <a:pt x="70786" y="44526"/>
                  </a:cubicBezTo>
                  <a:cubicBezTo>
                    <a:pt x="76607" y="35530"/>
                    <a:pt x="30569" y="8543"/>
                    <a:pt x="35861" y="6426"/>
                  </a:cubicBezTo>
                  <a:cubicBezTo>
                    <a:pt x="41153" y="4309"/>
                    <a:pt x="88778" y="32884"/>
                    <a:pt x="102536" y="31826"/>
                  </a:cubicBezTo>
                  <a:cubicBezTo>
                    <a:pt x="116294" y="30768"/>
                    <a:pt x="100419" y="1663"/>
                    <a:pt x="118411" y="76"/>
                  </a:cubicBezTo>
                  <a:cubicBezTo>
                    <a:pt x="136403" y="-1512"/>
                    <a:pt x="210486" y="22301"/>
                    <a:pt x="210486" y="22301"/>
                  </a:cubicBezTo>
                  <a:cubicBezTo>
                    <a:pt x="222657" y="24947"/>
                    <a:pt x="204665" y="14893"/>
                    <a:pt x="191436" y="15951"/>
                  </a:cubicBezTo>
                  <a:cubicBezTo>
                    <a:pt x="178207" y="17009"/>
                    <a:pt x="158627" y="20714"/>
                    <a:pt x="131111" y="28651"/>
                  </a:cubicBezTo>
                  <a:cubicBezTo>
                    <a:pt x="103595" y="36588"/>
                    <a:pt x="10990" y="57755"/>
                    <a:pt x="936" y="60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F667A12E-89EB-9F12-233A-4110E9FF7900}"/>
                </a:ext>
              </a:extLst>
            </p:cNvPr>
            <p:cNvSpPr/>
            <p:nvPr/>
          </p:nvSpPr>
          <p:spPr>
            <a:xfrm>
              <a:off x="6501561" y="2060555"/>
              <a:ext cx="435153" cy="91367"/>
            </a:xfrm>
            <a:custGeom>
              <a:avLst/>
              <a:gdLst>
                <a:gd name="connsiteX0" fmla="*/ 7189 w 435153"/>
                <a:gd name="connsiteY0" fmla="*/ 53995 h 91367"/>
                <a:gd name="connsiteX1" fmla="*/ 204039 w 435153"/>
                <a:gd name="connsiteY1" fmla="*/ 53995 h 91367"/>
                <a:gd name="connsiteX2" fmla="*/ 121489 w 435153"/>
                <a:gd name="connsiteY2" fmla="*/ 66695 h 91367"/>
                <a:gd name="connsiteX3" fmla="*/ 429464 w 435153"/>
                <a:gd name="connsiteY3" fmla="*/ 88920 h 91367"/>
                <a:gd name="connsiteX4" fmla="*/ 321514 w 435153"/>
                <a:gd name="connsiteY4" fmla="*/ 82570 h 91367"/>
                <a:gd name="connsiteX5" fmla="*/ 321514 w 435153"/>
                <a:gd name="connsiteY5" fmla="*/ 15895 h 91367"/>
                <a:gd name="connsiteX6" fmla="*/ 270714 w 435153"/>
                <a:gd name="connsiteY6" fmla="*/ 69870 h 91367"/>
                <a:gd name="connsiteX7" fmla="*/ 204039 w 435153"/>
                <a:gd name="connsiteY7" fmla="*/ 25420 h 91367"/>
                <a:gd name="connsiteX8" fmla="*/ 194514 w 435153"/>
                <a:gd name="connsiteY8" fmla="*/ 50820 h 91367"/>
                <a:gd name="connsiteX9" fmla="*/ 188164 w 435153"/>
                <a:gd name="connsiteY9" fmla="*/ 20 h 91367"/>
                <a:gd name="connsiteX10" fmla="*/ 188164 w 435153"/>
                <a:gd name="connsiteY10" fmla="*/ 44470 h 91367"/>
                <a:gd name="connsiteX11" fmla="*/ 54814 w 435153"/>
                <a:gd name="connsiteY11" fmla="*/ 34945 h 91367"/>
                <a:gd name="connsiteX12" fmla="*/ 7189 w 435153"/>
                <a:gd name="connsiteY12" fmla="*/ 53995 h 9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53" h="91367">
                  <a:moveTo>
                    <a:pt x="7189" y="53995"/>
                  </a:moveTo>
                  <a:cubicBezTo>
                    <a:pt x="32060" y="57170"/>
                    <a:pt x="184989" y="51878"/>
                    <a:pt x="204039" y="53995"/>
                  </a:cubicBezTo>
                  <a:cubicBezTo>
                    <a:pt x="223089" y="56112"/>
                    <a:pt x="83918" y="60874"/>
                    <a:pt x="121489" y="66695"/>
                  </a:cubicBezTo>
                  <a:cubicBezTo>
                    <a:pt x="159060" y="72516"/>
                    <a:pt x="396127" y="86274"/>
                    <a:pt x="429464" y="88920"/>
                  </a:cubicBezTo>
                  <a:cubicBezTo>
                    <a:pt x="462802" y="91566"/>
                    <a:pt x="339506" y="94741"/>
                    <a:pt x="321514" y="82570"/>
                  </a:cubicBezTo>
                  <a:cubicBezTo>
                    <a:pt x="303522" y="70399"/>
                    <a:pt x="329981" y="18012"/>
                    <a:pt x="321514" y="15895"/>
                  </a:cubicBezTo>
                  <a:cubicBezTo>
                    <a:pt x="313047" y="13778"/>
                    <a:pt x="290293" y="68283"/>
                    <a:pt x="270714" y="69870"/>
                  </a:cubicBezTo>
                  <a:cubicBezTo>
                    <a:pt x="251135" y="71457"/>
                    <a:pt x="216739" y="28595"/>
                    <a:pt x="204039" y="25420"/>
                  </a:cubicBezTo>
                  <a:cubicBezTo>
                    <a:pt x="191339" y="22245"/>
                    <a:pt x="197160" y="55053"/>
                    <a:pt x="194514" y="50820"/>
                  </a:cubicBezTo>
                  <a:cubicBezTo>
                    <a:pt x="191868" y="46587"/>
                    <a:pt x="189222" y="1078"/>
                    <a:pt x="188164" y="20"/>
                  </a:cubicBezTo>
                  <a:cubicBezTo>
                    <a:pt x="187106" y="-1038"/>
                    <a:pt x="210389" y="38649"/>
                    <a:pt x="188164" y="44470"/>
                  </a:cubicBezTo>
                  <a:cubicBezTo>
                    <a:pt x="165939" y="50291"/>
                    <a:pt x="81802" y="32828"/>
                    <a:pt x="54814" y="34945"/>
                  </a:cubicBezTo>
                  <a:cubicBezTo>
                    <a:pt x="27827" y="37062"/>
                    <a:pt x="-17682" y="50820"/>
                    <a:pt x="7189" y="539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D9D258B1-0818-FEF8-9C00-64132121CA84}"/>
                </a:ext>
              </a:extLst>
            </p:cNvPr>
            <p:cNvSpPr/>
            <p:nvPr/>
          </p:nvSpPr>
          <p:spPr>
            <a:xfrm>
              <a:off x="6194380" y="1980508"/>
              <a:ext cx="149488" cy="26297"/>
            </a:xfrm>
            <a:custGeom>
              <a:avLst/>
              <a:gdLst>
                <a:gd name="connsiteX0" fmla="*/ 45 w 149488"/>
                <a:gd name="connsiteY0" fmla="*/ 19742 h 26297"/>
                <a:gd name="connsiteX1" fmla="*/ 95295 w 149488"/>
                <a:gd name="connsiteY1" fmla="*/ 26092 h 26297"/>
                <a:gd name="connsiteX2" fmla="*/ 149270 w 149488"/>
                <a:gd name="connsiteY2" fmla="*/ 13392 h 26297"/>
                <a:gd name="connsiteX3" fmla="*/ 107995 w 149488"/>
                <a:gd name="connsiteY3" fmla="*/ 692 h 26297"/>
                <a:gd name="connsiteX4" fmla="*/ 45 w 149488"/>
                <a:gd name="connsiteY4" fmla="*/ 19742 h 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88" h="26297">
                  <a:moveTo>
                    <a:pt x="45" y="19742"/>
                  </a:moveTo>
                  <a:cubicBezTo>
                    <a:pt x="-2072" y="23975"/>
                    <a:pt x="70424" y="27150"/>
                    <a:pt x="95295" y="26092"/>
                  </a:cubicBezTo>
                  <a:cubicBezTo>
                    <a:pt x="120166" y="25034"/>
                    <a:pt x="147153" y="17625"/>
                    <a:pt x="149270" y="13392"/>
                  </a:cubicBezTo>
                  <a:cubicBezTo>
                    <a:pt x="151387" y="9159"/>
                    <a:pt x="138158" y="-3012"/>
                    <a:pt x="107995" y="692"/>
                  </a:cubicBezTo>
                  <a:cubicBezTo>
                    <a:pt x="77833" y="4396"/>
                    <a:pt x="2162" y="15509"/>
                    <a:pt x="45" y="197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27D1D539-56B8-6EEE-67F0-F8DDC6DF15FC}"/>
                </a:ext>
              </a:extLst>
            </p:cNvPr>
            <p:cNvSpPr/>
            <p:nvPr/>
          </p:nvSpPr>
          <p:spPr>
            <a:xfrm>
              <a:off x="6219748" y="2279638"/>
              <a:ext cx="44571" cy="228994"/>
            </a:xfrm>
            <a:custGeom>
              <a:avLst/>
              <a:gdLst>
                <a:gd name="connsiteX0" fmla="*/ 31827 w 44571"/>
                <a:gd name="connsiteY0" fmla="*/ 12 h 228994"/>
                <a:gd name="connsiteX1" fmla="*/ 25477 w 44571"/>
                <a:gd name="connsiteY1" fmla="*/ 171462 h 228994"/>
                <a:gd name="connsiteX2" fmla="*/ 44527 w 44571"/>
                <a:gd name="connsiteY2" fmla="*/ 228612 h 228994"/>
                <a:gd name="connsiteX3" fmla="*/ 19127 w 44571"/>
                <a:gd name="connsiteY3" fmla="*/ 190512 h 228994"/>
                <a:gd name="connsiteX4" fmla="*/ 77 w 44571"/>
                <a:gd name="connsiteY4" fmla="*/ 82562 h 228994"/>
                <a:gd name="connsiteX5" fmla="*/ 12777 w 44571"/>
                <a:gd name="connsiteY5" fmla="*/ 161937 h 228994"/>
                <a:gd name="connsiteX6" fmla="*/ 31827 w 44571"/>
                <a:gd name="connsiteY6" fmla="*/ 12 h 22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571" h="228994">
                  <a:moveTo>
                    <a:pt x="31827" y="12"/>
                  </a:moveTo>
                  <a:cubicBezTo>
                    <a:pt x="33944" y="1600"/>
                    <a:pt x="23360" y="133362"/>
                    <a:pt x="25477" y="171462"/>
                  </a:cubicBezTo>
                  <a:cubicBezTo>
                    <a:pt x="27594" y="209562"/>
                    <a:pt x="45585" y="225437"/>
                    <a:pt x="44527" y="228612"/>
                  </a:cubicBezTo>
                  <a:cubicBezTo>
                    <a:pt x="43469" y="231787"/>
                    <a:pt x="26535" y="214854"/>
                    <a:pt x="19127" y="190512"/>
                  </a:cubicBezTo>
                  <a:cubicBezTo>
                    <a:pt x="11719" y="166170"/>
                    <a:pt x="1135" y="87324"/>
                    <a:pt x="77" y="82562"/>
                  </a:cubicBezTo>
                  <a:cubicBezTo>
                    <a:pt x="-981" y="77800"/>
                    <a:pt x="9073" y="174108"/>
                    <a:pt x="12777" y="161937"/>
                  </a:cubicBezTo>
                  <a:cubicBezTo>
                    <a:pt x="16481" y="149766"/>
                    <a:pt x="29710" y="-1576"/>
                    <a:pt x="31827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BBAD41B3-6288-D0C9-A895-10296870A44E}"/>
                </a:ext>
              </a:extLst>
            </p:cNvPr>
            <p:cNvSpPr/>
            <p:nvPr/>
          </p:nvSpPr>
          <p:spPr>
            <a:xfrm>
              <a:off x="6130882" y="2260592"/>
              <a:ext cx="102316" cy="285103"/>
            </a:xfrm>
            <a:custGeom>
              <a:avLst/>
              <a:gdLst>
                <a:gd name="connsiteX0" fmla="*/ 50843 w 102316"/>
                <a:gd name="connsiteY0" fmla="*/ 8 h 285103"/>
                <a:gd name="connsiteX1" fmla="*/ 22268 w 102316"/>
                <a:gd name="connsiteY1" fmla="*/ 146058 h 285103"/>
                <a:gd name="connsiteX2" fmla="*/ 101643 w 102316"/>
                <a:gd name="connsiteY2" fmla="*/ 282583 h 285103"/>
                <a:gd name="connsiteX3" fmla="*/ 57193 w 102316"/>
                <a:gd name="connsiteY3" fmla="*/ 228608 h 285103"/>
                <a:gd name="connsiteX4" fmla="*/ 43 w 102316"/>
                <a:gd name="connsiteY4" fmla="*/ 152408 h 285103"/>
                <a:gd name="connsiteX5" fmla="*/ 50843 w 102316"/>
                <a:gd name="connsiteY5" fmla="*/ 8 h 28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316" h="285103">
                  <a:moveTo>
                    <a:pt x="50843" y="8"/>
                  </a:moveTo>
                  <a:cubicBezTo>
                    <a:pt x="54547" y="-1050"/>
                    <a:pt x="13801" y="98962"/>
                    <a:pt x="22268" y="146058"/>
                  </a:cubicBezTo>
                  <a:cubicBezTo>
                    <a:pt x="30735" y="193154"/>
                    <a:pt x="95822" y="268825"/>
                    <a:pt x="101643" y="282583"/>
                  </a:cubicBezTo>
                  <a:cubicBezTo>
                    <a:pt x="107464" y="296341"/>
                    <a:pt x="74126" y="250304"/>
                    <a:pt x="57193" y="228608"/>
                  </a:cubicBezTo>
                  <a:cubicBezTo>
                    <a:pt x="40260" y="206912"/>
                    <a:pt x="-1544" y="189979"/>
                    <a:pt x="43" y="152408"/>
                  </a:cubicBezTo>
                  <a:cubicBezTo>
                    <a:pt x="1630" y="114837"/>
                    <a:pt x="47139" y="1066"/>
                    <a:pt x="50843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8B41E136-33B3-80D6-FD4F-7A5649FA34DB}"/>
                </a:ext>
              </a:extLst>
            </p:cNvPr>
            <p:cNvSpPr/>
            <p:nvPr/>
          </p:nvSpPr>
          <p:spPr>
            <a:xfrm>
              <a:off x="6253797" y="2403404"/>
              <a:ext cx="123694" cy="106364"/>
            </a:xfrm>
            <a:custGeom>
              <a:avLst/>
              <a:gdLst>
                <a:gd name="connsiteX0" fmla="*/ 83503 w 123694"/>
                <a:gd name="connsiteY0" fmla="*/ 71 h 106364"/>
                <a:gd name="connsiteX1" fmla="*/ 112078 w 123694"/>
                <a:gd name="connsiteY1" fmla="*/ 85796 h 106364"/>
                <a:gd name="connsiteX2" fmla="*/ 67628 w 123694"/>
                <a:gd name="connsiteY2" fmla="*/ 101671 h 106364"/>
                <a:gd name="connsiteX3" fmla="*/ 953 w 123694"/>
                <a:gd name="connsiteY3" fmla="*/ 98496 h 106364"/>
                <a:gd name="connsiteX4" fmla="*/ 121603 w 123694"/>
                <a:gd name="connsiteY4" fmla="*/ 101671 h 106364"/>
                <a:gd name="connsiteX5" fmla="*/ 83503 w 123694"/>
                <a:gd name="connsiteY5" fmla="*/ 71 h 10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694" h="106364">
                  <a:moveTo>
                    <a:pt x="83503" y="71"/>
                  </a:moveTo>
                  <a:cubicBezTo>
                    <a:pt x="81915" y="-2575"/>
                    <a:pt x="114724" y="68863"/>
                    <a:pt x="112078" y="85796"/>
                  </a:cubicBezTo>
                  <a:cubicBezTo>
                    <a:pt x="109432" y="102729"/>
                    <a:pt x="86149" y="99554"/>
                    <a:pt x="67628" y="101671"/>
                  </a:cubicBezTo>
                  <a:cubicBezTo>
                    <a:pt x="49107" y="103788"/>
                    <a:pt x="-8043" y="98496"/>
                    <a:pt x="953" y="98496"/>
                  </a:cubicBezTo>
                  <a:cubicBezTo>
                    <a:pt x="9949" y="98496"/>
                    <a:pt x="108903" y="113842"/>
                    <a:pt x="121603" y="101671"/>
                  </a:cubicBezTo>
                  <a:cubicBezTo>
                    <a:pt x="134303" y="89500"/>
                    <a:pt x="85091" y="2717"/>
                    <a:pt x="83503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E38DBF71-6B7F-9D6D-4327-32DB46B8A307}"/>
                </a:ext>
              </a:extLst>
            </p:cNvPr>
            <p:cNvSpPr/>
            <p:nvPr/>
          </p:nvSpPr>
          <p:spPr>
            <a:xfrm>
              <a:off x="6483331" y="2419110"/>
              <a:ext cx="57113" cy="152724"/>
            </a:xfrm>
            <a:custGeom>
              <a:avLst/>
              <a:gdLst>
                <a:gd name="connsiteX0" fmla="*/ 19 w 57113"/>
                <a:gd name="connsiteY0" fmla="*/ 240 h 152724"/>
                <a:gd name="connsiteX1" fmla="*/ 47644 w 57113"/>
                <a:gd name="connsiteY1" fmla="*/ 89140 h 152724"/>
                <a:gd name="connsiteX2" fmla="*/ 44469 w 57113"/>
                <a:gd name="connsiteY2" fmla="*/ 152640 h 152724"/>
                <a:gd name="connsiteX3" fmla="*/ 50819 w 57113"/>
                <a:gd name="connsiteY3" fmla="*/ 101840 h 152724"/>
                <a:gd name="connsiteX4" fmla="*/ 53994 w 57113"/>
                <a:gd name="connsiteY4" fmla="*/ 63740 h 152724"/>
                <a:gd name="connsiteX5" fmla="*/ 19 w 57113"/>
                <a:gd name="connsiteY5" fmla="*/ 240 h 15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13" h="152724">
                  <a:moveTo>
                    <a:pt x="19" y="240"/>
                  </a:moveTo>
                  <a:cubicBezTo>
                    <a:pt x="-1039" y="4473"/>
                    <a:pt x="40236" y="63740"/>
                    <a:pt x="47644" y="89140"/>
                  </a:cubicBezTo>
                  <a:cubicBezTo>
                    <a:pt x="55052" y="114540"/>
                    <a:pt x="43940" y="150523"/>
                    <a:pt x="44469" y="152640"/>
                  </a:cubicBezTo>
                  <a:cubicBezTo>
                    <a:pt x="44998" y="154757"/>
                    <a:pt x="49232" y="116657"/>
                    <a:pt x="50819" y="101840"/>
                  </a:cubicBezTo>
                  <a:cubicBezTo>
                    <a:pt x="52406" y="87023"/>
                    <a:pt x="61932" y="78557"/>
                    <a:pt x="53994" y="63740"/>
                  </a:cubicBezTo>
                  <a:cubicBezTo>
                    <a:pt x="46057" y="48923"/>
                    <a:pt x="1077" y="-3993"/>
                    <a:pt x="19" y="2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948246A8-20AD-27ED-6C63-6ECC4234A168}"/>
                </a:ext>
              </a:extLst>
            </p:cNvPr>
            <p:cNvSpPr/>
            <p:nvPr/>
          </p:nvSpPr>
          <p:spPr>
            <a:xfrm>
              <a:off x="6005333" y="2399882"/>
              <a:ext cx="51302" cy="188635"/>
            </a:xfrm>
            <a:custGeom>
              <a:avLst/>
              <a:gdLst>
                <a:gd name="connsiteX0" fmla="*/ 49392 w 51302"/>
                <a:gd name="connsiteY0" fmla="*/ 418 h 188635"/>
                <a:gd name="connsiteX1" fmla="*/ 39867 w 51302"/>
                <a:gd name="connsiteY1" fmla="*/ 67093 h 188635"/>
                <a:gd name="connsiteX2" fmla="*/ 20817 w 51302"/>
                <a:gd name="connsiteY2" fmla="*/ 95668 h 188635"/>
                <a:gd name="connsiteX3" fmla="*/ 20817 w 51302"/>
                <a:gd name="connsiteY3" fmla="*/ 187743 h 188635"/>
                <a:gd name="connsiteX4" fmla="*/ 8117 w 51302"/>
                <a:gd name="connsiteY4" fmla="*/ 136943 h 188635"/>
                <a:gd name="connsiteX5" fmla="*/ 11292 w 51302"/>
                <a:gd name="connsiteY5" fmla="*/ 48043 h 188635"/>
                <a:gd name="connsiteX6" fmla="*/ 1767 w 51302"/>
                <a:gd name="connsiteY6" fmla="*/ 102018 h 188635"/>
                <a:gd name="connsiteX7" fmla="*/ 49392 w 51302"/>
                <a:gd name="connsiteY7" fmla="*/ 418 h 18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02" h="188635">
                  <a:moveTo>
                    <a:pt x="49392" y="418"/>
                  </a:moveTo>
                  <a:cubicBezTo>
                    <a:pt x="55742" y="-5403"/>
                    <a:pt x="44629" y="51218"/>
                    <a:pt x="39867" y="67093"/>
                  </a:cubicBezTo>
                  <a:cubicBezTo>
                    <a:pt x="35105" y="82968"/>
                    <a:pt x="23992" y="75560"/>
                    <a:pt x="20817" y="95668"/>
                  </a:cubicBezTo>
                  <a:cubicBezTo>
                    <a:pt x="17642" y="115776"/>
                    <a:pt x="22934" y="180864"/>
                    <a:pt x="20817" y="187743"/>
                  </a:cubicBezTo>
                  <a:cubicBezTo>
                    <a:pt x="18700" y="194622"/>
                    <a:pt x="9704" y="160226"/>
                    <a:pt x="8117" y="136943"/>
                  </a:cubicBezTo>
                  <a:cubicBezTo>
                    <a:pt x="6529" y="113660"/>
                    <a:pt x="12350" y="53864"/>
                    <a:pt x="11292" y="48043"/>
                  </a:cubicBezTo>
                  <a:cubicBezTo>
                    <a:pt x="10234" y="42222"/>
                    <a:pt x="-5112" y="109956"/>
                    <a:pt x="1767" y="102018"/>
                  </a:cubicBezTo>
                  <a:cubicBezTo>
                    <a:pt x="8646" y="94080"/>
                    <a:pt x="43042" y="6239"/>
                    <a:pt x="49392" y="4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4AF20AFA-14AD-0B97-6B45-87F470952512}"/>
                </a:ext>
              </a:extLst>
            </p:cNvPr>
            <p:cNvSpPr/>
            <p:nvPr/>
          </p:nvSpPr>
          <p:spPr>
            <a:xfrm>
              <a:off x="6292341" y="2533575"/>
              <a:ext cx="102544" cy="133566"/>
            </a:xfrm>
            <a:custGeom>
              <a:avLst/>
              <a:gdLst>
                <a:gd name="connsiteX0" fmla="*/ 102109 w 102544"/>
                <a:gd name="connsiteY0" fmla="*/ 75 h 133566"/>
                <a:gd name="connsiteX1" fmla="*/ 54484 w 102544"/>
                <a:gd name="connsiteY1" fmla="*/ 44525 h 133566"/>
                <a:gd name="connsiteX2" fmla="*/ 509 w 102544"/>
                <a:gd name="connsiteY2" fmla="*/ 133425 h 133566"/>
                <a:gd name="connsiteX3" fmla="*/ 25909 w 102544"/>
                <a:gd name="connsiteY3" fmla="*/ 66750 h 133566"/>
                <a:gd name="connsiteX4" fmla="*/ 25909 w 102544"/>
                <a:gd name="connsiteY4" fmla="*/ 54050 h 133566"/>
                <a:gd name="connsiteX5" fmla="*/ 102109 w 102544"/>
                <a:gd name="connsiteY5" fmla="*/ 75 h 13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544" h="133566">
                  <a:moveTo>
                    <a:pt x="102109" y="75"/>
                  </a:moveTo>
                  <a:cubicBezTo>
                    <a:pt x="106871" y="-1512"/>
                    <a:pt x="71417" y="22300"/>
                    <a:pt x="54484" y="44525"/>
                  </a:cubicBezTo>
                  <a:cubicBezTo>
                    <a:pt x="37551" y="66750"/>
                    <a:pt x="5271" y="129721"/>
                    <a:pt x="509" y="133425"/>
                  </a:cubicBezTo>
                  <a:cubicBezTo>
                    <a:pt x="-4253" y="137129"/>
                    <a:pt x="25909" y="66750"/>
                    <a:pt x="25909" y="66750"/>
                  </a:cubicBezTo>
                  <a:cubicBezTo>
                    <a:pt x="30142" y="53521"/>
                    <a:pt x="13738" y="63575"/>
                    <a:pt x="25909" y="54050"/>
                  </a:cubicBezTo>
                  <a:cubicBezTo>
                    <a:pt x="38080" y="44525"/>
                    <a:pt x="97347" y="1662"/>
                    <a:pt x="102109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7A19CDB0-7607-A9B6-A9CF-AC0141337329}"/>
                </a:ext>
              </a:extLst>
            </p:cNvPr>
            <p:cNvSpPr/>
            <p:nvPr/>
          </p:nvSpPr>
          <p:spPr>
            <a:xfrm>
              <a:off x="6124487" y="2511425"/>
              <a:ext cx="111241" cy="137068"/>
            </a:xfrm>
            <a:custGeom>
              <a:avLst/>
              <a:gdLst>
                <a:gd name="connsiteX0" fmla="*/ 88 w 111241"/>
                <a:gd name="connsiteY0" fmla="*/ 0 h 137068"/>
                <a:gd name="connsiteX1" fmla="*/ 73113 w 111241"/>
                <a:gd name="connsiteY1" fmla="*/ 60325 h 137068"/>
                <a:gd name="connsiteX2" fmla="*/ 111213 w 111241"/>
                <a:gd name="connsiteY2" fmla="*/ 136525 h 137068"/>
                <a:gd name="connsiteX3" fmla="*/ 79463 w 111241"/>
                <a:gd name="connsiteY3" fmla="*/ 19050 h 137068"/>
                <a:gd name="connsiteX4" fmla="*/ 88988 w 111241"/>
                <a:gd name="connsiteY4" fmla="*/ 60325 h 137068"/>
                <a:gd name="connsiteX5" fmla="*/ 88 w 111241"/>
                <a:gd name="connsiteY5" fmla="*/ 0 h 13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241" h="137068">
                  <a:moveTo>
                    <a:pt x="88" y="0"/>
                  </a:moveTo>
                  <a:cubicBezTo>
                    <a:pt x="-2558" y="0"/>
                    <a:pt x="54592" y="37571"/>
                    <a:pt x="73113" y="60325"/>
                  </a:cubicBezTo>
                  <a:cubicBezTo>
                    <a:pt x="91634" y="83079"/>
                    <a:pt x="110155" y="143404"/>
                    <a:pt x="111213" y="136525"/>
                  </a:cubicBezTo>
                  <a:cubicBezTo>
                    <a:pt x="112271" y="129646"/>
                    <a:pt x="83167" y="31750"/>
                    <a:pt x="79463" y="19050"/>
                  </a:cubicBezTo>
                  <a:cubicBezTo>
                    <a:pt x="75759" y="6350"/>
                    <a:pt x="108038" y="65087"/>
                    <a:pt x="88988" y="60325"/>
                  </a:cubicBezTo>
                  <a:cubicBezTo>
                    <a:pt x="69938" y="55563"/>
                    <a:pt x="2734" y="0"/>
                    <a:pt x="8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5DE35FFB-3304-4A80-56C1-D5DE77BB2143}"/>
                </a:ext>
              </a:extLst>
            </p:cNvPr>
            <p:cNvSpPr/>
            <p:nvPr/>
          </p:nvSpPr>
          <p:spPr>
            <a:xfrm>
              <a:off x="6235679" y="2485803"/>
              <a:ext cx="181128" cy="127382"/>
            </a:xfrm>
            <a:custGeom>
              <a:avLst/>
              <a:gdLst>
                <a:gd name="connsiteX0" fmla="*/ 21 w 181128"/>
                <a:gd name="connsiteY0" fmla="*/ 127222 h 127382"/>
                <a:gd name="connsiteX1" fmla="*/ 15896 w 181128"/>
                <a:gd name="connsiteY1" fmla="*/ 73247 h 127382"/>
                <a:gd name="connsiteX2" fmla="*/ 95271 w 181128"/>
                <a:gd name="connsiteY2" fmla="*/ 54197 h 127382"/>
                <a:gd name="connsiteX3" fmla="*/ 34946 w 181128"/>
                <a:gd name="connsiteY3" fmla="*/ 63722 h 127382"/>
                <a:gd name="connsiteX4" fmla="*/ 180996 w 181128"/>
                <a:gd name="connsiteY4" fmla="*/ 38322 h 127382"/>
                <a:gd name="connsiteX5" fmla="*/ 60346 w 181128"/>
                <a:gd name="connsiteY5" fmla="*/ 35147 h 127382"/>
                <a:gd name="connsiteX6" fmla="*/ 22246 w 181128"/>
                <a:gd name="connsiteY6" fmla="*/ 222 h 127382"/>
                <a:gd name="connsiteX7" fmla="*/ 12721 w 181128"/>
                <a:gd name="connsiteY7" fmla="*/ 54197 h 127382"/>
                <a:gd name="connsiteX8" fmla="*/ 21 w 181128"/>
                <a:gd name="connsiteY8" fmla="*/ 127222 h 12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128" h="127382">
                  <a:moveTo>
                    <a:pt x="21" y="127222"/>
                  </a:moveTo>
                  <a:cubicBezTo>
                    <a:pt x="550" y="130397"/>
                    <a:pt x="21" y="85418"/>
                    <a:pt x="15896" y="73247"/>
                  </a:cubicBezTo>
                  <a:cubicBezTo>
                    <a:pt x="31771" y="61076"/>
                    <a:pt x="92096" y="55784"/>
                    <a:pt x="95271" y="54197"/>
                  </a:cubicBezTo>
                  <a:cubicBezTo>
                    <a:pt x="98446" y="52610"/>
                    <a:pt x="20659" y="66368"/>
                    <a:pt x="34946" y="63722"/>
                  </a:cubicBezTo>
                  <a:cubicBezTo>
                    <a:pt x="49233" y="61076"/>
                    <a:pt x="176763" y="43084"/>
                    <a:pt x="180996" y="38322"/>
                  </a:cubicBezTo>
                  <a:cubicBezTo>
                    <a:pt x="185229" y="33560"/>
                    <a:pt x="86804" y="41497"/>
                    <a:pt x="60346" y="35147"/>
                  </a:cubicBezTo>
                  <a:cubicBezTo>
                    <a:pt x="33888" y="28797"/>
                    <a:pt x="30184" y="-2953"/>
                    <a:pt x="22246" y="222"/>
                  </a:cubicBezTo>
                  <a:cubicBezTo>
                    <a:pt x="14308" y="3397"/>
                    <a:pt x="16425" y="32501"/>
                    <a:pt x="12721" y="54197"/>
                  </a:cubicBezTo>
                  <a:cubicBezTo>
                    <a:pt x="9017" y="75893"/>
                    <a:pt x="-508" y="124047"/>
                    <a:pt x="21" y="1272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5DA69613-9DA3-8BAC-DA0D-438F0BDF712C}"/>
                </a:ext>
              </a:extLst>
            </p:cNvPr>
            <p:cNvSpPr/>
            <p:nvPr/>
          </p:nvSpPr>
          <p:spPr>
            <a:xfrm>
              <a:off x="6311848" y="2183819"/>
              <a:ext cx="28800" cy="178392"/>
            </a:xfrm>
            <a:custGeom>
              <a:avLst/>
              <a:gdLst>
                <a:gd name="connsiteX0" fmla="*/ 28627 w 28800"/>
                <a:gd name="connsiteY0" fmla="*/ 581 h 178392"/>
                <a:gd name="connsiteX1" fmla="*/ 12752 w 28800"/>
                <a:gd name="connsiteY1" fmla="*/ 130756 h 178392"/>
                <a:gd name="connsiteX2" fmla="*/ 28627 w 28800"/>
                <a:gd name="connsiteY2" fmla="*/ 178381 h 178392"/>
                <a:gd name="connsiteX3" fmla="*/ 19102 w 28800"/>
                <a:gd name="connsiteY3" fmla="*/ 127581 h 178392"/>
                <a:gd name="connsiteX4" fmla="*/ 52 w 28800"/>
                <a:gd name="connsiteY4" fmla="*/ 83131 h 178392"/>
                <a:gd name="connsiteX5" fmla="*/ 28627 w 28800"/>
                <a:gd name="connsiteY5" fmla="*/ 581 h 17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00" h="178392">
                  <a:moveTo>
                    <a:pt x="28627" y="581"/>
                  </a:moveTo>
                  <a:cubicBezTo>
                    <a:pt x="30744" y="8518"/>
                    <a:pt x="12752" y="101123"/>
                    <a:pt x="12752" y="130756"/>
                  </a:cubicBezTo>
                  <a:cubicBezTo>
                    <a:pt x="12752" y="160389"/>
                    <a:pt x="27569" y="178910"/>
                    <a:pt x="28627" y="178381"/>
                  </a:cubicBezTo>
                  <a:cubicBezTo>
                    <a:pt x="29685" y="177852"/>
                    <a:pt x="23864" y="143456"/>
                    <a:pt x="19102" y="127581"/>
                  </a:cubicBezTo>
                  <a:cubicBezTo>
                    <a:pt x="14340" y="111706"/>
                    <a:pt x="-1006" y="97948"/>
                    <a:pt x="52" y="83131"/>
                  </a:cubicBezTo>
                  <a:cubicBezTo>
                    <a:pt x="1110" y="68314"/>
                    <a:pt x="26510" y="-7356"/>
                    <a:pt x="28627" y="5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764A4953-8B7F-2E41-F36F-86C79258C862}"/>
                </a:ext>
              </a:extLst>
            </p:cNvPr>
            <p:cNvSpPr/>
            <p:nvPr/>
          </p:nvSpPr>
          <p:spPr>
            <a:xfrm>
              <a:off x="6362698" y="2524057"/>
              <a:ext cx="182858" cy="95417"/>
            </a:xfrm>
            <a:custGeom>
              <a:avLst/>
              <a:gdLst>
                <a:gd name="connsiteX0" fmla="*/ 2 w 182858"/>
                <a:gd name="connsiteY0" fmla="*/ 95318 h 95417"/>
                <a:gd name="connsiteX1" fmla="*/ 111127 w 182858"/>
                <a:gd name="connsiteY1" fmla="*/ 68 h 95417"/>
                <a:gd name="connsiteX2" fmla="*/ 180977 w 182858"/>
                <a:gd name="connsiteY2" fmla="*/ 79443 h 95417"/>
                <a:gd name="connsiteX3" fmla="*/ 158752 w 182858"/>
                <a:gd name="connsiteY3" fmla="*/ 41343 h 95417"/>
                <a:gd name="connsiteX4" fmla="*/ 114302 w 182858"/>
                <a:gd name="connsiteY4" fmla="*/ 19118 h 95417"/>
                <a:gd name="connsiteX5" fmla="*/ 2 w 182858"/>
                <a:gd name="connsiteY5" fmla="*/ 95318 h 95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58" h="95417">
                  <a:moveTo>
                    <a:pt x="2" y="95318"/>
                  </a:moveTo>
                  <a:cubicBezTo>
                    <a:pt x="-527" y="92143"/>
                    <a:pt x="80965" y="2714"/>
                    <a:pt x="111127" y="68"/>
                  </a:cubicBezTo>
                  <a:cubicBezTo>
                    <a:pt x="141289" y="-2578"/>
                    <a:pt x="173039" y="72564"/>
                    <a:pt x="180977" y="79443"/>
                  </a:cubicBezTo>
                  <a:cubicBezTo>
                    <a:pt x="188915" y="86322"/>
                    <a:pt x="169864" y="51397"/>
                    <a:pt x="158752" y="41343"/>
                  </a:cubicBezTo>
                  <a:cubicBezTo>
                    <a:pt x="147640" y="31289"/>
                    <a:pt x="139702" y="13297"/>
                    <a:pt x="114302" y="19118"/>
                  </a:cubicBezTo>
                  <a:cubicBezTo>
                    <a:pt x="88902" y="24939"/>
                    <a:pt x="531" y="98493"/>
                    <a:pt x="2" y="953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232A9442-7C24-B5C5-8EB3-9ED6D456A58A}"/>
                </a:ext>
              </a:extLst>
            </p:cNvPr>
            <p:cNvSpPr/>
            <p:nvPr/>
          </p:nvSpPr>
          <p:spPr>
            <a:xfrm>
              <a:off x="6067358" y="2397121"/>
              <a:ext cx="38210" cy="107961"/>
            </a:xfrm>
            <a:custGeom>
              <a:avLst/>
              <a:gdLst>
                <a:gd name="connsiteX0" fmla="*/ 67 w 38210"/>
                <a:gd name="connsiteY0" fmla="*/ 4 h 107961"/>
                <a:gd name="connsiteX1" fmla="*/ 28642 w 38210"/>
                <a:gd name="connsiteY1" fmla="*/ 63504 h 107961"/>
                <a:gd name="connsiteX2" fmla="*/ 19117 w 38210"/>
                <a:gd name="connsiteY2" fmla="*/ 107954 h 107961"/>
                <a:gd name="connsiteX3" fmla="*/ 38167 w 38210"/>
                <a:gd name="connsiteY3" fmla="*/ 60329 h 107961"/>
                <a:gd name="connsiteX4" fmla="*/ 67 w 38210"/>
                <a:gd name="connsiteY4" fmla="*/ 4 h 10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10" h="107961">
                  <a:moveTo>
                    <a:pt x="67" y="4"/>
                  </a:moveTo>
                  <a:cubicBezTo>
                    <a:pt x="-1520" y="533"/>
                    <a:pt x="25467" y="45512"/>
                    <a:pt x="28642" y="63504"/>
                  </a:cubicBezTo>
                  <a:cubicBezTo>
                    <a:pt x="31817" y="81496"/>
                    <a:pt x="17530" y="108483"/>
                    <a:pt x="19117" y="107954"/>
                  </a:cubicBezTo>
                  <a:cubicBezTo>
                    <a:pt x="20704" y="107425"/>
                    <a:pt x="39225" y="75675"/>
                    <a:pt x="38167" y="60329"/>
                  </a:cubicBezTo>
                  <a:cubicBezTo>
                    <a:pt x="37109" y="44983"/>
                    <a:pt x="1654" y="-525"/>
                    <a:pt x="67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C180DB0C-1FB8-4C4C-F3A4-8454C29CF285}"/>
                </a:ext>
              </a:extLst>
            </p:cNvPr>
            <p:cNvSpPr/>
            <p:nvPr/>
          </p:nvSpPr>
          <p:spPr>
            <a:xfrm>
              <a:off x="6029212" y="2498426"/>
              <a:ext cx="149760" cy="76504"/>
            </a:xfrm>
            <a:custGeom>
              <a:avLst/>
              <a:gdLst>
                <a:gd name="connsiteX0" fmla="*/ 113 w 149760"/>
                <a:gd name="connsiteY0" fmla="*/ 51099 h 76504"/>
                <a:gd name="connsiteX1" fmla="*/ 66788 w 149760"/>
                <a:gd name="connsiteY1" fmla="*/ 32049 h 76504"/>
                <a:gd name="connsiteX2" fmla="*/ 149338 w 149760"/>
                <a:gd name="connsiteY2" fmla="*/ 76499 h 76504"/>
                <a:gd name="connsiteX3" fmla="*/ 98538 w 149760"/>
                <a:gd name="connsiteY3" fmla="*/ 28874 h 76504"/>
                <a:gd name="connsiteX4" fmla="*/ 89013 w 149760"/>
                <a:gd name="connsiteY4" fmla="*/ 299 h 76504"/>
                <a:gd name="connsiteX5" fmla="*/ 82663 w 149760"/>
                <a:gd name="connsiteY5" fmla="*/ 16174 h 76504"/>
                <a:gd name="connsiteX6" fmla="*/ 113 w 149760"/>
                <a:gd name="connsiteY6" fmla="*/ 51099 h 7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760" h="76504">
                  <a:moveTo>
                    <a:pt x="113" y="51099"/>
                  </a:moveTo>
                  <a:cubicBezTo>
                    <a:pt x="-2533" y="53745"/>
                    <a:pt x="41917" y="27816"/>
                    <a:pt x="66788" y="32049"/>
                  </a:cubicBezTo>
                  <a:cubicBezTo>
                    <a:pt x="91659" y="36282"/>
                    <a:pt x="144046" y="77028"/>
                    <a:pt x="149338" y="76499"/>
                  </a:cubicBezTo>
                  <a:cubicBezTo>
                    <a:pt x="154630" y="75970"/>
                    <a:pt x="108592" y="41574"/>
                    <a:pt x="98538" y="28874"/>
                  </a:cubicBezTo>
                  <a:cubicBezTo>
                    <a:pt x="88484" y="16174"/>
                    <a:pt x="89013" y="299"/>
                    <a:pt x="89013" y="299"/>
                  </a:cubicBezTo>
                  <a:cubicBezTo>
                    <a:pt x="86367" y="-1818"/>
                    <a:pt x="99596" y="7707"/>
                    <a:pt x="82663" y="16174"/>
                  </a:cubicBezTo>
                  <a:cubicBezTo>
                    <a:pt x="65730" y="24641"/>
                    <a:pt x="2759" y="48453"/>
                    <a:pt x="113" y="510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DBA45CDF-C796-8397-3700-23F2C27844BB}"/>
                </a:ext>
              </a:extLst>
            </p:cNvPr>
            <p:cNvSpPr/>
            <p:nvPr/>
          </p:nvSpPr>
          <p:spPr>
            <a:xfrm>
              <a:off x="6165724" y="2111361"/>
              <a:ext cx="57335" cy="120707"/>
            </a:xfrm>
            <a:custGeom>
              <a:avLst/>
              <a:gdLst>
                <a:gd name="connsiteX0" fmla="*/ 126 w 57335"/>
                <a:gd name="connsiteY0" fmla="*/ 14 h 120707"/>
                <a:gd name="connsiteX1" fmla="*/ 41401 w 57335"/>
                <a:gd name="connsiteY1" fmla="*/ 76214 h 120707"/>
                <a:gd name="connsiteX2" fmla="*/ 25526 w 57335"/>
                <a:gd name="connsiteY2" fmla="*/ 120664 h 120707"/>
                <a:gd name="connsiteX3" fmla="*/ 57276 w 57335"/>
                <a:gd name="connsiteY3" fmla="*/ 82564 h 120707"/>
                <a:gd name="connsiteX4" fmla="*/ 126 w 57335"/>
                <a:gd name="connsiteY4" fmla="*/ 1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35" h="120707">
                  <a:moveTo>
                    <a:pt x="126" y="14"/>
                  </a:moveTo>
                  <a:cubicBezTo>
                    <a:pt x="-2520" y="-1044"/>
                    <a:pt x="37168" y="56106"/>
                    <a:pt x="41401" y="76214"/>
                  </a:cubicBezTo>
                  <a:cubicBezTo>
                    <a:pt x="45634" y="96322"/>
                    <a:pt x="22880" y="119606"/>
                    <a:pt x="25526" y="120664"/>
                  </a:cubicBezTo>
                  <a:cubicBezTo>
                    <a:pt x="28172" y="121722"/>
                    <a:pt x="58863" y="103201"/>
                    <a:pt x="57276" y="82564"/>
                  </a:cubicBezTo>
                  <a:cubicBezTo>
                    <a:pt x="55689" y="61927"/>
                    <a:pt x="2772" y="1072"/>
                    <a:pt x="126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B60FC218-E363-21DC-51C7-88389CBD5569}"/>
                </a:ext>
              </a:extLst>
            </p:cNvPr>
            <p:cNvSpPr/>
            <p:nvPr/>
          </p:nvSpPr>
          <p:spPr>
            <a:xfrm>
              <a:off x="6243778" y="1824779"/>
              <a:ext cx="84205" cy="484031"/>
            </a:xfrm>
            <a:custGeom>
              <a:avLst/>
              <a:gdLst>
                <a:gd name="connsiteX0" fmla="*/ 64947 w 84205"/>
                <a:gd name="connsiteY0" fmla="*/ 846 h 484031"/>
                <a:gd name="connsiteX1" fmla="*/ 33197 w 84205"/>
                <a:gd name="connsiteY1" fmla="*/ 162771 h 484031"/>
                <a:gd name="connsiteX2" fmla="*/ 52247 w 84205"/>
                <a:gd name="connsiteY2" fmla="*/ 311996 h 484031"/>
                <a:gd name="connsiteX3" fmla="*/ 20497 w 84205"/>
                <a:gd name="connsiteY3" fmla="*/ 238971 h 484031"/>
                <a:gd name="connsiteX4" fmla="*/ 83997 w 84205"/>
                <a:gd name="connsiteY4" fmla="*/ 480271 h 484031"/>
                <a:gd name="connsiteX5" fmla="*/ 39547 w 84205"/>
                <a:gd name="connsiteY5" fmla="*/ 372321 h 484031"/>
                <a:gd name="connsiteX6" fmla="*/ 1447 w 84205"/>
                <a:gd name="connsiteY6" fmla="*/ 188171 h 484031"/>
                <a:gd name="connsiteX7" fmla="*/ 14147 w 84205"/>
                <a:gd name="connsiteY7" fmla="*/ 235796 h 484031"/>
                <a:gd name="connsiteX8" fmla="*/ 64947 w 84205"/>
                <a:gd name="connsiteY8" fmla="*/ 846 h 4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05" h="484031">
                  <a:moveTo>
                    <a:pt x="64947" y="846"/>
                  </a:moveTo>
                  <a:cubicBezTo>
                    <a:pt x="68122" y="-11325"/>
                    <a:pt x="35314" y="110913"/>
                    <a:pt x="33197" y="162771"/>
                  </a:cubicBezTo>
                  <a:cubicBezTo>
                    <a:pt x="31080" y="214629"/>
                    <a:pt x="54364" y="299296"/>
                    <a:pt x="52247" y="311996"/>
                  </a:cubicBezTo>
                  <a:cubicBezTo>
                    <a:pt x="50130" y="324696"/>
                    <a:pt x="15205" y="210925"/>
                    <a:pt x="20497" y="238971"/>
                  </a:cubicBezTo>
                  <a:cubicBezTo>
                    <a:pt x="25789" y="267017"/>
                    <a:pt x="80822" y="458046"/>
                    <a:pt x="83997" y="480271"/>
                  </a:cubicBezTo>
                  <a:cubicBezTo>
                    <a:pt x="87172" y="502496"/>
                    <a:pt x="53305" y="421004"/>
                    <a:pt x="39547" y="372321"/>
                  </a:cubicBezTo>
                  <a:cubicBezTo>
                    <a:pt x="25789" y="323638"/>
                    <a:pt x="5680" y="210925"/>
                    <a:pt x="1447" y="188171"/>
                  </a:cubicBezTo>
                  <a:cubicBezTo>
                    <a:pt x="-2786" y="165417"/>
                    <a:pt x="2505" y="265958"/>
                    <a:pt x="14147" y="235796"/>
                  </a:cubicBezTo>
                  <a:cubicBezTo>
                    <a:pt x="25789" y="205634"/>
                    <a:pt x="61772" y="13017"/>
                    <a:pt x="64947" y="8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FA195848-58B3-CCCE-8268-05EE220FA113}"/>
                </a:ext>
              </a:extLst>
            </p:cNvPr>
            <p:cNvSpPr/>
            <p:nvPr/>
          </p:nvSpPr>
          <p:spPr>
            <a:xfrm>
              <a:off x="6555226" y="1644366"/>
              <a:ext cx="414414" cy="130695"/>
            </a:xfrm>
            <a:custGeom>
              <a:avLst/>
              <a:gdLst>
                <a:gd name="connsiteX0" fmla="*/ 1149 w 414414"/>
                <a:gd name="connsiteY0" fmla="*/ 130459 h 130695"/>
                <a:gd name="connsiteX1" fmla="*/ 197999 w 414414"/>
                <a:gd name="connsiteY1" fmla="*/ 92359 h 130695"/>
                <a:gd name="connsiteX2" fmla="*/ 166249 w 414414"/>
                <a:gd name="connsiteY2" fmla="*/ 60609 h 130695"/>
                <a:gd name="connsiteX3" fmla="*/ 245624 w 414414"/>
                <a:gd name="connsiteY3" fmla="*/ 60609 h 130695"/>
                <a:gd name="connsiteX4" fmla="*/ 194824 w 414414"/>
                <a:gd name="connsiteY4" fmla="*/ 47909 h 130695"/>
                <a:gd name="connsiteX5" fmla="*/ 385324 w 414414"/>
                <a:gd name="connsiteY5" fmla="*/ 76484 h 130695"/>
                <a:gd name="connsiteX6" fmla="*/ 299599 w 414414"/>
                <a:gd name="connsiteY6" fmla="*/ 44734 h 130695"/>
                <a:gd name="connsiteX7" fmla="*/ 204349 w 414414"/>
                <a:gd name="connsiteY7" fmla="*/ 284 h 130695"/>
                <a:gd name="connsiteX8" fmla="*/ 382149 w 414414"/>
                <a:gd name="connsiteY8" fmla="*/ 25684 h 130695"/>
                <a:gd name="connsiteX9" fmla="*/ 267849 w 414414"/>
                <a:gd name="connsiteY9" fmla="*/ 25684 h 130695"/>
                <a:gd name="connsiteX10" fmla="*/ 413899 w 414414"/>
                <a:gd name="connsiteY10" fmla="*/ 63784 h 130695"/>
                <a:gd name="connsiteX11" fmla="*/ 302774 w 414414"/>
                <a:gd name="connsiteY11" fmla="*/ 73309 h 130695"/>
                <a:gd name="connsiteX12" fmla="*/ 1149 w 414414"/>
                <a:gd name="connsiteY12" fmla="*/ 130459 h 13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4414" h="130695">
                  <a:moveTo>
                    <a:pt x="1149" y="130459"/>
                  </a:moveTo>
                  <a:cubicBezTo>
                    <a:pt x="-16314" y="133634"/>
                    <a:pt x="170482" y="104001"/>
                    <a:pt x="197999" y="92359"/>
                  </a:cubicBezTo>
                  <a:cubicBezTo>
                    <a:pt x="225516" y="80717"/>
                    <a:pt x="158312" y="65901"/>
                    <a:pt x="166249" y="60609"/>
                  </a:cubicBezTo>
                  <a:cubicBezTo>
                    <a:pt x="174186" y="55317"/>
                    <a:pt x="240862" y="62726"/>
                    <a:pt x="245624" y="60609"/>
                  </a:cubicBezTo>
                  <a:cubicBezTo>
                    <a:pt x="250386" y="58492"/>
                    <a:pt x="171541" y="45263"/>
                    <a:pt x="194824" y="47909"/>
                  </a:cubicBezTo>
                  <a:cubicBezTo>
                    <a:pt x="218107" y="50555"/>
                    <a:pt x="367862" y="77013"/>
                    <a:pt x="385324" y="76484"/>
                  </a:cubicBezTo>
                  <a:cubicBezTo>
                    <a:pt x="402786" y="75955"/>
                    <a:pt x="329762" y="57434"/>
                    <a:pt x="299599" y="44734"/>
                  </a:cubicBezTo>
                  <a:cubicBezTo>
                    <a:pt x="269437" y="32034"/>
                    <a:pt x="190591" y="3459"/>
                    <a:pt x="204349" y="284"/>
                  </a:cubicBezTo>
                  <a:cubicBezTo>
                    <a:pt x="218107" y="-2891"/>
                    <a:pt x="371566" y="21451"/>
                    <a:pt x="382149" y="25684"/>
                  </a:cubicBezTo>
                  <a:cubicBezTo>
                    <a:pt x="392732" y="29917"/>
                    <a:pt x="262557" y="19334"/>
                    <a:pt x="267849" y="25684"/>
                  </a:cubicBezTo>
                  <a:cubicBezTo>
                    <a:pt x="273141" y="32034"/>
                    <a:pt x="408078" y="55847"/>
                    <a:pt x="413899" y="63784"/>
                  </a:cubicBezTo>
                  <a:cubicBezTo>
                    <a:pt x="419720" y="71721"/>
                    <a:pt x="375799" y="64842"/>
                    <a:pt x="302774" y="73309"/>
                  </a:cubicBezTo>
                  <a:cubicBezTo>
                    <a:pt x="229749" y="81776"/>
                    <a:pt x="18612" y="127284"/>
                    <a:pt x="1149" y="130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179835FF-40C7-C1BB-639C-A394E7770EC1}"/>
                </a:ext>
              </a:extLst>
            </p:cNvPr>
            <p:cNvSpPr/>
            <p:nvPr/>
          </p:nvSpPr>
          <p:spPr>
            <a:xfrm>
              <a:off x="6651625" y="1739833"/>
              <a:ext cx="359153" cy="82617"/>
            </a:xfrm>
            <a:custGeom>
              <a:avLst/>
              <a:gdLst>
                <a:gd name="connsiteX0" fmla="*/ 0 w 359153"/>
                <a:gd name="connsiteY0" fmla="*/ 82617 h 82617"/>
                <a:gd name="connsiteX1" fmla="*/ 254000 w 359153"/>
                <a:gd name="connsiteY1" fmla="*/ 44517 h 82617"/>
                <a:gd name="connsiteX2" fmla="*/ 133350 w 359153"/>
                <a:gd name="connsiteY2" fmla="*/ 38167 h 82617"/>
                <a:gd name="connsiteX3" fmla="*/ 184150 w 359153"/>
                <a:gd name="connsiteY3" fmla="*/ 25467 h 82617"/>
                <a:gd name="connsiteX4" fmla="*/ 174625 w 359153"/>
                <a:gd name="connsiteY4" fmla="*/ 9592 h 82617"/>
                <a:gd name="connsiteX5" fmla="*/ 358775 w 359153"/>
                <a:gd name="connsiteY5" fmla="*/ 67 h 82617"/>
                <a:gd name="connsiteX6" fmla="*/ 219075 w 359153"/>
                <a:gd name="connsiteY6" fmla="*/ 6417 h 82617"/>
                <a:gd name="connsiteX7" fmla="*/ 95250 w 359153"/>
                <a:gd name="connsiteY7" fmla="*/ 25467 h 82617"/>
                <a:gd name="connsiteX8" fmla="*/ 168275 w 359153"/>
                <a:gd name="connsiteY8" fmla="*/ 31817 h 82617"/>
                <a:gd name="connsiteX9" fmla="*/ 111125 w 359153"/>
                <a:gd name="connsiteY9" fmla="*/ 50867 h 82617"/>
                <a:gd name="connsiteX10" fmla="*/ 0 w 359153"/>
                <a:gd name="connsiteY10" fmla="*/ 82617 h 8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9153" h="82617">
                  <a:moveTo>
                    <a:pt x="0" y="82617"/>
                  </a:moveTo>
                  <a:cubicBezTo>
                    <a:pt x="115887" y="67271"/>
                    <a:pt x="231775" y="51925"/>
                    <a:pt x="254000" y="44517"/>
                  </a:cubicBezTo>
                  <a:cubicBezTo>
                    <a:pt x="276225" y="37109"/>
                    <a:pt x="144992" y="41342"/>
                    <a:pt x="133350" y="38167"/>
                  </a:cubicBezTo>
                  <a:cubicBezTo>
                    <a:pt x="121708" y="34992"/>
                    <a:pt x="177271" y="30229"/>
                    <a:pt x="184150" y="25467"/>
                  </a:cubicBezTo>
                  <a:cubicBezTo>
                    <a:pt x="191029" y="20705"/>
                    <a:pt x="145521" y="13825"/>
                    <a:pt x="174625" y="9592"/>
                  </a:cubicBezTo>
                  <a:cubicBezTo>
                    <a:pt x="203729" y="5359"/>
                    <a:pt x="351367" y="596"/>
                    <a:pt x="358775" y="67"/>
                  </a:cubicBezTo>
                  <a:cubicBezTo>
                    <a:pt x="366183" y="-462"/>
                    <a:pt x="262996" y="2184"/>
                    <a:pt x="219075" y="6417"/>
                  </a:cubicBezTo>
                  <a:cubicBezTo>
                    <a:pt x="175154" y="10650"/>
                    <a:pt x="103717" y="21234"/>
                    <a:pt x="95250" y="25467"/>
                  </a:cubicBezTo>
                  <a:cubicBezTo>
                    <a:pt x="86783" y="29700"/>
                    <a:pt x="165629" y="27584"/>
                    <a:pt x="168275" y="31817"/>
                  </a:cubicBezTo>
                  <a:cubicBezTo>
                    <a:pt x="170921" y="36050"/>
                    <a:pt x="111125" y="50867"/>
                    <a:pt x="111125" y="50867"/>
                  </a:cubicBezTo>
                  <a:lnTo>
                    <a:pt x="0" y="8261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A014FED3-1383-0B3C-E05E-60B225101F77}"/>
                </a:ext>
              </a:extLst>
            </p:cNvPr>
            <p:cNvSpPr/>
            <p:nvPr/>
          </p:nvSpPr>
          <p:spPr>
            <a:xfrm>
              <a:off x="6192739" y="1772733"/>
              <a:ext cx="84676" cy="543197"/>
            </a:xfrm>
            <a:custGeom>
              <a:avLst/>
              <a:gdLst>
                <a:gd name="connsiteX0" fmla="*/ 84236 w 84676"/>
                <a:gd name="connsiteY0" fmla="*/ 2092 h 543197"/>
                <a:gd name="connsiteX1" fmla="*/ 33436 w 84676"/>
                <a:gd name="connsiteY1" fmla="*/ 151317 h 543197"/>
                <a:gd name="connsiteX2" fmla="*/ 11211 w 84676"/>
                <a:gd name="connsiteY2" fmla="*/ 316417 h 543197"/>
                <a:gd name="connsiteX3" fmla="*/ 14386 w 84676"/>
                <a:gd name="connsiteY3" fmla="*/ 268792 h 543197"/>
                <a:gd name="connsiteX4" fmla="*/ 77886 w 84676"/>
                <a:gd name="connsiteY4" fmla="*/ 541842 h 543197"/>
                <a:gd name="connsiteX5" fmla="*/ 30261 w 84676"/>
                <a:gd name="connsiteY5" fmla="*/ 364042 h 543197"/>
                <a:gd name="connsiteX6" fmla="*/ 23911 w 84676"/>
                <a:gd name="connsiteY6" fmla="*/ 144967 h 543197"/>
                <a:gd name="connsiteX7" fmla="*/ 1686 w 84676"/>
                <a:gd name="connsiteY7" fmla="*/ 265617 h 543197"/>
                <a:gd name="connsiteX8" fmla="*/ 84236 w 84676"/>
                <a:gd name="connsiteY8" fmla="*/ 2092 h 54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676" h="543197">
                  <a:moveTo>
                    <a:pt x="84236" y="2092"/>
                  </a:moveTo>
                  <a:cubicBezTo>
                    <a:pt x="89528" y="-16958"/>
                    <a:pt x="45607" y="98929"/>
                    <a:pt x="33436" y="151317"/>
                  </a:cubicBezTo>
                  <a:cubicBezTo>
                    <a:pt x="21265" y="203705"/>
                    <a:pt x="14386" y="296838"/>
                    <a:pt x="11211" y="316417"/>
                  </a:cubicBezTo>
                  <a:cubicBezTo>
                    <a:pt x="8036" y="335996"/>
                    <a:pt x="3273" y="231221"/>
                    <a:pt x="14386" y="268792"/>
                  </a:cubicBezTo>
                  <a:cubicBezTo>
                    <a:pt x="25498" y="306363"/>
                    <a:pt x="75240" y="525967"/>
                    <a:pt x="77886" y="541842"/>
                  </a:cubicBezTo>
                  <a:cubicBezTo>
                    <a:pt x="80532" y="557717"/>
                    <a:pt x="39257" y="430188"/>
                    <a:pt x="30261" y="364042"/>
                  </a:cubicBezTo>
                  <a:cubicBezTo>
                    <a:pt x="21265" y="297896"/>
                    <a:pt x="28674" y="161371"/>
                    <a:pt x="23911" y="144967"/>
                  </a:cubicBezTo>
                  <a:cubicBezTo>
                    <a:pt x="19148" y="128563"/>
                    <a:pt x="-6781" y="285196"/>
                    <a:pt x="1686" y="265617"/>
                  </a:cubicBezTo>
                  <a:cubicBezTo>
                    <a:pt x="10153" y="246038"/>
                    <a:pt x="78944" y="21142"/>
                    <a:pt x="84236" y="20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EAC1649A-466F-214D-6C6C-35E5CA650DFC}"/>
                </a:ext>
              </a:extLst>
            </p:cNvPr>
            <p:cNvSpPr/>
            <p:nvPr/>
          </p:nvSpPr>
          <p:spPr>
            <a:xfrm>
              <a:off x="5883164" y="2895449"/>
              <a:ext cx="222376" cy="178358"/>
            </a:xfrm>
            <a:custGeom>
              <a:avLst/>
              <a:gdLst>
                <a:gd name="connsiteX0" fmla="*/ 222361 w 222376"/>
                <a:gd name="connsiteY0" fmla="*/ 151 h 178358"/>
                <a:gd name="connsiteX1" fmla="*/ 142986 w 222376"/>
                <a:gd name="connsiteY1" fmla="*/ 57301 h 178358"/>
                <a:gd name="connsiteX2" fmla="*/ 54086 w 222376"/>
                <a:gd name="connsiteY2" fmla="*/ 139851 h 178358"/>
                <a:gd name="connsiteX3" fmla="*/ 95361 w 222376"/>
                <a:gd name="connsiteY3" fmla="*/ 108101 h 178358"/>
                <a:gd name="connsiteX4" fmla="*/ 111 w 222376"/>
                <a:gd name="connsiteY4" fmla="*/ 177951 h 178358"/>
                <a:gd name="connsiteX5" fmla="*/ 117586 w 222376"/>
                <a:gd name="connsiteY5" fmla="*/ 70001 h 178358"/>
                <a:gd name="connsiteX6" fmla="*/ 136636 w 222376"/>
                <a:gd name="connsiteY6" fmla="*/ 41426 h 178358"/>
                <a:gd name="connsiteX7" fmla="*/ 222361 w 222376"/>
                <a:gd name="connsiteY7" fmla="*/ 151 h 17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376" h="178358">
                  <a:moveTo>
                    <a:pt x="222361" y="151"/>
                  </a:moveTo>
                  <a:cubicBezTo>
                    <a:pt x="223419" y="2797"/>
                    <a:pt x="171032" y="34018"/>
                    <a:pt x="142986" y="57301"/>
                  </a:cubicBezTo>
                  <a:cubicBezTo>
                    <a:pt x="114940" y="80584"/>
                    <a:pt x="62023" y="131384"/>
                    <a:pt x="54086" y="139851"/>
                  </a:cubicBezTo>
                  <a:cubicBezTo>
                    <a:pt x="46148" y="148318"/>
                    <a:pt x="104357" y="101751"/>
                    <a:pt x="95361" y="108101"/>
                  </a:cubicBezTo>
                  <a:cubicBezTo>
                    <a:pt x="86365" y="114451"/>
                    <a:pt x="-3593" y="184301"/>
                    <a:pt x="111" y="177951"/>
                  </a:cubicBezTo>
                  <a:cubicBezTo>
                    <a:pt x="3815" y="171601"/>
                    <a:pt x="94832" y="92755"/>
                    <a:pt x="117586" y="70001"/>
                  </a:cubicBezTo>
                  <a:cubicBezTo>
                    <a:pt x="140340" y="47247"/>
                    <a:pt x="121290" y="52538"/>
                    <a:pt x="136636" y="41426"/>
                  </a:cubicBezTo>
                  <a:cubicBezTo>
                    <a:pt x="151982" y="30314"/>
                    <a:pt x="221303" y="-2495"/>
                    <a:pt x="222361" y="1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A48CB07E-B1AE-9D4C-98C3-2F15D597DC50}"/>
                </a:ext>
              </a:extLst>
            </p:cNvPr>
            <p:cNvSpPr/>
            <p:nvPr/>
          </p:nvSpPr>
          <p:spPr>
            <a:xfrm>
              <a:off x="6153058" y="2876184"/>
              <a:ext cx="113107" cy="51887"/>
            </a:xfrm>
            <a:custGeom>
              <a:avLst/>
              <a:gdLst>
                <a:gd name="connsiteX0" fmla="*/ 92 w 113107"/>
                <a:gd name="connsiteY0" fmla="*/ 366 h 51887"/>
                <a:gd name="connsiteX1" fmla="*/ 108042 w 113107"/>
                <a:gd name="connsiteY1" fmla="*/ 51166 h 51887"/>
                <a:gd name="connsiteX2" fmla="*/ 88992 w 113107"/>
                <a:gd name="connsiteY2" fmla="*/ 28941 h 51887"/>
                <a:gd name="connsiteX3" fmla="*/ 92 w 113107"/>
                <a:gd name="connsiteY3" fmla="*/ 366 h 5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107" h="51887">
                  <a:moveTo>
                    <a:pt x="92" y="366"/>
                  </a:moveTo>
                  <a:cubicBezTo>
                    <a:pt x="3267" y="4070"/>
                    <a:pt x="93225" y="46403"/>
                    <a:pt x="108042" y="51166"/>
                  </a:cubicBezTo>
                  <a:cubicBezTo>
                    <a:pt x="122859" y="55929"/>
                    <a:pt x="101692" y="35820"/>
                    <a:pt x="88992" y="28941"/>
                  </a:cubicBezTo>
                  <a:cubicBezTo>
                    <a:pt x="76292" y="22062"/>
                    <a:pt x="-3083" y="-3338"/>
                    <a:pt x="92" y="3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BCB0EFF0-12DC-8F9A-2F74-44E3CBEE9565}"/>
                </a:ext>
              </a:extLst>
            </p:cNvPr>
            <p:cNvSpPr/>
            <p:nvPr/>
          </p:nvSpPr>
          <p:spPr>
            <a:xfrm>
              <a:off x="6308428" y="2876367"/>
              <a:ext cx="299455" cy="114661"/>
            </a:xfrm>
            <a:custGeom>
              <a:avLst/>
              <a:gdLst>
                <a:gd name="connsiteX0" fmla="*/ 297 w 299455"/>
                <a:gd name="connsiteY0" fmla="*/ 38283 h 114661"/>
                <a:gd name="connsiteX1" fmla="*/ 92372 w 299455"/>
                <a:gd name="connsiteY1" fmla="*/ 12883 h 114661"/>
                <a:gd name="connsiteX2" fmla="*/ 184447 w 299455"/>
                <a:gd name="connsiteY2" fmla="*/ 54158 h 114661"/>
                <a:gd name="connsiteX3" fmla="*/ 171747 w 299455"/>
                <a:gd name="connsiteY3" fmla="*/ 22408 h 114661"/>
                <a:gd name="connsiteX4" fmla="*/ 298747 w 299455"/>
                <a:gd name="connsiteY4" fmla="*/ 114483 h 114661"/>
                <a:gd name="connsiteX5" fmla="*/ 219372 w 299455"/>
                <a:gd name="connsiteY5" fmla="*/ 44633 h 114661"/>
                <a:gd name="connsiteX6" fmla="*/ 139997 w 299455"/>
                <a:gd name="connsiteY6" fmla="*/ 3358 h 114661"/>
                <a:gd name="connsiteX7" fmla="*/ 174922 w 299455"/>
                <a:gd name="connsiteY7" fmla="*/ 38283 h 114661"/>
                <a:gd name="connsiteX8" fmla="*/ 124122 w 299455"/>
                <a:gd name="connsiteY8" fmla="*/ 183 h 114661"/>
                <a:gd name="connsiteX9" fmla="*/ 297 w 299455"/>
                <a:gd name="connsiteY9" fmla="*/ 38283 h 114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9455" h="114661">
                  <a:moveTo>
                    <a:pt x="297" y="38283"/>
                  </a:moveTo>
                  <a:cubicBezTo>
                    <a:pt x="-4995" y="40400"/>
                    <a:pt x="61680" y="10237"/>
                    <a:pt x="92372" y="12883"/>
                  </a:cubicBezTo>
                  <a:cubicBezTo>
                    <a:pt x="123064" y="15529"/>
                    <a:pt x="171218" y="52571"/>
                    <a:pt x="184447" y="54158"/>
                  </a:cubicBezTo>
                  <a:cubicBezTo>
                    <a:pt x="197676" y="55745"/>
                    <a:pt x="152697" y="12354"/>
                    <a:pt x="171747" y="22408"/>
                  </a:cubicBezTo>
                  <a:cubicBezTo>
                    <a:pt x="190797" y="32462"/>
                    <a:pt x="290810" y="110779"/>
                    <a:pt x="298747" y="114483"/>
                  </a:cubicBezTo>
                  <a:cubicBezTo>
                    <a:pt x="306684" y="118187"/>
                    <a:pt x="245830" y="63154"/>
                    <a:pt x="219372" y="44633"/>
                  </a:cubicBezTo>
                  <a:cubicBezTo>
                    <a:pt x="192914" y="26112"/>
                    <a:pt x="147405" y="4416"/>
                    <a:pt x="139997" y="3358"/>
                  </a:cubicBezTo>
                  <a:cubicBezTo>
                    <a:pt x="132589" y="2300"/>
                    <a:pt x="177568" y="38812"/>
                    <a:pt x="174922" y="38283"/>
                  </a:cubicBezTo>
                  <a:cubicBezTo>
                    <a:pt x="172276" y="37754"/>
                    <a:pt x="145818" y="3358"/>
                    <a:pt x="124122" y="183"/>
                  </a:cubicBezTo>
                  <a:cubicBezTo>
                    <a:pt x="102426" y="-2992"/>
                    <a:pt x="5589" y="36166"/>
                    <a:pt x="297" y="382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7C80B4B5-E3A3-F173-C24D-721E6C968920}"/>
                </a:ext>
              </a:extLst>
            </p:cNvPr>
            <p:cNvSpPr/>
            <p:nvPr/>
          </p:nvSpPr>
          <p:spPr>
            <a:xfrm>
              <a:off x="5895575" y="3028456"/>
              <a:ext cx="70788" cy="305024"/>
            </a:xfrm>
            <a:custGeom>
              <a:avLst/>
              <a:gdLst>
                <a:gd name="connsiteX0" fmla="*/ 28975 w 70788"/>
                <a:gd name="connsiteY0" fmla="*/ 494 h 305024"/>
                <a:gd name="connsiteX1" fmla="*/ 13100 w 70788"/>
                <a:gd name="connsiteY1" fmla="*/ 89394 h 305024"/>
                <a:gd name="connsiteX2" fmla="*/ 35325 w 70788"/>
                <a:gd name="connsiteY2" fmla="*/ 175119 h 305024"/>
                <a:gd name="connsiteX3" fmla="*/ 6750 w 70788"/>
                <a:gd name="connsiteY3" fmla="*/ 127494 h 305024"/>
                <a:gd name="connsiteX4" fmla="*/ 70250 w 70788"/>
                <a:gd name="connsiteY4" fmla="*/ 302119 h 305024"/>
                <a:gd name="connsiteX5" fmla="*/ 35325 w 70788"/>
                <a:gd name="connsiteY5" fmla="*/ 229094 h 305024"/>
                <a:gd name="connsiteX6" fmla="*/ 400 w 70788"/>
                <a:gd name="connsiteY6" fmla="*/ 130669 h 305024"/>
                <a:gd name="connsiteX7" fmla="*/ 28975 w 70788"/>
                <a:gd name="connsiteY7" fmla="*/ 494 h 305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788" h="305024">
                  <a:moveTo>
                    <a:pt x="28975" y="494"/>
                  </a:moveTo>
                  <a:cubicBezTo>
                    <a:pt x="31092" y="-6385"/>
                    <a:pt x="12042" y="60290"/>
                    <a:pt x="13100" y="89394"/>
                  </a:cubicBezTo>
                  <a:cubicBezTo>
                    <a:pt x="14158" y="118498"/>
                    <a:pt x="36383" y="168769"/>
                    <a:pt x="35325" y="175119"/>
                  </a:cubicBezTo>
                  <a:cubicBezTo>
                    <a:pt x="34267" y="181469"/>
                    <a:pt x="929" y="106327"/>
                    <a:pt x="6750" y="127494"/>
                  </a:cubicBezTo>
                  <a:cubicBezTo>
                    <a:pt x="12571" y="148661"/>
                    <a:pt x="65488" y="285186"/>
                    <a:pt x="70250" y="302119"/>
                  </a:cubicBezTo>
                  <a:cubicBezTo>
                    <a:pt x="75012" y="319052"/>
                    <a:pt x="46967" y="257669"/>
                    <a:pt x="35325" y="229094"/>
                  </a:cubicBezTo>
                  <a:cubicBezTo>
                    <a:pt x="23683" y="200519"/>
                    <a:pt x="4633" y="170357"/>
                    <a:pt x="400" y="130669"/>
                  </a:cubicBezTo>
                  <a:cubicBezTo>
                    <a:pt x="-3833" y="90981"/>
                    <a:pt x="26858" y="7373"/>
                    <a:pt x="28975" y="4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5FF4AA9F-D927-40D6-80C1-C29A1392F9C8}"/>
                </a:ext>
              </a:extLst>
            </p:cNvPr>
            <p:cNvSpPr/>
            <p:nvPr/>
          </p:nvSpPr>
          <p:spPr>
            <a:xfrm>
              <a:off x="6607102" y="3019425"/>
              <a:ext cx="73644" cy="296142"/>
            </a:xfrm>
            <a:custGeom>
              <a:avLst/>
              <a:gdLst>
                <a:gd name="connsiteX0" fmla="*/ 73 w 73644"/>
                <a:gd name="connsiteY0" fmla="*/ 0 h 296142"/>
                <a:gd name="connsiteX1" fmla="*/ 50873 w 73644"/>
                <a:gd name="connsiteY1" fmla="*/ 127000 h 296142"/>
                <a:gd name="connsiteX2" fmla="*/ 50873 w 73644"/>
                <a:gd name="connsiteY2" fmla="*/ 82550 h 296142"/>
                <a:gd name="connsiteX3" fmla="*/ 19123 w 73644"/>
                <a:gd name="connsiteY3" fmla="*/ 288925 h 296142"/>
                <a:gd name="connsiteX4" fmla="*/ 28648 w 73644"/>
                <a:gd name="connsiteY4" fmla="*/ 238125 h 296142"/>
                <a:gd name="connsiteX5" fmla="*/ 73098 w 73644"/>
                <a:gd name="connsiteY5" fmla="*/ 130175 h 296142"/>
                <a:gd name="connsiteX6" fmla="*/ 54048 w 73644"/>
                <a:gd name="connsiteY6" fmla="*/ 12700 h 296142"/>
                <a:gd name="connsiteX7" fmla="*/ 63573 w 73644"/>
                <a:gd name="connsiteY7" fmla="*/ 127000 h 296142"/>
                <a:gd name="connsiteX8" fmla="*/ 73 w 73644"/>
                <a:gd name="connsiteY8" fmla="*/ 0 h 29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644" h="296142">
                  <a:moveTo>
                    <a:pt x="73" y="0"/>
                  </a:moveTo>
                  <a:cubicBezTo>
                    <a:pt x="-2044" y="0"/>
                    <a:pt x="42406" y="113242"/>
                    <a:pt x="50873" y="127000"/>
                  </a:cubicBezTo>
                  <a:cubicBezTo>
                    <a:pt x="59340" y="140758"/>
                    <a:pt x="56165" y="55563"/>
                    <a:pt x="50873" y="82550"/>
                  </a:cubicBezTo>
                  <a:cubicBezTo>
                    <a:pt x="45581" y="109538"/>
                    <a:pt x="22827" y="262996"/>
                    <a:pt x="19123" y="288925"/>
                  </a:cubicBezTo>
                  <a:cubicBezTo>
                    <a:pt x="15419" y="314854"/>
                    <a:pt x="19652" y="264583"/>
                    <a:pt x="28648" y="238125"/>
                  </a:cubicBezTo>
                  <a:cubicBezTo>
                    <a:pt x="37644" y="211667"/>
                    <a:pt x="68865" y="167746"/>
                    <a:pt x="73098" y="130175"/>
                  </a:cubicBezTo>
                  <a:cubicBezTo>
                    <a:pt x="77331" y="92604"/>
                    <a:pt x="55635" y="13229"/>
                    <a:pt x="54048" y="12700"/>
                  </a:cubicBezTo>
                  <a:cubicBezTo>
                    <a:pt x="52461" y="12171"/>
                    <a:pt x="69923" y="125413"/>
                    <a:pt x="63573" y="127000"/>
                  </a:cubicBezTo>
                  <a:cubicBezTo>
                    <a:pt x="57223" y="128588"/>
                    <a:pt x="2190" y="0"/>
                    <a:pt x="7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56870AF9-8634-0094-3106-0CF67A26BE0E}"/>
                </a:ext>
              </a:extLst>
            </p:cNvPr>
            <p:cNvSpPr/>
            <p:nvPr/>
          </p:nvSpPr>
          <p:spPr>
            <a:xfrm>
              <a:off x="5965542" y="2930244"/>
              <a:ext cx="306025" cy="131069"/>
            </a:xfrm>
            <a:custGeom>
              <a:avLst/>
              <a:gdLst>
                <a:gd name="connsiteX0" fmla="*/ 283 w 306025"/>
                <a:gd name="connsiteY0" fmla="*/ 70131 h 131069"/>
                <a:gd name="connsiteX1" fmla="*/ 152683 w 306025"/>
                <a:gd name="connsiteY1" fmla="*/ 22506 h 131069"/>
                <a:gd name="connsiteX2" fmla="*/ 117758 w 306025"/>
                <a:gd name="connsiteY2" fmla="*/ 32031 h 131069"/>
                <a:gd name="connsiteX3" fmla="*/ 181258 w 306025"/>
                <a:gd name="connsiteY3" fmla="*/ 16156 h 131069"/>
                <a:gd name="connsiteX4" fmla="*/ 282858 w 306025"/>
                <a:gd name="connsiteY4" fmla="*/ 22506 h 131069"/>
                <a:gd name="connsiteX5" fmla="*/ 305083 w 306025"/>
                <a:gd name="connsiteY5" fmla="*/ 54256 h 131069"/>
                <a:gd name="connsiteX6" fmla="*/ 301908 w 306025"/>
                <a:gd name="connsiteY6" fmla="*/ 130456 h 131069"/>
                <a:gd name="connsiteX7" fmla="*/ 301908 w 306025"/>
                <a:gd name="connsiteY7" fmla="*/ 86006 h 131069"/>
                <a:gd name="connsiteX8" fmla="*/ 292383 w 306025"/>
                <a:gd name="connsiteY8" fmla="*/ 12981 h 131069"/>
                <a:gd name="connsiteX9" fmla="*/ 244758 w 306025"/>
                <a:gd name="connsiteY9" fmla="*/ 3456 h 131069"/>
                <a:gd name="connsiteX10" fmla="*/ 206658 w 306025"/>
                <a:gd name="connsiteY10" fmla="*/ 281 h 131069"/>
                <a:gd name="connsiteX11" fmla="*/ 266983 w 306025"/>
                <a:gd name="connsiteY11" fmla="*/ 9806 h 131069"/>
                <a:gd name="connsiteX12" fmla="*/ 197133 w 306025"/>
                <a:gd name="connsiteY12" fmla="*/ 6631 h 131069"/>
                <a:gd name="connsiteX13" fmla="*/ 283 w 306025"/>
                <a:gd name="connsiteY13" fmla="*/ 70131 h 13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6025" h="131069">
                  <a:moveTo>
                    <a:pt x="283" y="70131"/>
                  </a:moveTo>
                  <a:cubicBezTo>
                    <a:pt x="-7125" y="72777"/>
                    <a:pt x="133104" y="28856"/>
                    <a:pt x="152683" y="22506"/>
                  </a:cubicBezTo>
                  <a:cubicBezTo>
                    <a:pt x="172262" y="16156"/>
                    <a:pt x="112996" y="33089"/>
                    <a:pt x="117758" y="32031"/>
                  </a:cubicBezTo>
                  <a:cubicBezTo>
                    <a:pt x="122520" y="30973"/>
                    <a:pt x="153741" y="17743"/>
                    <a:pt x="181258" y="16156"/>
                  </a:cubicBezTo>
                  <a:cubicBezTo>
                    <a:pt x="208775" y="14569"/>
                    <a:pt x="262221" y="16156"/>
                    <a:pt x="282858" y="22506"/>
                  </a:cubicBezTo>
                  <a:cubicBezTo>
                    <a:pt x="303495" y="28856"/>
                    <a:pt x="301908" y="36264"/>
                    <a:pt x="305083" y="54256"/>
                  </a:cubicBezTo>
                  <a:cubicBezTo>
                    <a:pt x="308258" y="72248"/>
                    <a:pt x="302437" y="125164"/>
                    <a:pt x="301908" y="130456"/>
                  </a:cubicBezTo>
                  <a:cubicBezTo>
                    <a:pt x="301379" y="135748"/>
                    <a:pt x="303495" y="105585"/>
                    <a:pt x="301908" y="86006"/>
                  </a:cubicBezTo>
                  <a:cubicBezTo>
                    <a:pt x="300321" y="66427"/>
                    <a:pt x="301908" y="26739"/>
                    <a:pt x="292383" y="12981"/>
                  </a:cubicBezTo>
                  <a:cubicBezTo>
                    <a:pt x="282858" y="-777"/>
                    <a:pt x="259046" y="5573"/>
                    <a:pt x="244758" y="3456"/>
                  </a:cubicBezTo>
                  <a:cubicBezTo>
                    <a:pt x="230471" y="1339"/>
                    <a:pt x="202954" y="-777"/>
                    <a:pt x="206658" y="281"/>
                  </a:cubicBezTo>
                  <a:cubicBezTo>
                    <a:pt x="210362" y="1339"/>
                    <a:pt x="268571" y="8748"/>
                    <a:pt x="266983" y="9806"/>
                  </a:cubicBezTo>
                  <a:cubicBezTo>
                    <a:pt x="265395" y="10864"/>
                    <a:pt x="235233" y="810"/>
                    <a:pt x="197133" y="6631"/>
                  </a:cubicBezTo>
                  <a:cubicBezTo>
                    <a:pt x="159033" y="12452"/>
                    <a:pt x="7691" y="67485"/>
                    <a:pt x="283" y="70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00735AAD-252B-4AB2-FD23-75EA4CB9CF98}"/>
                </a:ext>
              </a:extLst>
            </p:cNvPr>
            <p:cNvSpPr/>
            <p:nvPr/>
          </p:nvSpPr>
          <p:spPr>
            <a:xfrm>
              <a:off x="6243399" y="2933284"/>
              <a:ext cx="327101" cy="41908"/>
            </a:xfrm>
            <a:custGeom>
              <a:avLst/>
              <a:gdLst>
                <a:gd name="connsiteX0" fmla="*/ 5001 w 327101"/>
                <a:gd name="connsiteY0" fmla="*/ 19466 h 41908"/>
                <a:gd name="connsiteX1" fmla="*/ 81201 w 327101"/>
                <a:gd name="connsiteY1" fmla="*/ 3591 h 41908"/>
                <a:gd name="connsiteX2" fmla="*/ 163751 w 327101"/>
                <a:gd name="connsiteY2" fmla="*/ 28991 h 41908"/>
                <a:gd name="connsiteX3" fmla="*/ 122476 w 327101"/>
                <a:gd name="connsiteY3" fmla="*/ 28991 h 41908"/>
                <a:gd name="connsiteX4" fmla="*/ 166926 w 327101"/>
                <a:gd name="connsiteY4" fmla="*/ 3591 h 41908"/>
                <a:gd name="connsiteX5" fmla="*/ 224076 w 327101"/>
                <a:gd name="connsiteY5" fmla="*/ 19466 h 41908"/>
                <a:gd name="connsiteX6" fmla="*/ 217726 w 327101"/>
                <a:gd name="connsiteY6" fmla="*/ 416 h 41908"/>
                <a:gd name="connsiteX7" fmla="*/ 325676 w 327101"/>
                <a:gd name="connsiteY7" fmla="*/ 41691 h 41908"/>
                <a:gd name="connsiteX8" fmla="*/ 271701 w 327101"/>
                <a:gd name="connsiteY8" fmla="*/ 16291 h 41908"/>
                <a:gd name="connsiteX9" fmla="*/ 160576 w 327101"/>
                <a:gd name="connsiteY9" fmla="*/ 6766 h 41908"/>
                <a:gd name="connsiteX10" fmla="*/ 230426 w 327101"/>
                <a:gd name="connsiteY10" fmla="*/ 9941 h 41908"/>
                <a:gd name="connsiteX11" fmla="*/ 5001 w 327101"/>
                <a:gd name="connsiteY11" fmla="*/ 19466 h 4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7101" h="41908">
                  <a:moveTo>
                    <a:pt x="5001" y="19466"/>
                  </a:moveTo>
                  <a:cubicBezTo>
                    <a:pt x="-19870" y="18408"/>
                    <a:pt x="54743" y="2003"/>
                    <a:pt x="81201" y="3591"/>
                  </a:cubicBezTo>
                  <a:cubicBezTo>
                    <a:pt x="107659" y="5178"/>
                    <a:pt x="156872" y="24758"/>
                    <a:pt x="163751" y="28991"/>
                  </a:cubicBezTo>
                  <a:cubicBezTo>
                    <a:pt x="170630" y="33224"/>
                    <a:pt x="121947" y="33224"/>
                    <a:pt x="122476" y="28991"/>
                  </a:cubicBezTo>
                  <a:cubicBezTo>
                    <a:pt x="123005" y="24758"/>
                    <a:pt x="149993" y="5178"/>
                    <a:pt x="166926" y="3591"/>
                  </a:cubicBezTo>
                  <a:cubicBezTo>
                    <a:pt x="183859" y="2003"/>
                    <a:pt x="224076" y="19466"/>
                    <a:pt x="224076" y="19466"/>
                  </a:cubicBezTo>
                  <a:cubicBezTo>
                    <a:pt x="232543" y="18937"/>
                    <a:pt x="200793" y="-3288"/>
                    <a:pt x="217726" y="416"/>
                  </a:cubicBezTo>
                  <a:cubicBezTo>
                    <a:pt x="234659" y="4120"/>
                    <a:pt x="316680" y="39045"/>
                    <a:pt x="325676" y="41691"/>
                  </a:cubicBezTo>
                  <a:cubicBezTo>
                    <a:pt x="334672" y="44337"/>
                    <a:pt x="299218" y="22112"/>
                    <a:pt x="271701" y="16291"/>
                  </a:cubicBezTo>
                  <a:cubicBezTo>
                    <a:pt x="244184" y="10470"/>
                    <a:pt x="167455" y="7824"/>
                    <a:pt x="160576" y="6766"/>
                  </a:cubicBezTo>
                  <a:cubicBezTo>
                    <a:pt x="153697" y="5708"/>
                    <a:pt x="249476" y="9412"/>
                    <a:pt x="230426" y="9941"/>
                  </a:cubicBezTo>
                  <a:cubicBezTo>
                    <a:pt x="211376" y="10470"/>
                    <a:pt x="29872" y="20524"/>
                    <a:pt x="5001" y="194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50175FA7-80BE-B5A7-51ED-2B30BDFD37F7}"/>
                </a:ext>
              </a:extLst>
            </p:cNvPr>
            <p:cNvSpPr/>
            <p:nvPr/>
          </p:nvSpPr>
          <p:spPr>
            <a:xfrm>
              <a:off x="5955932" y="2958359"/>
              <a:ext cx="343587" cy="89183"/>
            </a:xfrm>
            <a:custGeom>
              <a:avLst/>
              <a:gdLst>
                <a:gd name="connsiteX0" fmla="*/ 368 w 343587"/>
                <a:gd name="connsiteY0" fmla="*/ 76941 h 89183"/>
                <a:gd name="connsiteX1" fmla="*/ 121018 w 343587"/>
                <a:gd name="connsiteY1" fmla="*/ 64241 h 89183"/>
                <a:gd name="connsiteX2" fmla="*/ 130543 w 343587"/>
                <a:gd name="connsiteY2" fmla="*/ 741 h 89183"/>
                <a:gd name="connsiteX3" fmla="*/ 124193 w 343587"/>
                <a:gd name="connsiteY3" fmla="*/ 32491 h 89183"/>
                <a:gd name="connsiteX4" fmla="*/ 216268 w 343587"/>
                <a:gd name="connsiteY4" fmla="*/ 76941 h 89183"/>
                <a:gd name="connsiteX5" fmla="*/ 194043 w 343587"/>
                <a:gd name="connsiteY5" fmla="*/ 45191 h 89183"/>
                <a:gd name="connsiteX6" fmla="*/ 238493 w 343587"/>
                <a:gd name="connsiteY6" fmla="*/ 86466 h 89183"/>
                <a:gd name="connsiteX7" fmla="*/ 343268 w 343587"/>
                <a:gd name="connsiteY7" fmla="*/ 83291 h 89183"/>
                <a:gd name="connsiteX8" fmla="*/ 273418 w 343587"/>
                <a:gd name="connsiteY8" fmla="*/ 67416 h 89183"/>
                <a:gd name="connsiteX9" fmla="*/ 165468 w 343587"/>
                <a:gd name="connsiteY9" fmla="*/ 42016 h 89183"/>
                <a:gd name="connsiteX10" fmla="*/ 368 w 343587"/>
                <a:gd name="connsiteY10" fmla="*/ 76941 h 89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3587" h="89183">
                  <a:moveTo>
                    <a:pt x="368" y="76941"/>
                  </a:moveTo>
                  <a:cubicBezTo>
                    <a:pt x="-7040" y="80645"/>
                    <a:pt x="99322" y="76941"/>
                    <a:pt x="121018" y="64241"/>
                  </a:cubicBezTo>
                  <a:cubicBezTo>
                    <a:pt x="142714" y="51541"/>
                    <a:pt x="130014" y="6033"/>
                    <a:pt x="130543" y="741"/>
                  </a:cubicBezTo>
                  <a:cubicBezTo>
                    <a:pt x="131072" y="-4551"/>
                    <a:pt x="109906" y="19791"/>
                    <a:pt x="124193" y="32491"/>
                  </a:cubicBezTo>
                  <a:cubicBezTo>
                    <a:pt x="138481" y="45191"/>
                    <a:pt x="204626" y="74824"/>
                    <a:pt x="216268" y="76941"/>
                  </a:cubicBezTo>
                  <a:cubicBezTo>
                    <a:pt x="227910" y="79058"/>
                    <a:pt x="190339" y="43604"/>
                    <a:pt x="194043" y="45191"/>
                  </a:cubicBezTo>
                  <a:cubicBezTo>
                    <a:pt x="197747" y="46778"/>
                    <a:pt x="213622" y="80116"/>
                    <a:pt x="238493" y="86466"/>
                  </a:cubicBezTo>
                  <a:cubicBezTo>
                    <a:pt x="263364" y="92816"/>
                    <a:pt x="337447" y="86466"/>
                    <a:pt x="343268" y="83291"/>
                  </a:cubicBezTo>
                  <a:cubicBezTo>
                    <a:pt x="349089" y="80116"/>
                    <a:pt x="273418" y="67416"/>
                    <a:pt x="273418" y="67416"/>
                  </a:cubicBezTo>
                  <a:cubicBezTo>
                    <a:pt x="243785" y="60537"/>
                    <a:pt x="204097" y="43074"/>
                    <a:pt x="165468" y="42016"/>
                  </a:cubicBezTo>
                  <a:cubicBezTo>
                    <a:pt x="126839" y="40958"/>
                    <a:pt x="7776" y="73237"/>
                    <a:pt x="368" y="769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BA126C62-C63E-AA10-8F85-36D74D6DE4BE}"/>
                </a:ext>
              </a:extLst>
            </p:cNvPr>
            <p:cNvSpPr/>
            <p:nvPr/>
          </p:nvSpPr>
          <p:spPr>
            <a:xfrm>
              <a:off x="6156198" y="2946369"/>
              <a:ext cx="19363" cy="111290"/>
            </a:xfrm>
            <a:custGeom>
              <a:avLst/>
              <a:gdLst>
                <a:gd name="connsiteX0" fmla="*/ 6477 w 19363"/>
                <a:gd name="connsiteY0" fmla="*/ 31 h 111290"/>
                <a:gd name="connsiteX1" fmla="*/ 9652 w 19363"/>
                <a:gd name="connsiteY1" fmla="*/ 76231 h 111290"/>
                <a:gd name="connsiteX2" fmla="*/ 19177 w 19363"/>
                <a:gd name="connsiteY2" fmla="*/ 111156 h 111290"/>
                <a:gd name="connsiteX3" fmla="*/ 127 w 19363"/>
                <a:gd name="connsiteY3" fmla="*/ 85756 h 111290"/>
                <a:gd name="connsiteX4" fmla="*/ 6477 w 19363"/>
                <a:gd name="connsiteY4" fmla="*/ 31 h 11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63" h="111290">
                  <a:moveTo>
                    <a:pt x="6477" y="31"/>
                  </a:moveTo>
                  <a:cubicBezTo>
                    <a:pt x="8064" y="-1556"/>
                    <a:pt x="7535" y="57710"/>
                    <a:pt x="9652" y="76231"/>
                  </a:cubicBezTo>
                  <a:cubicBezTo>
                    <a:pt x="11769" y="94752"/>
                    <a:pt x="20764" y="109569"/>
                    <a:pt x="19177" y="111156"/>
                  </a:cubicBezTo>
                  <a:cubicBezTo>
                    <a:pt x="17590" y="112743"/>
                    <a:pt x="1185" y="100043"/>
                    <a:pt x="127" y="85756"/>
                  </a:cubicBezTo>
                  <a:cubicBezTo>
                    <a:pt x="-931" y="71469"/>
                    <a:pt x="4890" y="1618"/>
                    <a:pt x="6477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7A9071C8-4AE3-827A-1827-A1A68E2DE71E}"/>
                </a:ext>
              </a:extLst>
            </p:cNvPr>
            <p:cNvSpPr/>
            <p:nvPr/>
          </p:nvSpPr>
          <p:spPr>
            <a:xfrm>
              <a:off x="6254750" y="3032002"/>
              <a:ext cx="143041" cy="12823"/>
            </a:xfrm>
            <a:custGeom>
              <a:avLst/>
              <a:gdLst>
                <a:gd name="connsiteX0" fmla="*/ 0 w 143041"/>
                <a:gd name="connsiteY0" fmla="*/ 12823 h 12823"/>
                <a:gd name="connsiteX1" fmla="*/ 142875 w 143041"/>
                <a:gd name="connsiteY1" fmla="*/ 123 h 12823"/>
                <a:gd name="connsiteX2" fmla="*/ 0 w 143041"/>
                <a:gd name="connsiteY2" fmla="*/ 12823 h 1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041" h="12823">
                  <a:moveTo>
                    <a:pt x="0" y="12823"/>
                  </a:moveTo>
                  <a:cubicBezTo>
                    <a:pt x="0" y="12823"/>
                    <a:pt x="137054" y="-1465"/>
                    <a:pt x="142875" y="123"/>
                  </a:cubicBezTo>
                  <a:cubicBezTo>
                    <a:pt x="148696" y="1710"/>
                    <a:pt x="0" y="12823"/>
                    <a:pt x="0" y="128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5BF4878F-8B5F-9C78-7F56-E4BC27A83C66}"/>
                </a:ext>
              </a:extLst>
            </p:cNvPr>
            <p:cNvSpPr/>
            <p:nvPr/>
          </p:nvSpPr>
          <p:spPr>
            <a:xfrm>
              <a:off x="6270231" y="3006654"/>
              <a:ext cx="336970" cy="67110"/>
            </a:xfrm>
            <a:custGeom>
              <a:avLst/>
              <a:gdLst>
                <a:gd name="connsiteX0" fmla="*/ 394 w 336970"/>
                <a:gd name="connsiteY0" fmla="*/ 66746 h 67110"/>
                <a:gd name="connsiteX1" fmla="*/ 121044 w 336970"/>
                <a:gd name="connsiteY1" fmla="*/ 47696 h 67110"/>
                <a:gd name="connsiteX2" fmla="*/ 175019 w 336970"/>
                <a:gd name="connsiteY2" fmla="*/ 44521 h 67110"/>
                <a:gd name="connsiteX3" fmla="*/ 194069 w 336970"/>
                <a:gd name="connsiteY3" fmla="*/ 12771 h 67110"/>
                <a:gd name="connsiteX4" fmla="*/ 263919 w 336970"/>
                <a:gd name="connsiteY4" fmla="*/ 50871 h 67110"/>
                <a:gd name="connsiteX5" fmla="*/ 289319 w 336970"/>
                <a:gd name="connsiteY5" fmla="*/ 15946 h 67110"/>
                <a:gd name="connsiteX6" fmla="*/ 336944 w 336970"/>
                <a:gd name="connsiteY6" fmla="*/ 38171 h 67110"/>
                <a:gd name="connsiteX7" fmla="*/ 295669 w 336970"/>
                <a:gd name="connsiteY7" fmla="*/ 71 h 67110"/>
                <a:gd name="connsiteX8" fmla="*/ 267094 w 336970"/>
                <a:gd name="connsiteY8" fmla="*/ 28646 h 67110"/>
                <a:gd name="connsiteX9" fmla="*/ 165494 w 336970"/>
                <a:gd name="connsiteY9" fmla="*/ 28646 h 67110"/>
                <a:gd name="connsiteX10" fmla="*/ 394 w 336970"/>
                <a:gd name="connsiteY10" fmla="*/ 66746 h 6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6970" h="67110">
                  <a:moveTo>
                    <a:pt x="394" y="66746"/>
                  </a:moveTo>
                  <a:cubicBezTo>
                    <a:pt x="-7014" y="69921"/>
                    <a:pt x="91940" y="51400"/>
                    <a:pt x="121044" y="47696"/>
                  </a:cubicBezTo>
                  <a:cubicBezTo>
                    <a:pt x="150148" y="43992"/>
                    <a:pt x="162848" y="50342"/>
                    <a:pt x="175019" y="44521"/>
                  </a:cubicBezTo>
                  <a:cubicBezTo>
                    <a:pt x="187190" y="38700"/>
                    <a:pt x="179252" y="11713"/>
                    <a:pt x="194069" y="12771"/>
                  </a:cubicBezTo>
                  <a:cubicBezTo>
                    <a:pt x="208886" y="13829"/>
                    <a:pt x="248044" y="50342"/>
                    <a:pt x="263919" y="50871"/>
                  </a:cubicBezTo>
                  <a:cubicBezTo>
                    <a:pt x="279794" y="51400"/>
                    <a:pt x="277148" y="18063"/>
                    <a:pt x="289319" y="15946"/>
                  </a:cubicBezTo>
                  <a:cubicBezTo>
                    <a:pt x="301490" y="13829"/>
                    <a:pt x="335886" y="40817"/>
                    <a:pt x="336944" y="38171"/>
                  </a:cubicBezTo>
                  <a:cubicBezTo>
                    <a:pt x="338002" y="35525"/>
                    <a:pt x="307311" y="1658"/>
                    <a:pt x="295669" y="71"/>
                  </a:cubicBezTo>
                  <a:cubicBezTo>
                    <a:pt x="284027" y="-1516"/>
                    <a:pt x="288790" y="23884"/>
                    <a:pt x="267094" y="28646"/>
                  </a:cubicBezTo>
                  <a:cubicBezTo>
                    <a:pt x="245398" y="33408"/>
                    <a:pt x="205181" y="26000"/>
                    <a:pt x="165494" y="28646"/>
                  </a:cubicBezTo>
                  <a:cubicBezTo>
                    <a:pt x="125807" y="31292"/>
                    <a:pt x="7802" y="63571"/>
                    <a:pt x="394" y="667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5294A372-32B6-D891-AA79-8348058750CD}"/>
                </a:ext>
              </a:extLst>
            </p:cNvPr>
            <p:cNvSpPr/>
            <p:nvPr/>
          </p:nvSpPr>
          <p:spPr>
            <a:xfrm>
              <a:off x="6353136" y="2936875"/>
              <a:ext cx="29329" cy="120650"/>
            </a:xfrm>
            <a:custGeom>
              <a:avLst/>
              <a:gdLst>
                <a:gd name="connsiteX0" fmla="*/ 15914 w 29329"/>
                <a:gd name="connsiteY0" fmla="*/ 0 h 120650"/>
                <a:gd name="connsiteX1" fmla="*/ 22264 w 29329"/>
                <a:gd name="connsiteY1" fmla="*/ 73025 h 120650"/>
                <a:gd name="connsiteX2" fmla="*/ 39 w 29329"/>
                <a:gd name="connsiteY2" fmla="*/ 120650 h 120650"/>
                <a:gd name="connsiteX3" fmla="*/ 28614 w 29329"/>
                <a:gd name="connsiteY3" fmla="*/ 73025 h 120650"/>
                <a:gd name="connsiteX4" fmla="*/ 15914 w 29329"/>
                <a:gd name="connsiteY4" fmla="*/ 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29" h="120650">
                  <a:moveTo>
                    <a:pt x="15914" y="0"/>
                  </a:moveTo>
                  <a:cubicBezTo>
                    <a:pt x="14856" y="0"/>
                    <a:pt x="24910" y="52917"/>
                    <a:pt x="22264" y="73025"/>
                  </a:cubicBezTo>
                  <a:cubicBezTo>
                    <a:pt x="19618" y="93133"/>
                    <a:pt x="-1019" y="120650"/>
                    <a:pt x="39" y="120650"/>
                  </a:cubicBezTo>
                  <a:cubicBezTo>
                    <a:pt x="1097" y="120650"/>
                    <a:pt x="24381" y="90487"/>
                    <a:pt x="28614" y="73025"/>
                  </a:cubicBezTo>
                  <a:cubicBezTo>
                    <a:pt x="32847" y="55563"/>
                    <a:pt x="16972" y="0"/>
                    <a:pt x="1591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D7471FB7-8574-3200-5CDB-7931FAB87F78}"/>
                </a:ext>
              </a:extLst>
            </p:cNvPr>
            <p:cNvSpPr/>
            <p:nvPr/>
          </p:nvSpPr>
          <p:spPr>
            <a:xfrm>
              <a:off x="6461067" y="2946313"/>
              <a:ext cx="19150" cy="95481"/>
            </a:xfrm>
            <a:custGeom>
              <a:avLst/>
              <a:gdLst>
                <a:gd name="connsiteX0" fmla="*/ 58 w 19150"/>
                <a:gd name="connsiteY0" fmla="*/ 87 h 95481"/>
                <a:gd name="connsiteX1" fmla="*/ 12758 w 19150"/>
                <a:gd name="connsiteY1" fmla="*/ 50887 h 95481"/>
                <a:gd name="connsiteX2" fmla="*/ 58 w 19150"/>
                <a:gd name="connsiteY2" fmla="*/ 95337 h 95481"/>
                <a:gd name="connsiteX3" fmla="*/ 19108 w 19150"/>
                <a:gd name="connsiteY3" fmla="*/ 63587 h 95481"/>
                <a:gd name="connsiteX4" fmla="*/ 58 w 19150"/>
                <a:gd name="connsiteY4" fmla="*/ 87 h 9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0" h="95481">
                  <a:moveTo>
                    <a:pt x="58" y="87"/>
                  </a:moveTo>
                  <a:cubicBezTo>
                    <a:pt x="-1000" y="-2030"/>
                    <a:pt x="12758" y="35012"/>
                    <a:pt x="12758" y="50887"/>
                  </a:cubicBezTo>
                  <a:cubicBezTo>
                    <a:pt x="12758" y="66762"/>
                    <a:pt x="-1000" y="93220"/>
                    <a:pt x="58" y="95337"/>
                  </a:cubicBezTo>
                  <a:cubicBezTo>
                    <a:pt x="1116" y="97454"/>
                    <a:pt x="18050" y="75758"/>
                    <a:pt x="19108" y="63587"/>
                  </a:cubicBezTo>
                  <a:cubicBezTo>
                    <a:pt x="20166" y="51416"/>
                    <a:pt x="1116" y="2204"/>
                    <a:pt x="58" y="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CFE9FED5-7E50-0CC9-A403-31F2CAB7446B}"/>
                </a:ext>
              </a:extLst>
            </p:cNvPr>
            <p:cNvSpPr/>
            <p:nvPr/>
          </p:nvSpPr>
          <p:spPr>
            <a:xfrm>
              <a:off x="6473776" y="2927350"/>
              <a:ext cx="38346" cy="123825"/>
            </a:xfrm>
            <a:custGeom>
              <a:avLst/>
              <a:gdLst>
                <a:gd name="connsiteX0" fmla="*/ 38149 w 38346"/>
                <a:gd name="connsiteY0" fmla="*/ 0 h 123825"/>
                <a:gd name="connsiteX1" fmla="*/ 15924 w 38346"/>
                <a:gd name="connsiteY1" fmla="*/ 73025 h 123825"/>
                <a:gd name="connsiteX2" fmla="*/ 38149 w 38346"/>
                <a:gd name="connsiteY2" fmla="*/ 123825 h 123825"/>
                <a:gd name="connsiteX3" fmla="*/ 49 w 38346"/>
                <a:gd name="connsiteY3" fmla="*/ 73025 h 123825"/>
                <a:gd name="connsiteX4" fmla="*/ 38149 w 38346"/>
                <a:gd name="connsiteY4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346" h="123825">
                  <a:moveTo>
                    <a:pt x="38149" y="0"/>
                  </a:moveTo>
                  <a:cubicBezTo>
                    <a:pt x="40795" y="0"/>
                    <a:pt x="15924" y="52388"/>
                    <a:pt x="15924" y="73025"/>
                  </a:cubicBezTo>
                  <a:cubicBezTo>
                    <a:pt x="15924" y="93662"/>
                    <a:pt x="40795" y="123825"/>
                    <a:pt x="38149" y="123825"/>
                  </a:cubicBezTo>
                  <a:cubicBezTo>
                    <a:pt x="35503" y="123825"/>
                    <a:pt x="1636" y="88900"/>
                    <a:pt x="49" y="73025"/>
                  </a:cubicBezTo>
                  <a:cubicBezTo>
                    <a:pt x="-1539" y="57150"/>
                    <a:pt x="35503" y="0"/>
                    <a:pt x="3814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FA32F958-355D-6084-8B00-FC09DA3F7206}"/>
                </a:ext>
              </a:extLst>
            </p:cNvPr>
            <p:cNvSpPr/>
            <p:nvPr/>
          </p:nvSpPr>
          <p:spPr>
            <a:xfrm>
              <a:off x="5983376" y="3082730"/>
              <a:ext cx="235464" cy="668292"/>
            </a:xfrm>
            <a:custGeom>
              <a:avLst/>
              <a:gdLst>
                <a:gd name="connsiteX0" fmla="*/ 87224 w 235464"/>
                <a:gd name="connsiteY0" fmla="*/ 195 h 668292"/>
                <a:gd name="connsiteX1" fmla="*/ 23724 w 235464"/>
                <a:gd name="connsiteY1" fmla="*/ 184345 h 668292"/>
                <a:gd name="connsiteX2" fmla="*/ 33249 w 235464"/>
                <a:gd name="connsiteY2" fmla="*/ 387545 h 668292"/>
                <a:gd name="connsiteX3" fmla="*/ 23724 w 235464"/>
                <a:gd name="connsiteY3" fmla="*/ 343095 h 668292"/>
                <a:gd name="connsiteX4" fmla="*/ 115799 w 235464"/>
                <a:gd name="connsiteY4" fmla="*/ 565345 h 668292"/>
                <a:gd name="connsiteX5" fmla="*/ 106274 w 235464"/>
                <a:gd name="connsiteY5" fmla="*/ 527245 h 668292"/>
                <a:gd name="connsiteX6" fmla="*/ 233274 w 235464"/>
                <a:gd name="connsiteY6" fmla="*/ 666945 h 668292"/>
                <a:gd name="connsiteX7" fmla="*/ 176124 w 235464"/>
                <a:gd name="connsiteY7" fmla="*/ 587570 h 668292"/>
                <a:gd name="connsiteX8" fmla="*/ 42774 w 235464"/>
                <a:gd name="connsiteY8" fmla="*/ 419295 h 668292"/>
                <a:gd name="connsiteX9" fmla="*/ 7849 w 235464"/>
                <a:gd name="connsiteY9" fmla="*/ 181170 h 668292"/>
                <a:gd name="connsiteX10" fmla="*/ 7849 w 235464"/>
                <a:gd name="connsiteY10" fmla="*/ 219270 h 668292"/>
                <a:gd name="connsiteX11" fmla="*/ 87224 w 235464"/>
                <a:gd name="connsiteY11" fmla="*/ 195 h 66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5464" h="668292">
                  <a:moveTo>
                    <a:pt x="87224" y="195"/>
                  </a:moveTo>
                  <a:cubicBezTo>
                    <a:pt x="89870" y="-5626"/>
                    <a:pt x="32720" y="119787"/>
                    <a:pt x="23724" y="184345"/>
                  </a:cubicBezTo>
                  <a:cubicBezTo>
                    <a:pt x="14728" y="248903"/>
                    <a:pt x="33249" y="361087"/>
                    <a:pt x="33249" y="387545"/>
                  </a:cubicBezTo>
                  <a:cubicBezTo>
                    <a:pt x="33249" y="414003"/>
                    <a:pt x="9966" y="313462"/>
                    <a:pt x="23724" y="343095"/>
                  </a:cubicBezTo>
                  <a:cubicBezTo>
                    <a:pt x="37482" y="372728"/>
                    <a:pt x="102041" y="534653"/>
                    <a:pt x="115799" y="565345"/>
                  </a:cubicBezTo>
                  <a:cubicBezTo>
                    <a:pt x="129557" y="596037"/>
                    <a:pt x="86695" y="510312"/>
                    <a:pt x="106274" y="527245"/>
                  </a:cubicBezTo>
                  <a:cubicBezTo>
                    <a:pt x="125853" y="544178"/>
                    <a:pt x="221632" y="656891"/>
                    <a:pt x="233274" y="666945"/>
                  </a:cubicBezTo>
                  <a:cubicBezTo>
                    <a:pt x="244916" y="676999"/>
                    <a:pt x="207874" y="628845"/>
                    <a:pt x="176124" y="587570"/>
                  </a:cubicBezTo>
                  <a:cubicBezTo>
                    <a:pt x="144374" y="546295"/>
                    <a:pt x="70820" y="487028"/>
                    <a:pt x="42774" y="419295"/>
                  </a:cubicBezTo>
                  <a:cubicBezTo>
                    <a:pt x="14728" y="351562"/>
                    <a:pt x="13670" y="214507"/>
                    <a:pt x="7849" y="181170"/>
                  </a:cubicBezTo>
                  <a:cubicBezTo>
                    <a:pt x="2028" y="147833"/>
                    <a:pt x="-6438" y="247845"/>
                    <a:pt x="7849" y="219270"/>
                  </a:cubicBezTo>
                  <a:cubicBezTo>
                    <a:pt x="22136" y="190695"/>
                    <a:pt x="84578" y="6016"/>
                    <a:pt x="87224" y="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5F8A7F0F-2AB2-C19F-1420-59B16F6456F0}"/>
                </a:ext>
              </a:extLst>
            </p:cNvPr>
            <p:cNvSpPr/>
            <p:nvPr/>
          </p:nvSpPr>
          <p:spPr>
            <a:xfrm>
              <a:off x="6100790" y="3730544"/>
              <a:ext cx="152426" cy="123965"/>
            </a:xfrm>
            <a:custGeom>
              <a:avLst/>
              <a:gdLst>
                <a:gd name="connsiteX0" fmla="*/ 1560 w 152426"/>
                <a:gd name="connsiteY0" fmla="*/ 81 h 123965"/>
                <a:gd name="connsiteX1" fmla="*/ 65060 w 152426"/>
                <a:gd name="connsiteY1" fmla="*/ 98506 h 123965"/>
                <a:gd name="connsiteX2" fmla="*/ 46010 w 152426"/>
                <a:gd name="connsiteY2" fmla="*/ 66756 h 123965"/>
                <a:gd name="connsiteX3" fmla="*/ 141260 w 152426"/>
                <a:gd name="connsiteY3" fmla="*/ 123906 h 123965"/>
                <a:gd name="connsiteX4" fmla="*/ 147610 w 152426"/>
                <a:gd name="connsiteY4" fmla="*/ 54056 h 123965"/>
                <a:gd name="connsiteX5" fmla="*/ 141260 w 152426"/>
                <a:gd name="connsiteY5" fmla="*/ 117556 h 123965"/>
                <a:gd name="connsiteX6" fmla="*/ 1560 w 152426"/>
                <a:gd name="connsiteY6" fmla="*/ 81 h 12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26" h="123965">
                  <a:moveTo>
                    <a:pt x="1560" y="81"/>
                  </a:moveTo>
                  <a:cubicBezTo>
                    <a:pt x="-11140" y="-3094"/>
                    <a:pt x="57652" y="87394"/>
                    <a:pt x="65060" y="98506"/>
                  </a:cubicBezTo>
                  <a:cubicBezTo>
                    <a:pt x="72468" y="109619"/>
                    <a:pt x="33310" y="62523"/>
                    <a:pt x="46010" y="66756"/>
                  </a:cubicBezTo>
                  <a:cubicBezTo>
                    <a:pt x="58710" y="70989"/>
                    <a:pt x="124327" y="126023"/>
                    <a:pt x="141260" y="123906"/>
                  </a:cubicBezTo>
                  <a:cubicBezTo>
                    <a:pt x="158193" y="121789"/>
                    <a:pt x="147610" y="55114"/>
                    <a:pt x="147610" y="54056"/>
                  </a:cubicBezTo>
                  <a:cubicBezTo>
                    <a:pt x="147610" y="52998"/>
                    <a:pt x="161897" y="122318"/>
                    <a:pt x="141260" y="117556"/>
                  </a:cubicBezTo>
                  <a:cubicBezTo>
                    <a:pt x="120623" y="112794"/>
                    <a:pt x="14260" y="3256"/>
                    <a:pt x="1560" y="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533DAE1A-7283-1A0E-B424-7679521395DD}"/>
                </a:ext>
              </a:extLst>
            </p:cNvPr>
            <p:cNvSpPr/>
            <p:nvPr/>
          </p:nvSpPr>
          <p:spPr>
            <a:xfrm>
              <a:off x="6387113" y="3280376"/>
              <a:ext cx="185365" cy="486115"/>
            </a:xfrm>
            <a:custGeom>
              <a:avLst/>
              <a:gdLst>
                <a:gd name="connsiteX0" fmla="*/ 185137 w 185365"/>
                <a:gd name="connsiteY0" fmla="*/ 8924 h 486115"/>
                <a:gd name="connsiteX1" fmla="*/ 147037 w 185365"/>
                <a:gd name="connsiteY1" fmla="*/ 227999 h 486115"/>
                <a:gd name="connsiteX2" fmla="*/ 153387 w 185365"/>
                <a:gd name="connsiteY2" fmla="*/ 196249 h 486115"/>
                <a:gd name="connsiteX3" fmla="*/ 140687 w 185365"/>
                <a:gd name="connsiteY3" fmla="*/ 364524 h 486115"/>
                <a:gd name="connsiteX4" fmla="*/ 67662 w 185365"/>
                <a:gd name="connsiteY4" fmla="*/ 443899 h 486115"/>
                <a:gd name="connsiteX5" fmla="*/ 96237 w 185365"/>
                <a:gd name="connsiteY5" fmla="*/ 402624 h 486115"/>
                <a:gd name="connsiteX6" fmla="*/ 987 w 185365"/>
                <a:gd name="connsiteY6" fmla="*/ 485174 h 486115"/>
                <a:gd name="connsiteX7" fmla="*/ 51787 w 185365"/>
                <a:gd name="connsiteY7" fmla="*/ 440724 h 486115"/>
                <a:gd name="connsiteX8" fmla="*/ 134337 w 185365"/>
                <a:gd name="connsiteY8" fmla="*/ 342299 h 486115"/>
                <a:gd name="connsiteX9" fmla="*/ 153387 w 185365"/>
                <a:gd name="connsiteY9" fmla="*/ 240699 h 486115"/>
                <a:gd name="connsiteX10" fmla="*/ 162912 w 185365"/>
                <a:gd name="connsiteY10" fmla="*/ 59724 h 486115"/>
                <a:gd name="connsiteX11" fmla="*/ 185137 w 185365"/>
                <a:gd name="connsiteY11" fmla="*/ 8924 h 48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365" h="486115">
                  <a:moveTo>
                    <a:pt x="185137" y="8924"/>
                  </a:moveTo>
                  <a:cubicBezTo>
                    <a:pt x="182491" y="36970"/>
                    <a:pt x="152329" y="196778"/>
                    <a:pt x="147037" y="227999"/>
                  </a:cubicBezTo>
                  <a:cubicBezTo>
                    <a:pt x="141745" y="259220"/>
                    <a:pt x="154445" y="173495"/>
                    <a:pt x="153387" y="196249"/>
                  </a:cubicBezTo>
                  <a:cubicBezTo>
                    <a:pt x="152329" y="219003"/>
                    <a:pt x="154974" y="323249"/>
                    <a:pt x="140687" y="364524"/>
                  </a:cubicBezTo>
                  <a:cubicBezTo>
                    <a:pt x="126399" y="405799"/>
                    <a:pt x="75070" y="437549"/>
                    <a:pt x="67662" y="443899"/>
                  </a:cubicBezTo>
                  <a:cubicBezTo>
                    <a:pt x="60254" y="450249"/>
                    <a:pt x="107349" y="395745"/>
                    <a:pt x="96237" y="402624"/>
                  </a:cubicBezTo>
                  <a:cubicBezTo>
                    <a:pt x="85125" y="409503"/>
                    <a:pt x="8395" y="478824"/>
                    <a:pt x="987" y="485174"/>
                  </a:cubicBezTo>
                  <a:cubicBezTo>
                    <a:pt x="-6421" y="491524"/>
                    <a:pt x="29562" y="464536"/>
                    <a:pt x="51787" y="440724"/>
                  </a:cubicBezTo>
                  <a:cubicBezTo>
                    <a:pt x="74012" y="416912"/>
                    <a:pt x="117404" y="375636"/>
                    <a:pt x="134337" y="342299"/>
                  </a:cubicBezTo>
                  <a:cubicBezTo>
                    <a:pt x="151270" y="308962"/>
                    <a:pt x="148625" y="287795"/>
                    <a:pt x="153387" y="240699"/>
                  </a:cubicBezTo>
                  <a:cubicBezTo>
                    <a:pt x="158149" y="193603"/>
                    <a:pt x="159208" y="94649"/>
                    <a:pt x="162912" y="59724"/>
                  </a:cubicBezTo>
                  <a:cubicBezTo>
                    <a:pt x="166616" y="24799"/>
                    <a:pt x="187783" y="-19122"/>
                    <a:pt x="185137" y="89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5A390E5F-D3A4-D56D-A8BF-0F9037205EF5}"/>
                </a:ext>
              </a:extLst>
            </p:cNvPr>
            <p:cNvSpPr/>
            <p:nvPr/>
          </p:nvSpPr>
          <p:spPr>
            <a:xfrm>
              <a:off x="6289617" y="3161361"/>
              <a:ext cx="318742" cy="690520"/>
            </a:xfrm>
            <a:custGeom>
              <a:avLst/>
              <a:gdLst>
                <a:gd name="connsiteX0" fmla="*/ 314383 w 318742"/>
                <a:gd name="connsiteY0" fmla="*/ 4114 h 690520"/>
                <a:gd name="connsiteX1" fmla="*/ 314383 w 318742"/>
                <a:gd name="connsiteY1" fmla="*/ 194614 h 690520"/>
                <a:gd name="connsiteX2" fmla="*/ 279458 w 318742"/>
                <a:gd name="connsiteY2" fmla="*/ 439089 h 690520"/>
                <a:gd name="connsiteX3" fmla="*/ 295333 w 318742"/>
                <a:gd name="connsiteY3" fmla="*/ 410514 h 690520"/>
                <a:gd name="connsiteX4" fmla="*/ 257233 w 318742"/>
                <a:gd name="connsiteY4" fmla="*/ 556564 h 690520"/>
                <a:gd name="connsiteX5" fmla="*/ 158808 w 318742"/>
                <a:gd name="connsiteY5" fmla="*/ 674039 h 690520"/>
                <a:gd name="connsiteX6" fmla="*/ 104833 w 318742"/>
                <a:gd name="connsiteY6" fmla="*/ 689914 h 690520"/>
                <a:gd name="connsiteX7" fmla="*/ 139758 w 318742"/>
                <a:gd name="connsiteY7" fmla="*/ 677214 h 690520"/>
                <a:gd name="connsiteX8" fmla="*/ 58 w 318742"/>
                <a:gd name="connsiteY8" fmla="*/ 689914 h 690520"/>
                <a:gd name="connsiteX9" fmla="*/ 123883 w 318742"/>
                <a:gd name="connsiteY9" fmla="*/ 667689 h 690520"/>
                <a:gd name="connsiteX10" fmla="*/ 235008 w 318742"/>
                <a:gd name="connsiteY10" fmla="*/ 575614 h 690520"/>
                <a:gd name="connsiteX11" fmla="*/ 317558 w 318742"/>
                <a:gd name="connsiteY11" fmla="*/ 280339 h 690520"/>
                <a:gd name="connsiteX12" fmla="*/ 285808 w 318742"/>
                <a:gd name="connsiteY12" fmla="*/ 378764 h 690520"/>
                <a:gd name="connsiteX13" fmla="*/ 314383 w 318742"/>
                <a:gd name="connsiteY13" fmla="*/ 4114 h 69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8742" h="690520">
                  <a:moveTo>
                    <a:pt x="314383" y="4114"/>
                  </a:moveTo>
                  <a:cubicBezTo>
                    <a:pt x="319145" y="-26577"/>
                    <a:pt x="320204" y="122118"/>
                    <a:pt x="314383" y="194614"/>
                  </a:cubicBezTo>
                  <a:cubicBezTo>
                    <a:pt x="308562" y="267110"/>
                    <a:pt x="282633" y="403106"/>
                    <a:pt x="279458" y="439089"/>
                  </a:cubicBezTo>
                  <a:cubicBezTo>
                    <a:pt x="276283" y="475072"/>
                    <a:pt x="299037" y="390935"/>
                    <a:pt x="295333" y="410514"/>
                  </a:cubicBezTo>
                  <a:cubicBezTo>
                    <a:pt x="291629" y="430093"/>
                    <a:pt x="279987" y="512643"/>
                    <a:pt x="257233" y="556564"/>
                  </a:cubicBezTo>
                  <a:cubicBezTo>
                    <a:pt x="234479" y="600485"/>
                    <a:pt x="184208" y="651814"/>
                    <a:pt x="158808" y="674039"/>
                  </a:cubicBezTo>
                  <a:cubicBezTo>
                    <a:pt x="133408" y="696264"/>
                    <a:pt x="108008" y="689385"/>
                    <a:pt x="104833" y="689914"/>
                  </a:cubicBezTo>
                  <a:cubicBezTo>
                    <a:pt x="101658" y="690443"/>
                    <a:pt x="157220" y="677214"/>
                    <a:pt x="139758" y="677214"/>
                  </a:cubicBezTo>
                  <a:cubicBezTo>
                    <a:pt x="122296" y="677214"/>
                    <a:pt x="2704" y="691502"/>
                    <a:pt x="58" y="689914"/>
                  </a:cubicBezTo>
                  <a:cubicBezTo>
                    <a:pt x="-2588" y="688327"/>
                    <a:pt x="84725" y="686739"/>
                    <a:pt x="123883" y="667689"/>
                  </a:cubicBezTo>
                  <a:cubicBezTo>
                    <a:pt x="163041" y="648639"/>
                    <a:pt x="202729" y="640172"/>
                    <a:pt x="235008" y="575614"/>
                  </a:cubicBezTo>
                  <a:cubicBezTo>
                    <a:pt x="267287" y="511056"/>
                    <a:pt x="309091" y="313147"/>
                    <a:pt x="317558" y="280339"/>
                  </a:cubicBezTo>
                  <a:cubicBezTo>
                    <a:pt x="326025" y="247531"/>
                    <a:pt x="286337" y="420568"/>
                    <a:pt x="285808" y="378764"/>
                  </a:cubicBezTo>
                  <a:cubicBezTo>
                    <a:pt x="285279" y="336960"/>
                    <a:pt x="309621" y="34805"/>
                    <a:pt x="314383" y="4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D60CF83E-D180-D24D-8054-C44A6E52A341}"/>
                </a:ext>
              </a:extLst>
            </p:cNvPr>
            <p:cNvSpPr/>
            <p:nvPr/>
          </p:nvSpPr>
          <p:spPr>
            <a:xfrm>
              <a:off x="6197471" y="3666649"/>
              <a:ext cx="241451" cy="152913"/>
            </a:xfrm>
            <a:custGeom>
              <a:avLst/>
              <a:gdLst>
                <a:gd name="connsiteX0" fmla="*/ 129 w 241451"/>
                <a:gd name="connsiteY0" fmla="*/ 67151 h 152913"/>
                <a:gd name="connsiteX1" fmla="*/ 92204 w 241451"/>
                <a:gd name="connsiteY1" fmla="*/ 92551 h 152913"/>
                <a:gd name="connsiteX2" fmla="*/ 114429 w 241451"/>
                <a:gd name="connsiteY2" fmla="*/ 476 h 152913"/>
                <a:gd name="connsiteX3" fmla="*/ 130304 w 241451"/>
                <a:gd name="connsiteY3" fmla="*/ 57626 h 152913"/>
                <a:gd name="connsiteX4" fmla="*/ 143004 w 241451"/>
                <a:gd name="connsiteY4" fmla="*/ 83026 h 152913"/>
                <a:gd name="connsiteX5" fmla="*/ 241429 w 241451"/>
                <a:gd name="connsiteY5" fmla="*/ 83026 h 152913"/>
                <a:gd name="connsiteX6" fmla="*/ 152529 w 241451"/>
                <a:gd name="connsiteY6" fmla="*/ 92551 h 152913"/>
                <a:gd name="connsiteX7" fmla="*/ 200154 w 241451"/>
                <a:gd name="connsiteY7" fmla="*/ 152876 h 152913"/>
                <a:gd name="connsiteX8" fmla="*/ 136654 w 241451"/>
                <a:gd name="connsiteY8" fmla="*/ 102076 h 152913"/>
                <a:gd name="connsiteX9" fmla="*/ 79504 w 241451"/>
                <a:gd name="connsiteY9" fmla="*/ 133826 h 152913"/>
                <a:gd name="connsiteX10" fmla="*/ 114429 w 241451"/>
                <a:gd name="connsiteY10" fmla="*/ 89376 h 152913"/>
                <a:gd name="connsiteX11" fmla="*/ 129 w 241451"/>
                <a:gd name="connsiteY11" fmla="*/ 67151 h 15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451" h="152913">
                  <a:moveTo>
                    <a:pt x="129" y="67151"/>
                  </a:moveTo>
                  <a:cubicBezTo>
                    <a:pt x="-3575" y="67680"/>
                    <a:pt x="73154" y="103663"/>
                    <a:pt x="92204" y="92551"/>
                  </a:cubicBezTo>
                  <a:cubicBezTo>
                    <a:pt x="111254" y="81439"/>
                    <a:pt x="108079" y="6297"/>
                    <a:pt x="114429" y="476"/>
                  </a:cubicBezTo>
                  <a:cubicBezTo>
                    <a:pt x="120779" y="-5345"/>
                    <a:pt x="125542" y="43868"/>
                    <a:pt x="130304" y="57626"/>
                  </a:cubicBezTo>
                  <a:cubicBezTo>
                    <a:pt x="135066" y="71384"/>
                    <a:pt x="124483" y="78793"/>
                    <a:pt x="143004" y="83026"/>
                  </a:cubicBezTo>
                  <a:cubicBezTo>
                    <a:pt x="161525" y="87259"/>
                    <a:pt x="239842" y="81439"/>
                    <a:pt x="241429" y="83026"/>
                  </a:cubicBezTo>
                  <a:cubicBezTo>
                    <a:pt x="243016" y="84613"/>
                    <a:pt x="159408" y="80909"/>
                    <a:pt x="152529" y="92551"/>
                  </a:cubicBezTo>
                  <a:cubicBezTo>
                    <a:pt x="145650" y="104193"/>
                    <a:pt x="202800" y="151289"/>
                    <a:pt x="200154" y="152876"/>
                  </a:cubicBezTo>
                  <a:cubicBezTo>
                    <a:pt x="197508" y="154464"/>
                    <a:pt x="156762" y="105251"/>
                    <a:pt x="136654" y="102076"/>
                  </a:cubicBezTo>
                  <a:cubicBezTo>
                    <a:pt x="116546" y="98901"/>
                    <a:pt x="83208" y="135943"/>
                    <a:pt x="79504" y="133826"/>
                  </a:cubicBezTo>
                  <a:cubicBezTo>
                    <a:pt x="75800" y="131709"/>
                    <a:pt x="126600" y="95197"/>
                    <a:pt x="114429" y="89376"/>
                  </a:cubicBezTo>
                  <a:cubicBezTo>
                    <a:pt x="102258" y="83555"/>
                    <a:pt x="3833" y="66622"/>
                    <a:pt x="129" y="671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4F309866-3D6C-FC3B-C837-32B5B6122BDC}"/>
                </a:ext>
              </a:extLst>
            </p:cNvPr>
            <p:cNvSpPr/>
            <p:nvPr/>
          </p:nvSpPr>
          <p:spPr>
            <a:xfrm>
              <a:off x="6280133" y="3221584"/>
              <a:ext cx="74679" cy="441034"/>
            </a:xfrm>
            <a:custGeom>
              <a:avLst/>
              <a:gdLst>
                <a:gd name="connsiteX0" fmla="*/ 50817 w 74679"/>
                <a:gd name="connsiteY0" fmla="*/ 1041 h 441034"/>
                <a:gd name="connsiteX1" fmla="*/ 41292 w 74679"/>
                <a:gd name="connsiteY1" fmla="*/ 118516 h 441034"/>
                <a:gd name="connsiteX2" fmla="*/ 44467 w 74679"/>
                <a:gd name="connsiteY2" fmla="*/ 191541 h 441034"/>
                <a:gd name="connsiteX3" fmla="*/ 34942 w 74679"/>
                <a:gd name="connsiteY3" fmla="*/ 166141 h 441034"/>
                <a:gd name="connsiteX4" fmla="*/ 73042 w 74679"/>
                <a:gd name="connsiteY4" fmla="*/ 334416 h 441034"/>
                <a:gd name="connsiteX5" fmla="*/ 66692 w 74679"/>
                <a:gd name="connsiteY5" fmla="*/ 439191 h 441034"/>
                <a:gd name="connsiteX6" fmla="*/ 57167 w 74679"/>
                <a:gd name="connsiteY6" fmla="*/ 391566 h 441034"/>
                <a:gd name="connsiteX7" fmla="*/ 17 w 74679"/>
                <a:gd name="connsiteY7" fmla="*/ 270916 h 441034"/>
                <a:gd name="connsiteX8" fmla="*/ 63517 w 74679"/>
                <a:gd name="connsiteY8" fmla="*/ 397916 h 441034"/>
                <a:gd name="connsiteX9" fmla="*/ 57167 w 74679"/>
                <a:gd name="connsiteY9" fmla="*/ 258216 h 441034"/>
                <a:gd name="connsiteX10" fmla="*/ 15892 w 74679"/>
                <a:gd name="connsiteY10" fmla="*/ 191541 h 441034"/>
                <a:gd name="connsiteX11" fmla="*/ 50817 w 74679"/>
                <a:gd name="connsiteY11" fmla="*/ 1041 h 44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79" h="441034">
                  <a:moveTo>
                    <a:pt x="50817" y="1041"/>
                  </a:moveTo>
                  <a:cubicBezTo>
                    <a:pt x="55050" y="-11130"/>
                    <a:pt x="42350" y="86766"/>
                    <a:pt x="41292" y="118516"/>
                  </a:cubicBezTo>
                  <a:cubicBezTo>
                    <a:pt x="40234" y="150266"/>
                    <a:pt x="45525" y="183604"/>
                    <a:pt x="44467" y="191541"/>
                  </a:cubicBezTo>
                  <a:cubicBezTo>
                    <a:pt x="43409" y="199478"/>
                    <a:pt x="30180" y="142329"/>
                    <a:pt x="34942" y="166141"/>
                  </a:cubicBezTo>
                  <a:cubicBezTo>
                    <a:pt x="39704" y="189953"/>
                    <a:pt x="67750" y="288908"/>
                    <a:pt x="73042" y="334416"/>
                  </a:cubicBezTo>
                  <a:cubicBezTo>
                    <a:pt x="78334" y="379924"/>
                    <a:pt x="69338" y="429666"/>
                    <a:pt x="66692" y="439191"/>
                  </a:cubicBezTo>
                  <a:cubicBezTo>
                    <a:pt x="64046" y="448716"/>
                    <a:pt x="68280" y="419612"/>
                    <a:pt x="57167" y="391566"/>
                  </a:cubicBezTo>
                  <a:cubicBezTo>
                    <a:pt x="46054" y="363520"/>
                    <a:pt x="-1041" y="269858"/>
                    <a:pt x="17" y="270916"/>
                  </a:cubicBezTo>
                  <a:cubicBezTo>
                    <a:pt x="1075" y="271974"/>
                    <a:pt x="53992" y="400033"/>
                    <a:pt x="63517" y="397916"/>
                  </a:cubicBezTo>
                  <a:cubicBezTo>
                    <a:pt x="73042" y="395799"/>
                    <a:pt x="65104" y="292612"/>
                    <a:pt x="57167" y="258216"/>
                  </a:cubicBezTo>
                  <a:cubicBezTo>
                    <a:pt x="49230" y="223820"/>
                    <a:pt x="14305" y="230170"/>
                    <a:pt x="15892" y="191541"/>
                  </a:cubicBezTo>
                  <a:cubicBezTo>
                    <a:pt x="17479" y="152912"/>
                    <a:pt x="46584" y="13212"/>
                    <a:pt x="50817" y="10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E6A0087C-C480-2D3A-A9A9-D84D839FAF3F}"/>
                </a:ext>
              </a:extLst>
            </p:cNvPr>
            <p:cNvSpPr/>
            <p:nvPr/>
          </p:nvSpPr>
          <p:spPr>
            <a:xfrm>
              <a:off x="6193323" y="2711354"/>
              <a:ext cx="49223" cy="102077"/>
            </a:xfrm>
            <a:custGeom>
              <a:avLst/>
              <a:gdLst>
                <a:gd name="connsiteX0" fmla="*/ 4277 w 49223"/>
                <a:gd name="connsiteY0" fmla="*/ 96 h 102077"/>
                <a:gd name="connsiteX1" fmla="*/ 4277 w 49223"/>
                <a:gd name="connsiteY1" fmla="*/ 66771 h 102077"/>
                <a:gd name="connsiteX2" fmla="*/ 48727 w 49223"/>
                <a:gd name="connsiteY2" fmla="*/ 101696 h 102077"/>
                <a:gd name="connsiteX3" fmla="*/ 26502 w 49223"/>
                <a:gd name="connsiteY3" fmla="*/ 82646 h 102077"/>
                <a:gd name="connsiteX4" fmla="*/ 4277 w 49223"/>
                <a:gd name="connsiteY4" fmla="*/ 96 h 10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23" h="102077">
                  <a:moveTo>
                    <a:pt x="4277" y="96"/>
                  </a:moveTo>
                  <a:cubicBezTo>
                    <a:pt x="573" y="-2550"/>
                    <a:pt x="-3131" y="49838"/>
                    <a:pt x="4277" y="66771"/>
                  </a:cubicBezTo>
                  <a:cubicBezTo>
                    <a:pt x="11685" y="83704"/>
                    <a:pt x="45023" y="99050"/>
                    <a:pt x="48727" y="101696"/>
                  </a:cubicBezTo>
                  <a:cubicBezTo>
                    <a:pt x="52431" y="104342"/>
                    <a:pt x="34439" y="92700"/>
                    <a:pt x="26502" y="82646"/>
                  </a:cubicBezTo>
                  <a:cubicBezTo>
                    <a:pt x="18565" y="72592"/>
                    <a:pt x="7981" y="2742"/>
                    <a:pt x="4277" y="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CC7A9340-AF7B-D060-1A0B-F5CE3B74F586}"/>
                </a:ext>
              </a:extLst>
            </p:cNvPr>
            <p:cNvSpPr/>
            <p:nvPr/>
          </p:nvSpPr>
          <p:spPr>
            <a:xfrm>
              <a:off x="6267360" y="2720934"/>
              <a:ext cx="85872" cy="120695"/>
            </a:xfrm>
            <a:custGeom>
              <a:avLst/>
              <a:gdLst>
                <a:gd name="connsiteX0" fmla="*/ 31840 w 85872"/>
                <a:gd name="connsiteY0" fmla="*/ 41 h 120695"/>
                <a:gd name="connsiteX1" fmla="*/ 85815 w 85872"/>
                <a:gd name="connsiteY1" fmla="*/ 54016 h 120695"/>
                <a:gd name="connsiteX2" fmla="*/ 41365 w 85872"/>
                <a:gd name="connsiteY2" fmla="*/ 66716 h 120695"/>
                <a:gd name="connsiteX3" fmla="*/ 90 w 85872"/>
                <a:gd name="connsiteY3" fmla="*/ 120691 h 120695"/>
                <a:gd name="connsiteX4" fmla="*/ 31840 w 85872"/>
                <a:gd name="connsiteY4" fmla="*/ 69891 h 120695"/>
                <a:gd name="connsiteX5" fmla="*/ 82640 w 85872"/>
                <a:gd name="connsiteY5" fmla="*/ 63541 h 120695"/>
                <a:gd name="connsiteX6" fmla="*/ 31840 w 85872"/>
                <a:gd name="connsiteY6" fmla="*/ 41 h 12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872" h="120695">
                  <a:moveTo>
                    <a:pt x="31840" y="41"/>
                  </a:moveTo>
                  <a:cubicBezTo>
                    <a:pt x="32369" y="-1546"/>
                    <a:pt x="84228" y="42904"/>
                    <a:pt x="85815" y="54016"/>
                  </a:cubicBezTo>
                  <a:cubicBezTo>
                    <a:pt x="87402" y="65128"/>
                    <a:pt x="55653" y="55604"/>
                    <a:pt x="41365" y="66716"/>
                  </a:cubicBezTo>
                  <a:cubicBezTo>
                    <a:pt x="27077" y="77829"/>
                    <a:pt x="1677" y="120162"/>
                    <a:pt x="90" y="120691"/>
                  </a:cubicBezTo>
                  <a:cubicBezTo>
                    <a:pt x="-1497" y="121220"/>
                    <a:pt x="18082" y="79416"/>
                    <a:pt x="31840" y="69891"/>
                  </a:cubicBezTo>
                  <a:cubicBezTo>
                    <a:pt x="45598" y="60366"/>
                    <a:pt x="79465" y="70949"/>
                    <a:pt x="82640" y="63541"/>
                  </a:cubicBezTo>
                  <a:cubicBezTo>
                    <a:pt x="85815" y="56133"/>
                    <a:pt x="31311" y="1628"/>
                    <a:pt x="31840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B56981E4-1F2E-8161-6D20-3FD9F52FF497}"/>
                </a:ext>
              </a:extLst>
            </p:cNvPr>
            <p:cNvSpPr/>
            <p:nvPr/>
          </p:nvSpPr>
          <p:spPr>
            <a:xfrm>
              <a:off x="5973799" y="2843722"/>
              <a:ext cx="231530" cy="97229"/>
            </a:xfrm>
            <a:custGeom>
              <a:avLst/>
              <a:gdLst>
                <a:gd name="connsiteX0" fmla="*/ 230151 w 231530"/>
                <a:gd name="connsiteY0" fmla="*/ 1078 h 97229"/>
                <a:gd name="connsiteX1" fmla="*/ 166651 w 231530"/>
                <a:gd name="connsiteY1" fmla="*/ 7428 h 97229"/>
                <a:gd name="connsiteX2" fmla="*/ 42826 w 231530"/>
                <a:gd name="connsiteY2" fmla="*/ 7428 h 97229"/>
                <a:gd name="connsiteX3" fmla="*/ 96801 w 231530"/>
                <a:gd name="connsiteY3" fmla="*/ 16953 h 97229"/>
                <a:gd name="connsiteX4" fmla="*/ 1551 w 231530"/>
                <a:gd name="connsiteY4" fmla="*/ 96328 h 97229"/>
                <a:gd name="connsiteX5" fmla="*/ 42826 w 231530"/>
                <a:gd name="connsiteY5" fmla="*/ 58228 h 97229"/>
                <a:gd name="connsiteX6" fmla="*/ 109501 w 231530"/>
                <a:gd name="connsiteY6" fmla="*/ 32828 h 97229"/>
                <a:gd name="connsiteX7" fmla="*/ 230151 w 231530"/>
                <a:gd name="connsiteY7" fmla="*/ 1078 h 9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530" h="97229">
                  <a:moveTo>
                    <a:pt x="230151" y="1078"/>
                  </a:moveTo>
                  <a:cubicBezTo>
                    <a:pt x="239676" y="-3155"/>
                    <a:pt x="197872" y="6370"/>
                    <a:pt x="166651" y="7428"/>
                  </a:cubicBezTo>
                  <a:cubicBezTo>
                    <a:pt x="135430" y="8486"/>
                    <a:pt x="54468" y="5841"/>
                    <a:pt x="42826" y="7428"/>
                  </a:cubicBezTo>
                  <a:cubicBezTo>
                    <a:pt x="31184" y="9015"/>
                    <a:pt x="103680" y="2136"/>
                    <a:pt x="96801" y="16953"/>
                  </a:cubicBezTo>
                  <a:cubicBezTo>
                    <a:pt x="89922" y="31770"/>
                    <a:pt x="10547" y="89449"/>
                    <a:pt x="1551" y="96328"/>
                  </a:cubicBezTo>
                  <a:cubicBezTo>
                    <a:pt x="-7445" y="103207"/>
                    <a:pt x="24834" y="68811"/>
                    <a:pt x="42826" y="58228"/>
                  </a:cubicBezTo>
                  <a:cubicBezTo>
                    <a:pt x="60818" y="47645"/>
                    <a:pt x="81985" y="40765"/>
                    <a:pt x="109501" y="32828"/>
                  </a:cubicBezTo>
                  <a:cubicBezTo>
                    <a:pt x="137017" y="24891"/>
                    <a:pt x="220626" y="5311"/>
                    <a:pt x="230151" y="10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9DC476C9-77AF-C37A-8EE0-2F702C416B1D}"/>
                </a:ext>
              </a:extLst>
            </p:cNvPr>
            <p:cNvSpPr/>
            <p:nvPr/>
          </p:nvSpPr>
          <p:spPr>
            <a:xfrm>
              <a:off x="6262603" y="2835054"/>
              <a:ext cx="312838" cy="95719"/>
            </a:xfrm>
            <a:custGeom>
              <a:avLst/>
              <a:gdLst>
                <a:gd name="connsiteX0" fmla="*/ 1672 w 312838"/>
                <a:gd name="connsiteY0" fmla="*/ 63721 h 95719"/>
                <a:gd name="connsiteX1" fmla="*/ 119147 w 312838"/>
                <a:gd name="connsiteY1" fmla="*/ 22446 h 95719"/>
                <a:gd name="connsiteX2" fmla="*/ 271547 w 312838"/>
                <a:gd name="connsiteY2" fmla="*/ 35146 h 95719"/>
                <a:gd name="connsiteX3" fmla="*/ 239797 w 312838"/>
                <a:gd name="connsiteY3" fmla="*/ 22446 h 95719"/>
                <a:gd name="connsiteX4" fmla="*/ 312822 w 312838"/>
                <a:gd name="connsiteY4" fmla="*/ 95471 h 95719"/>
                <a:gd name="connsiteX5" fmla="*/ 246147 w 312838"/>
                <a:gd name="connsiteY5" fmla="*/ 44671 h 95719"/>
                <a:gd name="connsiteX6" fmla="*/ 208047 w 312838"/>
                <a:gd name="connsiteY6" fmla="*/ 221 h 95719"/>
                <a:gd name="connsiteX7" fmla="*/ 1672 w 312838"/>
                <a:gd name="connsiteY7" fmla="*/ 63721 h 9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838" h="95719">
                  <a:moveTo>
                    <a:pt x="1672" y="63721"/>
                  </a:moveTo>
                  <a:cubicBezTo>
                    <a:pt x="-13145" y="67425"/>
                    <a:pt x="74168" y="27208"/>
                    <a:pt x="119147" y="22446"/>
                  </a:cubicBezTo>
                  <a:cubicBezTo>
                    <a:pt x="164126" y="17684"/>
                    <a:pt x="251439" y="35146"/>
                    <a:pt x="271547" y="35146"/>
                  </a:cubicBezTo>
                  <a:cubicBezTo>
                    <a:pt x="291655" y="35146"/>
                    <a:pt x="232918" y="12392"/>
                    <a:pt x="239797" y="22446"/>
                  </a:cubicBezTo>
                  <a:cubicBezTo>
                    <a:pt x="246676" y="32500"/>
                    <a:pt x="311764" y="91767"/>
                    <a:pt x="312822" y="95471"/>
                  </a:cubicBezTo>
                  <a:cubicBezTo>
                    <a:pt x="313880" y="99175"/>
                    <a:pt x="263609" y="60546"/>
                    <a:pt x="246147" y="44671"/>
                  </a:cubicBezTo>
                  <a:cubicBezTo>
                    <a:pt x="228685" y="28796"/>
                    <a:pt x="243501" y="-2954"/>
                    <a:pt x="208047" y="221"/>
                  </a:cubicBezTo>
                  <a:cubicBezTo>
                    <a:pt x="172593" y="3396"/>
                    <a:pt x="16489" y="60017"/>
                    <a:pt x="1672" y="637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AAA13D67-80CD-C601-1B3A-3DE0E7BF093E}"/>
                </a:ext>
              </a:extLst>
            </p:cNvPr>
            <p:cNvSpPr/>
            <p:nvPr/>
          </p:nvSpPr>
          <p:spPr>
            <a:xfrm>
              <a:off x="6598944" y="3351870"/>
              <a:ext cx="56306" cy="229885"/>
            </a:xfrm>
            <a:custGeom>
              <a:avLst/>
              <a:gdLst>
                <a:gd name="connsiteX0" fmla="*/ 55856 w 56306"/>
                <a:gd name="connsiteY0" fmla="*/ 930 h 229885"/>
                <a:gd name="connsiteX1" fmla="*/ 30456 w 56306"/>
                <a:gd name="connsiteY1" fmla="*/ 64430 h 229885"/>
                <a:gd name="connsiteX2" fmla="*/ 1881 w 56306"/>
                <a:gd name="connsiteY2" fmla="*/ 229530 h 229885"/>
                <a:gd name="connsiteX3" fmla="*/ 8231 w 56306"/>
                <a:gd name="connsiteY3" fmla="*/ 105705 h 229885"/>
                <a:gd name="connsiteX4" fmla="*/ 55856 w 56306"/>
                <a:gd name="connsiteY4" fmla="*/ 930 h 22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06" h="229885">
                  <a:moveTo>
                    <a:pt x="55856" y="930"/>
                  </a:moveTo>
                  <a:cubicBezTo>
                    <a:pt x="59560" y="-5949"/>
                    <a:pt x="39452" y="26330"/>
                    <a:pt x="30456" y="64430"/>
                  </a:cubicBezTo>
                  <a:cubicBezTo>
                    <a:pt x="21460" y="102530"/>
                    <a:pt x="5585" y="222651"/>
                    <a:pt x="1881" y="229530"/>
                  </a:cubicBezTo>
                  <a:cubicBezTo>
                    <a:pt x="-1823" y="236409"/>
                    <a:pt x="-236" y="141688"/>
                    <a:pt x="8231" y="105705"/>
                  </a:cubicBezTo>
                  <a:cubicBezTo>
                    <a:pt x="16698" y="69722"/>
                    <a:pt x="52152" y="7809"/>
                    <a:pt x="55856" y="9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1F669491-7713-A9E1-6334-97657347AEF7}"/>
                </a:ext>
              </a:extLst>
            </p:cNvPr>
            <p:cNvSpPr/>
            <p:nvPr/>
          </p:nvSpPr>
          <p:spPr>
            <a:xfrm>
              <a:off x="5860275" y="2932414"/>
              <a:ext cx="58117" cy="275400"/>
            </a:xfrm>
            <a:custGeom>
              <a:avLst/>
              <a:gdLst>
                <a:gd name="connsiteX0" fmla="*/ 57925 w 58117"/>
                <a:gd name="connsiteY0" fmla="*/ 1286 h 275400"/>
                <a:gd name="connsiteX1" fmla="*/ 19825 w 58117"/>
                <a:gd name="connsiteY1" fmla="*/ 87011 h 275400"/>
                <a:gd name="connsiteX2" fmla="*/ 32525 w 58117"/>
                <a:gd name="connsiteY2" fmla="*/ 271161 h 275400"/>
                <a:gd name="connsiteX3" fmla="*/ 19825 w 58117"/>
                <a:gd name="connsiteY3" fmla="*/ 210836 h 275400"/>
                <a:gd name="connsiteX4" fmla="*/ 775 w 58117"/>
                <a:gd name="connsiteY4" fmla="*/ 147336 h 275400"/>
                <a:gd name="connsiteX5" fmla="*/ 57925 w 58117"/>
                <a:gd name="connsiteY5" fmla="*/ 1286 h 27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17" h="275400">
                  <a:moveTo>
                    <a:pt x="57925" y="1286"/>
                  </a:moveTo>
                  <a:cubicBezTo>
                    <a:pt x="61100" y="-8768"/>
                    <a:pt x="24058" y="42032"/>
                    <a:pt x="19825" y="87011"/>
                  </a:cubicBezTo>
                  <a:cubicBezTo>
                    <a:pt x="15592" y="131990"/>
                    <a:pt x="32525" y="250524"/>
                    <a:pt x="32525" y="271161"/>
                  </a:cubicBezTo>
                  <a:cubicBezTo>
                    <a:pt x="32525" y="291798"/>
                    <a:pt x="25117" y="231473"/>
                    <a:pt x="19825" y="210836"/>
                  </a:cubicBezTo>
                  <a:cubicBezTo>
                    <a:pt x="14533" y="190199"/>
                    <a:pt x="-3987" y="180673"/>
                    <a:pt x="775" y="147336"/>
                  </a:cubicBezTo>
                  <a:cubicBezTo>
                    <a:pt x="5537" y="113999"/>
                    <a:pt x="54750" y="11340"/>
                    <a:pt x="57925" y="12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E015EDF2-822A-27BB-5BDB-3066ACEA2676}"/>
                </a:ext>
              </a:extLst>
            </p:cNvPr>
            <p:cNvSpPr/>
            <p:nvPr/>
          </p:nvSpPr>
          <p:spPr>
            <a:xfrm>
              <a:off x="5991103" y="3181755"/>
              <a:ext cx="131900" cy="547516"/>
            </a:xfrm>
            <a:custGeom>
              <a:avLst/>
              <a:gdLst>
                <a:gd name="connsiteX0" fmla="*/ 25522 w 131900"/>
                <a:gd name="connsiteY0" fmla="*/ 2770 h 547516"/>
                <a:gd name="connsiteX1" fmla="*/ 122 w 131900"/>
                <a:gd name="connsiteY1" fmla="*/ 183745 h 547516"/>
                <a:gd name="connsiteX2" fmla="*/ 15997 w 131900"/>
                <a:gd name="connsiteY2" fmla="*/ 380595 h 547516"/>
                <a:gd name="connsiteX3" fmla="*/ 19172 w 131900"/>
                <a:gd name="connsiteY3" fmla="*/ 332970 h 547516"/>
                <a:gd name="connsiteX4" fmla="*/ 130297 w 131900"/>
                <a:gd name="connsiteY4" fmla="*/ 542520 h 547516"/>
                <a:gd name="connsiteX5" fmla="*/ 79497 w 131900"/>
                <a:gd name="connsiteY5" fmla="*/ 469495 h 547516"/>
                <a:gd name="connsiteX6" fmla="*/ 3297 w 131900"/>
                <a:gd name="connsiteY6" fmla="*/ 329795 h 547516"/>
                <a:gd name="connsiteX7" fmla="*/ 25522 w 131900"/>
                <a:gd name="connsiteY7" fmla="*/ 2770 h 54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900" h="547516">
                  <a:moveTo>
                    <a:pt x="25522" y="2770"/>
                  </a:moveTo>
                  <a:cubicBezTo>
                    <a:pt x="24993" y="-21572"/>
                    <a:pt x="1709" y="120774"/>
                    <a:pt x="122" y="183745"/>
                  </a:cubicBezTo>
                  <a:cubicBezTo>
                    <a:pt x="-1465" y="246716"/>
                    <a:pt x="12822" y="355724"/>
                    <a:pt x="15997" y="380595"/>
                  </a:cubicBezTo>
                  <a:cubicBezTo>
                    <a:pt x="19172" y="405466"/>
                    <a:pt x="122" y="305983"/>
                    <a:pt x="19172" y="332970"/>
                  </a:cubicBezTo>
                  <a:cubicBezTo>
                    <a:pt x="38222" y="359957"/>
                    <a:pt x="120243" y="519766"/>
                    <a:pt x="130297" y="542520"/>
                  </a:cubicBezTo>
                  <a:cubicBezTo>
                    <a:pt x="140351" y="565274"/>
                    <a:pt x="100664" y="504949"/>
                    <a:pt x="79497" y="469495"/>
                  </a:cubicBezTo>
                  <a:cubicBezTo>
                    <a:pt x="58330" y="434041"/>
                    <a:pt x="13351" y="408641"/>
                    <a:pt x="3297" y="329795"/>
                  </a:cubicBezTo>
                  <a:cubicBezTo>
                    <a:pt x="-6757" y="250949"/>
                    <a:pt x="26051" y="27112"/>
                    <a:pt x="25522" y="27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E5AB28A9-7505-8B45-8203-F02ED92B38D1}"/>
                </a:ext>
              </a:extLst>
            </p:cNvPr>
            <p:cNvSpPr/>
            <p:nvPr/>
          </p:nvSpPr>
          <p:spPr>
            <a:xfrm>
              <a:off x="6134087" y="3196813"/>
              <a:ext cx="136557" cy="244420"/>
            </a:xfrm>
            <a:custGeom>
              <a:avLst/>
              <a:gdLst>
                <a:gd name="connsiteX0" fmla="*/ 98438 w 136557"/>
                <a:gd name="connsiteY0" fmla="*/ 412 h 244420"/>
                <a:gd name="connsiteX1" fmla="*/ 88913 w 136557"/>
                <a:gd name="connsiteY1" fmla="*/ 114712 h 244420"/>
                <a:gd name="connsiteX2" fmla="*/ 136538 w 136557"/>
                <a:gd name="connsiteY2" fmla="*/ 241712 h 244420"/>
                <a:gd name="connsiteX3" fmla="*/ 82563 w 136557"/>
                <a:gd name="connsiteY3" fmla="*/ 197262 h 244420"/>
                <a:gd name="connsiteX4" fmla="*/ 13 w 136557"/>
                <a:gd name="connsiteY4" fmla="*/ 146462 h 244420"/>
                <a:gd name="connsiteX5" fmla="*/ 88913 w 136557"/>
                <a:gd name="connsiteY5" fmla="*/ 194087 h 244420"/>
                <a:gd name="connsiteX6" fmla="*/ 88913 w 136557"/>
                <a:gd name="connsiteY6" fmla="*/ 155987 h 244420"/>
                <a:gd name="connsiteX7" fmla="*/ 98438 w 136557"/>
                <a:gd name="connsiteY7" fmla="*/ 412 h 24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557" h="244420">
                  <a:moveTo>
                    <a:pt x="98438" y="412"/>
                  </a:moveTo>
                  <a:cubicBezTo>
                    <a:pt x="98438" y="-6467"/>
                    <a:pt x="82563" y="74495"/>
                    <a:pt x="88913" y="114712"/>
                  </a:cubicBezTo>
                  <a:cubicBezTo>
                    <a:pt x="95263" y="154929"/>
                    <a:pt x="137596" y="227954"/>
                    <a:pt x="136538" y="241712"/>
                  </a:cubicBezTo>
                  <a:cubicBezTo>
                    <a:pt x="135480" y="255470"/>
                    <a:pt x="105317" y="213137"/>
                    <a:pt x="82563" y="197262"/>
                  </a:cubicBezTo>
                  <a:cubicBezTo>
                    <a:pt x="59809" y="181387"/>
                    <a:pt x="-1045" y="146991"/>
                    <a:pt x="13" y="146462"/>
                  </a:cubicBezTo>
                  <a:cubicBezTo>
                    <a:pt x="1071" y="145933"/>
                    <a:pt x="74096" y="192500"/>
                    <a:pt x="88913" y="194087"/>
                  </a:cubicBezTo>
                  <a:cubicBezTo>
                    <a:pt x="103730" y="195674"/>
                    <a:pt x="89442" y="182445"/>
                    <a:pt x="88913" y="155987"/>
                  </a:cubicBezTo>
                  <a:cubicBezTo>
                    <a:pt x="88384" y="129529"/>
                    <a:pt x="98438" y="7291"/>
                    <a:pt x="98438" y="4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81A6263B-2092-F3E4-CB97-BD97FB702D3F}"/>
                </a:ext>
              </a:extLst>
            </p:cNvPr>
            <p:cNvSpPr/>
            <p:nvPr/>
          </p:nvSpPr>
          <p:spPr>
            <a:xfrm>
              <a:off x="6119401" y="3345618"/>
              <a:ext cx="67082" cy="248561"/>
            </a:xfrm>
            <a:custGeom>
              <a:avLst/>
              <a:gdLst>
                <a:gd name="connsiteX0" fmla="*/ 14699 w 67082"/>
                <a:gd name="connsiteY0" fmla="*/ 832 h 248561"/>
                <a:gd name="connsiteX1" fmla="*/ 1999 w 67082"/>
                <a:gd name="connsiteY1" fmla="*/ 67507 h 248561"/>
                <a:gd name="connsiteX2" fmla="*/ 33749 w 67082"/>
                <a:gd name="connsiteY2" fmla="*/ 143707 h 248561"/>
                <a:gd name="connsiteX3" fmla="*/ 65499 w 67082"/>
                <a:gd name="connsiteY3" fmla="*/ 245307 h 248561"/>
                <a:gd name="connsiteX4" fmla="*/ 55974 w 67082"/>
                <a:gd name="connsiteY4" fmla="*/ 213557 h 248561"/>
                <a:gd name="connsiteX5" fmla="*/ 1999 w 67082"/>
                <a:gd name="connsiteY5" fmla="*/ 115132 h 248561"/>
                <a:gd name="connsiteX6" fmla="*/ 14699 w 67082"/>
                <a:gd name="connsiteY6" fmla="*/ 832 h 24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82" h="248561">
                  <a:moveTo>
                    <a:pt x="14699" y="832"/>
                  </a:moveTo>
                  <a:cubicBezTo>
                    <a:pt x="14699" y="-7105"/>
                    <a:pt x="-1176" y="43695"/>
                    <a:pt x="1999" y="67507"/>
                  </a:cubicBezTo>
                  <a:cubicBezTo>
                    <a:pt x="5174" y="91320"/>
                    <a:pt x="23166" y="114074"/>
                    <a:pt x="33749" y="143707"/>
                  </a:cubicBezTo>
                  <a:cubicBezTo>
                    <a:pt x="44332" y="173340"/>
                    <a:pt x="61795" y="233665"/>
                    <a:pt x="65499" y="245307"/>
                  </a:cubicBezTo>
                  <a:cubicBezTo>
                    <a:pt x="69203" y="256949"/>
                    <a:pt x="66557" y="235253"/>
                    <a:pt x="55974" y="213557"/>
                  </a:cubicBezTo>
                  <a:cubicBezTo>
                    <a:pt x="45391" y="191861"/>
                    <a:pt x="10466" y="144236"/>
                    <a:pt x="1999" y="115132"/>
                  </a:cubicBezTo>
                  <a:cubicBezTo>
                    <a:pt x="-6468" y="86028"/>
                    <a:pt x="14699" y="8769"/>
                    <a:pt x="14699" y="8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CE57DB24-5F9F-257D-097B-78F6372E240A}"/>
                </a:ext>
              </a:extLst>
            </p:cNvPr>
            <p:cNvSpPr/>
            <p:nvPr/>
          </p:nvSpPr>
          <p:spPr>
            <a:xfrm>
              <a:off x="6384819" y="3286122"/>
              <a:ext cx="146220" cy="63919"/>
            </a:xfrm>
            <a:custGeom>
              <a:avLst/>
              <a:gdLst>
                <a:gd name="connsiteX0" fmla="*/ 106 w 146220"/>
                <a:gd name="connsiteY0" fmla="*/ 60328 h 63919"/>
                <a:gd name="connsiteX1" fmla="*/ 57256 w 146220"/>
                <a:gd name="connsiteY1" fmla="*/ 3 h 63919"/>
                <a:gd name="connsiteX2" fmla="*/ 73131 w 146220"/>
                <a:gd name="connsiteY2" fmla="*/ 63503 h 63919"/>
                <a:gd name="connsiteX3" fmla="*/ 85831 w 146220"/>
                <a:gd name="connsiteY3" fmla="*/ 28578 h 63919"/>
                <a:gd name="connsiteX4" fmla="*/ 146156 w 146220"/>
                <a:gd name="connsiteY4" fmla="*/ 50803 h 63919"/>
                <a:gd name="connsiteX5" fmla="*/ 73131 w 146220"/>
                <a:gd name="connsiteY5" fmla="*/ 28578 h 63919"/>
                <a:gd name="connsiteX6" fmla="*/ 106 w 146220"/>
                <a:gd name="connsiteY6" fmla="*/ 60328 h 6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220" h="63919">
                  <a:moveTo>
                    <a:pt x="106" y="60328"/>
                  </a:moveTo>
                  <a:cubicBezTo>
                    <a:pt x="-2540" y="55566"/>
                    <a:pt x="45085" y="-526"/>
                    <a:pt x="57256" y="3"/>
                  </a:cubicBezTo>
                  <a:cubicBezTo>
                    <a:pt x="69427" y="532"/>
                    <a:pt x="68369" y="58741"/>
                    <a:pt x="73131" y="63503"/>
                  </a:cubicBezTo>
                  <a:cubicBezTo>
                    <a:pt x="77893" y="68265"/>
                    <a:pt x="73660" y="30695"/>
                    <a:pt x="85831" y="28578"/>
                  </a:cubicBezTo>
                  <a:cubicBezTo>
                    <a:pt x="98002" y="26461"/>
                    <a:pt x="148273" y="50803"/>
                    <a:pt x="146156" y="50803"/>
                  </a:cubicBezTo>
                  <a:cubicBezTo>
                    <a:pt x="144039" y="50803"/>
                    <a:pt x="99060" y="24345"/>
                    <a:pt x="73131" y="28578"/>
                  </a:cubicBezTo>
                  <a:cubicBezTo>
                    <a:pt x="47202" y="32811"/>
                    <a:pt x="2752" y="65090"/>
                    <a:pt x="106" y="603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D8914A82-A6FB-0BAA-D84F-0FEAAC5A58A4}"/>
                </a:ext>
              </a:extLst>
            </p:cNvPr>
            <p:cNvSpPr/>
            <p:nvPr/>
          </p:nvSpPr>
          <p:spPr>
            <a:xfrm>
              <a:off x="6364671" y="3432016"/>
              <a:ext cx="118500" cy="256187"/>
            </a:xfrm>
            <a:custGeom>
              <a:avLst/>
              <a:gdLst>
                <a:gd name="connsiteX0" fmla="*/ 115504 w 118500"/>
                <a:gd name="connsiteY0" fmla="*/ 159 h 256187"/>
                <a:gd name="connsiteX1" fmla="*/ 90104 w 118500"/>
                <a:gd name="connsiteY1" fmla="*/ 190659 h 256187"/>
                <a:gd name="connsiteX2" fmla="*/ 29779 w 118500"/>
                <a:gd name="connsiteY2" fmla="*/ 244634 h 256187"/>
                <a:gd name="connsiteX3" fmla="*/ 1204 w 118500"/>
                <a:gd name="connsiteY3" fmla="*/ 225584 h 256187"/>
                <a:gd name="connsiteX4" fmla="*/ 67879 w 118500"/>
                <a:gd name="connsiteY4" fmla="*/ 254159 h 256187"/>
                <a:gd name="connsiteX5" fmla="*/ 112329 w 118500"/>
                <a:gd name="connsiteY5" fmla="*/ 158909 h 256187"/>
                <a:gd name="connsiteX6" fmla="*/ 115504 w 118500"/>
                <a:gd name="connsiteY6" fmla="*/ 159 h 25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500" h="256187">
                  <a:moveTo>
                    <a:pt x="115504" y="159"/>
                  </a:moveTo>
                  <a:cubicBezTo>
                    <a:pt x="111800" y="5451"/>
                    <a:pt x="104391" y="149913"/>
                    <a:pt x="90104" y="190659"/>
                  </a:cubicBezTo>
                  <a:cubicBezTo>
                    <a:pt x="75817" y="231405"/>
                    <a:pt x="44596" y="238813"/>
                    <a:pt x="29779" y="244634"/>
                  </a:cubicBezTo>
                  <a:cubicBezTo>
                    <a:pt x="14962" y="250455"/>
                    <a:pt x="-5146" y="223997"/>
                    <a:pt x="1204" y="225584"/>
                  </a:cubicBezTo>
                  <a:cubicBezTo>
                    <a:pt x="7554" y="227172"/>
                    <a:pt x="49358" y="265272"/>
                    <a:pt x="67879" y="254159"/>
                  </a:cubicBezTo>
                  <a:cubicBezTo>
                    <a:pt x="86400" y="243047"/>
                    <a:pt x="103862" y="195422"/>
                    <a:pt x="112329" y="158909"/>
                  </a:cubicBezTo>
                  <a:cubicBezTo>
                    <a:pt x="120796" y="122397"/>
                    <a:pt x="119208" y="-5133"/>
                    <a:pt x="115504" y="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6BCC87F0-2694-9BCA-C2DC-E2793F520303}"/>
                </a:ext>
              </a:extLst>
            </p:cNvPr>
            <p:cNvSpPr/>
            <p:nvPr/>
          </p:nvSpPr>
          <p:spPr>
            <a:xfrm>
              <a:off x="5937250" y="2695389"/>
              <a:ext cx="76200" cy="130752"/>
            </a:xfrm>
            <a:custGeom>
              <a:avLst/>
              <a:gdLst>
                <a:gd name="connsiteX0" fmla="*/ 76200 w 76200"/>
                <a:gd name="connsiteY0" fmla="*/ 186 h 130752"/>
                <a:gd name="connsiteX1" fmla="*/ 19050 w 76200"/>
                <a:gd name="connsiteY1" fmla="*/ 89086 h 130752"/>
                <a:gd name="connsiteX2" fmla="*/ 0 w 76200"/>
                <a:gd name="connsiteY2" fmla="*/ 130361 h 130752"/>
                <a:gd name="connsiteX3" fmla="*/ 19050 w 76200"/>
                <a:gd name="connsiteY3" fmla="*/ 66861 h 130752"/>
                <a:gd name="connsiteX4" fmla="*/ 76200 w 76200"/>
                <a:gd name="connsiteY4" fmla="*/ 186 h 13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30752">
                  <a:moveTo>
                    <a:pt x="76200" y="186"/>
                  </a:moveTo>
                  <a:cubicBezTo>
                    <a:pt x="76200" y="3890"/>
                    <a:pt x="31750" y="67390"/>
                    <a:pt x="19050" y="89086"/>
                  </a:cubicBezTo>
                  <a:cubicBezTo>
                    <a:pt x="6350" y="110782"/>
                    <a:pt x="0" y="134065"/>
                    <a:pt x="0" y="130361"/>
                  </a:cubicBezTo>
                  <a:cubicBezTo>
                    <a:pt x="0" y="126657"/>
                    <a:pt x="11642" y="84853"/>
                    <a:pt x="19050" y="66861"/>
                  </a:cubicBezTo>
                  <a:cubicBezTo>
                    <a:pt x="26458" y="48869"/>
                    <a:pt x="76200" y="-3518"/>
                    <a:pt x="76200" y="1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073997DB-847A-17D6-4FCF-5D5F7F619238}"/>
                </a:ext>
              </a:extLst>
            </p:cNvPr>
            <p:cNvSpPr/>
            <p:nvPr/>
          </p:nvSpPr>
          <p:spPr>
            <a:xfrm>
              <a:off x="6511911" y="2720917"/>
              <a:ext cx="177876" cy="232126"/>
            </a:xfrm>
            <a:custGeom>
              <a:avLst/>
              <a:gdLst>
                <a:gd name="connsiteX0" fmla="*/ 14 w 177876"/>
                <a:gd name="connsiteY0" fmla="*/ 58 h 232126"/>
                <a:gd name="connsiteX1" fmla="*/ 69864 w 177876"/>
                <a:gd name="connsiteY1" fmla="*/ 79433 h 232126"/>
                <a:gd name="connsiteX2" fmla="*/ 76214 w 177876"/>
                <a:gd name="connsiteY2" fmla="*/ 155633 h 232126"/>
                <a:gd name="connsiteX3" fmla="*/ 98439 w 177876"/>
                <a:gd name="connsiteY3" fmla="*/ 130233 h 232126"/>
                <a:gd name="connsiteX4" fmla="*/ 177814 w 177876"/>
                <a:gd name="connsiteY4" fmla="*/ 231833 h 232126"/>
                <a:gd name="connsiteX5" fmla="*/ 111139 w 177876"/>
                <a:gd name="connsiteY5" fmla="*/ 158808 h 232126"/>
                <a:gd name="connsiteX6" fmla="*/ 76214 w 177876"/>
                <a:gd name="connsiteY6" fmla="*/ 92133 h 232126"/>
                <a:gd name="connsiteX7" fmla="*/ 14 w 177876"/>
                <a:gd name="connsiteY7" fmla="*/ 58 h 23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876" h="232126">
                  <a:moveTo>
                    <a:pt x="14" y="58"/>
                  </a:moveTo>
                  <a:cubicBezTo>
                    <a:pt x="-1044" y="-2059"/>
                    <a:pt x="57164" y="53504"/>
                    <a:pt x="69864" y="79433"/>
                  </a:cubicBezTo>
                  <a:cubicBezTo>
                    <a:pt x="82564" y="105362"/>
                    <a:pt x="76214" y="155633"/>
                    <a:pt x="76214" y="155633"/>
                  </a:cubicBezTo>
                  <a:cubicBezTo>
                    <a:pt x="80977" y="164100"/>
                    <a:pt x="81506" y="117533"/>
                    <a:pt x="98439" y="130233"/>
                  </a:cubicBezTo>
                  <a:cubicBezTo>
                    <a:pt x="115372" y="142933"/>
                    <a:pt x="175697" y="227071"/>
                    <a:pt x="177814" y="231833"/>
                  </a:cubicBezTo>
                  <a:cubicBezTo>
                    <a:pt x="179931" y="236595"/>
                    <a:pt x="128072" y="182091"/>
                    <a:pt x="111139" y="158808"/>
                  </a:cubicBezTo>
                  <a:cubicBezTo>
                    <a:pt x="94206" y="135525"/>
                    <a:pt x="93677" y="117533"/>
                    <a:pt x="76214" y="92133"/>
                  </a:cubicBezTo>
                  <a:cubicBezTo>
                    <a:pt x="58751" y="66733"/>
                    <a:pt x="1072" y="2175"/>
                    <a:pt x="14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17BAA510-AD4E-CB59-2AC2-068F3D0C668C}"/>
                </a:ext>
              </a:extLst>
            </p:cNvPr>
            <p:cNvSpPr/>
            <p:nvPr/>
          </p:nvSpPr>
          <p:spPr>
            <a:xfrm>
              <a:off x="5790755" y="2443857"/>
              <a:ext cx="145838" cy="331980"/>
            </a:xfrm>
            <a:custGeom>
              <a:avLst/>
              <a:gdLst>
                <a:gd name="connsiteX0" fmla="*/ 143320 w 145838"/>
                <a:gd name="connsiteY0" fmla="*/ 4068 h 331980"/>
                <a:gd name="connsiteX1" fmla="*/ 98870 w 145838"/>
                <a:gd name="connsiteY1" fmla="*/ 102493 h 331980"/>
                <a:gd name="connsiteX2" fmla="*/ 73470 w 145838"/>
                <a:gd name="connsiteY2" fmla="*/ 191393 h 331980"/>
                <a:gd name="connsiteX3" fmla="*/ 79820 w 145838"/>
                <a:gd name="connsiteY3" fmla="*/ 146943 h 331980"/>
                <a:gd name="connsiteX4" fmla="*/ 445 w 145838"/>
                <a:gd name="connsiteY4" fmla="*/ 331093 h 331980"/>
                <a:gd name="connsiteX5" fmla="*/ 48070 w 145838"/>
                <a:gd name="connsiteY5" fmla="*/ 213618 h 331980"/>
                <a:gd name="connsiteX6" fmla="*/ 57595 w 145838"/>
                <a:gd name="connsiteY6" fmla="*/ 137418 h 331980"/>
                <a:gd name="connsiteX7" fmla="*/ 16320 w 145838"/>
                <a:gd name="connsiteY7" fmla="*/ 248543 h 331980"/>
                <a:gd name="connsiteX8" fmla="*/ 143320 w 145838"/>
                <a:gd name="connsiteY8" fmla="*/ 4068 h 33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838" h="331980">
                  <a:moveTo>
                    <a:pt x="143320" y="4068"/>
                  </a:moveTo>
                  <a:cubicBezTo>
                    <a:pt x="157078" y="-20274"/>
                    <a:pt x="110512" y="71272"/>
                    <a:pt x="98870" y="102493"/>
                  </a:cubicBezTo>
                  <a:cubicBezTo>
                    <a:pt x="87228" y="133714"/>
                    <a:pt x="76645" y="183985"/>
                    <a:pt x="73470" y="191393"/>
                  </a:cubicBezTo>
                  <a:cubicBezTo>
                    <a:pt x="70295" y="198801"/>
                    <a:pt x="91991" y="123660"/>
                    <a:pt x="79820" y="146943"/>
                  </a:cubicBezTo>
                  <a:cubicBezTo>
                    <a:pt x="67649" y="170226"/>
                    <a:pt x="5737" y="319981"/>
                    <a:pt x="445" y="331093"/>
                  </a:cubicBezTo>
                  <a:cubicBezTo>
                    <a:pt x="-4847" y="342206"/>
                    <a:pt x="38545" y="245897"/>
                    <a:pt x="48070" y="213618"/>
                  </a:cubicBezTo>
                  <a:cubicBezTo>
                    <a:pt x="57595" y="181339"/>
                    <a:pt x="62887" y="131597"/>
                    <a:pt x="57595" y="137418"/>
                  </a:cubicBezTo>
                  <a:cubicBezTo>
                    <a:pt x="52303" y="143239"/>
                    <a:pt x="3091" y="264947"/>
                    <a:pt x="16320" y="248543"/>
                  </a:cubicBezTo>
                  <a:cubicBezTo>
                    <a:pt x="29549" y="232139"/>
                    <a:pt x="129562" y="28410"/>
                    <a:pt x="143320" y="40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AD6578C3-7877-58C3-4C26-E2EB95F6B54E}"/>
                </a:ext>
              </a:extLst>
            </p:cNvPr>
            <p:cNvSpPr/>
            <p:nvPr/>
          </p:nvSpPr>
          <p:spPr>
            <a:xfrm>
              <a:off x="6638922" y="2441323"/>
              <a:ext cx="117629" cy="235326"/>
            </a:xfrm>
            <a:custGeom>
              <a:avLst/>
              <a:gdLst>
                <a:gd name="connsiteX0" fmla="*/ 3 w 117629"/>
                <a:gd name="connsiteY0" fmla="*/ 252 h 235326"/>
                <a:gd name="connsiteX1" fmla="*/ 79378 w 117629"/>
                <a:gd name="connsiteY1" fmla="*/ 111377 h 235326"/>
                <a:gd name="connsiteX2" fmla="*/ 117478 w 117629"/>
                <a:gd name="connsiteY2" fmla="*/ 235202 h 235326"/>
                <a:gd name="connsiteX3" fmla="*/ 92078 w 117629"/>
                <a:gd name="connsiteY3" fmla="*/ 133602 h 235326"/>
                <a:gd name="connsiteX4" fmla="*/ 76203 w 117629"/>
                <a:gd name="connsiteY4" fmla="*/ 82802 h 235326"/>
                <a:gd name="connsiteX5" fmla="*/ 3 w 117629"/>
                <a:gd name="connsiteY5" fmla="*/ 252 h 23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29" h="235326">
                  <a:moveTo>
                    <a:pt x="3" y="252"/>
                  </a:moveTo>
                  <a:cubicBezTo>
                    <a:pt x="532" y="5015"/>
                    <a:pt x="59799" y="72219"/>
                    <a:pt x="79378" y="111377"/>
                  </a:cubicBezTo>
                  <a:cubicBezTo>
                    <a:pt x="98957" y="150535"/>
                    <a:pt x="115361" y="231498"/>
                    <a:pt x="117478" y="235202"/>
                  </a:cubicBezTo>
                  <a:cubicBezTo>
                    <a:pt x="119595" y="238906"/>
                    <a:pt x="98957" y="159002"/>
                    <a:pt x="92078" y="133602"/>
                  </a:cubicBezTo>
                  <a:cubicBezTo>
                    <a:pt x="85199" y="108202"/>
                    <a:pt x="90490" y="106085"/>
                    <a:pt x="76203" y="82802"/>
                  </a:cubicBezTo>
                  <a:cubicBezTo>
                    <a:pt x="61916" y="59519"/>
                    <a:pt x="-526" y="-4511"/>
                    <a:pt x="3" y="2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5B099B1D-4294-9717-407D-546DDA9C23D4}"/>
                </a:ext>
              </a:extLst>
            </p:cNvPr>
            <p:cNvSpPr/>
            <p:nvPr/>
          </p:nvSpPr>
          <p:spPr>
            <a:xfrm>
              <a:off x="6814347" y="2377841"/>
              <a:ext cx="193086" cy="218760"/>
            </a:xfrm>
            <a:custGeom>
              <a:avLst/>
              <a:gdLst>
                <a:gd name="connsiteX0" fmla="*/ 192878 w 193086"/>
                <a:gd name="connsiteY0" fmla="*/ 234 h 218760"/>
                <a:gd name="connsiteX1" fmla="*/ 50003 w 193086"/>
                <a:gd name="connsiteY1" fmla="*/ 85959 h 218760"/>
                <a:gd name="connsiteX2" fmla="*/ 5553 w 193086"/>
                <a:gd name="connsiteY2" fmla="*/ 216134 h 218760"/>
                <a:gd name="connsiteX3" fmla="*/ 8728 w 193086"/>
                <a:gd name="connsiteY3" fmla="*/ 168509 h 218760"/>
                <a:gd name="connsiteX4" fmla="*/ 15078 w 193086"/>
                <a:gd name="connsiteY4" fmla="*/ 111359 h 218760"/>
                <a:gd name="connsiteX5" fmla="*/ 192878 w 193086"/>
                <a:gd name="connsiteY5" fmla="*/ 234 h 21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86" h="218760">
                  <a:moveTo>
                    <a:pt x="192878" y="234"/>
                  </a:moveTo>
                  <a:cubicBezTo>
                    <a:pt x="198699" y="-3999"/>
                    <a:pt x="81224" y="49976"/>
                    <a:pt x="50003" y="85959"/>
                  </a:cubicBezTo>
                  <a:cubicBezTo>
                    <a:pt x="18782" y="121942"/>
                    <a:pt x="12432" y="202376"/>
                    <a:pt x="5553" y="216134"/>
                  </a:cubicBezTo>
                  <a:cubicBezTo>
                    <a:pt x="-1326" y="229892"/>
                    <a:pt x="7141" y="185971"/>
                    <a:pt x="8728" y="168509"/>
                  </a:cubicBezTo>
                  <a:cubicBezTo>
                    <a:pt x="10315" y="151047"/>
                    <a:pt x="-15614" y="139405"/>
                    <a:pt x="15078" y="111359"/>
                  </a:cubicBezTo>
                  <a:cubicBezTo>
                    <a:pt x="45770" y="83313"/>
                    <a:pt x="187057" y="4467"/>
                    <a:pt x="192878" y="2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8FA8666F-9255-B70F-C8DD-BAC78350DAD8}"/>
                </a:ext>
              </a:extLst>
            </p:cNvPr>
            <p:cNvSpPr/>
            <p:nvPr/>
          </p:nvSpPr>
          <p:spPr>
            <a:xfrm>
              <a:off x="5619611" y="2444750"/>
              <a:ext cx="102753" cy="266700"/>
            </a:xfrm>
            <a:custGeom>
              <a:avLst/>
              <a:gdLst>
                <a:gd name="connsiteX0" fmla="*/ 139 w 102753"/>
                <a:gd name="connsiteY0" fmla="*/ 0 h 266700"/>
                <a:gd name="connsiteX1" fmla="*/ 79514 w 102753"/>
                <a:gd name="connsiteY1" fmla="*/ 114300 h 266700"/>
                <a:gd name="connsiteX2" fmla="*/ 69989 w 102753"/>
                <a:gd name="connsiteY2" fmla="*/ 266700 h 266700"/>
                <a:gd name="connsiteX3" fmla="*/ 101739 w 102753"/>
                <a:gd name="connsiteY3" fmla="*/ 114300 h 266700"/>
                <a:gd name="connsiteX4" fmla="*/ 139 w 102753"/>
                <a:gd name="connsiteY4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53" h="266700">
                  <a:moveTo>
                    <a:pt x="139" y="0"/>
                  </a:moveTo>
                  <a:cubicBezTo>
                    <a:pt x="-3565" y="0"/>
                    <a:pt x="67872" y="69850"/>
                    <a:pt x="79514" y="114300"/>
                  </a:cubicBezTo>
                  <a:cubicBezTo>
                    <a:pt x="91156" y="158750"/>
                    <a:pt x="66285" y="266700"/>
                    <a:pt x="69989" y="266700"/>
                  </a:cubicBezTo>
                  <a:cubicBezTo>
                    <a:pt x="73693" y="266700"/>
                    <a:pt x="109147" y="156104"/>
                    <a:pt x="101739" y="114300"/>
                  </a:cubicBezTo>
                  <a:cubicBezTo>
                    <a:pt x="94331" y="72496"/>
                    <a:pt x="3843" y="0"/>
                    <a:pt x="139" y="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04BEE986-F8EF-E561-15B8-902DDADFAF3E}"/>
                </a:ext>
              </a:extLst>
            </p:cNvPr>
            <p:cNvSpPr/>
            <p:nvPr/>
          </p:nvSpPr>
          <p:spPr>
            <a:xfrm>
              <a:off x="5438612" y="2463786"/>
              <a:ext cx="51058" cy="215278"/>
            </a:xfrm>
            <a:custGeom>
              <a:avLst/>
              <a:gdLst>
                <a:gd name="connsiteX0" fmla="*/ 35088 w 51058"/>
                <a:gd name="connsiteY0" fmla="*/ 14 h 215278"/>
                <a:gd name="connsiteX1" fmla="*/ 16038 w 51058"/>
                <a:gd name="connsiteY1" fmla="*/ 92089 h 215278"/>
                <a:gd name="connsiteX2" fmla="*/ 50963 w 51058"/>
                <a:gd name="connsiteY2" fmla="*/ 212739 h 215278"/>
                <a:gd name="connsiteX3" fmla="*/ 25563 w 51058"/>
                <a:gd name="connsiteY3" fmla="*/ 168289 h 215278"/>
                <a:gd name="connsiteX4" fmla="*/ 163 w 51058"/>
                <a:gd name="connsiteY4" fmla="*/ 98439 h 215278"/>
                <a:gd name="connsiteX5" fmla="*/ 35088 w 51058"/>
                <a:gd name="connsiteY5" fmla="*/ 14 h 2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58" h="215278">
                  <a:moveTo>
                    <a:pt x="35088" y="14"/>
                  </a:moveTo>
                  <a:cubicBezTo>
                    <a:pt x="37734" y="-1044"/>
                    <a:pt x="13392" y="56635"/>
                    <a:pt x="16038" y="92089"/>
                  </a:cubicBezTo>
                  <a:cubicBezTo>
                    <a:pt x="18684" y="127543"/>
                    <a:pt x="49376" y="200039"/>
                    <a:pt x="50963" y="212739"/>
                  </a:cubicBezTo>
                  <a:cubicBezTo>
                    <a:pt x="52550" y="225439"/>
                    <a:pt x="34030" y="187339"/>
                    <a:pt x="25563" y="168289"/>
                  </a:cubicBezTo>
                  <a:cubicBezTo>
                    <a:pt x="17096" y="149239"/>
                    <a:pt x="-1954" y="121722"/>
                    <a:pt x="163" y="98439"/>
                  </a:cubicBezTo>
                  <a:cubicBezTo>
                    <a:pt x="2280" y="75156"/>
                    <a:pt x="32442" y="1072"/>
                    <a:pt x="35088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3DADE470-0D8E-C4EA-A9FB-181C04BB7691}"/>
                </a:ext>
              </a:extLst>
            </p:cNvPr>
            <p:cNvSpPr/>
            <p:nvPr/>
          </p:nvSpPr>
          <p:spPr>
            <a:xfrm>
              <a:off x="7019832" y="2492372"/>
              <a:ext cx="48083" cy="171457"/>
            </a:xfrm>
            <a:custGeom>
              <a:avLst/>
              <a:gdLst>
                <a:gd name="connsiteX0" fmla="*/ 15968 w 48083"/>
                <a:gd name="connsiteY0" fmla="*/ 3 h 171457"/>
                <a:gd name="connsiteX1" fmla="*/ 35018 w 48083"/>
                <a:gd name="connsiteY1" fmla="*/ 92078 h 171457"/>
                <a:gd name="connsiteX2" fmla="*/ 93 w 48083"/>
                <a:gd name="connsiteY2" fmla="*/ 171453 h 171457"/>
                <a:gd name="connsiteX3" fmla="*/ 47718 w 48083"/>
                <a:gd name="connsiteY3" fmla="*/ 95253 h 171457"/>
                <a:gd name="connsiteX4" fmla="*/ 15968 w 48083"/>
                <a:gd name="connsiteY4" fmla="*/ 3 h 17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83" h="171457">
                  <a:moveTo>
                    <a:pt x="15968" y="3"/>
                  </a:moveTo>
                  <a:cubicBezTo>
                    <a:pt x="13851" y="-526"/>
                    <a:pt x="37664" y="63503"/>
                    <a:pt x="35018" y="92078"/>
                  </a:cubicBezTo>
                  <a:cubicBezTo>
                    <a:pt x="32372" y="120653"/>
                    <a:pt x="-2024" y="170924"/>
                    <a:pt x="93" y="171453"/>
                  </a:cubicBezTo>
                  <a:cubicBezTo>
                    <a:pt x="2210" y="171982"/>
                    <a:pt x="43485" y="123828"/>
                    <a:pt x="47718" y="95253"/>
                  </a:cubicBezTo>
                  <a:cubicBezTo>
                    <a:pt x="51951" y="66678"/>
                    <a:pt x="18085" y="532"/>
                    <a:pt x="15968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132CE1D1-F348-F808-2E7C-EF8F4615A09D}"/>
                </a:ext>
              </a:extLst>
            </p:cNvPr>
            <p:cNvSpPr/>
            <p:nvPr/>
          </p:nvSpPr>
          <p:spPr>
            <a:xfrm>
              <a:off x="6972280" y="2771679"/>
              <a:ext cx="47973" cy="219294"/>
            </a:xfrm>
            <a:custGeom>
              <a:avLst/>
              <a:gdLst>
                <a:gd name="connsiteX0" fmla="*/ 12720 w 47973"/>
                <a:gd name="connsiteY0" fmla="*/ 96 h 219294"/>
                <a:gd name="connsiteX1" fmla="*/ 41295 w 47973"/>
                <a:gd name="connsiteY1" fmla="*/ 127096 h 219294"/>
                <a:gd name="connsiteX2" fmla="*/ 20 w 47973"/>
                <a:gd name="connsiteY2" fmla="*/ 219171 h 219294"/>
                <a:gd name="connsiteX3" fmla="*/ 47645 w 47973"/>
                <a:gd name="connsiteY3" fmla="*/ 108046 h 219294"/>
                <a:gd name="connsiteX4" fmla="*/ 12720 w 47973"/>
                <a:gd name="connsiteY4" fmla="*/ 96 h 219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73" h="219294">
                  <a:moveTo>
                    <a:pt x="12720" y="96"/>
                  </a:moveTo>
                  <a:cubicBezTo>
                    <a:pt x="11662" y="3271"/>
                    <a:pt x="43412" y="90584"/>
                    <a:pt x="41295" y="127096"/>
                  </a:cubicBezTo>
                  <a:cubicBezTo>
                    <a:pt x="39178" y="163608"/>
                    <a:pt x="-1038" y="222346"/>
                    <a:pt x="20" y="219171"/>
                  </a:cubicBezTo>
                  <a:cubicBezTo>
                    <a:pt x="1078" y="215996"/>
                    <a:pt x="43412" y="143500"/>
                    <a:pt x="47645" y="108046"/>
                  </a:cubicBezTo>
                  <a:cubicBezTo>
                    <a:pt x="51878" y="72592"/>
                    <a:pt x="13778" y="-3079"/>
                    <a:pt x="12720" y="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C60FC3B3-CAF5-3389-BA59-CE5A43708E66}"/>
                </a:ext>
              </a:extLst>
            </p:cNvPr>
            <p:cNvSpPr/>
            <p:nvPr/>
          </p:nvSpPr>
          <p:spPr>
            <a:xfrm>
              <a:off x="5689577" y="2854323"/>
              <a:ext cx="61524" cy="263593"/>
            </a:xfrm>
            <a:custGeom>
              <a:avLst/>
              <a:gdLst>
                <a:gd name="connsiteX0" fmla="*/ 38123 w 61524"/>
                <a:gd name="connsiteY0" fmla="*/ 2 h 263593"/>
                <a:gd name="connsiteX1" fmla="*/ 15898 w 61524"/>
                <a:gd name="connsiteY1" fmla="*/ 117477 h 263593"/>
                <a:gd name="connsiteX2" fmla="*/ 60348 w 61524"/>
                <a:gd name="connsiteY2" fmla="*/ 260352 h 263593"/>
                <a:gd name="connsiteX3" fmla="*/ 44473 w 61524"/>
                <a:gd name="connsiteY3" fmla="*/ 209552 h 263593"/>
                <a:gd name="connsiteX4" fmla="*/ 23 w 61524"/>
                <a:gd name="connsiteY4" fmla="*/ 120652 h 263593"/>
                <a:gd name="connsiteX5" fmla="*/ 38123 w 61524"/>
                <a:gd name="connsiteY5" fmla="*/ 2 h 26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524" h="263593">
                  <a:moveTo>
                    <a:pt x="38123" y="2"/>
                  </a:moveTo>
                  <a:cubicBezTo>
                    <a:pt x="40769" y="-527"/>
                    <a:pt x="12194" y="74085"/>
                    <a:pt x="15898" y="117477"/>
                  </a:cubicBezTo>
                  <a:cubicBezTo>
                    <a:pt x="19602" y="160869"/>
                    <a:pt x="55585" y="245006"/>
                    <a:pt x="60348" y="260352"/>
                  </a:cubicBezTo>
                  <a:cubicBezTo>
                    <a:pt x="65111" y="275698"/>
                    <a:pt x="54527" y="232835"/>
                    <a:pt x="44473" y="209552"/>
                  </a:cubicBezTo>
                  <a:cubicBezTo>
                    <a:pt x="34419" y="186269"/>
                    <a:pt x="-1035" y="150814"/>
                    <a:pt x="23" y="120652"/>
                  </a:cubicBezTo>
                  <a:cubicBezTo>
                    <a:pt x="1081" y="90490"/>
                    <a:pt x="35477" y="531"/>
                    <a:pt x="38123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881B3214-34C2-E054-DF8E-9390D694FB2E}"/>
                </a:ext>
              </a:extLst>
            </p:cNvPr>
            <p:cNvSpPr/>
            <p:nvPr/>
          </p:nvSpPr>
          <p:spPr>
            <a:xfrm>
              <a:off x="6808929" y="3060249"/>
              <a:ext cx="68140" cy="274023"/>
            </a:xfrm>
            <a:custGeom>
              <a:avLst/>
              <a:gdLst>
                <a:gd name="connsiteX0" fmla="*/ 68121 w 68140"/>
                <a:gd name="connsiteY0" fmla="*/ 451 h 274023"/>
                <a:gd name="connsiteX1" fmla="*/ 7796 w 68140"/>
                <a:gd name="connsiteY1" fmla="*/ 162376 h 274023"/>
                <a:gd name="connsiteX2" fmla="*/ 1446 w 68140"/>
                <a:gd name="connsiteY2" fmla="*/ 273501 h 274023"/>
                <a:gd name="connsiteX3" fmla="*/ 14146 w 68140"/>
                <a:gd name="connsiteY3" fmla="*/ 117926 h 274023"/>
                <a:gd name="connsiteX4" fmla="*/ 68121 w 68140"/>
                <a:gd name="connsiteY4" fmla="*/ 451 h 27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0" h="274023">
                  <a:moveTo>
                    <a:pt x="68121" y="451"/>
                  </a:moveTo>
                  <a:cubicBezTo>
                    <a:pt x="67063" y="7859"/>
                    <a:pt x="18909" y="116868"/>
                    <a:pt x="7796" y="162376"/>
                  </a:cubicBezTo>
                  <a:cubicBezTo>
                    <a:pt x="-3317" y="207884"/>
                    <a:pt x="388" y="280909"/>
                    <a:pt x="1446" y="273501"/>
                  </a:cubicBezTo>
                  <a:cubicBezTo>
                    <a:pt x="2504" y="266093"/>
                    <a:pt x="1975" y="157084"/>
                    <a:pt x="14146" y="117926"/>
                  </a:cubicBezTo>
                  <a:cubicBezTo>
                    <a:pt x="26317" y="78768"/>
                    <a:pt x="69179" y="-6957"/>
                    <a:pt x="68121" y="4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64BE7311-8E55-8F77-F1F6-2362BE0D5B24}"/>
                </a:ext>
              </a:extLst>
            </p:cNvPr>
            <p:cNvSpPr/>
            <p:nvPr/>
          </p:nvSpPr>
          <p:spPr>
            <a:xfrm>
              <a:off x="7111930" y="2406600"/>
              <a:ext cx="35002" cy="171573"/>
            </a:xfrm>
            <a:custGeom>
              <a:avLst/>
              <a:gdLst>
                <a:gd name="connsiteX0" fmla="*/ 6420 w 35002"/>
                <a:gd name="connsiteY0" fmla="*/ 50 h 171573"/>
                <a:gd name="connsiteX1" fmla="*/ 25470 w 35002"/>
                <a:gd name="connsiteY1" fmla="*/ 92125 h 171573"/>
                <a:gd name="connsiteX2" fmla="*/ 70 w 35002"/>
                <a:gd name="connsiteY2" fmla="*/ 171500 h 171573"/>
                <a:gd name="connsiteX3" fmla="*/ 34995 w 35002"/>
                <a:gd name="connsiteY3" fmla="*/ 104825 h 171573"/>
                <a:gd name="connsiteX4" fmla="*/ 6420 w 35002"/>
                <a:gd name="connsiteY4" fmla="*/ 50 h 17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02" h="171573">
                  <a:moveTo>
                    <a:pt x="6420" y="50"/>
                  </a:moveTo>
                  <a:cubicBezTo>
                    <a:pt x="4832" y="-2067"/>
                    <a:pt x="26528" y="63550"/>
                    <a:pt x="25470" y="92125"/>
                  </a:cubicBezTo>
                  <a:cubicBezTo>
                    <a:pt x="24412" y="120700"/>
                    <a:pt x="-1518" y="169383"/>
                    <a:pt x="70" y="171500"/>
                  </a:cubicBezTo>
                  <a:cubicBezTo>
                    <a:pt x="1658" y="173617"/>
                    <a:pt x="34466" y="129696"/>
                    <a:pt x="34995" y="104825"/>
                  </a:cubicBezTo>
                  <a:cubicBezTo>
                    <a:pt x="35524" y="79954"/>
                    <a:pt x="8008" y="2167"/>
                    <a:pt x="6420" y="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E4028063-554A-CA78-66F7-91CB1C930E29}"/>
                </a:ext>
              </a:extLst>
            </p:cNvPr>
            <p:cNvSpPr/>
            <p:nvPr/>
          </p:nvSpPr>
          <p:spPr>
            <a:xfrm>
              <a:off x="5358961" y="2256627"/>
              <a:ext cx="54418" cy="354218"/>
            </a:xfrm>
            <a:custGeom>
              <a:avLst/>
              <a:gdLst>
                <a:gd name="connsiteX0" fmla="*/ 54414 w 54418"/>
                <a:gd name="connsiteY0" fmla="*/ 798 h 354218"/>
                <a:gd name="connsiteX1" fmla="*/ 3614 w 54418"/>
                <a:gd name="connsiteY1" fmla="*/ 118273 h 354218"/>
                <a:gd name="connsiteX2" fmla="*/ 51239 w 54418"/>
                <a:gd name="connsiteY2" fmla="*/ 346873 h 354218"/>
                <a:gd name="connsiteX3" fmla="*/ 32189 w 54418"/>
                <a:gd name="connsiteY3" fmla="*/ 286548 h 354218"/>
                <a:gd name="connsiteX4" fmla="*/ 439 w 54418"/>
                <a:gd name="connsiteY4" fmla="*/ 172248 h 354218"/>
                <a:gd name="connsiteX5" fmla="*/ 54414 w 54418"/>
                <a:gd name="connsiteY5" fmla="*/ 798 h 35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18" h="354218">
                  <a:moveTo>
                    <a:pt x="54414" y="798"/>
                  </a:moveTo>
                  <a:cubicBezTo>
                    <a:pt x="54943" y="-8198"/>
                    <a:pt x="4143" y="60594"/>
                    <a:pt x="3614" y="118273"/>
                  </a:cubicBezTo>
                  <a:cubicBezTo>
                    <a:pt x="3085" y="175952"/>
                    <a:pt x="46477" y="318827"/>
                    <a:pt x="51239" y="346873"/>
                  </a:cubicBezTo>
                  <a:cubicBezTo>
                    <a:pt x="56001" y="374919"/>
                    <a:pt x="40656" y="315652"/>
                    <a:pt x="32189" y="286548"/>
                  </a:cubicBezTo>
                  <a:cubicBezTo>
                    <a:pt x="23722" y="257444"/>
                    <a:pt x="-3794" y="214581"/>
                    <a:pt x="439" y="172248"/>
                  </a:cubicBezTo>
                  <a:cubicBezTo>
                    <a:pt x="4672" y="129915"/>
                    <a:pt x="53885" y="9794"/>
                    <a:pt x="54414" y="7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73DBB702-48D0-CCEE-50D2-1A8E6F242C75}"/>
                </a:ext>
              </a:extLst>
            </p:cNvPr>
            <p:cNvSpPr/>
            <p:nvPr/>
          </p:nvSpPr>
          <p:spPr>
            <a:xfrm>
              <a:off x="6842812" y="3136163"/>
              <a:ext cx="176862" cy="296156"/>
            </a:xfrm>
            <a:custGeom>
              <a:avLst/>
              <a:gdLst>
                <a:gd name="connsiteX0" fmla="*/ 170763 w 176862"/>
                <a:gd name="connsiteY0" fmla="*/ 3912 h 296156"/>
                <a:gd name="connsiteX1" fmla="*/ 50113 w 176862"/>
                <a:gd name="connsiteY1" fmla="*/ 143612 h 296156"/>
                <a:gd name="connsiteX2" fmla="*/ 2488 w 176862"/>
                <a:gd name="connsiteY2" fmla="*/ 296012 h 296156"/>
                <a:gd name="connsiteX3" fmla="*/ 21538 w 176862"/>
                <a:gd name="connsiteY3" fmla="*/ 169012 h 296156"/>
                <a:gd name="connsiteX4" fmla="*/ 145363 w 176862"/>
                <a:gd name="connsiteY4" fmla="*/ 48362 h 296156"/>
                <a:gd name="connsiteX5" fmla="*/ 170763 w 176862"/>
                <a:gd name="connsiteY5" fmla="*/ 3912 h 29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862" h="296156">
                  <a:moveTo>
                    <a:pt x="170763" y="3912"/>
                  </a:moveTo>
                  <a:cubicBezTo>
                    <a:pt x="154888" y="19787"/>
                    <a:pt x="78159" y="94929"/>
                    <a:pt x="50113" y="143612"/>
                  </a:cubicBezTo>
                  <a:cubicBezTo>
                    <a:pt x="22067" y="192295"/>
                    <a:pt x="7250" y="291779"/>
                    <a:pt x="2488" y="296012"/>
                  </a:cubicBezTo>
                  <a:cubicBezTo>
                    <a:pt x="-2274" y="300245"/>
                    <a:pt x="-2274" y="210287"/>
                    <a:pt x="21538" y="169012"/>
                  </a:cubicBezTo>
                  <a:cubicBezTo>
                    <a:pt x="45350" y="127737"/>
                    <a:pt x="121550" y="72704"/>
                    <a:pt x="145363" y="48362"/>
                  </a:cubicBezTo>
                  <a:cubicBezTo>
                    <a:pt x="169175" y="24020"/>
                    <a:pt x="186638" y="-11963"/>
                    <a:pt x="170763" y="39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0BA70E61-F1CB-2C45-FAC4-0AECE0C799AF}"/>
                </a:ext>
              </a:extLst>
            </p:cNvPr>
            <p:cNvSpPr/>
            <p:nvPr/>
          </p:nvSpPr>
          <p:spPr>
            <a:xfrm>
              <a:off x="5885744" y="3393718"/>
              <a:ext cx="194469" cy="372042"/>
            </a:xfrm>
            <a:custGeom>
              <a:avLst/>
              <a:gdLst>
                <a:gd name="connsiteX0" fmla="*/ 706 w 194469"/>
                <a:gd name="connsiteY0" fmla="*/ 357 h 372042"/>
                <a:gd name="connsiteX1" fmla="*/ 149931 w 194469"/>
                <a:gd name="connsiteY1" fmla="*/ 282932 h 372042"/>
                <a:gd name="connsiteX2" fmla="*/ 194381 w 194469"/>
                <a:gd name="connsiteY2" fmla="*/ 371832 h 372042"/>
                <a:gd name="connsiteX3" fmla="*/ 159456 w 194469"/>
                <a:gd name="connsiteY3" fmla="*/ 305157 h 372042"/>
                <a:gd name="connsiteX4" fmla="*/ 95956 w 194469"/>
                <a:gd name="connsiteY4" fmla="*/ 225782 h 372042"/>
                <a:gd name="connsiteX5" fmla="*/ 706 w 194469"/>
                <a:gd name="connsiteY5" fmla="*/ 357 h 37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69" h="372042">
                  <a:moveTo>
                    <a:pt x="706" y="357"/>
                  </a:moveTo>
                  <a:cubicBezTo>
                    <a:pt x="9702" y="9882"/>
                    <a:pt x="117652" y="221020"/>
                    <a:pt x="149931" y="282932"/>
                  </a:cubicBezTo>
                  <a:cubicBezTo>
                    <a:pt x="182210" y="344844"/>
                    <a:pt x="192794" y="368128"/>
                    <a:pt x="194381" y="371832"/>
                  </a:cubicBezTo>
                  <a:cubicBezTo>
                    <a:pt x="195968" y="375536"/>
                    <a:pt x="175860" y="329499"/>
                    <a:pt x="159456" y="305157"/>
                  </a:cubicBezTo>
                  <a:cubicBezTo>
                    <a:pt x="143052" y="280815"/>
                    <a:pt x="120827" y="277111"/>
                    <a:pt x="95956" y="225782"/>
                  </a:cubicBezTo>
                  <a:cubicBezTo>
                    <a:pt x="71085" y="174453"/>
                    <a:pt x="-8290" y="-9168"/>
                    <a:pt x="706" y="3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A1B5FD41-865F-95BB-C197-351DAE3831FA}"/>
                </a:ext>
              </a:extLst>
            </p:cNvPr>
            <p:cNvSpPr/>
            <p:nvPr/>
          </p:nvSpPr>
          <p:spPr>
            <a:xfrm>
              <a:off x="6456584" y="3630330"/>
              <a:ext cx="395895" cy="387377"/>
            </a:xfrm>
            <a:custGeom>
              <a:avLst/>
              <a:gdLst>
                <a:gd name="connsiteX0" fmla="*/ 395066 w 395895"/>
                <a:gd name="connsiteY0" fmla="*/ 1870 h 387377"/>
                <a:gd name="connsiteX1" fmla="*/ 217266 w 395895"/>
                <a:gd name="connsiteY1" fmla="*/ 157445 h 387377"/>
                <a:gd name="connsiteX2" fmla="*/ 141066 w 395895"/>
                <a:gd name="connsiteY2" fmla="*/ 259045 h 387377"/>
                <a:gd name="connsiteX3" fmla="*/ 223616 w 395895"/>
                <a:gd name="connsiteY3" fmla="*/ 163795 h 387377"/>
                <a:gd name="connsiteX4" fmla="*/ 4541 w 395895"/>
                <a:gd name="connsiteY4" fmla="*/ 382870 h 387377"/>
                <a:gd name="connsiteX5" fmla="*/ 87091 w 395895"/>
                <a:gd name="connsiteY5" fmla="*/ 303495 h 387377"/>
                <a:gd name="connsiteX6" fmla="*/ 226791 w 395895"/>
                <a:gd name="connsiteY6" fmla="*/ 205070 h 387377"/>
                <a:gd name="connsiteX7" fmla="*/ 137891 w 395895"/>
                <a:gd name="connsiteY7" fmla="*/ 271745 h 387377"/>
                <a:gd name="connsiteX8" fmla="*/ 395066 w 395895"/>
                <a:gd name="connsiteY8" fmla="*/ 1870 h 38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895" h="387377">
                  <a:moveTo>
                    <a:pt x="395066" y="1870"/>
                  </a:moveTo>
                  <a:cubicBezTo>
                    <a:pt x="408295" y="-17180"/>
                    <a:pt x="259599" y="114583"/>
                    <a:pt x="217266" y="157445"/>
                  </a:cubicBezTo>
                  <a:cubicBezTo>
                    <a:pt x="174933" y="200307"/>
                    <a:pt x="140008" y="257987"/>
                    <a:pt x="141066" y="259045"/>
                  </a:cubicBezTo>
                  <a:cubicBezTo>
                    <a:pt x="142124" y="260103"/>
                    <a:pt x="246370" y="143158"/>
                    <a:pt x="223616" y="163795"/>
                  </a:cubicBezTo>
                  <a:cubicBezTo>
                    <a:pt x="200862" y="184432"/>
                    <a:pt x="27295" y="359587"/>
                    <a:pt x="4541" y="382870"/>
                  </a:cubicBezTo>
                  <a:cubicBezTo>
                    <a:pt x="-18213" y="406153"/>
                    <a:pt x="50049" y="333128"/>
                    <a:pt x="87091" y="303495"/>
                  </a:cubicBezTo>
                  <a:cubicBezTo>
                    <a:pt x="124133" y="273862"/>
                    <a:pt x="218324" y="210362"/>
                    <a:pt x="226791" y="205070"/>
                  </a:cubicBezTo>
                  <a:cubicBezTo>
                    <a:pt x="235258" y="199778"/>
                    <a:pt x="110904" y="303495"/>
                    <a:pt x="137891" y="271745"/>
                  </a:cubicBezTo>
                  <a:cubicBezTo>
                    <a:pt x="164878" y="239995"/>
                    <a:pt x="381837" y="20920"/>
                    <a:pt x="395066" y="18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A72C1DA8-2B7E-2453-F647-116F3394A093}"/>
                </a:ext>
              </a:extLst>
            </p:cNvPr>
            <p:cNvSpPr/>
            <p:nvPr/>
          </p:nvSpPr>
          <p:spPr>
            <a:xfrm>
              <a:off x="5847882" y="3603528"/>
              <a:ext cx="470248" cy="365146"/>
            </a:xfrm>
            <a:custGeom>
              <a:avLst/>
              <a:gdLst>
                <a:gd name="connsiteX0" fmla="*/ 468 w 470248"/>
                <a:gd name="connsiteY0" fmla="*/ 97 h 365146"/>
                <a:gd name="connsiteX1" fmla="*/ 51268 w 470248"/>
                <a:gd name="connsiteY1" fmla="*/ 130272 h 365146"/>
                <a:gd name="connsiteX2" fmla="*/ 194143 w 470248"/>
                <a:gd name="connsiteY2" fmla="*/ 289022 h 365146"/>
                <a:gd name="connsiteX3" fmla="*/ 159218 w 470248"/>
                <a:gd name="connsiteY3" fmla="*/ 276322 h 365146"/>
                <a:gd name="connsiteX4" fmla="*/ 464018 w 470248"/>
                <a:gd name="connsiteY4" fmla="*/ 362047 h 365146"/>
                <a:gd name="connsiteX5" fmla="*/ 352893 w 470248"/>
                <a:gd name="connsiteY5" fmla="*/ 342997 h 365146"/>
                <a:gd name="connsiteX6" fmla="*/ 213193 w 470248"/>
                <a:gd name="connsiteY6" fmla="*/ 311247 h 365146"/>
                <a:gd name="connsiteX7" fmla="*/ 127468 w 470248"/>
                <a:gd name="connsiteY7" fmla="*/ 254097 h 365146"/>
                <a:gd name="connsiteX8" fmla="*/ 32218 w 470248"/>
                <a:gd name="connsiteY8" fmla="*/ 111222 h 365146"/>
                <a:gd name="connsiteX9" fmla="*/ 468 w 470248"/>
                <a:gd name="connsiteY9" fmla="*/ 97 h 365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248" h="365146">
                  <a:moveTo>
                    <a:pt x="468" y="97"/>
                  </a:moveTo>
                  <a:cubicBezTo>
                    <a:pt x="3643" y="3272"/>
                    <a:pt x="18989" y="82118"/>
                    <a:pt x="51268" y="130272"/>
                  </a:cubicBezTo>
                  <a:cubicBezTo>
                    <a:pt x="83547" y="178426"/>
                    <a:pt x="176151" y="264680"/>
                    <a:pt x="194143" y="289022"/>
                  </a:cubicBezTo>
                  <a:cubicBezTo>
                    <a:pt x="212135" y="313364"/>
                    <a:pt x="114239" y="264151"/>
                    <a:pt x="159218" y="276322"/>
                  </a:cubicBezTo>
                  <a:cubicBezTo>
                    <a:pt x="204197" y="288493"/>
                    <a:pt x="431739" y="350935"/>
                    <a:pt x="464018" y="362047"/>
                  </a:cubicBezTo>
                  <a:cubicBezTo>
                    <a:pt x="496297" y="373160"/>
                    <a:pt x="394697" y="351464"/>
                    <a:pt x="352893" y="342997"/>
                  </a:cubicBezTo>
                  <a:cubicBezTo>
                    <a:pt x="311089" y="334530"/>
                    <a:pt x="250764" y="326064"/>
                    <a:pt x="213193" y="311247"/>
                  </a:cubicBezTo>
                  <a:cubicBezTo>
                    <a:pt x="175622" y="296430"/>
                    <a:pt x="157630" y="287434"/>
                    <a:pt x="127468" y="254097"/>
                  </a:cubicBezTo>
                  <a:cubicBezTo>
                    <a:pt x="97306" y="220760"/>
                    <a:pt x="53914" y="150380"/>
                    <a:pt x="32218" y="111222"/>
                  </a:cubicBezTo>
                  <a:cubicBezTo>
                    <a:pt x="10522" y="72064"/>
                    <a:pt x="-2707" y="-3078"/>
                    <a:pt x="468" y="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E368042C-C306-D812-704B-BFD5F4316872}"/>
                </a:ext>
              </a:extLst>
            </p:cNvPr>
            <p:cNvSpPr/>
            <p:nvPr/>
          </p:nvSpPr>
          <p:spPr>
            <a:xfrm>
              <a:off x="7156392" y="2298584"/>
              <a:ext cx="70342" cy="616210"/>
            </a:xfrm>
            <a:custGeom>
              <a:avLst/>
              <a:gdLst>
                <a:gd name="connsiteX0" fmla="*/ 19108 w 70342"/>
                <a:gd name="connsiteY0" fmla="*/ 116 h 616210"/>
                <a:gd name="connsiteX1" fmla="*/ 57208 w 70342"/>
                <a:gd name="connsiteY1" fmla="*/ 311266 h 616210"/>
                <a:gd name="connsiteX2" fmla="*/ 58 w 70342"/>
                <a:gd name="connsiteY2" fmla="*/ 616066 h 616210"/>
                <a:gd name="connsiteX3" fmla="*/ 69908 w 70342"/>
                <a:gd name="connsiteY3" fmla="*/ 346191 h 616210"/>
                <a:gd name="connsiteX4" fmla="*/ 19108 w 70342"/>
                <a:gd name="connsiteY4" fmla="*/ 116 h 61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42" h="616210">
                  <a:moveTo>
                    <a:pt x="19108" y="116"/>
                  </a:moveTo>
                  <a:cubicBezTo>
                    <a:pt x="16991" y="-5705"/>
                    <a:pt x="60383" y="208608"/>
                    <a:pt x="57208" y="311266"/>
                  </a:cubicBezTo>
                  <a:cubicBezTo>
                    <a:pt x="54033" y="413924"/>
                    <a:pt x="-2059" y="610245"/>
                    <a:pt x="58" y="616066"/>
                  </a:cubicBezTo>
                  <a:cubicBezTo>
                    <a:pt x="2175" y="621887"/>
                    <a:pt x="64087" y="449908"/>
                    <a:pt x="69908" y="346191"/>
                  </a:cubicBezTo>
                  <a:cubicBezTo>
                    <a:pt x="75729" y="242474"/>
                    <a:pt x="21225" y="5937"/>
                    <a:pt x="19108" y="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4A167738-4098-E15C-9AF6-E114321C9866}"/>
                </a:ext>
              </a:extLst>
            </p:cNvPr>
            <p:cNvSpPr/>
            <p:nvPr/>
          </p:nvSpPr>
          <p:spPr>
            <a:xfrm>
              <a:off x="5315670" y="2390087"/>
              <a:ext cx="159783" cy="427604"/>
            </a:xfrm>
            <a:custGeom>
              <a:avLst/>
              <a:gdLst>
                <a:gd name="connsiteX0" fmla="*/ 8805 w 159783"/>
                <a:gd name="connsiteY0" fmla="*/ 688 h 427604"/>
                <a:gd name="connsiteX1" fmla="*/ 11980 w 159783"/>
                <a:gd name="connsiteY1" fmla="*/ 124513 h 427604"/>
                <a:gd name="connsiteX2" fmla="*/ 154855 w 159783"/>
                <a:gd name="connsiteY2" fmla="*/ 419788 h 427604"/>
                <a:gd name="connsiteX3" fmla="*/ 116755 w 159783"/>
                <a:gd name="connsiteY3" fmla="*/ 327713 h 427604"/>
                <a:gd name="connsiteX4" fmla="*/ 18330 w 159783"/>
                <a:gd name="connsiteY4" fmla="*/ 172138 h 427604"/>
                <a:gd name="connsiteX5" fmla="*/ 8805 w 159783"/>
                <a:gd name="connsiteY5" fmla="*/ 688 h 42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783" h="427604">
                  <a:moveTo>
                    <a:pt x="8805" y="688"/>
                  </a:moveTo>
                  <a:cubicBezTo>
                    <a:pt x="7747" y="-7249"/>
                    <a:pt x="-12362" y="54663"/>
                    <a:pt x="11980" y="124513"/>
                  </a:cubicBezTo>
                  <a:cubicBezTo>
                    <a:pt x="36322" y="194363"/>
                    <a:pt x="137393" y="385921"/>
                    <a:pt x="154855" y="419788"/>
                  </a:cubicBezTo>
                  <a:cubicBezTo>
                    <a:pt x="172318" y="453655"/>
                    <a:pt x="139509" y="368988"/>
                    <a:pt x="116755" y="327713"/>
                  </a:cubicBezTo>
                  <a:cubicBezTo>
                    <a:pt x="94001" y="286438"/>
                    <a:pt x="35263" y="221880"/>
                    <a:pt x="18330" y="172138"/>
                  </a:cubicBezTo>
                  <a:cubicBezTo>
                    <a:pt x="1397" y="122396"/>
                    <a:pt x="9863" y="8625"/>
                    <a:pt x="8805" y="6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6B3B3A86-000D-8568-ED7B-A6D3C68D7170}"/>
                </a:ext>
              </a:extLst>
            </p:cNvPr>
            <p:cNvSpPr/>
            <p:nvPr/>
          </p:nvSpPr>
          <p:spPr>
            <a:xfrm>
              <a:off x="5587942" y="2530314"/>
              <a:ext cx="41353" cy="190835"/>
            </a:xfrm>
            <a:custGeom>
              <a:avLst/>
              <a:gdLst>
                <a:gd name="connsiteX0" fmla="*/ 58 w 41353"/>
                <a:gd name="connsiteY0" fmla="*/ 161 h 190835"/>
                <a:gd name="connsiteX1" fmla="*/ 31808 w 41353"/>
                <a:gd name="connsiteY1" fmla="*/ 89061 h 190835"/>
                <a:gd name="connsiteX2" fmla="*/ 12758 w 41353"/>
                <a:gd name="connsiteY2" fmla="*/ 190661 h 190835"/>
                <a:gd name="connsiteX3" fmla="*/ 41333 w 41353"/>
                <a:gd name="connsiteY3" fmla="*/ 111286 h 190835"/>
                <a:gd name="connsiteX4" fmla="*/ 58 w 41353"/>
                <a:gd name="connsiteY4" fmla="*/ 161 h 19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53" h="190835">
                  <a:moveTo>
                    <a:pt x="58" y="161"/>
                  </a:moveTo>
                  <a:cubicBezTo>
                    <a:pt x="-1529" y="-3543"/>
                    <a:pt x="29691" y="57311"/>
                    <a:pt x="31808" y="89061"/>
                  </a:cubicBezTo>
                  <a:cubicBezTo>
                    <a:pt x="33925" y="120811"/>
                    <a:pt x="11171" y="186957"/>
                    <a:pt x="12758" y="190661"/>
                  </a:cubicBezTo>
                  <a:cubicBezTo>
                    <a:pt x="14345" y="194365"/>
                    <a:pt x="40275" y="138273"/>
                    <a:pt x="41333" y="111286"/>
                  </a:cubicBezTo>
                  <a:cubicBezTo>
                    <a:pt x="42391" y="84299"/>
                    <a:pt x="1645" y="3865"/>
                    <a:pt x="58" y="1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FFDB2FCC-E04E-9F9D-53C4-8F9F44B48644}"/>
                </a:ext>
              </a:extLst>
            </p:cNvPr>
            <p:cNvSpPr/>
            <p:nvPr/>
          </p:nvSpPr>
          <p:spPr>
            <a:xfrm>
              <a:off x="5794339" y="2378072"/>
              <a:ext cx="168342" cy="95316"/>
            </a:xfrm>
            <a:custGeom>
              <a:avLst/>
              <a:gdLst>
                <a:gd name="connsiteX0" fmla="*/ 168311 w 168342"/>
                <a:gd name="connsiteY0" fmla="*/ 3 h 95316"/>
                <a:gd name="connsiteX1" fmla="*/ 82586 w 168342"/>
                <a:gd name="connsiteY1" fmla="*/ 79378 h 95316"/>
                <a:gd name="connsiteX2" fmla="*/ 36 w 168342"/>
                <a:gd name="connsiteY2" fmla="*/ 95253 h 95316"/>
                <a:gd name="connsiteX3" fmla="*/ 73061 w 168342"/>
                <a:gd name="connsiteY3" fmla="*/ 82553 h 95316"/>
                <a:gd name="connsiteX4" fmla="*/ 168311 w 168342"/>
                <a:gd name="connsiteY4" fmla="*/ 3 h 9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342" h="95316">
                  <a:moveTo>
                    <a:pt x="168311" y="3"/>
                  </a:moveTo>
                  <a:cubicBezTo>
                    <a:pt x="169898" y="-526"/>
                    <a:pt x="110632" y="63503"/>
                    <a:pt x="82586" y="79378"/>
                  </a:cubicBezTo>
                  <a:cubicBezTo>
                    <a:pt x="54540" y="95253"/>
                    <a:pt x="1623" y="94724"/>
                    <a:pt x="36" y="95253"/>
                  </a:cubicBezTo>
                  <a:cubicBezTo>
                    <a:pt x="-1551" y="95782"/>
                    <a:pt x="49249" y="93136"/>
                    <a:pt x="73061" y="82553"/>
                  </a:cubicBezTo>
                  <a:cubicBezTo>
                    <a:pt x="96873" y="71970"/>
                    <a:pt x="166724" y="532"/>
                    <a:pt x="168311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114C7BA9-2639-4A82-5C3C-0FD4E416FB6C}"/>
                </a:ext>
              </a:extLst>
            </p:cNvPr>
            <p:cNvSpPr/>
            <p:nvPr/>
          </p:nvSpPr>
          <p:spPr>
            <a:xfrm>
              <a:off x="5626072" y="2844443"/>
              <a:ext cx="92754" cy="402609"/>
            </a:xfrm>
            <a:custGeom>
              <a:avLst/>
              <a:gdLst>
                <a:gd name="connsiteX0" fmla="*/ 28603 w 92754"/>
                <a:gd name="connsiteY0" fmla="*/ 357 h 402609"/>
                <a:gd name="connsiteX1" fmla="*/ 3203 w 92754"/>
                <a:gd name="connsiteY1" fmla="*/ 127357 h 402609"/>
                <a:gd name="connsiteX2" fmla="*/ 92103 w 92754"/>
                <a:gd name="connsiteY2" fmla="*/ 400407 h 402609"/>
                <a:gd name="connsiteX3" fmla="*/ 41303 w 92754"/>
                <a:gd name="connsiteY3" fmla="*/ 251182 h 402609"/>
                <a:gd name="connsiteX4" fmla="*/ 28 w 92754"/>
                <a:gd name="connsiteY4" fmla="*/ 162282 h 402609"/>
                <a:gd name="connsiteX5" fmla="*/ 28603 w 92754"/>
                <a:gd name="connsiteY5" fmla="*/ 357 h 402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54" h="402609">
                  <a:moveTo>
                    <a:pt x="28603" y="357"/>
                  </a:moveTo>
                  <a:cubicBezTo>
                    <a:pt x="29132" y="-5464"/>
                    <a:pt x="-7380" y="60682"/>
                    <a:pt x="3203" y="127357"/>
                  </a:cubicBezTo>
                  <a:cubicBezTo>
                    <a:pt x="13786" y="194032"/>
                    <a:pt x="85753" y="379770"/>
                    <a:pt x="92103" y="400407"/>
                  </a:cubicBezTo>
                  <a:cubicBezTo>
                    <a:pt x="98453" y="421044"/>
                    <a:pt x="56649" y="290869"/>
                    <a:pt x="41303" y="251182"/>
                  </a:cubicBezTo>
                  <a:cubicBezTo>
                    <a:pt x="25957" y="211495"/>
                    <a:pt x="1086" y="199853"/>
                    <a:pt x="28" y="162282"/>
                  </a:cubicBezTo>
                  <a:cubicBezTo>
                    <a:pt x="-1030" y="124711"/>
                    <a:pt x="28074" y="6178"/>
                    <a:pt x="28603" y="3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3C59DE2E-7C1E-D7FB-540D-DC21D0BCC99D}"/>
                </a:ext>
              </a:extLst>
            </p:cNvPr>
            <p:cNvSpPr/>
            <p:nvPr/>
          </p:nvSpPr>
          <p:spPr>
            <a:xfrm>
              <a:off x="6895397" y="2418643"/>
              <a:ext cx="156504" cy="362793"/>
            </a:xfrm>
            <a:custGeom>
              <a:avLst/>
              <a:gdLst>
                <a:gd name="connsiteX0" fmla="*/ 156278 w 156504"/>
                <a:gd name="connsiteY0" fmla="*/ 707 h 362793"/>
                <a:gd name="connsiteX1" fmla="*/ 48328 w 156504"/>
                <a:gd name="connsiteY1" fmla="*/ 83257 h 362793"/>
                <a:gd name="connsiteX2" fmla="*/ 10228 w 156504"/>
                <a:gd name="connsiteY2" fmla="*/ 226132 h 362793"/>
                <a:gd name="connsiteX3" fmla="*/ 3878 w 156504"/>
                <a:gd name="connsiteY3" fmla="*/ 178507 h 362793"/>
                <a:gd name="connsiteX4" fmla="*/ 3878 w 156504"/>
                <a:gd name="connsiteY4" fmla="*/ 362657 h 362793"/>
                <a:gd name="connsiteX5" fmla="*/ 3878 w 156504"/>
                <a:gd name="connsiteY5" fmla="*/ 207082 h 362793"/>
                <a:gd name="connsiteX6" fmla="*/ 16578 w 156504"/>
                <a:gd name="connsiteY6" fmla="*/ 127707 h 362793"/>
                <a:gd name="connsiteX7" fmla="*/ 156278 w 156504"/>
                <a:gd name="connsiteY7" fmla="*/ 707 h 36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504" h="362793">
                  <a:moveTo>
                    <a:pt x="156278" y="707"/>
                  </a:moveTo>
                  <a:cubicBezTo>
                    <a:pt x="161570" y="-6701"/>
                    <a:pt x="72670" y="45686"/>
                    <a:pt x="48328" y="83257"/>
                  </a:cubicBezTo>
                  <a:cubicBezTo>
                    <a:pt x="23986" y="120828"/>
                    <a:pt x="17636" y="210257"/>
                    <a:pt x="10228" y="226132"/>
                  </a:cubicBezTo>
                  <a:cubicBezTo>
                    <a:pt x="2820" y="242007"/>
                    <a:pt x="4936" y="155753"/>
                    <a:pt x="3878" y="178507"/>
                  </a:cubicBezTo>
                  <a:cubicBezTo>
                    <a:pt x="2820" y="201261"/>
                    <a:pt x="3878" y="362657"/>
                    <a:pt x="3878" y="362657"/>
                  </a:cubicBezTo>
                  <a:cubicBezTo>
                    <a:pt x="3878" y="367419"/>
                    <a:pt x="1761" y="246240"/>
                    <a:pt x="3878" y="207082"/>
                  </a:cubicBezTo>
                  <a:cubicBezTo>
                    <a:pt x="5995" y="167924"/>
                    <a:pt x="-12526" y="167924"/>
                    <a:pt x="16578" y="127707"/>
                  </a:cubicBezTo>
                  <a:cubicBezTo>
                    <a:pt x="45682" y="87490"/>
                    <a:pt x="150986" y="8115"/>
                    <a:pt x="156278" y="7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025F2DEF-929C-1FC3-D17B-075159745D0B}"/>
                </a:ext>
              </a:extLst>
            </p:cNvPr>
            <p:cNvSpPr/>
            <p:nvPr/>
          </p:nvSpPr>
          <p:spPr>
            <a:xfrm>
              <a:off x="5990931" y="1755719"/>
              <a:ext cx="101776" cy="444308"/>
            </a:xfrm>
            <a:custGeom>
              <a:avLst/>
              <a:gdLst>
                <a:gd name="connsiteX0" fmla="*/ 294 w 101776"/>
                <a:gd name="connsiteY0" fmla="*/ 56 h 444308"/>
                <a:gd name="connsiteX1" fmla="*/ 63794 w 101776"/>
                <a:gd name="connsiteY1" fmla="*/ 130231 h 444308"/>
                <a:gd name="connsiteX2" fmla="*/ 98719 w 101776"/>
                <a:gd name="connsiteY2" fmla="*/ 254056 h 444308"/>
                <a:gd name="connsiteX3" fmla="*/ 98719 w 101776"/>
                <a:gd name="connsiteY3" fmla="*/ 215956 h 444308"/>
                <a:gd name="connsiteX4" fmla="*/ 98719 w 101776"/>
                <a:gd name="connsiteY4" fmla="*/ 301681 h 444308"/>
                <a:gd name="connsiteX5" fmla="*/ 57444 w 101776"/>
                <a:gd name="connsiteY5" fmla="*/ 441381 h 444308"/>
                <a:gd name="connsiteX6" fmla="*/ 60619 w 101776"/>
                <a:gd name="connsiteY6" fmla="*/ 374706 h 444308"/>
                <a:gd name="connsiteX7" fmla="*/ 16169 w 101776"/>
                <a:gd name="connsiteY7" fmla="*/ 127056 h 444308"/>
                <a:gd name="connsiteX8" fmla="*/ 38394 w 101776"/>
                <a:gd name="connsiteY8" fmla="*/ 146106 h 444308"/>
                <a:gd name="connsiteX9" fmla="*/ 294 w 101776"/>
                <a:gd name="connsiteY9" fmla="*/ 56 h 44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776" h="444308">
                  <a:moveTo>
                    <a:pt x="294" y="56"/>
                  </a:moveTo>
                  <a:cubicBezTo>
                    <a:pt x="4527" y="-2590"/>
                    <a:pt x="47390" y="87898"/>
                    <a:pt x="63794" y="130231"/>
                  </a:cubicBezTo>
                  <a:cubicBezTo>
                    <a:pt x="80198" y="172564"/>
                    <a:pt x="92898" y="239769"/>
                    <a:pt x="98719" y="254056"/>
                  </a:cubicBezTo>
                  <a:cubicBezTo>
                    <a:pt x="104540" y="268343"/>
                    <a:pt x="98719" y="215956"/>
                    <a:pt x="98719" y="215956"/>
                  </a:cubicBezTo>
                  <a:cubicBezTo>
                    <a:pt x="98719" y="223893"/>
                    <a:pt x="105598" y="264110"/>
                    <a:pt x="98719" y="301681"/>
                  </a:cubicBezTo>
                  <a:cubicBezTo>
                    <a:pt x="91840" y="339252"/>
                    <a:pt x="63794" y="429210"/>
                    <a:pt x="57444" y="441381"/>
                  </a:cubicBezTo>
                  <a:cubicBezTo>
                    <a:pt x="51094" y="453552"/>
                    <a:pt x="67498" y="427094"/>
                    <a:pt x="60619" y="374706"/>
                  </a:cubicBezTo>
                  <a:cubicBezTo>
                    <a:pt x="53740" y="322319"/>
                    <a:pt x="19873" y="165156"/>
                    <a:pt x="16169" y="127056"/>
                  </a:cubicBezTo>
                  <a:cubicBezTo>
                    <a:pt x="12465" y="88956"/>
                    <a:pt x="37865" y="162510"/>
                    <a:pt x="38394" y="146106"/>
                  </a:cubicBezTo>
                  <a:cubicBezTo>
                    <a:pt x="38923" y="129702"/>
                    <a:pt x="-3939" y="2702"/>
                    <a:pt x="294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267D0701-4952-7D41-1C35-75A804CD9A53}"/>
                </a:ext>
              </a:extLst>
            </p:cNvPr>
            <p:cNvSpPr/>
            <p:nvPr/>
          </p:nvSpPr>
          <p:spPr>
            <a:xfrm>
              <a:off x="5558991" y="1686041"/>
              <a:ext cx="439315" cy="92590"/>
            </a:xfrm>
            <a:custGeom>
              <a:avLst/>
              <a:gdLst>
                <a:gd name="connsiteX0" fmla="*/ 434 w 439315"/>
                <a:gd name="connsiteY0" fmla="*/ 50684 h 92590"/>
                <a:gd name="connsiteX1" fmla="*/ 146484 w 439315"/>
                <a:gd name="connsiteY1" fmla="*/ 3059 h 92590"/>
                <a:gd name="connsiteX2" fmla="*/ 308409 w 439315"/>
                <a:gd name="connsiteY2" fmla="*/ 6234 h 92590"/>
                <a:gd name="connsiteX3" fmla="*/ 276659 w 439315"/>
                <a:gd name="connsiteY3" fmla="*/ 6234 h 92590"/>
                <a:gd name="connsiteX4" fmla="*/ 438584 w 439315"/>
                <a:gd name="connsiteY4" fmla="*/ 91959 h 92590"/>
                <a:gd name="connsiteX5" fmla="*/ 330634 w 439315"/>
                <a:gd name="connsiteY5" fmla="*/ 44334 h 92590"/>
                <a:gd name="connsiteX6" fmla="*/ 194109 w 439315"/>
                <a:gd name="connsiteY6" fmla="*/ 28459 h 92590"/>
                <a:gd name="connsiteX7" fmla="*/ 434 w 439315"/>
                <a:gd name="connsiteY7" fmla="*/ 50684 h 9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315" h="92590">
                  <a:moveTo>
                    <a:pt x="434" y="50684"/>
                  </a:moveTo>
                  <a:cubicBezTo>
                    <a:pt x="-7503" y="46451"/>
                    <a:pt x="95155" y="10467"/>
                    <a:pt x="146484" y="3059"/>
                  </a:cubicBezTo>
                  <a:cubicBezTo>
                    <a:pt x="197813" y="-4349"/>
                    <a:pt x="286713" y="5705"/>
                    <a:pt x="308409" y="6234"/>
                  </a:cubicBezTo>
                  <a:cubicBezTo>
                    <a:pt x="330105" y="6763"/>
                    <a:pt x="254963" y="-8054"/>
                    <a:pt x="276659" y="6234"/>
                  </a:cubicBezTo>
                  <a:cubicBezTo>
                    <a:pt x="298355" y="20521"/>
                    <a:pt x="429588" y="85609"/>
                    <a:pt x="438584" y="91959"/>
                  </a:cubicBezTo>
                  <a:cubicBezTo>
                    <a:pt x="447580" y="98309"/>
                    <a:pt x="371380" y="54917"/>
                    <a:pt x="330634" y="44334"/>
                  </a:cubicBezTo>
                  <a:cubicBezTo>
                    <a:pt x="289888" y="33751"/>
                    <a:pt x="246496" y="28459"/>
                    <a:pt x="194109" y="28459"/>
                  </a:cubicBezTo>
                  <a:cubicBezTo>
                    <a:pt x="141722" y="28459"/>
                    <a:pt x="8371" y="54917"/>
                    <a:pt x="434" y="506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E7C656D3-AA51-0401-02B9-360FE32382BE}"/>
                </a:ext>
              </a:extLst>
            </p:cNvPr>
            <p:cNvSpPr/>
            <p:nvPr/>
          </p:nvSpPr>
          <p:spPr>
            <a:xfrm>
              <a:off x="5377701" y="1727170"/>
              <a:ext cx="210486" cy="468122"/>
            </a:xfrm>
            <a:custGeom>
              <a:avLst/>
              <a:gdLst>
                <a:gd name="connsiteX0" fmla="*/ 210299 w 210486"/>
                <a:gd name="connsiteY0" fmla="*/ 30 h 468122"/>
                <a:gd name="connsiteX1" fmla="*/ 51549 w 210486"/>
                <a:gd name="connsiteY1" fmla="*/ 155605 h 468122"/>
                <a:gd name="connsiteX2" fmla="*/ 13449 w 210486"/>
                <a:gd name="connsiteY2" fmla="*/ 285780 h 468122"/>
                <a:gd name="connsiteX3" fmla="*/ 16624 w 210486"/>
                <a:gd name="connsiteY3" fmla="*/ 254030 h 468122"/>
                <a:gd name="connsiteX4" fmla="*/ 16624 w 210486"/>
                <a:gd name="connsiteY4" fmla="*/ 358805 h 468122"/>
                <a:gd name="connsiteX5" fmla="*/ 13449 w 210486"/>
                <a:gd name="connsiteY5" fmla="*/ 466755 h 468122"/>
                <a:gd name="connsiteX6" fmla="*/ 10274 w 210486"/>
                <a:gd name="connsiteY6" fmla="*/ 409605 h 468122"/>
                <a:gd name="connsiteX7" fmla="*/ 749 w 210486"/>
                <a:gd name="connsiteY7" fmla="*/ 266730 h 468122"/>
                <a:gd name="connsiteX8" fmla="*/ 32499 w 210486"/>
                <a:gd name="connsiteY8" fmla="*/ 120680 h 468122"/>
                <a:gd name="connsiteX9" fmla="*/ 16624 w 210486"/>
                <a:gd name="connsiteY9" fmla="*/ 168305 h 468122"/>
                <a:gd name="connsiteX10" fmla="*/ 210299 w 210486"/>
                <a:gd name="connsiteY10" fmla="*/ 30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486" h="468122">
                  <a:moveTo>
                    <a:pt x="210299" y="30"/>
                  </a:moveTo>
                  <a:cubicBezTo>
                    <a:pt x="216120" y="-2087"/>
                    <a:pt x="84357" y="107980"/>
                    <a:pt x="51549" y="155605"/>
                  </a:cubicBezTo>
                  <a:cubicBezTo>
                    <a:pt x="18741" y="203230"/>
                    <a:pt x="19270" y="269376"/>
                    <a:pt x="13449" y="285780"/>
                  </a:cubicBezTo>
                  <a:cubicBezTo>
                    <a:pt x="7628" y="302184"/>
                    <a:pt x="16095" y="241859"/>
                    <a:pt x="16624" y="254030"/>
                  </a:cubicBezTo>
                  <a:cubicBezTo>
                    <a:pt x="17153" y="266201"/>
                    <a:pt x="17153" y="323351"/>
                    <a:pt x="16624" y="358805"/>
                  </a:cubicBezTo>
                  <a:cubicBezTo>
                    <a:pt x="16095" y="394259"/>
                    <a:pt x="14507" y="458288"/>
                    <a:pt x="13449" y="466755"/>
                  </a:cubicBezTo>
                  <a:cubicBezTo>
                    <a:pt x="12391" y="475222"/>
                    <a:pt x="12391" y="442942"/>
                    <a:pt x="10274" y="409605"/>
                  </a:cubicBezTo>
                  <a:cubicBezTo>
                    <a:pt x="8157" y="376268"/>
                    <a:pt x="-2955" y="314884"/>
                    <a:pt x="749" y="266730"/>
                  </a:cubicBezTo>
                  <a:cubicBezTo>
                    <a:pt x="4453" y="218576"/>
                    <a:pt x="29853" y="137084"/>
                    <a:pt x="32499" y="120680"/>
                  </a:cubicBezTo>
                  <a:cubicBezTo>
                    <a:pt x="35145" y="104276"/>
                    <a:pt x="-13538" y="186297"/>
                    <a:pt x="16624" y="168305"/>
                  </a:cubicBezTo>
                  <a:cubicBezTo>
                    <a:pt x="46786" y="150313"/>
                    <a:pt x="204478" y="2147"/>
                    <a:pt x="210299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C38FDBC9-3493-BB81-7B83-09AED6205E00}"/>
                </a:ext>
              </a:extLst>
            </p:cNvPr>
            <p:cNvSpPr/>
            <p:nvPr/>
          </p:nvSpPr>
          <p:spPr>
            <a:xfrm>
              <a:off x="5715003" y="2170737"/>
              <a:ext cx="362668" cy="270277"/>
            </a:xfrm>
            <a:custGeom>
              <a:avLst/>
              <a:gdLst>
                <a:gd name="connsiteX0" fmla="*/ 358772 w 362668"/>
                <a:gd name="connsiteY0" fmla="*/ 963 h 270277"/>
                <a:gd name="connsiteX1" fmla="*/ 323847 w 362668"/>
                <a:gd name="connsiteY1" fmla="*/ 64463 h 270277"/>
                <a:gd name="connsiteX2" fmla="*/ 231772 w 362668"/>
                <a:gd name="connsiteY2" fmla="*/ 172413 h 270277"/>
                <a:gd name="connsiteX3" fmla="*/ 117472 w 362668"/>
                <a:gd name="connsiteY3" fmla="*/ 245438 h 270277"/>
                <a:gd name="connsiteX4" fmla="*/ 260347 w 362668"/>
                <a:gd name="connsiteY4" fmla="*/ 131138 h 270277"/>
                <a:gd name="connsiteX5" fmla="*/ 3172 w 362668"/>
                <a:gd name="connsiteY5" fmla="*/ 267663 h 270277"/>
                <a:gd name="connsiteX6" fmla="*/ 123822 w 362668"/>
                <a:gd name="connsiteY6" fmla="*/ 216863 h 270277"/>
                <a:gd name="connsiteX7" fmla="*/ 228597 w 362668"/>
                <a:gd name="connsiteY7" fmla="*/ 166063 h 270277"/>
                <a:gd name="connsiteX8" fmla="*/ 295272 w 362668"/>
                <a:gd name="connsiteY8" fmla="*/ 51763 h 270277"/>
                <a:gd name="connsiteX9" fmla="*/ 238122 w 362668"/>
                <a:gd name="connsiteY9" fmla="*/ 112088 h 270277"/>
                <a:gd name="connsiteX10" fmla="*/ 358772 w 362668"/>
                <a:gd name="connsiteY10" fmla="*/ 963 h 27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2668" h="270277">
                  <a:moveTo>
                    <a:pt x="358772" y="963"/>
                  </a:moveTo>
                  <a:cubicBezTo>
                    <a:pt x="373059" y="-6974"/>
                    <a:pt x="345014" y="35888"/>
                    <a:pt x="323847" y="64463"/>
                  </a:cubicBezTo>
                  <a:cubicBezTo>
                    <a:pt x="302680" y="93038"/>
                    <a:pt x="266168" y="142250"/>
                    <a:pt x="231772" y="172413"/>
                  </a:cubicBezTo>
                  <a:cubicBezTo>
                    <a:pt x="197376" y="202576"/>
                    <a:pt x="112710" y="252317"/>
                    <a:pt x="117472" y="245438"/>
                  </a:cubicBezTo>
                  <a:cubicBezTo>
                    <a:pt x="122234" y="238559"/>
                    <a:pt x="279397" y="127434"/>
                    <a:pt x="260347" y="131138"/>
                  </a:cubicBezTo>
                  <a:cubicBezTo>
                    <a:pt x="241297" y="134842"/>
                    <a:pt x="25926" y="253376"/>
                    <a:pt x="3172" y="267663"/>
                  </a:cubicBezTo>
                  <a:cubicBezTo>
                    <a:pt x="-19582" y="281951"/>
                    <a:pt x="86251" y="233796"/>
                    <a:pt x="123822" y="216863"/>
                  </a:cubicBezTo>
                  <a:cubicBezTo>
                    <a:pt x="161393" y="199930"/>
                    <a:pt x="200022" y="193580"/>
                    <a:pt x="228597" y="166063"/>
                  </a:cubicBezTo>
                  <a:cubicBezTo>
                    <a:pt x="257172" y="138546"/>
                    <a:pt x="293685" y="60759"/>
                    <a:pt x="295272" y="51763"/>
                  </a:cubicBezTo>
                  <a:cubicBezTo>
                    <a:pt x="296859" y="42767"/>
                    <a:pt x="225422" y="117909"/>
                    <a:pt x="238122" y="112088"/>
                  </a:cubicBezTo>
                  <a:cubicBezTo>
                    <a:pt x="250822" y="106267"/>
                    <a:pt x="344485" y="8900"/>
                    <a:pt x="358772" y="9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7EA9B543-D8D0-0988-ED14-9601A5154F53}"/>
                </a:ext>
              </a:extLst>
            </p:cNvPr>
            <p:cNvSpPr/>
            <p:nvPr/>
          </p:nvSpPr>
          <p:spPr>
            <a:xfrm>
              <a:off x="5399302" y="2108054"/>
              <a:ext cx="339066" cy="300647"/>
            </a:xfrm>
            <a:custGeom>
              <a:avLst/>
              <a:gdLst>
                <a:gd name="connsiteX0" fmla="*/ 10898 w 339066"/>
                <a:gd name="connsiteY0" fmla="*/ 146 h 300647"/>
                <a:gd name="connsiteX1" fmla="*/ 64873 w 339066"/>
                <a:gd name="connsiteY1" fmla="*/ 149371 h 300647"/>
                <a:gd name="connsiteX2" fmla="*/ 26773 w 339066"/>
                <a:gd name="connsiteY2" fmla="*/ 123971 h 300647"/>
                <a:gd name="connsiteX3" fmla="*/ 137898 w 339066"/>
                <a:gd name="connsiteY3" fmla="*/ 209696 h 300647"/>
                <a:gd name="connsiteX4" fmla="*/ 61698 w 339066"/>
                <a:gd name="connsiteY4" fmla="*/ 181121 h 300647"/>
                <a:gd name="connsiteX5" fmla="*/ 328398 w 339066"/>
                <a:gd name="connsiteY5" fmla="*/ 295421 h 300647"/>
                <a:gd name="connsiteX6" fmla="*/ 290298 w 339066"/>
                <a:gd name="connsiteY6" fmla="*/ 282721 h 300647"/>
                <a:gd name="connsiteX7" fmla="*/ 115673 w 339066"/>
                <a:gd name="connsiteY7" fmla="*/ 228746 h 300647"/>
                <a:gd name="connsiteX8" fmla="*/ 4548 w 339066"/>
                <a:gd name="connsiteY8" fmla="*/ 95396 h 300647"/>
                <a:gd name="connsiteX9" fmla="*/ 20423 w 339066"/>
                <a:gd name="connsiteY9" fmla="*/ 120796 h 300647"/>
                <a:gd name="connsiteX10" fmla="*/ 10898 w 339066"/>
                <a:gd name="connsiteY10" fmla="*/ 146 h 30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9066" h="300647">
                  <a:moveTo>
                    <a:pt x="10898" y="146"/>
                  </a:moveTo>
                  <a:cubicBezTo>
                    <a:pt x="18306" y="4909"/>
                    <a:pt x="62227" y="128734"/>
                    <a:pt x="64873" y="149371"/>
                  </a:cubicBezTo>
                  <a:cubicBezTo>
                    <a:pt x="67519" y="170008"/>
                    <a:pt x="14602" y="113917"/>
                    <a:pt x="26773" y="123971"/>
                  </a:cubicBezTo>
                  <a:cubicBezTo>
                    <a:pt x="38944" y="134025"/>
                    <a:pt x="132077" y="200171"/>
                    <a:pt x="137898" y="209696"/>
                  </a:cubicBezTo>
                  <a:cubicBezTo>
                    <a:pt x="143719" y="219221"/>
                    <a:pt x="29948" y="166834"/>
                    <a:pt x="61698" y="181121"/>
                  </a:cubicBezTo>
                  <a:cubicBezTo>
                    <a:pt x="93448" y="195409"/>
                    <a:pt x="328398" y="295421"/>
                    <a:pt x="328398" y="295421"/>
                  </a:cubicBezTo>
                  <a:cubicBezTo>
                    <a:pt x="366498" y="312354"/>
                    <a:pt x="290298" y="282721"/>
                    <a:pt x="290298" y="282721"/>
                  </a:cubicBezTo>
                  <a:cubicBezTo>
                    <a:pt x="254844" y="271609"/>
                    <a:pt x="163298" y="259967"/>
                    <a:pt x="115673" y="228746"/>
                  </a:cubicBezTo>
                  <a:cubicBezTo>
                    <a:pt x="68048" y="197525"/>
                    <a:pt x="20423" y="113388"/>
                    <a:pt x="4548" y="95396"/>
                  </a:cubicBezTo>
                  <a:cubicBezTo>
                    <a:pt x="-11327" y="77404"/>
                    <a:pt x="19365" y="133496"/>
                    <a:pt x="20423" y="120796"/>
                  </a:cubicBezTo>
                  <a:cubicBezTo>
                    <a:pt x="21481" y="108096"/>
                    <a:pt x="3490" y="-4617"/>
                    <a:pt x="10898" y="1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CFCEE25D-90C3-3D09-1F1E-40ED6A653F66}"/>
                </a:ext>
              </a:extLst>
            </p:cNvPr>
            <p:cNvSpPr/>
            <p:nvPr/>
          </p:nvSpPr>
          <p:spPr>
            <a:xfrm>
              <a:off x="6060988" y="1968508"/>
              <a:ext cx="79522" cy="254742"/>
            </a:xfrm>
            <a:custGeom>
              <a:avLst/>
              <a:gdLst>
                <a:gd name="connsiteX0" fmla="*/ 63587 w 79522"/>
                <a:gd name="connsiteY0" fmla="*/ 3167 h 254742"/>
                <a:gd name="connsiteX1" fmla="*/ 79462 w 79522"/>
                <a:gd name="connsiteY1" fmla="*/ 82542 h 254742"/>
                <a:gd name="connsiteX2" fmla="*/ 57237 w 79522"/>
                <a:gd name="connsiteY2" fmla="*/ 253992 h 254742"/>
                <a:gd name="connsiteX3" fmla="*/ 87 w 79522"/>
                <a:gd name="connsiteY3" fmla="*/ 149217 h 254742"/>
                <a:gd name="connsiteX4" fmla="*/ 44537 w 79522"/>
                <a:gd name="connsiteY4" fmla="*/ 253992 h 254742"/>
                <a:gd name="connsiteX5" fmla="*/ 57237 w 79522"/>
                <a:gd name="connsiteY5" fmla="*/ 184142 h 254742"/>
                <a:gd name="connsiteX6" fmla="*/ 63587 w 79522"/>
                <a:gd name="connsiteY6" fmla="*/ 3167 h 254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522" h="254742">
                  <a:moveTo>
                    <a:pt x="63587" y="3167"/>
                  </a:moveTo>
                  <a:cubicBezTo>
                    <a:pt x="67291" y="-13766"/>
                    <a:pt x="80520" y="40738"/>
                    <a:pt x="79462" y="82542"/>
                  </a:cubicBezTo>
                  <a:cubicBezTo>
                    <a:pt x="78404" y="124346"/>
                    <a:pt x="70466" y="242880"/>
                    <a:pt x="57237" y="253992"/>
                  </a:cubicBezTo>
                  <a:cubicBezTo>
                    <a:pt x="44008" y="265104"/>
                    <a:pt x="2204" y="149217"/>
                    <a:pt x="87" y="149217"/>
                  </a:cubicBezTo>
                  <a:cubicBezTo>
                    <a:pt x="-2030" y="149217"/>
                    <a:pt x="35012" y="248171"/>
                    <a:pt x="44537" y="253992"/>
                  </a:cubicBezTo>
                  <a:cubicBezTo>
                    <a:pt x="54062" y="259813"/>
                    <a:pt x="54062" y="220654"/>
                    <a:pt x="57237" y="184142"/>
                  </a:cubicBezTo>
                  <a:cubicBezTo>
                    <a:pt x="60412" y="147630"/>
                    <a:pt x="59883" y="20100"/>
                    <a:pt x="63587" y="3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84030057-EDAE-4381-C491-43F45A1170DB}"/>
                </a:ext>
              </a:extLst>
            </p:cNvPr>
            <p:cNvSpPr/>
            <p:nvPr/>
          </p:nvSpPr>
          <p:spPr>
            <a:xfrm>
              <a:off x="6083191" y="1919899"/>
              <a:ext cx="170679" cy="61599"/>
            </a:xfrm>
            <a:custGeom>
              <a:avLst/>
              <a:gdLst>
                <a:gd name="connsiteX0" fmla="*/ 109 w 170679"/>
                <a:gd name="connsiteY0" fmla="*/ 61301 h 61599"/>
                <a:gd name="connsiteX1" fmla="*/ 162034 w 170679"/>
                <a:gd name="connsiteY1" fmla="*/ 23201 h 61599"/>
                <a:gd name="connsiteX2" fmla="*/ 136634 w 170679"/>
                <a:gd name="connsiteY2" fmla="*/ 976 h 61599"/>
                <a:gd name="connsiteX3" fmla="*/ 109 w 170679"/>
                <a:gd name="connsiteY3" fmla="*/ 61301 h 6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679" h="61599">
                  <a:moveTo>
                    <a:pt x="109" y="61301"/>
                  </a:moveTo>
                  <a:cubicBezTo>
                    <a:pt x="4342" y="65005"/>
                    <a:pt x="139280" y="33255"/>
                    <a:pt x="162034" y="23201"/>
                  </a:cubicBezTo>
                  <a:cubicBezTo>
                    <a:pt x="184788" y="13147"/>
                    <a:pt x="157800" y="-4316"/>
                    <a:pt x="136634" y="976"/>
                  </a:cubicBezTo>
                  <a:cubicBezTo>
                    <a:pt x="115468" y="6268"/>
                    <a:pt x="-4124" y="57597"/>
                    <a:pt x="109" y="613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D3CDD39A-790F-5747-CE0D-8E9AEB7BC37A}"/>
                </a:ext>
              </a:extLst>
            </p:cNvPr>
            <p:cNvSpPr/>
            <p:nvPr/>
          </p:nvSpPr>
          <p:spPr>
            <a:xfrm>
              <a:off x="6165782" y="1918428"/>
              <a:ext cx="257327" cy="65974"/>
            </a:xfrm>
            <a:custGeom>
              <a:avLst/>
              <a:gdLst>
                <a:gd name="connsiteX0" fmla="*/ 68 w 257327"/>
                <a:gd name="connsiteY0" fmla="*/ 46897 h 65974"/>
                <a:gd name="connsiteX1" fmla="*/ 108018 w 257327"/>
                <a:gd name="connsiteY1" fmla="*/ 34197 h 65974"/>
                <a:gd name="connsiteX2" fmla="*/ 247718 w 257327"/>
                <a:gd name="connsiteY2" fmla="*/ 65947 h 65974"/>
                <a:gd name="connsiteX3" fmla="*/ 171518 w 257327"/>
                <a:gd name="connsiteY3" fmla="*/ 27847 h 65974"/>
                <a:gd name="connsiteX4" fmla="*/ 257243 w 257327"/>
                <a:gd name="connsiteY4" fmla="*/ 46897 h 65974"/>
                <a:gd name="connsiteX5" fmla="*/ 152468 w 257327"/>
                <a:gd name="connsiteY5" fmla="*/ 2447 h 65974"/>
                <a:gd name="connsiteX6" fmla="*/ 92143 w 257327"/>
                <a:gd name="connsiteY6" fmla="*/ 8797 h 65974"/>
                <a:gd name="connsiteX7" fmla="*/ 68 w 257327"/>
                <a:gd name="connsiteY7" fmla="*/ 46897 h 6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327" h="65974">
                  <a:moveTo>
                    <a:pt x="68" y="46897"/>
                  </a:moveTo>
                  <a:cubicBezTo>
                    <a:pt x="2714" y="51130"/>
                    <a:pt x="66743" y="31022"/>
                    <a:pt x="108018" y="34197"/>
                  </a:cubicBezTo>
                  <a:cubicBezTo>
                    <a:pt x="149293" y="37372"/>
                    <a:pt x="237135" y="67005"/>
                    <a:pt x="247718" y="65947"/>
                  </a:cubicBezTo>
                  <a:cubicBezTo>
                    <a:pt x="258301" y="64889"/>
                    <a:pt x="169931" y="31022"/>
                    <a:pt x="171518" y="27847"/>
                  </a:cubicBezTo>
                  <a:cubicBezTo>
                    <a:pt x="173105" y="24672"/>
                    <a:pt x="260418" y="51130"/>
                    <a:pt x="257243" y="46897"/>
                  </a:cubicBezTo>
                  <a:cubicBezTo>
                    <a:pt x="254068" y="42664"/>
                    <a:pt x="179985" y="8797"/>
                    <a:pt x="152468" y="2447"/>
                  </a:cubicBezTo>
                  <a:cubicBezTo>
                    <a:pt x="124951" y="-3903"/>
                    <a:pt x="111722" y="3505"/>
                    <a:pt x="92143" y="8797"/>
                  </a:cubicBezTo>
                  <a:cubicBezTo>
                    <a:pt x="72564" y="14089"/>
                    <a:pt x="-2578" y="42664"/>
                    <a:pt x="68" y="468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AAB53824-20EE-DFE0-1160-976039E9A013}"/>
                </a:ext>
              </a:extLst>
            </p:cNvPr>
            <p:cNvSpPr/>
            <p:nvPr/>
          </p:nvSpPr>
          <p:spPr>
            <a:xfrm>
              <a:off x="6403410" y="1683605"/>
              <a:ext cx="188292" cy="475606"/>
            </a:xfrm>
            <a:custGeom>
              <a:avLst/>
              <a:gdLst>
                <a:gd name="connsiteX0" fmla="*/ 187890 w 188292"/>
                <a:gd name="connsiteY0" fmla="*/ 2320 h 475606"/>
                <a:gd name="connsiteX1" fmla="*/ 54540 w 188292"/>
                <a:gd name="connsiteY1" fmla="*/ 145195 h 475606"/>
                <a:gd name="connsiteX2" fmla="*/ 10090 w 188292"/>
                <a:gd name="connsiteY2" fmla="*/ 284895 h 475606"/>
                <a:gd name="connsiteX3" fmla="*/ 10090 w 188292"/>
                <a:gd name="connsiteY3" fmla="*/ 278545 h 475606"/>
                <a:gd name="connsiteX4" fmla="*/ 6915 w 188292"/>
                <a:gd name="connsiteY4" fmla="*/ 392845 h 475606"/>
                <a:gd name="connsiteX5" fmla="*/ 32315 w 188292"/>
                <a:gd name="connsiteY5" fmla="*/ 475395 h 475606"/>
                <a:gd name="connsiteX6" fmla="*/ 38665 w 188292"/>
                <a:gd name="connsiteY6" fmla="*/ 415070 h 475606"/>
                <a:gd name="connsiteX7" fmla="*/ 60890 w 188292"/>
                <a:gd name="connsiteY7" fmla="*/ 367445 h 475606"/>
                <a:gd name="connsiteX8" fmla="*/ 41840 w 188292"/>
                <a:gd name="connsiteY8" fmla="*/ 411895 h 475606"/>
                <a:gd name="connsiteX9" fmla="*/ 32315 w 188292"/>
                <a:gd name="connsiteY9" fmla="*/ 342045 h 475606"/>
                <a:gd name="connsiteX10" fmla="*/ 32315 w 188292"/>
                <a:gd name="connsiteY10" fmla="*/ 180120 h 475606"/>
                <a:gd name="connsiteX11" fmla="*/ 6915 w 188292"/>
                <a:gd name="connsiteY11" fmla="*/ 265845 h 475606"/>
                <a:gd name="connsiteX12" fmla="*/ 187890 w 188292"/>
                <a:gd name="connsiteY12" fmla="*/ 2320 h 47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92" h="475606">
                  <a:moveTo>
                    <a:pt x="187890" y="2320"/>
                  </a:moveTo>
                  <a:cubicBezTo>
                    <a:pt x="195827" y="-17788"/>
                    <a:pt x="84173" y="98099"/>
                    <a:pt x="54540" y="145195"/>
                  </a:cubicBezTo>
                  <a:cubicBezTo>
                    <a:pt x="24907" y="192291"/>
                    <a:pt x="10090" y="284895"/>
                    <a:pt x="10090" y="284895"/>
                  </a:cubicBezTo>
                  <a:cubicBezTo>
                    <a:pt x="2682" y="307120"/>
                    <a:pt x="10619" y="260553"/>
                    <a:pt x="10090" y="278545"/>
                  </a:cubicBezTo>
                  <a:cubicBezTo>
                    <a:pt x="9561" y="296537"/>
                    <a:pt x="3211" y="360037"/>
                    <a:pt x="6915" y="392845"/>
                  </a:cubicBezTo>
                  <a:cubicBezTo>
                    <a:pt x="10619" y="425653"/>
                    <a:pt x="27023" y="471691"/>
                    <a:pt x="32315" y="475395"/>
                  </a:cubicBezTo>
                  <a:cubicBezTo>
                    <a:pt x="37607" y="479099"/>
                    <a:pt x="33902" y="433062"/>
                    <a:pt x="38665" y="415070"/>
                  </a:cubicBezTo>
                  <a:cubicBezTo>
                    <a:pt x="43427" y="397078"/>
                    <a:pt x="60361" y="367974"/>
                    <a:pt x="60890" y="367445"/>
                  </a:cubicBezTo>
                  <a:cubicBezTo>
                    <a:pt x="61419" y="366916"/>
                    <a:pt x="46602" y="416128"/>
                    <a:pt x="41840" y="411895"/>
                  </a:cubicBezTo>
                  <a:cubicBezTo>
                    <a:pt x="37078" y="407662"/>
                    <a:pt x="33902" y="380674"/>
                    <a:pt x="32315" y="342045"/>
                  </a:cubicBezTo>
                  <a:cubicBezTo>
                    <a:pt x="30728" y="303416"/>
                    <a:pt x="36548" y="192820"/>
                    <a:pt x="32315" y="180120"/>
                  </a:cubicBezTo>
                  <a:cubicBezTo>
                    <a:pt x="28082" y="167420"/>
                    <a:pt x="-16897" y="290716"/>
                    <a:pt x="6915" y="265845"/>
                  </a:cubicBezTo>
                  <a:cubicBezTo>
                    <a:pt x="30727" y="240974"/>
                    <a:pt x="179953" y="22428"/>
                    <a:pt x="187890" y="23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947E18AF-F28A-3BF3-6EDB-5CFE62556048}"/>
                </a:ext>
              </a:extLst>
            </p:cNvPr>
            <p:cNvSpPr/>
            <p:nvPr/>
          </p:nvSpPr>
          <p:spPr>
            <a:xfrm>
              <a:off x="6628716" y="1641592"/>
              <a:ext cx="452682" cy="197652"/>
            </a:xfrm>
            <a:custGeom>
              <a:avLst/>
              <a:gdLst>
                <a:gd name="connsiteX0" fmla="*/ 684 w 452682"/>
                <a:gd name="connsiteY0" fmla="*/ 53858 h 197652"/>
                <a:gd name="connsiteX1" fmla="*/ 162609 w 452682"/>
                <a:gd name="connsiteY1" fmla="*/ 12583 h 197652"/>
                <a:gd name="connsiteX2" fmla="*/ 318184 w 452682"/>
                <a:gd name="connsiteY2" fmla="*/ 88783 h 197652"/>
                <a:gd name="connsiteX3" fmla="*/ 295959 w 452682"/>
                <a:gd name="connsiteY3" fmla="*/ 28458 h 197652"/>
                <a:gd name="connsiteX4" fmla="*/ 451534 w 452682"/>
                <a:gd name="connsiteY4" fmla="*/ 196733 h 197652"/>
                <a:gd name="connsiteX5" fmla="*/ 362634 w 452682"/>
                <a:gd name="connsiteY5" fmla="*/ 91958 h 197652"/>
                <a:gd name="connsiteX6" fmla="*/ 286434 w 452682"/>
                <a:gd name="connsiteY6" fmla="*/ 6233 h 197652"/>
                <a:gd name="connsiteX7" fmla="*/ 111809 w 452682"/>
                <a:gd name="connsiteY7" fmla="*/ 12583 h 197652"/>
                <a:gd name="connsiteX8" fmla="*/ 684 w 452682"/>
                <a:gd name="connsiteY8" fmla="*/ 53858 h 19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682" h="197652">
                  <a:moveTo>
                    <a:pt x="684" y="53858"/>
                  </a:moveTo>
                  <a:cubicBezTo>
                    <a:pt x="9151" y="53858"/>
                    <a:pt x="109692" y="6762"/>
                    <a:pt x="162609" y="12583"/>
                  </a:cubicBezTo>
                  <a:cubicBezTo>
                    <a:pt x="215526" y="18404"/>
                    <a:pt x="295959" y="86137"/>
                    <a:pt x="318184" y="88783"/>
                  </a:cubicBezTo>
                  <a:cubicBezTo>
                    <a:pt x="340409" y="91429"/>
                    <a:pt x="273734" y="10466"/>
                    <a:pt x="295959" y="28458"/>
                  </a:cubicBezTo>
                  <a:cubicBezTo>
                    <a:pt x="318184" y="46450"/>
                    <a:pt x="440422" y="186150"/>
                    <a:pt x="451534" y="196733"/>
                  </a:cubicBezTo>
                  <a:cubicBezTo>
                    <a:pt x="462646" y="207316"/>
                    <a:pt x="390151" y="123708"/>
                    <a:pt x="362634" y="91958"/>
                  </a:cubicBezTo>
                  <a:cubicBezTo>
                    <a:pt x="335117" y="60208"/>
                    <a:pt x="328238" y="19462"/>
                    <a:pt x="286434" y="6233"/>
                  </a:cubicBezTo>
                  <a:cubicBezTo>
                    <a:pt x="244630" y="-6996"/>
                    <a:pt x="159434" y="3587"/>
                    <a:pt x="111809" y="12583"/>
                  </a:cubicBezTo>
                  <a:cubicBezTo>
                    <a:pt x="64184" y="21579"/>
                    <a:pt x="-7783" y="53858"/>
                    <a:pt x="684" y="538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FE49EF23-6F0E-23C7-96DB-C0324FBD9EC8}"/>
                </a:ext>
              </a:extLst>
            </p:cNvPr>
            <p:cNvSpPr/>
            <p:nvPr/>
          </p:nvSpPr>
          <p:spPr>
            <a:xfrm>
              <a:off x="6336854" y="1965291"/>
              <a:ext cx="90474" cy="219444"/>
            </a:xfrm>
            <a:custGeom>
              <a:avLst/>
              <a:gdLst>
                <a:gd name="connsiteX0" fmla="*/ 79821 w 90474"/>
                <a:gd name="connsiteY0" fmla="*/ 34 h 219444"/>
                <a:gd name="connsiteX1" fmla="*/ 41721 w 90474"/>
                <a:gd name="connsiteY1" fmla="*/ 82584 h 219444"/>
                <a:gd name="connsiteX2" fmla="*/ 54421 w 90474"/>
                <a:gd name="connsiteY2" fmla="*/ 161959 h 219444"/>
                <a:gd name="connsiteX3" fmla="*/ 446 w 90474"/>
                <a:gd name="connsiteY3" fmla="*/ 123859 h 219444"/>
                <a:gd name="connsiteX4" fmla="*/ 89346 w 90474"/>
                <a:gd name="connsiteY4" fmla="*/ 219109 h 219444"/>
                <a:gd name="connsiteX5" fmla="*/ 51246 w 90474"/>
                <a:gd name="connsiteY5" fmla="*/ 152434 h 219444"/>
                <a:gd name="connsiteX6" fmla="*/ 60771 w 90474"/>
                <a:gd name="connsiteY6" fmla="*/ 73059 h 219444"/>
                <a:gd name="connsiteX7" fmla="*/ 79821 w 90474"/>
                <a:gd name="connsiteY7" fmla="*/ 34 h 219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474" h="219444">
                  <a:moveTo>
                    <a:pt x="79821" y="34"/>
                  </a:moveTo>
                  <a:cubicBezTo>
                    <a:pt x="76646" y="1621"/>
                    <a:pt x="45954" y="55597"/>
                    <a:pt x="41721" y="82584"/>
                  </a:cubicBezTo>
                  <a:cubicBezTo>
                    <a:pt x="37488" y="109572"/>
                    <a:pt x="61300" y="155080"/>
                    <a:pt x="54421" y="161959"/>
                  </a:cubicBezTo>
                  <a:cubicBezTo>
                    <a:pt x="47542" y="168838"/>
                    <a:pt x="-5375" y="114334"/>
                    <a:pt x="446" y="123859"/>
                  </a:cubicBezTo>
                  <a:cubicBezTo>
                    <a:pt x="6267" y="133384"/>
                    <a:pt x="80879" y="214346"/>
                    <a:pt x="89346" y="219109"/>
                  </a:cubicBezTo>
                  <a:cubicBezTo>
                    <a:pt x="97813" y="223872"/>
                    <a:pt x="56008" y="176776"/>
                    <a:pt x="51246" y="152434"/>
                  </a:cubicBezTo>
                  <a:cubicBezTo>
                    <a:pt x="46484" y="128092"/>
                    <a:pt x="56009" y="93696"/>
                    <a:pt x="60771" y="73059"/>
                  </a:cubicBezTo>
                  <a:cubicBezTo>
                    <a:pt x="65533" y="52422"/>
                    <a:pt x="82996" y="-1553"/>
                    <a:pt x="79821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185BBA43-8DEA-A783-C501-A82CBC1DA9C4}"/>
                </a:ext>
              </a:extLst>
            </p:cNvPr>
            <p:cNvSpPr/>
            <p:nvPr/>
          </p:nvSpPr>
          <p:spPr>
            <a:xfrm>
              <a:off x="7041958" y="1806387"/>
              <a:ext cx="66977" cy="413461"/>
            </a:xfrm>
            <a:custGeom>
              <a:avLst/>
              <a:gdLst>
                <a:gd name="connsiteX0" fmla="*/ 25592 w 66977"/>
                <a:gd name="connsiteY0" fmla="*/ 188 h 413461"/>
                <a:gd name="connsiteX1" fmla="*/ 66867 w 66977"/>
                <a:gd name="connsiteY1" fmla="*/ 203388 h 413461"/>
                <a:gd name="connsiteX2" fmla="*/ 38292 w 66977"/>
                <a:gd name="connsiteY2" fmla="*/ 320863 h 413461"/>
                <a:gd name="connsiteX3" fmla="*/ 57342 w 66977"/>
                <a:gd name="connsiteY3" fmla="*/ 260538 h 413461"/>
                <a:gd name="connsiteX4" fmla="*/ 192 w 66977"/>
                <a:gd name="connsiteY4" fmla="*/ 412938 h 413461"/>
                <a:gd name="connsiteX5" fmla="*/ 38292 w 66977"/>
                <a:gd name="connsiteY5" fmla="*/ 304988 h 413461"/>
                <a:gd name="connsiteX6" fmla="*/ 25592 w 66977"/>
                <a:gd name="connsiteY6" fmla="*/ 158938 h 413461"/>
                <a:gd name="connsiteX7" fmla="*/ 25592 w 66977"/>
                <a:gd name="connsiteY7" fmla="*/ 241488 h 413461"/>
                <a:gd name="connsiteX8" fmla="*/ 25592 w 66977"/>
                <a:gd name="connsiteY8" fmla="*/ 188 h 413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77" h="413461">
                  <a:moveTo>
                    <a:pt x="25592" y="188"/>
                  </a:moveTo>
                  <a:cubicBezTo>
                    <a:pt x="32471" y="-6162"/>
                    <a:pt x="64750" y="149942"/>
                    <a:pt x="66867" y="203388"/>
                  </a:cubicBezTo>
                  <a:cubicBezTo>
                    <a:pt x="68984" y="256834"/>
                    <a:pt x="39880" y="311338"/>
                    <a:pt x="38292" y="320863"/>
                  </a:cubicBezTo>
                  <a:cubicBezTo>
                    <a:pt x="36705" y="330388"/>
                    <a:pt x="63692" y="245192"/>
                    <a:pt x="57342" y="260538"/>
                  </a:cubicBezTo>
                  <a:cubicBezTo>
                    <a:pt x="50992" y="275884"/>
                    <a:pt x="3367" y="405530"/>
                    <a:pt x="192" y="412938"/>
                  </a:cubicBezTo>
                  <a:cubicBezTo>
                    <a:pt x="-2983" y="420346"/>
                    <a:pt x="34059" y="347321"/>
                    <a:pt x="38292" y="304988"/>
                  </a:cubicBezTo>
                  <a:cubicBezTo>
                    <a:pt x="42525" y="262655"/>
                    <a:pt x="27709" y="169521"/>
                    <a:pt x="25592" y="158938"/>
                  </a:cubicBezTo>
                  <a:cubicBezTo>
                    <a:pt x="23475" y="148355"/>
                    <a:pt x="25063" y="265300"/>
                    <a:pt x="25592" y="241488"/>
                  </a:cubicBezTo>
                  <a:cubicBezTo>
                    <a:pt x="26121" y="217676"/>
                    <a:pt x="18713" y="6538"/>
                    <a:pt x="25592" y="1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89E757BE-D88E-16B0-87EA-1E1C9A43CA04}"/>
                </a:ext>
              </a:extLst>
            </p:cNvPr>
            <p:cNvSpPr/>
            <p:nvPr/>
          </p:nvSpPr>
          <p:spPr>
            <a:xfrm>
              <a:off x="6857799" y="2146031"/>
              <a:ext cx="238376" cy="229804"/>
            </a:xfrm>
            <a:custGeom>
              <a:avLst/>
              <a:gdLst>
                <a:gd name="connsiteX0" fmla="*/ 238326 w 238376"/>
                <a:gd name="connsiteY0" fmla="*/ 269 h 229804"/>
                <a:gd name="connsiteX1" fmla="*/ 152601 w 238376"/>
                <a:gd name="connsiteY1" fmla="*/ 136794 h 229804"/>
                <a:gd name="connsiteX2" fmla="*/ 101801 w 238376"/>
                <a:gd name="connsiteY2" fmla="*/ 187594 h 229804"/>
                <a:gd name="connsiteX3" fmla="*/ 201 w 238376"/>
                <a:gd name="connsiteY3" fmla="*/ 228869 h 229804"/>
                <a:gd name="connsiteX4" fmla="*/ 130376 w 238376"/>
                <a:gd name="connsiteY4" fmla="*/ 146319 h 229804"/>
                <a:gd name="connsiteX5" fmla="*/ 31951 w 238376"/>
                <a:gd name="connsiteY5" fmla="*/ 200294 h 229804"/>
                <a:gd name="connsiteX6" fmla="*/ 139901 w 238376"/>
                <a:gd name="connsiteY6" fmla="*/ 105044 h 229804"/>
                <a:gd name="connsiteX7" fmla="*/ 238326 w 238376"/>
                <a:gd name="connsiteY7" fmla="*/ 269 h 22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376" h="229804">
                  <a:moveTo>
                    <a:pt x="238326" y="269"/>
                  </a:moveTo>
                  <a:cubicBezTo>
                    <a:pt x="240443" y="5561"/>
                    <a:pt x="175355" y="105573"/>
                    <a:pt x="152601" y="136794"/>
                  </a:cubicBezTo>
                  <a:cubicBezTo>
                    <a:pt x="129847" y="168015"/>
                    <a:pt x="127201" y="172248"/>
                    <a:pt x="101801" y="187594"/>
                  </a:cubicBezTo>
                  <a:cubicBezTo>
                    <a:pt x="76401" y="202940"/>
                    <a:pt x="-4561" y="235748"/>
                    <a:pt x="201" y="228869"/>
                  </a:cubicBezTo>
                  <a:cubicBezTo>
                    <a:pt x="4963" y="221990"/>
                    <a:pt x="125084" y="151082"/>
                    <a:pt x="130376" y="146319"/>
                  </a:cubicBezTo>
                  <a:cubicBezTo>
                    <a:pt x="135668" y="141557"/>
                    <a:pt x="30364" y="207173"/>
                    <a:pt x="31951" y="200294"/>
                  </a:cubicBezTo>
                  <a:cubicBezTo>
                    <a:pt x="33538" y="193415"/>
                    <a:pt x="106563" y="141027"/>
                    <a:pt x="139901" y="105044"/>
                  </a:cubicBezTo>
                  <a:cubicBezTo>
                    <a:pt x="173239" y="69061"/>
                    <a:pt x="236209" y="-5023"/>
                    <a:pt x="238326" y="2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6F9E28B0-85C0-A0E2-0255-C7526E576680}"/>
                </a:ext>
              </a:extLst>
            </p:cNvPr>
            <p:cNvSpPr/>
            <p:nvPr/>
          </p:nvSpPr>
          <p:spPr>
            <a:xfrm>
              <a:off x="6409909" y="2031022"/>
              <a:ext cx="532513" cy="353464"/>
            </a:xfrm>
            <a:custGeom>
              <a:avLst/>
              <a:gdLst>
                <a:gd name="connsiteX0" fmla="*/ 32166 w 532513"/>
                <a:gd name="connsiteY0" fmla="*/ 978 h 353464"/>
                <a:gd name="connsiteX1" fmla="*/ 25816 w 532513"/>
                <a:gd name="connsiteY1" fmla="*/ 127978 h 353464"/>
                <a:gd name="connsiteX2" fmla="*/ 54391 w 532513"/>
                <a:gd name="connsiteY2" fmla="*/ 207353 h 353464"/>
                <a:gd name="connsiteX3" fmla="*/ 3591 w 532513"/>
                <a:gd name="connsiteY3" fmla="*/ 175603 h 353464"/>
                <a:gd name="connsiteX4" fmla="*/ 171866 w 532513"/>
                <a:gd name="connsiteY4" fmla="*/ 293078 h 353464"/>
                <a:gd name="connsiteX5" fmla="*/ 279816 w 532513"/>
                <a:gd name="connsiteY5" fmla="*/ 340703 h 353464"/>
                <a:gd name="connsiteX6" fmla="*/ 467141 w 532513"/>
                <a:gd name="connsiteY6" fmla="*/ 334353 h 353464"/>
                <a:gd name="connsiteX7" fmla="*/ 530641 w 532513"/>
                <a:gd name="connsiteY7" fmla="*/ 289903 h 353464"/>
                <a:gd name="connsiteX8" fmla="*/ 406816 w 532513"/>
                <a:gd name="connsiteY8" fmla="*/ 331178 h 353464"/>
                <a:gd name="connsiteX9" fmla="*/ 213141 w 532513"/>
                <a:gd name="connsiteY9" fmla="*/ 353403 h 353464"/>
                <a:gd name="connsiteX10" fmla="*/ 232191 w 532513"/>
                <a:gd name="connsiteY10" fmla="*/ 324828 h 353464"/>
                <a:gd name="connsiteX11" fmla="*/ 89316 w 532513"/>
                <a:gd name="connsiteY11" fmla="*/ 201003 h 353464"/>
                <a:gd name="connsiteX12" fmla="*/ 32166 w 532513"/>
                <a:gd name="connsiteY12" fmla="*/ 978 h 35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513" h="353464">
                  <a:moveTo>
                    <a:pt x="32166" y="978"/>
                  </a:moveTo>
                  <a:cubicBezTo>
                    <a:pt x="21583" y="-11193"/>
                    <a:pt x="22112" y="93582"/>
                    <a:pt x="25816" y="127978"/>
                  </a:cubicBezTo>
                  <a:cubicBezTo>
                    <a:pt x="29520" y="162374"/>
                    <a:pt x="58095" y="199416"/>
                    <a:pt x="54391" y="207353"/>
                  </a:cubicBezTo>
                  <a:cubicBezTo>
                    <a:pt x="50687" y="215290"/>
                    <a:pt x="-15988" y="161316"/>
                    <a:pt x="3591" y="175603"/>
                  </a:cubicBezTo>
                  <a:cubicBezTo>
                    <a:pt x="23170" y="189890"/>
                    <a:pt x="125829" y="265561"/>
                    <a:pt x="171866" y="293078"/>
                  </a:cubicBezTo>
                  <a:cubicBezTo>
                    <a:pt x="217904" y="320595"/>
                    <a:pt x="230604" y="333824"/>
                    <a:pt x="279816" y="340703"/>
                  </a:cubicBezTo>
                  <a:cubicBezTo>
                    <a:pt x="329028" y="347582"/>
                    <a:pt x="425337" y="342820"/>
                    <a:pt x="467141" y="334353"/>
                  </a:cubicBezTo>
                  <a:cubicBezTo>
                    <a:pt x="508945" y="325886"/>
                    <a:pt x="540695" y="290432"/>
                    <a:pt x="530641" y="289903"/>
                  </a:cubicBezTo>
                  <a:cubicBezTo>
                    <a:pt x="520587" y="289374"/>
                    <a:pt x="459733" y="320595"/>
                    <a:pt x="406816" y="331178"/>
                  </a:cubicBezTo>
                  <a:cubicBezTo>
                    <a:pt x="353899" y="341761"/>
                    <a:pt x="242245" y="354461"/>
                    <a:pt x="213141" y="353403"/>
                  </a:cubicBezTo>
                  <a:cubicBezTo>
                    <a:pt x="184037" y="352345"/>
                    <a:pt x="252829" y="350228"/>
                    <a:pt x="232191" y="324828"/>
                  </a:cubicBezTo>
                  <a:cubicBezTo>
                    <a:pt x="211553" y="299428"/>
                    <a:pt x="122124" y="248099"/>
                    <a:pt x="89316" y="201003"/>
                  </a:cubicBezTo>
                  <a:cubicBezTo>
                    <a:pt x="56508" y="153907"/>
                    <a:pt x="42749" y="13149"/>
                    <a:pt x="32166" y="9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B3D62D0F-FCAB-2123-FCFE-38837C62AD08}"/>
                </a:ext>
              </a:extLst>
            </p:cNvPr>
            <p:cNvSpPr/>
            <p:nvPr/>
          </p:nvSpPr>
          <p:spPr>
            <a:xfrm>
              <a:off x="5540270" y="2195755"/>
              <a:ext cx="176610" cy="118247"/>
            </a:xfrm>
            <a:custGeom>
              <a:avLst/>
              <a:gdLst>
                <a:gd name="connsiteX0" fmla="*/ 2114 w 176610"/>
                <a:gd name="connsiteY0" fmla="*/ 49 h 118247"/>
                <a:gd name="connsiteX1" fmla="*/ 120301 w 176610"/>
                <a:gd name="connsiteY1" fmla="*/ 24931 h 118247"/>
                <a:gd name="connsiteX2" fmla="*/ 176285 w 176610"/>
                <a:gd name="connsiteY2" fmla="*/ 118237 h 118247"/>
                <a:gd name="connsiteX3" fmla="*/ 138963 w 176610"/>
                <a:gd name="connsiteY3" fmla="*/ 18710 h 118247"/>
                <a:gd name="connsiteX4" fmla="*/ 51877 w 176610"/>
                <a:gd name="connsiteY4" fmla="*/ 18710 h 118247"/>
                <a:gd name="connsiteX5" fmla="*/ 2114 w 176610"/>
                <a:gd name="connsiteY5" fmla="*/ 49 h 118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610" h="118247">
                  <a:moveTo>
                    <a:pt x="2114" y="49"/>
                  </a:moveTo>
                  <a:cubicBezTo>
                    <a:pt x="13518" y="1086"/>
                    <a:pt x="91273" y="5233"/>
                    <a:pt x="120301" y="24931"/>
                  </a:cubicBezTo>
                  <a:cubicBezTo>
                    <a:pt x="149329" y="44629"/>
                    <a:pt x="173175" y="119274"/>
                    <a:pt x="176285" y="118237"/>
                  </a:cubicBezTo>
                  <a:cubicBezTo>
                    <a:pt x="179395" y="117200"/>
                    <a:pt x="159698" y="35298"/>
                    <a:pt x="138963" y="18710"/>
                  </a:cubicBezTo>
                  <a:cubicBezTo>
                    <a:pt x="118228" y="2122"/>
                    <a:pt x="75722" y="22857"/>
                    <a:pt x="51877" y="18710"/>
                  </a:cubicBezTo>
                  <a:cubicBezTo>
                    <a:pt x="28032" y="14563"/>
                    <a:pt x="-9290" y="-988"/>
                    <a:pt x="2114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12C3DCEC-58B2-C8B0-05C4-0A9313B7F43D}"/>
                </a:ext>
              </a:extLst>
            </p:cNvPr>
            <p:cNvSpPr/>
            <p:nvPr/>
          </p:nvSpPr>
          <p:spPr>
            <a:xfrm>
              <a:off x="5473740" y="2245247"/>
              <a:ext cx="105977" cy="138275"/>
            </a:xfrm>
            <a:custGeom>
              <a:avLst/>
              <a:gdLst>
                <a:gd name="connsiteX0" fmla="*/ 105966 w 105977"/>
                <a:gd name="connsiteY0" fmla="*/ 320 h 138275"/>
                <a:gd name="connsiteX1" fmla="*/ 18880 w 105977"/>
                <a:gd name="connsiteY1" fmla="*/ 106067 h 138275"/>
                <a:gd name="connsiteX2" fmla="*/ 219 w 105977"/>
                <a:gd name="connsiteY2" fmla="*/ 137169 h 138275"/>
                <a:gd name="connsiteX3" fmla="*/ 25101 w 105977"/>
                <a:gd name="connsiteY3" fmla="*/ 74965 h 138275"/>
                <a:gd name="connsiteX4" fmla="*/ 105966 w 105977"/>
                <a:gd name="connsiteY4" fmla="*/ 320 h 1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977" h="138275">
                  <a:moveTo>
                    <a:pt x="105966" y="320"/>
                  </a:moveTo>
                  <a:cubicBezTo>
                    <a:pt x="104929" y="5504"/>
                    <a:pt x="18880" y="106067"/>
                    <a:pt x="18880" y="106067"/>
                  </a:cubicBezTo>
                  <a:cubicBezTo>
                    <a:pt x="1256" y="128875"/>
                    <a:pt x="-818" y="142353"/>
                    <a:pt x="219" y="137169"/>
                  </a:cubicBezTo>
                  <a:cubicBezTo>
                    <a:pt x="1256" y="131985"/>
                    <a:pt x="13697" y="95700"/>
                    <a:pt x="25101" y="74965"/>
                  </a:cubicBezTo>
                  <a:cubicBezTo>
                    <a:pt x="36505" y="54230"/>
                    <a:pt x="107003" y="-4864"/>
                    <a:pt x="105966" y="3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4B9426B5-4945-F26B-4A46-37041FB73DEE}"/>
                </a:ext>
              </a:extLst>
            </p:cNvPr>
            <p:cNvSpPr/>
            <p:nvPr/>
          </p:nvSpPr>
          <p:spPr>
            <a:xfrm>
              <a:off x="6711691" y="2313992"/>
              <a:ext cx="83583" cy="192832"/>
            </a:xfrm>
            <a:custGeom>
              <a:avLst/>
              <a:gdLst>
                <a:gd name="connsiteX0" fmla="*/ 129 w 83583"/>
                <a:gd name="connsiteY0" fmla="*/ 0 h 192832"/>
                <a:gd name="connsiteX1" fmla="*/ 62333 w 83583"/>
                <a:gd name="connsiteY1" fmla="*/ 80865 h 192832"/>
                <a:gd name="connsiteX2" fmla="*/ 68554 w 83583"/>
                <a:gd name="connsiteY2" fmla="*/ 192832 h 192832"/>
                <a:gd name="connsiteX3" fmla="*/ 80995 w 83583"/>
                <a:gd name="connsiteY3" fmla="*/ 80865 h 192832"/>
                <a:gd name="connsiteX4" fmla="*/ 129 w 83583"/>
                <a:gd name="connsiteY4" fmla="*/ 0 h 19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83" h="192832">
                  <a:moveTo>
                    <a:pt x="129" y="0"/>
                  </a:moveTo>
                  <a:cubicBezTo>
                    <a:pt x="-2981" y="0"/>
                    <a:pt x="50929" y="48726"/>
                    <a:pt x="62333" y="80865"/>
                  </a:cubicBezTo>
                  <a:cubicBezTo>
                    <a:pt x="73737" y="113004"/>
                    <a:pt x="65444" y="192832"/>
                    <a:pt x="68554" y="192832"/>
                  </a:cubicBezTo>
                  <a:cubicBezTo>
                    <a:pt x="71664" y="192832"/>
                    <a:pt x="90326" y="115077"/>
                    <a:pt x="80995" y="80865"/>
                  </a:cubicBezTo>
                  <a:cubicBezTo>
                    <a:pt x="71664" y="46653"/>
                    <a:pt x="3239" y="0"/>
                    <a:pt x="12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3E7F8861-0B34-D46A-27A0-AE203F794A6E}"/>
                </a:ext>
              </a:extLst>
            </p:cNvPr>
            <p:cNvSpPr/>
            <p:nvPr/>
          </p:nvSpPr>
          <p:spPr>
            <a:xfrm>
              <a:off x="7035266" y="2282874"/>
              <a:ext cx="49984" cy="161759"/>
            </a:xfrm>
            <a:custGeom>
              <a:avLst/>
              <a:gdLst>
                <a:gd name="connsiteX0" fmla="*/ 49779 w 49984"/>
                <a:gd name="connsiteY0" fmla="*/ 16 h 161759"/>
                <a:gd name="connsiteX1" fmla="*/ 18677 w 49984"/>
                <a:gd name="connsiteY1" fmla="*/ 74661 h 161759"/>
                <a:gd name="connsiteX2" fmla="*/ 43558 w 49984"/>
                <a:gd name="connsiteY2" fmla="*/ 161746 h 161759"/>
                <a:gd name="connsiteX3" fmla="*/ 16 w 49984"/>
                <a:gd name="connsiteY3" fmla="*/ 80881 h 161759"/>
                <a:gd name="connsiteX4" fmla="*/ 49779 w 49984"/>
                <a:gd name="connsiteY4" fmla="*/ 16 h 16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84" h="161759">
                  <a:moveTo>
                    <a:pt x="49779" y="16"/>
                  </a:moveTo>
                  <a:cubicBezTo>
                    <a:pt x="52889" y="-1021"/>
                    <a:pt x="19714" y="47706"/>
                    <a:pt x="18677" y="74661"/>
                  </a:cubicBezTo>
                  <a:cubicBezTo>
                    <a:pt x="17640" y="101616"/>
                    <a:pt x="46668" y="160709"/>
                    <a:pt x="43558" y="161746"/>
                  </a:cubicBezTo>
                  <a:cubicBezTo>
                    <a:pt x="40448" y="162783"/>
                    <a:pt x="1053" y="105762"/>
                    <a:pt x="16" y="80881"/>
                  </a:cubicBezTo>
                  <a:cubicBezTo>
                    <a:pt x="-1021" y="56000"/>
                    <a:pt x="46669" y="1053"/>
                    <a:pt x="49779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881D4C3D-A028-CF03-4EBD-004C5C4DF93D}"/>
                </a:ext>
              </a:extLst>
            </p:cNvPr>
            <p:cNvSpPr/>
            <p:nvPr/>
          </p:nvSpPr>
          <p:spPr>
            <a:xfrm>
              <a:off x="5717833" y="3401033"/>
              <a:ext cx="110728" cy="377443"/>
            </a:xfrm>
            <a:custGeom>
              <a:avLst/>
              <a:gdLst>
                <a:gd name="connsiteX0" fmla="*/ 17383 w 110728"/>
                <a:gd name="connsiteY0" fmla="*/ 1530 h 377443"/>
                <a:gd name="connsiteX1" fmla="*/ 4943 w 110728"/>
                <a:gd name="connsiteY1" fmla="*/ 169481 h 377443"/>
                <a:gd name="connsiteX2" fmla="*/ 110689 w 110728"/>
                <a:gd name="connsiteY2" fmla="*/ 374755 h 377443"/>
                <a:gd name="connsiteX3" fmla="*/ 17383 w 110728"/>
                <a:gd name="connsiteY3" fmla="*/ 269008 h 377443"/>
                <a:gd name="connsiteX4" fmla="*/ 17383 w 110728"/>
                <a:gd name="connsiteY4" fmla="*/ 1530 h 37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28" h="377443">
                  <a:moveTo>
                    <a:pt x="17383" y="1530"/>
                  </a:moveTo>
                  <a:cubicBezTo>
                    <a:pt x="15310" y="-15058"/>
                    <a:pt x="-10608" y="107277"/>
                    <a:pt x="4943" y="169481"/>
                  </a:cubicBezTo>
                  <a:cubicBezTo>
                    <a:pt x="20494" y="231685"/>
                    <a:pt x="108616" y="358167"/>
                    <a:pt x="110689" y="374755"/>
                  </a:cubicBezTo>
                  <a:cubicBezTo>
                    <a:pt x="112762" y="391343"/>
                    <a:pt x="32934" y="328102"/>
                    <a:pt x="17383" y="269008"/>
                  </a:cubicBezTo>
                  <a:cubicBezTo>
                    <a:pt x="1832" y="209914"/>
                    <a:pt x="19456" y="18118"/>
                    <a:pt x="17383" y="15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43EBDB19-4CBC-74CC-1F65-DBD8BA9D9409}"/>
                </a:ext>
              </a:extLst>
            </p:cNvPr>
            <p:cNvSpPr/>
            <p:nvPr/>
          </p:nvSpPr>
          <p:spPr>
            <a:xfrm>
              <a:off x="5282340" y="2600817"/>
              <a:ext cx="333125" cy="727652"/>
            </a:xfrm>
            <a:custGeom>
              <a:avLst/>
              <a:gdLst>
                <a:gd name="connsiteX0" fmla="*/ 5007 w 333125"/>
                <a:gd name="connsiteY0" fmla="*/ 17975 h 727652"/>
                <a:gd name="connsiteX1" fmla="*/ 98313 w 333125"/>
                <a:gd name="connsiteY1" fmla="*/ 353877 h 727652"/>
                <a:gd name="connsiteX2" fmla="*/ 328468 w 333125"/>
                <a:gd name="connsiteY2" fmla="*/ 714661 h 727652"/>
                <a:gd name="connsiteX3" fmla="*/ 241382 w 333125"/>
                <a:gd name="connsiteY3" fmla="*/ 621354 h 727652"/>
                <a:gd name="connsiteX4" fmla="*/ 104533 w 333125"/>
                <a:gd name="connsiteY4" fmla="*/ 366318 h 727652"/>
                <a:gd name="connsiteX5" fmla="*/ 23668 w 333125"/>
                <a:gd name="connsiteY5" fmla="*/ 80179 h 727652"/>
                <a:gd name="connsiteX6" fmla="*/ 5007 w 333125"/>
                <a:gd name="connsiteY6" fmla="*/ 17975 h 72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125" h="727652">
                  <a:moveTo>
                    <a:pt x="5007" y="17975"/>
                  </a:moveTo>
                  <a:cubicBezTo>
                    <a:pt x="17448" y="63591"/>
                    <a:pt x="44403" y="237763"/>
                    <a:pt x="98313" y="353877"/>
                  </a:cubicBezTo>
                  <a:cubicBezTo>
                    <a:pt x="152223" y="469991"/>
                    <a:pt x="304623" y="670082"/>
                    <a:pt x="328468" y="714661"/>
                  </a:cubicBezTo>
                  <a:cubicBezTo>
                    <a:pt x="352313" y="759241"/>
                    <a:pt x="278704" y="679411"/>
                    <a:pt x="241382" y="621354"/>
                  </a:cubicBezTo>
                  <a:cubicBezTo>
                    <a:pt x="204060" y="563297"/>
                    <a:pt x="140819" y="456514"/>
                    <a:pt x="104533" y="366318"/>
                  </a:cubicBezTo>
                  <a:cubicBezTo>
                    <a:pt x="68247" y="276122"/>
                    <a:pt x="42329" y="139273"/>
                    <a:pt x="23668" y="80179"/>
                  </a:cubicBezTo>
                  <a:cubicBezTo>
                    <a:pt x="5007" y="21085"/>
                    <a:pt x="-7434" y="-27641"/>
                    <a:pt x="5007" y="17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51F165CB-EDAF-5300-48C5-8DE1C2DFB461}"/>
                </a:ext>
              </a:extLst>
            </p:cNvPr>
            <p:cNvSpPr/>
            <p:nvPr/>
          </p:nvSpPr>
          <p:spPr>
            <a:xfrm>
              <a:off x="7064859" y="2599542"/>
              <a:ext cx="139132" cy="370065"/>
            </a:xfrm>
            <a:custGeom>
              <a:avLst/>
              <a:gdLst>
                <a:gd name="connsiteX0" fmla="*/ 138374 w 139132"/>
                <a:gd name="connsiteY0" fmla="*/ 589 h 370065"/>
                <a:gd name="connsiteX1" fmla="*/ 76170 w 139132"/>
                <a:gd name="connsiteY1" fmla="*/ 156099 h 370065"/>
                <a:gd name="connsiteX2" fmla="*/ 1525 w 139132"/>
                <a:gd name="connsiteY2" fmla="*/ 367593 h 370065"/>
                <a:gd name="connsiteX3" fmla="*/ 26406 w 139132"/>
                <a:gd name="connsiteY3" fmla="*/ 268066 h 370065"/>
                <a:gd name="connsiteX4" fmla="*/ 32627 w 139132"/>
                <a:gd name="connsiteY4" fmla="*/ 212082 h 370065"/>
                <a:gd name="connsiteX5" fmla="*/ 138374 w 139132"/>
                <a:gd name="connsiteY5" fmla="*/ 589 h 37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132" h="370065">
                  <a:moveTo>
                    <a:pt x="138374" y="589"/>
                  </a:moveTo>
                  <a:cubicBezTo>
                    <a:pt x="145631" y="-8741"/>
                    <a:pt x="98978" y="94932"/>
                    <a:pt x="76170" y="156099"/>
                  </a:cubicBezTo>
                  <a:cubicBezTo>
                    <a:pt x="53362" y="217266"/>
                    <a:pt x="9819" y="348932"/>
                    <a:pt x="1525" y="367593"/>
                  </a:cubicBezTo>
                  <a:cubicBezTo>
                    <a:pt x="-6769" y="386254"/>
                    <a:pt x="21222" y="293984"/>
                    <a:pt x="26406" y="268066"/>
                  </a:cubicBezTo>
                  <a:cubicBezTo>
                    <a:pt x="31590" y="242148"/>
                    <a:pt x="18113" y="253551"/>
                    <a:pt x="32627" y="212082"/>
                  </a:cubicBezTo>
                  <a:cubicBezTo>
                    <a:pt x="47141" y="170613"/>
                    <a:pt x="131117" y="9919"/>
                    <a:pt x="138374" y="5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6C612DD7-00C6-F1CE-FFBC-1D7C29F79A65}"/>
                </a:ext>
              </a:extLst>
            </p:cNvPr>
            <p:cNvSpPr/>
            <p:nvPr/>
          </p:nvSpPr>
          <p:spPr>
            <a:xfrm>
              <a:off x="5766318" y="2767961"/>
              <a:ext cx="37455" cy="348506"/>
            </a:xfrm>
            <a:custGeom>
              <a:avLst/>
              <a:gdLst>
                <a:gd name="connsiteX0" fmla="*/ 37323 w 37455"/>
                <a:gd name="connsiteY0" fmla="*/ 121 h 348506"/>
                <a:gd name="connsiteX1" fmla="*/ 12441 w 37455"/>
                <a:gd name="connsiteY1" fmla="*/ 112088 h 348506"/>
                <a:gd name="connsiteX2" fmla="*/ 12441 w 37455"/>
                <a:gd name="connsiteY2" fmla="*/ 348463 h 348506"/>
                <a:gd name="connsiteX3" fmla="*/ 0 w 37455"/>
                <a:gd name="connsiteY3" fmla="*/ 130749 h 348506"/>
                <a:gd name="connsiteX4" fmla="*/ 37323 w 37455"/>
                <a:gd name="connsiteY4" fmla="*/ 121 h 34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55" h="348506">
                  <a:moveTo>
                    <a:pt x="37323" y="121"/>
                  </a:moveTo>
                  <a:cubicBezTo>
                    <a:pt x="39396" y="-2989"/>
                    <a:pt x="16588" y="54031"/>
                    <a:pt x="12441" y="112088"/>
                  </a:cubicBezTo>
                  <a:cubicBezTo>
                    <a:pt x="8294" y="170145"/>
                    <a:pt x="14514" y="345353"/>
                    <a:pt x="12441" y="348463"/>
                  </a:cubicBezTo>
                  <a:cubicBezTo>
                    <a:pt x="10368" y="351573"/>
                    <a:pt x="0" y="186733"/>
                    <a:pt x="0" y="130749"/>
                  </a:cubicBezTo>
                  <a:cubicBezTo>
                    <a:pt x="0" y="74765"/>
                    <a:pt x="35250" y="3231"/>
                    <a:pt x="37323" y="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3D72CC21-A0A4-2F41-F4C0-5E1908DAD33E}"/>
                </a:ext>
              </a:extLst>
            </p:cNvPr>
            <p:cNvSpPr/>
            <p:nvPr/>
          </p:nvSpPr>
          <p:spPr>
            <a:xfrm>
              <a:off x="6779495" y="2705651"/>
              <a:ext cx="90120" cy="336178"/>
            </a:xfrm>
            <a:custGeom>
              <a:avLst/>
              <a:gdLst>
                <a:gd name="connsiteX0" fmla="*/ 750 w 90120"/>
                <a:gd name="connsiteY0" fmla="*/ 227 h 336178"/>
                <a:gd name="connsiteX1" fmla="*/ 44293 w 90120"/>
                <a:gd name="connsiteY1" fmla="*/ 137076 h 336178"/>
                <a:gd name="connsiteX2" fmla="*/ 19411 w 90120"/>
                <a:gd name="connsiteY2" fmla="*/ 336129 h 336178"/>
                <a:gd name="connsiteX3" fmla="*/ 75395 w 90120"/>
                <a:gd name="connsiteY3" fmla="*/ 155737 h 336178"/>
                <a:gd name="connsiteX4" fmla="*/ 87836 w 90120"/>
                <a:gd name="connsiteY4" fmla="*/ 105973 h 336178"/>
                <a:gd name="connsiteX5" fmla="*/ 750 w 90120"/>
                <a:gd name="connsiteY5" fmla="*/ 227 h 336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120" h="336178">
                  <a:moveTo>
                    <a:pt x="750" y="227"/>
                  </a:moveTo>
                  <a:cubicBezTo>
                    <a:pt x="-6507" y="5411"/>
                    <a:pt x="41183" y="81092"/>
                    <a:pt x="44293" y="137076"/>
                  </a:cubicBezTo>
                  <a:cubicBezTo>
                    <a:pt x="47403" y="193060"/>
                    <a:pt x="14227" y="333019"/>
                    <a:pt x="19411" y="336129"/>
                  </a:cubicBezTo>
                  <a:cubicBezTo>
                    <a:pt x="24595" y="339239"/>
                    <a:pt x="63991" y="194096"/>
                    <a:pt x="75395" y="155737"/>
                  </a:cubicBezTo>
                  <a:cubicBezTo>
                    <a:pt x="86799" y="117378"/>
                    <a:pt x="94056" y="131891"/>
                    <a:pt x="87836" y="105973"/>
                  </a:cubicBezTo>
                  <a:cubicBezTo>
                    <a:pt x="81616" y="80055"/>
                    <a:pt x="8007" y="-4957"/>
                    <a:pt x="750" y="22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417649F5-0394-C653-E8AF-090783B23F07}"/>
                </a:ext>
              </a:extLst>
            </p:cNvPr>
            <p:cNvSpPr/>
            <p:nvPr/>
          </p:nvSpPr>
          <p:spPr>
            <a:xfrm>
              <a:off x="5829182" y="2684726"/>
              <a:ext cx="74877" cy="475624"/>
            </a:xfrm>
            <a:custGeom>
              <a:avLst/>
              <a:gdLst>
                <a:gd name="connsiteX0" fmla="*/ 73985 w 74877"/>
                <a:gd name="connsiteY0" fmla="*/ 2490 h 475624"/>
                <a:gd name="connsiteX1" fmla="*/ 42883 w 74877"/>
                <a:gd name="connsiteY1" fmla="*/ 139339 h 475624"/>
                <a:gd name="connsiteX2" fmla="*/ 18002 w 74877"/>
                <a:gd name="connsiteY2" fmla="*/ 394376 h 475624"/>
                <a:gd name="connsiteX3" fmla="*/ 18002 w 74877"/>
                <a:gd name="connsiteY3" fmla="*/ 307290 h 475624"/>
                <a:gd name="connsiteX4" fmla="*/ 5561 w 74877"/>
                <a:gd name="connsiteY4" fmla="*/ 475241 h 475624"/>
                <a:gd name="connsiteX5" fmla="*/ 5561 w 74877"/>
                <a:gd name="connsiteY5" fmla="*/ 251307 h 475624"/>
                <a:gd name="connsiteX6" fmla="*/ 73985 w 74877"/>
                <a:gd name="connsiteY6" fmla="*/ 2490 h 47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877" h="475624">
                  <a:moveTo>
                    <a:pt x="73985" y="2490"/>
                  </a:moveTo>
                  <a:cubicBezTo>
                    <a:pt x="80205" y="-16171"/>
                    <a:pt x="52213" y="74025"/>
                    <a:pt x="42883" y="139339"/>
                  </a:cubicBezTo>
                  <a:cubicBezTo>
                    <a:pt x="33552" y="204653"/>
                    <a:pt x="22149" y="366384"/>
                    <a:pt x="18002" y="394376"/>
                  </a:cubicBezTo>
                  <a:cubicBezTo>
                    <a:pt x="13855" y="422368"/>
                    <a:pt x="20075" y="293813"/>
                    <a:pt x="18002" y="307290"/>
                  </a:cubicBezTo>
                  <a:cubicBezTo>
                    <a:pt x="15928" y="320768"/>
                    <a:pt x="7634" y="484571"/>
                    <a:pt x="5561" y="475241"/>
                  </a:cubicBezTo>
                  <a:cubicBezTo>
                    <a:pt x="3488" y="465911"/>
                    <a:pt x="-5843" y="328025"/>
                    <a:pt x="5561" y="251307"/>
                  </a:cubicBezTo>
                  <a:cubicBezTo>
                    <a:pt x="16965" y="174589"/>
                    <a:pt x="67765" y="21151"/>
                    <a:pt x="73985" y="249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D875BFEF-7206-B023-F931-DC3EC14E60BC}"/>
                </a:ext>
              </a:extLst>
            </p:cNvPr>
            <p:cNvSpPr/>
            <p:nvPr/>
          </p:nvSpPr>
          <p:spPr>
            <a:xfrm>
              <a:off x="6649356" y="2556192"/>
              <a:ext cx="125135" cy="530443"/>
            </a:xfrm>
            <a:custGeom>
              <a:avLst/>
              <a:gdLst>
                <a:gd name="connsiteX0" fmla="*/ 260 w 125135"/>
                <a:gd name="connsiteY0" fmla="*/ 396 h 530443"/>
                <a:gd name="connsiteX1" fmla="*/ 87346 w 125135"/>
                <a:gd name="connsiteY1" fmla="*/ 236771 h 530443"/>
                <a:gd name="connsiteX2" fmla="*/ 112228 w 125135"/>
                <a:gd name="connsiteY2" fmla="*/ 529130 h 530443"/>
                <a:gd name="connsiteX3" fmla="*/ 118448 w 125135"/>
                <a:gd name="connsiteY3" fmla="*/ 342518 h 530443"/>
                <a:gd name="connsiteX4" fmla="*/ 118448 w 125135"/>
                <a:gd name="connsiteY4" fmla="*/ 292755 h 530443"/>
                <a:gd name="connsiteX5" fmla="*/ 260 w 125135"/>
                <a:gd name="connsiteY5" fmla="*/ 396 h 53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" h="530443">
                  <a:moveTo>
                    <a:pt x="260" y="396"/>
                  </a:moveTo>
                  <a:cubicBezTo>
                    <a:pt x="-4924" y="-8935"/>
                    <a:pt x="68685" y="148649"/>
                    <a:pt x="87346" y="236771"/>
                  </a:cubicBezTo>
                  <a:cubicBezTo>
                    <a:pt x="106007" y="324893"/>
                    <a:pt x="107044" y="511505"/>
                    <a:pt x="112228" y="529130"/>
                  </a:cubicBezTo>
                  <a:cubicBezTo>
                    <a:pt x="117412" y="546755"/>
                    <a:pt x="117411" y="381914"/>
                    <a:pt x="118448" y="342518"/>
                  </a:cubicBezTo>
                  <a:cubicBezTo>
                    <a:pt x="119485" y="303122"/>
                    <a:pt x="132962" y="348739"/>
                    <a:pt x="118448" y="292755"/>
                  </a:cubicBezTo>
                  <a:cubicBezTo>
                    <a:pt x="103934" y="236771"/>
                    <a:pt x="5444" y="9727"/>
                    <a:pt x="260" y="3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3D095118-4237-0E8D-7B72-73A283F9FFCD}"/>
                </a:ext>
              </a:extLst>
            </p:cNvPr>
            <p:cNvSpPr/>
            <p:nvPr/>
          </p:nvSpPr>
          <p:spPr>
            <a:xfrm>
              <a:off x="5933581" y="2792963"/>
              <a:ext cx="301624" cy="50004"/>
            </a:xfrm>
            <a:custGeom>
              <a:avLst/>
              <a:gdLst>
                <a:gd name="connsiteX0" fmla="*/ 688 w 301624"/>
                <a:gd name="connsiteY0" fmla="*/ 49764 h 50004"/>
                <a:gd name="connsiteX1" fmla="*/ 118876 w 301624"/>
                <a:gd name="connsiteY1" fmla="*/ 0 h 50004"/>
                <a:gd name="connsiteX2" fmla="*/ 299268 w 301624"/>
                <a:gd name="connsiteY2" fmla="*/ 49764 h 50004"/>
                <a:gd name="connsiteX3" fmla="*/ 218403 w 301624"/>
                <a:gd name="connsiteY3" fmla="*/ 18661 h 50004"/>
                <a:gd name="connsiteX4" fmla="*/ 168639 w 301624"/>
                <a:gd name="connsiteY4" fmla="*/ 12441 h 50004"/>
                <a:gd name="connsiteX5" fmla="*/ 75333 w 301624"/>
                <a:gd name="connsiteY5" fmla="*/ 12441 h 50004"/>
                <a:gd name="connsiteX6" fmla="*/ 688 w 301624"/>
                <a:gd name="connsiteY6" fmla="*/ 49764 h 5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624" h="50004">
                  <a:moveTo>
                    <a:pt x="688" y="49764"/>
                  </a:moveTo>
                  <a:cubicBezTo>
                    <a:pt x="7945" y="47691"/>
                    <a:pt x="69113" y="0"/>
                    <a:pt x="118876" y="0"/>
                  </a:cubicBezTo>
                  <a:cubicBezTo>
                    <a:pt x="168639" y="0"/>
                    <a:pt x="282680" y="46654"/>
                    <a:pt x="299268" y="49764"/>
                  </a:cubicBezTo>
                  <a:cubicBezTo>
                    <a:pt x="315856" y="52874"/>
                    <a:pt x="240175" y="24881"/>
                    <a:pt x="218403" y="18661"/>
                  </a:cubicBezTo>
                  <a:cubicBezTo>
                    <a:pt x="196632" y="12440"/>
                    <a:pt x="192484" y="13478"/>
                    <a:pt x="168639" y="12441"/>
                  </a:cubicBezTo>
                  <a:cubicBezTo>
                    <a:pt x="144794" y="11404"/>
                    <a:pt x="105398" y="1037"/>
                    <a:pt x="75333" y="12441"/>
                  </a:cubicBezTo>
                  <a:cubicBezTo>
                    <a:pt x="45268" y="23845"/>
                    <a:pt x="-6569" y="51837"/>
                    <a:pt x="688" y="497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BB19A9C0-C67E-EDEA-A934-596B3C158C35}"/>
                </a:ext>
              </a:extLst>
            </p:cNvPr>
            <p:cNvSpPr/>
            <p:nvPr/>
          </p:nvSpPr>
          <p:spPr>
            <a:xfrm>
              <a:off x="6344715" y="2724539"/>
              <a:ext cx="230288" cy="149382"/>
            </a:xfrm>
            <a:custGeom>
              <a:avLst/>
              <a:gdLst>
                <a:gd name="connsiteX0" fmla="*/ 101 w 230288"/>
                <a:gd name="connsiteY0" fmla="*/ 93306 h 149382"/>
                <a:gd name="connsiteX1" fmla="*/ 149391 w 230288"/>
                <a:gd name="connsiteY1" fmla="*/ 49763 h 149382"/>
                <a:gd name="connsiteX2" fmla="*/ 174273 w 230288"/>
                <a:gd name="connsiteY2" fmla="*/ 0 h 149382"/>
                <a:gd name="connsiteX3" fmla="*/ 168052 w 230288"/>
                <a:gd name="connsiteY3" fmla="*/ 49763 h 149382"/>
                <a:gd name="connsiteX4" fmla="*/ 230256 w 230288"/>
                <a:gd name="connsiteY4" fmla="*/ 149290 h 149382"/>
                <a:gd name="connsiteX5" fmla="*/ 174273 w 230288"/>
                <a:gd name="connsiteY5" fmla="*/ 68424 h 149382"/>
                <a:gd name="connsiteX6" fmla="*/ 101 w 230288"/>
                <a:gd name="connsiteY6" fmla="*/ 93306 h 1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288" h="149382">
                  <a:moveTo>
                    <a:pt x="101" y="93306"/>
                  </a:moveTo>
                  <a:cubicBezTo>
                    <a:pt x="-4046" y="90196"/>
                    <a:pt x="120362" y="65314"/>
                    <a:pt x="149391" y="49763"/>
                  </a:cubicBezTo>
                  <a:cubicBezTo>
                    <a:pt x="178420" y="34212"/>
                    <a:pt x="171163" y="0"/>
                    <a:pt x="174273" y="0"/>
                  </a:cubicBezTo>
                  <a:cubicBezTo>
                    <a:pt x="177383" y="0"/>
                    <a:pt x="158722" y="24881"/>
                    <a:pt x="168052" y="49763"/>
                  </a:cubicBezTo>
                  <a:cubicBezTo>
                    <a:pt x="177382" y="74645"/>
                    <a:pt x="229219" y="146180"/>
                    <a:pt x="230256" y="149290"/>
                  </a:cubicBezTo>
                  <a:cubicBezTo>
                    <a:pt x="231293" y="152400"/>
                    <a:pt x="207448" y="75681"/>
                    <a:pt x="174273" y="68424"/>
                  </a:cubicBezTo>
                  <a:cubicBezTo>
                    <a:pt x="141098" y="61167"/>
                    <a:pt x="4248" y="96416"/>
                    <a:pt x="101" y="933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A5DF9CD3-574C-6A15-8BF3-15634D496308}"/>
                </a:ext>
              </a:extLst>
            </p:cNvPr>
            <p:cNvSpPr/>
            <p:nvPr/>
          </p:nvSpPr>
          <p:spPr>
            <a:xfrm>
              <a:off x="6643260" y="3383880"/>
              <a:ext cx="149498" cy="373278"/>
            </a:xfrm>
            <a:custGeom>
              <a:avLst/>
              <a:gdLst>
                <a:gd name="connsiteX0" fmla="*/ 149426 w 149498"/>
                <a:gd name="connsiteY0" fmla="*/ 22 h 373278"/>
                <a:gd name="connsiteX1" fmla="*/ 31238 w 149498"/>
                <a:gd name="connsiteY1" fmla="*/ 211516 h 373278"/>
                <a:gd name="connsiteX2" fmla="*/ 6356 w 149498"/>
                <a:gd name="connsiteY2" fmla="*/ 373247 h 373278"/>
                <a:gd name="connsiteX3" fmla="*/ 12577 w 149498"/>
                <a:gd name="connsiteY3" fmla="*/ 199075 h 373278"/>
                <a:gd name="connsiteX4" fmla="*/ 149426 w 149498"/>
                <a:gd name="connsiteY4" fmla="*/ 22 h 373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98" h="373278">
                  <a:moveTo>
                    <a:pt x="149426" y="22"/>
                  </a:moveTo>
                  <a:cubicBezTo>
                    <a:pt x="152536" y="2095"/>
                    <a:pt x="55083" y="149312"/>
                    <a:pt x="31238" y="211516"/>
                  </a:cubicBezTo>
                  <a:cubicBezTo>
                    <a:pt x="7393" y="273720"/>
                    <a:pt x="9466" y="375320"/>
                    <a:pt x="6356" y="373247"/>
                  </a:cubicBezTo>
                  <a:cubicBezTo>
                    <a:pt x="3246" y="371174"/>
                    <a:pt x="-9194" y="257132"/>
                    <a:pt x="12577" y="199075"/>
                  </a:cubicBezTo>
                  <a:cubicBezTo>
                    <a:pt x="34348" y="141018"/>
                    <a:pt x="146316" y="-2051"/>
                    <a:pt x="149426" y="2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5AFEE2B2-6217-27E0-B20F-B1C1EED7200E}"/>
                </a:ext>
              </a:extLst>
            </p:cNvPr>
            <p:cNvSpPr/>
            <p:nvPr/>
          </p:nvSpPr>
          <p:spPr>
            <a:xfrm>
              <a:off x="6618514" y="2164559"/>
              <a:ext cx="369649" cy="149517"/>
            </a:xfrm>
            <a:custGeom>
              <a:avLst/>
              <a:gdLst>
                <a:gd name="connsiteX0" fmla="*/ 55984 w 369649"/>
                <a:gd name="connsiteY0" fmla="*/ 43686 h 149517"/>
                <a:gd name="connsiteX1" fmla="*/ 230155 w 369649"/>
                <a:gd name="connsiteY1" fmla="*/ 56127 h 149517"/>
                <a:gd name="connsiteX2" fmla="*/ 360784 w 369649"/>
                <a:gd name="connsiteY2" fmla="*/ 143 h 149517"/>
                <a:gd name="connsiteX3" fmla="*/ 329682 w 369649"/>
                <a:gd name="connsiteY3" fmla="*/ 43686 h 149517"/>
                <a:gd name="connsiteX4" fmla="*/ 199053 w 369649"/>
                <a:gd name="connsiteY4" fmla="*/ 149433 h 149517"/>
                <a:gd name="connsiteX5" fmla="*/ 367004 w 369649"/>
                <a:gd name="connsiteY5" fmla="*/ 25025 h 149517"/>
                <a:gd name="connsiteX6" fmla="*/ 279919 w 369649"/>
                <a:gd name="connsiteY6" fmla="*/ 68568 h 149517"/>
                <a:gd name="connsiteX7" fmla="*/ 0 w 369649"/>
                <a:gd name="connsiteY7" fmla="*/ 43686 h 149517"/>
                <a:gd name="connsiteX8" fmla="*/ 55984 w 369649"/>
                <a:gd name="connsiteY8" fmla="*/ 43686 h 14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49" h="149517">
                  <a:moveTo>
                    <a:pt x="55984" y="43686"/>
                  </a:moveTo>
                  <a:cubicBezTo>
                    <a:pt x="117669" y="53535"/>
                    <a:pt x="179355" y="63384"/>
                    <a:pt x="230155" y="56127"/>
                  </a:cubicBezTo>
                  <a:cubicBezTo>
                    <a:pt x="280955" y="48870"/>
                    <a:pt x="344196" y="2216"/>
                    <a:pt x="360784" y="143"/>
                  </a:cubicBezTo>
                  <a:cubicBezTo>
                    <a:pt x="377372" y="-1930"/>
                    <a:pt x="356637" y="18804"/>
                    <a:pt x="329682" y="43686"/>
                  </a:cubicBezTo>
                  <a:cubicBezTo>
                    <a:pt x="302727" y="68568"/>
                    <a:pt x="192833" y="152543"/>
                    <a:pt x="199053" y="149433"/>
                  </a:cubicBezTo>
                  <a:cubicBezTo>
                    <a:pt x="205273" y="146323"/>
                    <a:pt x="353526" y="38502"/>
                    <a:pt x="367004" y="25025"/>
                  </a:cubicBezTo>
                  <a:cubicBezTo>
                    <a:pt x="380482" y="11548"/>
                    <a:pt x="341086" y="65458"/>
                    <a:pt x="279919" y="68568"/>
                  </a:cubicBezTo>
                  <a:cubicBezTo>
                    <a:pt x="218752" y="71678"/>
                    <a:pt x="0" y="43686"/>
                    <a:pt x="0" y="43686"/>
                  </a:cubicBezTo>
                  <a:lnTo>
                    <a:pt x="55984" y="4368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08855827-B589-F044-BA75-1BDE353F03A3}"/>
                </a:ext>
              </a:extLst>
            </p:cNvPr>
            <p:cNvSpPr/>
            <p:nvPr/>
          </p:nvSpPr>
          <p:spPr>
            <a:xfrm>
              <a:off x="5726224" y="266685"/>
              <a:ext cx="500035" cy="1593006"/>
            </a:xfrm>
            <a:custGeom>
              <a:avLst/>
              <a:gdLst>
                <a:gd name="connsiteX0" fmla="*/ 499951 w 500035"/>
                <a:gd name="connsiteY0" fmla="*/ 15 h 1593006"/>
                <a:gd name="connsiteX1" fmla="*/ 242776 w 500035"/>
                <a:gd name="connsiteY1" fmla="*/ 390540 h 1593006"/>
                <a:gd name="connsiteX2" fmla="*/ 109426 w 500035"/>
                <a:gd name="connsiteY2" fmla="*/ 920765 h 1593006"/>
                <a:gd name="connsiteX3" fmla="*/ 106251 w 500035"/>
                <a:gd name="connsiteY3" fmla="*/ 866790 h 1593006"/>
                <a:gd name="connsiteX4" fmla="*/ 30051 w 500035"/>
                <a:gd name="connsiteY4" fmla="*/ 1276365 h 1593006"/>
                <a:gd name="connsiteX5" fmla="*/ 87201 w 500035"/>
                <a:gd name="connsiteY5" fmla="*/ 1587515 h 1593006"/>
                <a:gd name="connsiteX6" fmla="*/ 61801 w 500035"/>
                <a:gd name="connsiteY6" fmla="*/ 1447815 h 1593006"/>
                <a:gd name="connsiteX7" fmla="*/ 14176 w 500035"/>
                <a:gd name="connsiteY7" fmla="*/ 1108090 h 1593006"/>
                <a:gd name="connsiteX8" fmla="*/ 11001 w 500035"/>
                <a:gd name="connsiteY8" fmla="*/ 1209690 h 1593006"/>
                <a:gd name="connsiteX9" fmla="*/ 147526 w 500035"/>
                <a:gd name="connsiteY9" fmla="*/ 619140 h 1593006"/>
                <a:gd name="connsiteX10" fmla="*/ 93551 w 500035"/>
                <a:gd name="connsiteY10" fmla="*/ 749315 h 1593006"/>
                <a:gd name="connsiteX11" fmla="*/ 268176 w 500035"/>
                <a:gd name="connsiteY11" fmla="*/ 273065 h 1593006"/>
                <a:gd name="connsiteX12" fmla="*/ 214201 w 500035"/>
                <a:gd name="connsiteY12" fmla="*/ 374665 h 1593006"/>
                <a:gd name="connsiteX13" fmla="*/ 499951 w 500035"/>
                <a:gd name="connsiteY13" fmla="*/ 15 h 159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035" h="1593006">
                  <a:moveTo>
                    <a:pt x="499951" y="15"/>
                  </a:moveTo>
                  <a:cubicBezTo>
                    <a:pt x="504713" y="2661"/>
                    <a:pt x="307864" y="237082"/>
                    <a:pt x="242776" y="390540"/>
                  </a:cubicBezTo>
                  <a:cubicBezTo>
                    <a:pt x="177688" y="543998"/>
                    <a:pt x="132180" y="841390"/>
                    <a:pt x="109426" y="920765"/>
                  </a:cubicBezTo>
                  <a:cubicBezTo>
                    <a:pt x="86672" y="1000140"/>
                    <a:pt x="119480" y="807523"/>
                    <a:pt x="106251" y="866790"/>
                  </a:cubicBezTo>
                  <a:cubicBezTo>
                    <a:pt x="93022" y="926057"/>
                    <a:pt x="33226" y="1156244"/>
                    <a:pt x="30051" y="1276365"/>
                  </a:cubicBezTo>
                  <a:cubicBezTo>
                    <a:pt x="26876" y="1396486"/>
                    <a:pt x="81909" y="1558940"/>
                    <a:pt x="87201" y="1587515"/>
                  </a:cubicBezTo>
                  <a:cubicBezTo>
                    <a:pt x="92493" y="1616090"/>
                    <a:pt x="73972" y="1527719"/>
                    <a:pt x="61801" y="1447815"/>
                  </a:cubicBezTo>
                  <a:cubicBezTo>
                    <a:pt x="49630" y="1367911"/>
                    <a:pt x="22643" y="1147778"/>
                    <a:pt x="14176" y="1108090"/>
                  </a:cubicBezTo>
                  <a:cubicBezTo>
                    <a:pt x="5709" y="1068403"/>
                    <a:pt x="-11224" y="1291182"/>
                    <a:pt x="11001" y="1209690"/>
                  </a:cubicBezTo>
                  <a:cubicBezTo>
                    <a:pt x="33226" y="1128198"/>
                    <a:pt x="133768" y="695869"/>
                    <a:pt x="147526" y="619140"/>
                  </a:cubicBezTo>
                  <a:cubicBezTo>
                    <a:pt x="161284" y="542411"/>
                    <a:pt x="73443" y="806994"/>
                    <a:pt x="93551" y="749315"/>
                  </a:cubicBezTo>
                  <a:cubicBezTo>
                    <a:pt x="113659" y="691636"/>
                    <a:pt x="248068" y="335507"/>
                    <a:pt x="268176" y="273065"/>
                  </a:cubicBezTo>
                  <a:cubicBezTo>
                    <a:pt x="288284" y="210623"/>
                    <a:pt x="178218" y="420173"/>
                    <a:pt x="214201" y="374665"/>
                  </a:cubicBezTo>
                  <a:cubicBezTo>
                    <a:pt x="250184" y="329157"/>
                    <a:pt x="495189" y="-2631"/>
                    <a:pt x="499951" y="1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2673A495-D26D-19B1-02FD-7222C24F3563}"/>
                </a:ext>
              </a:extLst>
            </p:cNvPr>
            <p:cNvSpPr/>
            <p:nvPr/>
          </p:nvSpPr>
          <p:spPr>
            <a:xfrm>
              <a:off x="4888564" y="278494"/>
              <a:ext cx="1315817" cy="1030435"/>
            </a:xfrm>
            <a:custGeom>
              <a:avLst/>
              <a:gdLst>
                <a:gd name="connsiteX0" fmla="*/ 1315386 w 1315817"/>
                <a:gd name="connsiteY0" fmla="*/ 86631 h 1030435"/>
                <a:gd name="connsiteX1" fmla="*/ 1150286 w 1315817"/>
                <a:gd name="connsiteY1" fmla="*/ 45356 h 1030435"/>
                <a:gd name="connsiteX2" fmla="*/ 740711 w 1315817"/>
                <a:gd name="connsiteY2" fmla="*/ 156481 h 1030435"/>
                <a:gd name="connsiteX3" fmla="*/ 842311 w 1315817"/>
                <a:gd name="connsiteY3" fmla="*/ 108856 h 1030435"/>
                <a:gd name="connsiteX4" fmla="*/ 340661 w 1315817"/>
                <a:gd name="connsiteY4" fmla="*/ 473981 h 1030435"/>
                <a:gd name="connsiteX5" fmla="*/ 604186 w 1315817"/>
                <a:gd name="connsiteY5" fmla="*/ 289831 h 1030435"/>
                <a:gd name="connsiteX6" fmla="*/ 299386 w 1315817"/>
                <a:gd name="connsiteY6" fmla="*/ 569231 h 1030435"/>
                <a:gd name="connsiteX7" fmla="*/ 26336 w 1315817"/>
                <a:gd name="connsiteY7" fmla="*/ 1001031 h 1030435"/>
                <a:gd name="connsiteX8" fmla="*/ 70786 w 1315817"/>
                <a:gd name="connsiteY8" fmla="*/ 915306 h 1030435"/>
                <a:gd name="connsiteX9" fmla="*/ 556561 w 1315817"/>
                <a:gd name="connsiteY9" fmla="*/ 299356 h 1030435"/>
                <a:gd name="connsiteX10" fmla="*/ 429561 w 1315817"/>
                <a:gd name="connsiteY10" fmla="*/ 413656 h 1030435"/>
                <a:gd name="connsiteX11" fmla="*/ 861361 w 1315817"/>
                <a:gd name="connsiteY11" fmla="*/ 105681 h 1030435"/>
                <a:gd name="connsiteX12" fmla="*/ 801036 w 1315817"/>
                <a:gd name="connsiteY12" fmla="*/ 127906 h 1030435"/>
                <a:gd name="connsiteX13" fmla="*/ 1070911 w 1315817"/>
                <a:gd name="connsiteY13" fmla="*/ 4081 h 1030435"/>
                <a:gd name="connsiteX14" fmla="*/ 905811 w 1315817"/>
                <a:gd name="connsiteY14" fmla="*/ 29481 h 1030435"/>
                <a:gd name="connsiteX15" fmla="*/ 1109011 w 1315817"/>
                <a:gd name="connsiteY15" fmla="*/ 26306 h 1030435"/>
                <a:gd name="connsiteX16" fmla="*/ 1315386 w 1315817"/>
                <a:gd name="connsiteY16" fmla="*/ 86631 h 103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15817" h="1030435">
                  <a:moveTo>
                    <a:pt x="1315386" y="86631"/>
                  </a:moveTo>
                  <a:cubicBezTo>
                    <a:pt x="1322265" y="89806"/>
                    <a:pt x="1246065" y="33714"/>
                    <a:pt x="1150286" y="45356"/>
                  </a:cubicBezTo>
                  <a:cubicBezTo>
                    <a:pt x="1054507" y="56998"/>
                    <a:pt x="792040" y="145898"/>
                    <a:pt x="740711" y="156481"/>
                  </a:cubicBezTo>
                  <a:cubicBezTo>
                    <a:pt x="689382" y="167064"/>
                    <a:pt x="908986" y="55939"/>
                    <a:pt x="842311" y="108856"/>
                  </a:cubicBezTo>
                  <a:cubicBezTo>
                    <a:pt x="775636" y="161773"/>
                    <a:pt x="380348" y="443819"/>
                    <a:pt x="340661" y="473981"/>
                  </a:cubicBezTo>
                  <a:cubicBezTo>
                    <a:pt x="300973" y="504144"/>
                    <a:pt x="611065" y="273956"/>
                    <a:pt x="604186" y="289831"/>
                  </a:cubicBezTo>
                  <a:cubicBezTo>
                    <a:pt x="597307" y="305706"/>
                    <a:pt x="395694" y="450698"/>
                    <a:pt x="299386" y="569231"/>
                  </a:cubicBezTo>
                  <a:cubicBezTo>
                    <a:pt x="203078" y="687764"/>
                    <a:pt x="64436" y="943352"/>
                    <a:pt x="26336" y="1001031"/>
                  </a:cubicBezTo>
                  <a:cubicBezTo>
                    <a:pt x="-11764" y="1058710"/>
                    <a:pt x="-17585" y="1032252"/>
                    <a:pt x="70786" y="915306"/>
                  </a:cubicBezTo>
                  <a:cubicBezTo>
                    <a:pt x="159157" y="798360"/>
                    <a:pt x="496765" y="382964"/>
                    <a:pt x="556561" y="299356"/>
                  </a:cubicBezTo>
                  <a:cubicBezTo>
                    <a:pt x="616357" y="215748"/>
                    <a:pt x="378761" y="445935"/>
                    <a:pt x="429561" y="413656"/>
                  </a:cubicBezTo>
                  <a:cubicBezTo>
                    <a:pt x="480361" y="381377"/>
                    <a:pt x="799448" y="153306"/>
                    <a:pt x="861361" y="105681"/>
                  </a:cubicBezTo>
                  <a:cubicBezTo>
                    <a:pt x="923274" y="58056"/>
                    <a:pt x="766111" y="144839"/>
                    <a:pt x="801036" y="127906"/>
                  </a:cubicBezTo>
                  <a:cubicBezTo>
                    <a:pt x="835961" y="110973"/>
                    <a:pt x="1053448" y="20485"/>
                    <a:pt x="1070911" y="4081"/>
                  </a:cubicBezTo>
                  <a:cubicBezTo>
                    <a:pt x="1088373" y="-12323"/>
                    <a:pt x="899461" y="25777"/>
                    <a:pt x="905811" y="29481"/>
                  </a:cubicBezTo>
                  <a:cubicBezTo>
                    <a:pt x="912161" y="33185"/>
                    <a:pt x="1044453" y="18898"/>
                    <a:pt x="1109011" y="26306"/>
                  </a:cubicBezTo>
                  <a:cubicBezTo>
                    <a:pt x="1173569" y="33714"/>
                    <a:pt x="1308507" y="83456"/>
                    <a:pt x="1315386" y="8663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5B2E983D-8E6C-0B22-8D27-C56AC5BEEE56}"/>
                </a:ext>
              </a:extLst>
            </p:cNvPr>
            <p:cNvSpPr/>
            <p:nvPr/>
          </p:nvSpPr>
          <p:spPr>
            <a:xfrm>
              <a:off x="5419217" y="954741"/>
              <a:ext cx="540271" cy="1086161"/>
            </a:xfrm>
            <a:custGeom>
              <a:avLst/>
              <a:gdLst>
                <a:gd name="connsiteX0" fmla="*/ 540258 w 540271"/>
                <a:gd name="connsiteY0" fmla="*/ 934 h 1086161"/>
                <a:gd name="connsiteX1" fmla="*/ 248158 w 540271"/>
                <a:gd name="connsiteY1" fmla="*/ 442259 h 1086161"/>
                <a:gd name="connsiteX2" fmla="*/ 67183 w 540271"/>
                <a:gd name="connsiteY2" fmla="*/ 934384 h 1086161"/>
                <a:gd name="connsiteX3" fmla="*/ 127508 w 540271"/>
                <a:gd name="connsiteY3" fmla="*/ 772459 h 1086161"/>
                <a:gd name="connsiteX4" fmla="*/ 508 w 540271"/>
                <a:gd name="connsiteY4" fmla="*/ 1083609 h 1086161"/>
                <a:gd name="connsiteX5" fmla="*/ 89408 w 540271"/>
                <a:gd name="connsiteY5" fmla="*/ 889934 h 1086161"/>
                <a:gd name="connsiteX6" fmla="*/ 244983 w 540271"/>
                <a:gd name="connsiteY6" fmla="*/ 378759 h 1086161"/>
                <a:gd name="connsiteX7" fmla="*/ 159258 w 540271"/>
                <a:gd name="connsiteY7" fmla="*/ 543859 h 1086161"/>
                <a:gd name="connsiteX8" fmla="*/ 391033 w 540271"/>
                <a:gd name="connsiteY8" fmla="*/ 207309 h 1086161"/>
                <a:gd name="connsiteX9" fmla="*/ 260858 w 540271"/>
                <a:gd name="connsiteY9" fmla="*/ 321609 h 1086161"/>
                <a:gd name="connsiteX10" fmla="*/ 540258 w 540271"/>
                <a:gd name="connsiteY10" fmla="*/ 934 h 10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0271" h="1086161">
                  <a:moveTo>
                    <a:pt x="540258" y="934"/>
                  </a:moveTo>
                  <a:cubicBezTo>
                    <a:pt x="538141" y="21042"/>
                    <a:pt x="327004" y="286684"/>
                    <a:pt x="248158" y="442259"/>
                  </a:cubicBezTo>
                  <a:cubicBezTo>
                    <a:pt x="169312" y="597834"/>
                    <a:pt x="87291" y="879351"/>
                    <a:pt x="67183" y="934384"/>
                  </a:cubicBezTo>
                  <a:cubicBezTo>
                    <a:pt x="47075" y="989417"/>
                    <a:pt x="138620" y="747588"/>
                    <a:pt x="127508" y="772459"/>
                  </a:cubicBezTo>
                  <a:cubicBezTo>
                    <a:pt x="116396" y="797330"/>
                    <a:pt x="6858" y="1064030"/>
                    <a:pt x="508" y="1083609"/>
                  </a:cubicBezTo>
                  <a:cubicBezTo>
                    <a:pt x="-5842" y="1103188"/>
                    <a:pt x="48662" y="1007409"/>
                    <a:pt x="89408" y="889934"/>
                  </a:cubicBezTo>
                  <a:cubicBezTo>
                    <a:pt x="130154" y="772459"/>
                    <a:pt x="233341" y="436438"/>
                    <a:pt x="244983" y="378759"/>
                  </a:cubicBezTo>
                  <a:cubicBezTo>
                    <a:pt x="256625" y="321080"/>
                    <a:pt x="134916" y="572434"/>
                    <a:pt x="159258" y="543859"/>
                  </a:cubicBezTo>
                  <a:cubicBezTo>
                    <a:pt x="183600" y="515284"/>
                    <a:pt x="374100" y="244351"/>
                    <a:pt x="391033" y="207309"/>
                  </a:cubicBezTo>
                  <a:cubicBezTo>
                    <a:pt x="407966" y="170267"/>
                    <a:pt x="235987" y="351772"/>
                    <a:pt x="260858" y="321609"/>
                  </a:cubicBezTo>
                  <a:cubicBezTo>
                    <a:pt x="285729" y="291447"/>
                    <a:pt x="542375" y="-19174"/>
                    <a:pt x="540258" y="93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455DAE9B-AE84-7947-8279-1AB08DD2F314}"/>
                </a:ext>
              </a:extLst>
            </p:cNvPr>
            <p:cNvSpPr/>
            <p:nvPr/>
          </p:nvSpPr>
          <p:spPr>
            <a:xfrm>
              <a:off x="5269565" y="1891991"/>
              <a:ext cx="70897" cy="227235"/>
            </a:xfrm>
            <a:custGeom>
              <a:avLst/>
              <a:gdLst>
                <a:gd name="connsiteX0" fmla="*/ 70785 w 70897"/>
                <a:gd name="connsiteY0" fmla="*/ 309 h 227235"/>
                <a:gd name="connsiteX1" fmla="*/ 19985 w 70897"/>
                <a:gd name="connsiteY1" fmla="*/ 76509 h 227235"/>
                <a:gd name="connsiteX2" fmla="*/ 19985 w 70897"/>
                <a:gd name="connsiteY2" fmla="*/ 105084 h 227235"/>
                <a:gd name="connsiteX3" fmla="*/ 13635 w 70897"/>
                <a:gd name="connsiteY3" fmla="*/ 225734 h 227235"/>
                <a:gd name="connsiteX4" fmla="*/ 13635 w 70897"/>
                <a:gd name="connsiteY4" fmla="*/ 168584 h 227235"/>
                <a:gd name="connsiteX5" fmla="*/ 4110 w 70897"/>
                <a:gd name="connsiteY5" fmla="*/ 108259 h 227235"/>
                <a:gd name="connsiteX6" fmla="*/ 70785 w 70897"/>
                <a:gd name="connsiteY6" fmla="*/ 309 h 22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897" h="227235">
                  <a:moveTo>
                    <a:pt x="70785" y="309"/>
                  </a:moveTo>
                  <a:cubicBezTo>
                    <a:pt x="73431" y="-4983"/>
                    <a:pt x="28452" y="59047"/>
                    <a:pt x="19985" y="76509"/>
                  </a:cubicBezTo>
                  <a:cubicBezTo>
                    <a:pt x="11518" y="93971"/>
                    <a:pt x="21043" y="80213"/>
                    <a:pt x="19985" y="105084"/>
                  </a:cubicBezTo>
                  <a:cubicBezTo>
                    <a:pt x="18927" y="129955"/>
                    <a:pt x="14693" y="215151"/>
                    <a:pt x="13635" y="225734"/>
                  </a:cubicBezTo>
                  <a:cubicBezTo>
                    <a:pt x="12577" y="236317"/>
                    <a:pt x="15222" y="188163"/>
                    <a:pt x="13635" y="168584"/>
                  </a:cubicBezTo>
                  <a:cubicBezTo>
                    <a:pt x="12048" y="149005"/>
                    <a:pt x="-8590" y="136305"/>
                    <a:pt x="4110" y="108259"/>
                  </a:cubicBezTo>
                  <a:cubicBezTo>
                    <a:pt x="16810" y="80213"/>
                    <a:pt x="68139" y="5601"/>
                    <a:pt x="70785" y="30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D1B66F86-11E2-A024-6C64-7E7A9A0AE574}"/>
                </a:ext>
              </a:extLst>
            </p:cNvPr>
            <p:cNvSpPr/>
            <p:nvPr/>
          </p:nvSpPr>
          <p:spPr>
            <a:xfrm>
              <a:off x="5263443" y="1962150"/>
              <a:ext cx="179266" cy="25412"/>
            </a:xfrm>
            <a:custGeom>
              <a:avLst/>
              <a:gdLst>
                <a:gd name="connsiteX0" fmla="*/ 707 w 179266"/>
                <a:gd name="connsiteY0" fmla="*/ 22225 h 25412"/>
                <a:gd name="connsiteX1" fmla="*/ 175332 w 179266"/>
                <a:gd name="connsiteY1" fmla="*/ 0 h 25412"/>
                <a:gd name="connsiteX2" fmla="*/ 115007 w 179266"/>
                <a:gd name="connsiteY2" fmla="*/ 22225 h 25412"/>
                <a:gd name="connsiteX3" fmla="*/ 707 w 179266"/>
                <a:gd name="connsiteY3" fmla="*/ 22225 h 2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266" h="25412">
                  <a:moveTo>
                    <a:pt x="707" y="22225"/>
                  </a:moveTo>
                  <a:cubicBezTo>
                    <a:pt x="10761" y="18521"/>
                    <a:pt x="156282" y="0"/>
                    <a:pt x="175332" y="0"/>
                  </a:cubicBezTo>
                  <a:cubicBezTo>
                    <a:pt x="194382" y="0"/>
                    <a:pt x="139349" y="17463"/>
                    <a:pt x="115007" y="22225"/>
                  </a:cubicBezTo>
                  <a:cubicBezTo>
                    <a:pt x="90665" y="26987"/>
                    <a:pt x="-9347" y="25929"/>
                    <a:pt x="707" y="2222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913C1027-EC6C-5CB3-E990-F352FCE9553B}"/>
                </a:ext>
              </a:extLst>
            </p:cNvPr>
            <p:cNvSpPr/>
            <p:nvPr/>
          </p:nvSpPr>
          <p:spPr>
            <a:xfrm>
              <a:off x="5251820" y="1995900"/>
              <a:ext cx="229173" cy="80815"/>
            </a:xfrm>
            <a:custGeom>
              <a:avLst/>
              <a:gdLst>
                <a:gd name="connsiteX0" fmla="*/ 2805 w 229173"/>
                <a:gd name="connsiteY0" fmla="*/ 80550 h 80815"/>
                <a:gd name="connsiteX1" fmla="*/ 79005 w 229173"/>
                <a:gd name="connsiteY1" fmla="*/ 26575 h 80815"/>
                <a:gd name="connsiteX2" fmla="*/ 225055 w 229173"/>
                <a:gd name="connsiteY2" fmla="*/ 17050 h 80815"/>
                <a:gd name="connsiteX3" fmla="*/ 174255 w 229173"/>
                <a:gd name="connsiteY3" fmla="*/ 1175 h 80815"/>
                <a:gd name="connsiteX4" fmla="*/ 2805 w 229173"/>
                <a:gd name="connsiteY4" fmla="*/ 80550 h 8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173" h="80815">
                  <a:moveTo>
                    <a:pt x="2805" y="80550"/>
                  </a:moveTo>
                  <a:cubicBezTo>
                    <a:pt x="-13070" y="84783"/>
                    <a:pt x="41963" y="37158"/>
                    <a:pt x="79005" y="26575"/>
                  </a:cubicBezTo>
                  <a:cubicBezTo>
                    <a:pt x="116047" y="15992"/>
                    <a:pt x="209180" y="21283"/>
                    <a:pt x="225055" y="17050"/>
                  </a:cubicBezTo>
                  <a:cubicBezTo>
                    <a:pt x="240930" y="12817"/>
                    <a:pt x="208122" y="-4646"/>
                    <a:pt x="174255" y="1175"/>
                  </a:cubicBezTo>
                  <a:cubicBezTo>
                    <a:pt x="140388" y="6996"/>
                    <a:pt x="18680" y="76317"/>
                    <a:pt x="2805" y="8055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FB4E05D8-86C2-1497-730B-1352D72EB7EC}"/>
                </a:ext>
              </a:extLst>
            </p:cNvPr>
            <p:cNvSpPr/>
            <p:nvPr/>
          </p:nvSpPr>
          <p:spPr>
            <a:xfrm>
              <a:off x="7054799" y="1922024"/>
              <a:ext cx="178174" cy="62368"/>
            </a:xfrm>
            <a:custGeom>
              <a:avLst/>
              <a:gdLst>
                <a:gd name="connsiteX0" fmla="*/ 51 w 178174"/>
                <a:gd name="connsiteY0" fmla="*/ 17901 h 62368"/>
                <a:gd name="connsiteX1" fmla="*/ 127051 w 178174"/>
                <a:gd name="connsiteY1" fmla="*/ 8376 h 62368"/>
                <a:gd name="connsiteX2" fmla="*/ 177851 w 178174"/>
                <a:gd name="connsiteY2" fmla="*/ 62351 h 62368"/>
                <a:gd name="connsiteX3" fmla="*/ 142926 w 178174"/>
                <a:gd name="connsiteY3" fmla="*/ 2026 h 62368"/>
                <a:gd name="connsiteX4" fmla="*/ 51 w 178174"/>
                <a:gd name="connsiteY4" fmla="*/ 17901 h 6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74" h="62368">
                  <a:moveTo>
                    <a:pt x="51" y="17901"/>
                  </a:moveTo>
                  <a:cubicBezTo>
                    <a:pt x="-2595" y="18959"/>
                    <a:pt x="97418" y="968"/>
                    <a:pt x="127051" y="8376"/>
                  </a:cubicBezTo>
                  <a:cubicBezTo>
                    <a:pt x="156684" y="15784"/>
                    <a:pt x="175205" y="63409"/>
                    <a:pt x="177851" y="62351"/>
                  </a:cubicBezTo>
                  <a:cubicBezTo>
                    <a:pt x="180497" y="61293"/>
                    <a:pt x="166738" y="11022"/>
                    <a:pt x="142926" y="2026"/>
                  </a:cubicBezTo>
                  <a:cubicBezTo>
                    <a:pt x="119114" y="-6970"/>
                    <a:pt x="2697" y="16843"/>
                    <a:pt x="51" y="1790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FAE955BF-EFBF-BC7F-9DCC-87FF15D1A040}"/>
                </a:ext>
              </a:extLst>
            </p:cNvPr>
            <p:cNvSpPr/>
            <p:nvPr/>
          </p:nvSpPr>
          <p:spPr>
            <a:xfrm>
              <a:off x="7067548" y="1939696"/>
              <a:ext cx="153173" cy="52478"/>
            </a:xfrm>
            <a:custGeom>
              <a:avLst/>
              <a:gdLst>
                <a:gd name="connsiteX0" fmla="*/ 2 w 153173"/>
                <a:gd name="connsiteY0" fmla="*/ 229 h 52478"/>
                <a:gd name="connsiteX1" fmla="*/ 92077 w 153173"/>
                <a:gd name="connsiteY1" fmla="*/ 31979 h 52478"/>
                <a:gd name="connsiteX2" fmla="*/ 152402 w 153173"/>
                <a:gd name="connsiteY2" fmla="*/ 25629 h 52478"/>
                <a:gd name="connsiteX3" fmla="*/ 123827 w 153173"/>
                <a:gd name="connsiteY3" fmla="*/ 41504 h 52478"/>
                <a:gd name="connsiteX4" fmla="*/ 88902 w 153173"/>
                <a:gd name="connsiteY4" fmla="*/ 51029 h 52478"/>
                <a:gd name="connsiteX5" fmla="*/ 2 w 153173"/>
                <a:gd name="connsiteY5" fmla="*/ 229 h 5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173" h="52478">
                  <a:moveTo>
                    <a:pt x="2" y="229"/>
                  </a:moveTo>
                  <a:cubicBezTo>
                    <a:pt x="531" y="-2946"/>
                    <a:pt x="66677" y="27746"/>
                    <a:pt x="92077" y="31979"/>
                  </a:cubicBezTo>
                  <a:cubicBezTo>
                    <a:pt x="117477" y="36212"/>
                    <a:pt x="147110" y="24042"/>
                    <a:pt x="152402" y="25629"/>
                  </a:cubicBezTo>
                  <a:cubicBezTo>
                    <a:pt x="157694" y="27216"/>
                    <a:pt x="134410" y="37271"/>
                    <a:pt x="123827" y="41504"/>
                  </a:cubicBezTo>
                  <a:cubicBezTo>
                    <a:pt x="113244" y="45737"/>
                    <a:pt x="104248" y="56321"/>
                    <a:pt x="88902" y="51029"/>
                  </a:cubicBezTo>
                  <a:cubicBezTo>
                    <a:pt x="73556" y="45737"/>
                    <a:pt x="-527" y="3404"/>
                    <a:pt x="2" y="22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E405D0F4-3101-A8DB-BD2D-05BBDED901C1}"/>
                </a:ext>
              </a:extLst>
            </p:cNvPr>
            <p:cNvSpPr/>
            <p:nvPr/>
          </p:nvSpPr>
          <p:spPr>
            <a:xfrm>
              <a:off x="5241995" y="1790478"/>
              <a:ext cx="335758" cy="1222357"/>
            </a:xfrm>
            <a:custGeom>
              <a:avLst/>
              <a:gdLst>
                <a:gd name="connsiteX0" fmla="*/ 136455 w 335758"/>
                <a:gd name="connsiteY0" fmla="*/ 222 h 1222357"/>
                <a:gd name="connsiteX1" fmla="*/ 38030 w 335758"/>
                <a:gd name="connsiteY1" fmla="*/ 393922 h 1222357"/>
                <a:gd name="connsiteX2" fmla="*/ 41205 w 335758"/>
                <a:gd name="connsiteY2" fmla="*/ 822547 h 1222357"/>
                <a:gd name="connsiteX3" fmla="*/ 50730 w 335758"/>
                <a:gd name="connsiteY3" fmla="*/ 657447 h 1222357"/>
                <a:gd name="connsiteX4" fmla="*/ 323780 w 335758"/>
                <a:gd name="connsiteY4" fmla="*/ 1200372 h 1222357"/>
                <a:gd name="connsiteX5" fmla="*/ 260280 w 335758"/>
                <a:gd name="connsiteY5" fmla="*/ 1070197 h 1222357"/>
                <a:gd name="connsiteX6" fmla="*/ 18980 w 335758"/>
                <a:gd name="connsiteY6" fmla="*/ 644747 h 1222357"/>
                <a:gd name="connsiteX7" fmla="*/ 18980 w 335758"/>
                <a:gd name="connsiteY7" fmla="*/ 692372 h 1222357"/>
                <a:gd name="connsiteX8" fmla="*/ 47555 w 335758"/>
                <a:gd name="connsiteY8" fmla="*/ 327247 h 1222357"/>
                <a:gd name="connsiteX9" fmla="*/ 3105 w 335758"/>
                <a:gd name="connsiteY9" fmla="*/ 447897 h 1222357"/>
                <a:gd name="connsiteX10" fmla="*/ 136455 w 335758"/>
                <a:gd name="connsiteY10" fmla="*/ 222 h 122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758" h="1222357">
                  <a:moveTo>
                    <a:pt x="136455" y="222"/>
                  </a:moveTo>
                  <a:cubicBezTo>
                    <a:pt x="142276" y="-8774"/>
                    <a:pt x="53905" y="256868"/>
                    <a:pt x="38030" y="393922"/>
                  </a:cubicBezTo>
                  <a:cubicBezTo>
                    <a:pt x="22155" y="530976"/>
                    <a:pt x="39088" y="778626"/>
                    <a:pt x="41205" y="822547"/>
                  </a:cubicBezTo>
                  <a:cubicBezTo>
                    <a:pt x="43322" y="866468"/>
                    <a:pt x="3634" y="594476"/>
                    <a:pt x="50730" y="657447"/>
                  </a:cubicBezTo>
                  <a:cubicBezTo>
                    <a:pt x="97826" y="720418"/>
                    <a:pt x="288855" y="1131580"/>
                    <a:pt x="323780" y="1200372"/>
                  </a:cubicBezTo>
                  <a:cubicBezTo>
                    <a:pt x="358705" y="1269164"/>
                    <a:pt x="311080" y="1162801"/>
                    <a:pt x="260280" y="1070197"/>
                  </a:cubicBezTo>
                  <a:cubicBezTo>
                    <a:pt x="209480" y="977593"/>
                    <a:pt x="59197" y="707718"/>
                    <a:pt x="18980" y="644747"/>
                  </a:cubicBezTo>
                  <a:cubicBezTo>
                    <a:pt x="-21237" y="581776"/>
                    <a:pt x="14218" y="745289"/>
                    <a:pt x="18980" y="692372"/>
                  </a:cubicBezTo>
                  <a:cubicBezTo>
                    <a:pt x="23742" y="639455"/>
                    <a:pt x="50201" y="367993"/>
                    <a:pt x="47555" y="327247"/>
                  </a:cubicBezTo>
                  <a:cubicBezTo>
                    <a:pt x="44909" y="286501"/>
                    <a:pt x="-13299" y="501343"/>
                    <a:pt x="3105" y="447897"/>
                  </a:cubicBezTo>
                  <a:cubicBezTo>
                    <a:pt x="19509" y="394451"/>
                    <a:pt x="130634" y="9218"/>
                    <a:pt x="136455" y="22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910F537D-E4E1-254A-AD6C-B08E00337DC1}"/>
                </a:ext>
              </a:extLst>
            </p:cNvPr>
            <p:cNvSpPr/>
            <p:nvPr/>
          </p:nvSpPr>
          <p:spPr>
            <a:xfrm>
              <a:off x="5211262" y="1766589"/>
              <a:ext cx="411913" cy="1382163"/>
            </a:xfrm>
            <a:custGeom>
              <a:avLst/>
              <a:gdLst>
                <a:gd name="connsiteX0" fmla="*/ 49713 w 411913"/>
                <a:gd name="connsiteY0" fmla="*/ 1886 h 1382163"/>
                <a:gd name="connsiteX1" fmla="*/ 17963 w 411913"/>
                <a:gd name="connsiteY1" fmla="*/ 570211 h 1382163"/>
                <a:gd name="connsiteX2" fmla="*/ 17963 w 411913"/>
                <a:gd name="connsiteY2" fmla="*/ 516236 h 1382163"/>
                <a:gd name="connsiteX3" fmla="*/ 56063 w 411913"/>
                <a:gd name="connsiteY3" fmla="*/ 779761 h 1382163"/>
                <a:gd name="connsiteX4" fmla="*/ 195763 w 411913"/>
                <a:gd name="connsiteY4" fmla="*/ 1046461 h 1382163"/>
                <a:gd name="connsiteX5" fmla="*/ 148138 w 411913"/>
                <a:gd name="connsiteY5" fmla="*/ 935336 h 1382163"/>
                <a:gd name="connsiteX6" fmla="*/ 402138 w 411913"/>
                <a:gd name="connsiteY6" fmla="*/ 1367136 h 1382163"/>
                <a:gd name="connsiteX7" fmla="*/ 325938 w 411913"/>
                <a:gd name="connsiteY7" fmla="*/ 1227436 h 1382163"/>
                <a:gd name="connsiteX8" fmla="*/ 14788 w 411913"/>
                <a:gd name="connsiteY8" fmla="*/ 690861 h 1382163"/>
                <a:gd name="connsiteX9" fmla="*/ 49713 w 411913"/>
                <a:gd name="connsiteY9" fmla="*/ 792461 h 1382163"/>
                <a:gd name="connsiteX10" fmla="*/ 49713 w 411913"/>
                <a:gd name="connsiteY10" fmla="*/ 1886 h 138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1913" h="1382163">
                  <a:moveTo>
                    <a:pt x="49713" y="1886"/>
                  </a:moveTo>
                  <a:cubicBezTo>
                    <a:pt x="44421" y="-35156"/>
                    <a:pt x="23255" y="484486"/>
                    <a:pt x="17963" y="570211"/>
                  </a:cubicBezTo>
                  <a:cubicBezTo>
                    <a:pt x="12671" y="655936"/>
                    <a:pt x="11613" y="481311"/>
                    <a:pt x="17963" y="516236"/>
                  </a:cubicBezTo>
                  <a:cubicBezTo>
                    <a:pt x="24313" y="551161"/>
                    <a:pt x="26430" y="691390"/>
                    <a:pt x="56063" y="779761"/>
                  </a:cubicBezTo>
                  <a:cubicBezTo>
                    <a:pt x="85696" y="868132"/>
                    <a:pt x="180417" y="1020532"/>
                    <a:pt x="195763" y="1046461"/>
                  </a:cubicBezTo>
                  <a:cubicBezTo>
                    <a:pt x="211109" y="1072390"/>
                    <a:pt x="113742" y="881890"/>
                    <a:pt x="148138" y="935336"/>
                  </a:cubicBezTo>
                  <a:cubicBezTo>
                    <a:pt x="182534" y="988782"/>
                    <a:pt x="372505" y="1318453"/>
                    <a:pt x="402138" y="1367136"/>
                  </a:cubicBezTo>
                  <a:cubicBezTo>
                    <a:pt x="431771" y="1415819"/>
                    <a:pt x="390496" y="1340148"/>
                    <a:pt x="325938" y="1227436"/>
                  </a:cubicBezTo>
                  <a:cubicBezTo>
                    <a:pt x="261380" y="1114724"/>
                    <a:pt x="60826" y="763357"/>
                    <a:pt x="14788" y="690861"/>
                  </a:cubicBezTo>
                  <a:cubicBezTo>
                    <a:pt x="-31250" y="618365"/>
                    <a:pt x="44421" y="902528"/>
                    <a:pt x="49713" y="792461"/>
                  </a:cubicBezTo>
                  <a:cubicBezTo>
                    <a:pt x="55005" y="682394"/>
                    <a:pt x="55005" y="38928"/>
                    <a:pt x="49713" y="188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BC4B1751-802E-9CC3-C91A-40D87FED2897}"/>
                </a:ext>
              </a:extLst>
            </p:cNvPr>
            <p:cNvSpPr/>
            <p:nvPr/>
          </p:nvSpPr>
          <p:spPr>
            <a:xfrm>
              <a:off x="4662025" y="1605777"/>
              <a:ext cx="192559" cy="1267191"/>
            </a:xfrm>
            <a:custGeom>
              <a:avLst/>
              <a:gdLst>
                <a:gd name="connsiteX0" fmla="*/ 192550 w 192559"/>
                <a:gd name="connsiteY0" fmla="*/ 773 h 1267191"/>
                <a:gd name="connsiteX1" fmla="*/ 81425 w 192559"/>
                <a:gd name="connsiteY1" fmla="*/ 369073 h 1267191"/>
                <a:gd name="connsiteX2" fmla="*/ 30625 w 192559"/>
                <a:gd name="connsiteY2" fmla="*/ 896123 h 1267191"/>
                <a:gd name="connsiteX3" fmla="*/ 68725 w 192559"/>
                <a:gd name="connsiteY3" fmla="*/ 321448 h 1267191"/>
                <a:gd name="connsiteX4" fmla="*/ 14750 w 192559"/>
                <a:gd name="connsiteY4" fmla="*/ 680223 h 1267191"/>
                <a:gd name="connsiteX5" fmla="*/ 30625 w 192559"/>
                <a:gd name="connsiteY5" fmla="*/ 1264423 h 1267191"/>
                <a:gd name="connsiteX6" fmla="*/ 2050 w 192559"/>
                <a:gd name="connsiteY6" fmla="*/ 867548 h 1267191"/>
                <a:gd name="connsiteX7" fmla="*/ 97300 w 192559"/>
                <a:gd name="connsiteY7" fmla="*/ 130948 h 1267191"/>
                <a:gd name="connsiteX8" fmla="*/ 75075 w 192559"/>
                <a:gd name="connsiteY8" fmla="*/ 267473 h 1267191"/>
                <a:gd name="connsiteX9" fmla="*/ 192550 w 192559"/>
                <a:gd name="connsiteY9" fmla="*/ 773 h 126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559" h="1267191">
                  <a:moveTo>
                    <a:pt x="192550" y="773"/>
                  </a:moveTo>
                  <a:cubicBezTo>
                    <a:pt x="193608" y="17706"/>
                    <a:pt x="108412" y="219848"/>
                    <a:pt x="81425" y="369073"/>
                  </a:cubicBezTo>
                  <a:cubicBezTo>
                    <a:pt x="54437" y="518298"/>
                    <a:pt x="32742" y="904060"/>
                    <a:pt x="30625" y="896123"/>
                  </a:cubicBezTo>
                  <a:cubicBezTo>
                    <a:pt x="28508" y="888186"/>
                    <a:pt x="71371" y="357431"/>
                    <a:pt x="68725" y="321448"/>
                  </a:cubicBezTo>
                  <a:cubicBezTo>
                    <a:pt x="66079" y="285465"/>
                    <a:pt x="21100" y="523061"/>
                    <a:pt x="14750" y="680223"/>
                  </a:cubicBezTo>
                  <a:cubicBezTo>
                    <a:pt x="8400" y="837386"/>
                    <a:pt x="32742" y="1233202"/>
                    <a:pt x="30625" y="1264423"/>
                  </a:cubicBezTo>
                  <a:cubicBezTo>
                    <a:pt x="28508" y="1295644"/>
                    <a:pt x="-9062" y="1056460"/>
                    <a:pt x="2050" y="867548"/>
                  </a:cubicBezTo>
                  <a:cubicBezTo>
                    <a:pt x="13162" y="678636"/>
                    <a:pt x="85129" y="230960"/>
                    <a:pt x="97300" y="130948"/>
                  </a:cubicBezTo>
                  <a:cubicBezTo>
                    <a:pt x="109471" y="30936"/>
                    <a:pt x="59200" y="284406"/>
                    <a:pt x="75075" y="267473"/>
                  </a:cubicBezTo>
                  <a:cubicBezTo>
                    <a:pt x="90950" y="250540"/>
                    <a:pt x="191492" y="-16160"/>
                    <a:pt x="192550" y="77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2AAF7F53-7D43-4FB4-7154-DE92904B1B2B}"/>
                </a:ext>
              </a:extLst>
            </p:cNvPr>
            <p:cNvSpPr/>
            <p:nvPr/>
          </p:nvSpPr>
          <p:spPr>
            <a:xfrm>
              <a:off x="5177266" y="2571053"/>
              <a:ext cx="557946" cy="923454"/>
            </a:xfrm>
            <a:custGeom>
              <a:avLst/>
              <a:gdLst>
                <a:gd name="connsiteX0" fmla="*/ 4334 w 557946"/>
                <a:gd name="connsiteY0" fmla="*/ 7047 h 923454"/>
                <a:gd name="connsiteX1" fmla="*/ 305959 w 557946"/>
                <a:gd name="connsiteY1" fmla="*/ 603947 h 923454"/>
                <a:gd name="connsiteX2" fmla="*/ 264684 w 557946"/>
                <a:gd name="connsiteY2" fmla="*/ 553147 h 923454"/>
                <a:gd name="connsiteX3" fmla="*/ 544084 w 557946"/>
                <a:gd name="connsiteY3" fmla="*/ 908747 h 923454"/>
                <a:gd name="connsiteX4" fmla="*/ 480584 w 557946"/>
                <a:gd name="connsiteY4" fmla="*/ 826197 h 923454"/>
                <a:gd name="connsiteX5" fmla="*/ 178959 w 557946"/>
                <a:gd name="connsiteY5" fmla="*/ 556322 h 923454"/>
                <a:gd name="connsiteX6" fmla="*/ 264684 w 557946"/>
                <a:gd name="connsiteY6" fmla="*/ 670622 h 923454"/>
                <a:gd name="connsiteX7" fmla="*/ 134509 w 557946"/>
                <a:gd name="connsiteY7" fmla="*/ 302322 h 923454"/>
                <a:gd name="connsiteX8" fmla="*/ 4334 w 557946"/>
                <a:gd name="connsiteY8" fmla="*/ 7047 h 92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7946" h="923454">
                  <a:moveTo>
                    <a:pt x="4334" y="7047"/>
                  </a:moveTo>
                  <a:cubicBezTo>
                    <a:pt x="32909" y="57318"/>
                    <a:pt x="262567" y="512930"/>
                    <a:pt x="305959" y="603947"/>
                  </a:cubicBezTo>
                  <a:cubicBezTo>
                    <a:pt x="349351" y="694964"/>
                    <a:pt x="264684" y="553147"/>
                    <a:pt x="264684" y="553147"/>
                  </a:cubicBezTo>
                  <a:lnTo>
                    <a:pt x="544084" y="908747"/>
                  </a:lnTo>
                  <a:cubicBezTo>
                    <a:pt x="580067" y="954255"/>
                    <a:pt x="541438" y="884934"/>
                    <a:pt x="480584" y="826197"/>
                  </a:cubicBezTo>
                  <a:cubicBezTo>
                    <a:pt x="419730" y="767460"/>
                    <a:pt x="214942" y="582251"/>
                    <a:pt x="178959" y="556322"/>
                  </a:cubicBezTo>
                  <a:cubicBezTo>
                    <a:pt x="142976" y="530393"/>
                    <a:pt x="272092" y="712955"/>
                    <a:pt x="264684" y="670622"/>
                  </a:cubicBezTo>
                  <a:cubicBezTo>
                    <a:pt x="257276" y="628289"/>
                    <a:pt x="172609" y="416622"/>
                    <a:pt x="134509" y="302322"/>
                  </a:cubicBezTo>
                  <a:cubicBezTo>
                    <a:pt x="96409" y="188022"/>
                    <a:pt x="-24241" y="-43224"/>
                    <a:pt x="4334" y="704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1009BF19-2599-FF22-5F5B-9DF6364D6F0D}"/>
                </a:ext>
              </a:extLst>
            </p:cNvPr>
            <p:cNvSpPr/>
            <p:nvPr/>
          </p:nvSpPr>
          <p:spPr>
            <a:xfrm>
              <a:off x="4760329" y="2974812"/>
              <a:ext cx="436561" cy="907957"/>
            </a:xfrm>
            <a:custGeom>
              <a:avLst/>
              <a:gdLst>
                <a:gd name="connsiteX0" fmla="*/ 14871 w 436561"/>
                <a:gd name="connsiteY0" fmla="*/ 22388 h 907957"/>
                <a:gd name="connsiteX1" fmla="*/ 408571 w 436561"/>
                <a:gd name="connsiteY1" fmla="*/ 854238 h 907957"/>
                <a:gd name="connsiteX2" fmla="*/ 367296 w 436561"/>
                <a:gd name="connsiteY2" fmla="*/ 755813 h 907957"/>
                <a:gd name="connsiteX3" fmla="*/ 68846 w 436561"/>
                <a:gd name="connsiteY3" fmla="*/ 187488 h 907957"/>
                <a:gd name="connsiteX4" fmla="*/ 81546 w 436561"/>
                <a:gd name="connsiteY4" fmla="*/ 231938 h 907957"/>
                <a:gd name="connsiteX5" fmla="*/ 14871 w 436561"/>
                <a:gd name="connsiteY5" fmla="*/ 22388 h 90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561" h="907957">
                  <a:moveTo>
                    <a:pt x="14871" y="22388"/>
                  </a:moveTo>
                  <a:cubicBezTo>
                    <a:pt x="69375" y="126105"/>
                    <a:pt x="349834" y="732001"/>
                    <a:pt x="408571" y="854238"/>
                  </a:cubicBezTo>
                  <a:cubicBezTo>
                    <a:pt x="467309" y="976476"/>
                    <a:pt x="423917" y="866938"/>
                    <a:pt x="367296" y="755813"/>
                  </a:cubicBezTo>
                  <a:cubicBezTo>
                    <a:pt x="310675" y="644688"/>
                    <a:pt x="116471" y="274801"/>
                    <a:pt x="68846" y="187488"/>
                  </a:cubicBezTo>
                  <a:cubicBezTo>
                    <a:pt x="21221" y="100175"/>
                    <a:pt x="90542" y="256280"/>
                    <a:pt x="81546" y="231938"/>
                  </a:cubicBezTo>
                  <a:cubicBezTo>
                    <a:pt x="72550" y="207596"/>
                    <a:pt x="-39633" y="-81329"/>
                    <a:pt x="14871" y="2238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D1639F8D-133E-C5C8-290A-903513AC2CDC}"/>
                </a:ext>
              </a:extLst>
            </p:cNvPr>
            <p:cNvSpPr/>
            <p:nvPr/>
          </p:nvSpPr>
          <p:spPr>
            <a:xfrm>
              <a:off x="4736447" y="2697344"/>
              <a:ext cx="149905" cy="1142533"/>
            </a:xfrm>
            <a:custGeom>
              <a:avLst/>
              <a:gdLst>
                <a:gd name="connsiteX0" fmla="*/ 149878 w 149905"/>
                <a:gd name="connsiteY0" fmla="*/ 1406 h 1142533"/>
                <a:gd name="connsiteX1" fmla="*/ 26053 w 149905"/>
                <a:gd name="connsiteY1" fmla="*/ 753881 h 1142533"/>
                <a:gd name="connsiteX2" fmla="*/ 108603 w 149905"/>
                <a:gd name="connsiteY2" fmla="*/ 1134881 h 1142533"/>
                <a:gd name="connsiteX3" fmla="*/ 57803 w 149905"/>
                <a:gd name="connsiteY3" fmla="*/ 966606 h 1142533"/>
                <a:gd name="connsiteX4" fmla="*/ 13353 w 149905"/>
                <a:gd name="connsiteY4" fmla="*/ 471306 h 1142533"/>
                <a:gd name="connsiteX5" fmla="*/ 13353 w 149905"/>
                <a:gd name="connsiteY5" fmla="*/ 563381 h 1142533"/>
                <a:gd name="connsiteX6" fmla="*/ 149878 w 149905"/>
                <a:gd name="connsiteY6" fmla="*/ 1406 h 114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905" h="1142533">
                  <a:moveTo>
                    <a:pt x="149878" y="1406"/>
                  </a:moveTo>
                  <a:cubicBezTo>
                    <a:pt x="151995" y="33156"/>
                    <a:pt x="32932" y="564969"/>
                    <a:pt x="26053" y="753881"/>
                  </a:cubicBezTo>
                  <a:cubicBezTo>
                    <a:pt x="19174" y="942793"/>
                    <a:pt x="103311" y="1099427"/>
                    <a:pt x="108603" y="1134881"/>
                  </a:cubicBezTo>
                  <a:cubicBezTo>
                    <a:pt x="113895" y="1170335"/>
                    <a:pt x="73678" y="1077202"/>
                    <a:pt x="57803" y="966606"/>
                  </a:cubicBezTo>
                  <a:cubicBezTo>
                    <a:pt x="41928" y="856010"/>
                    <a:pt x="20761" y="538510"/>
                    <a:pt x="13353" y="471306"/>
                  </a:cubicBezTo>
                  <a:cubicBezTo>
                    <a:pt x="5945" y="404102"/>
                    <a:pt x="-12576" y="641698"/>
                    <a:pt x="13353" y="563381"/>
                  </a:cubicBezTo>
                  <a:cubicBezTo>
                    <a:pt x="39282" y="485064"/>
                    <a:pt x="147761" y="-30344"/>
                    <a:pt x="149878" y="140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142995DF-B435-F33D-9999-4FDE54A871CC}"/>
                </a:ext>
              </a:extLst>
            </p:cNvPr>
            <p:cNvSpPr/>
            <p:nvPr/>
          </p:nvSpPr>
          <p:spPr>
            <a:xfrm>
              <a:off x="5295592" y="2940324"/>
              <a:ext cx="160435" cy="1241623"/>
            </a:xfrm>
            <a:custGeom>
              <a:avLst/>
              <a:gdLst>
                <a:gd name="connsiteX0" fmla="*/ 86033 w 160435"/>
                <a:gd name="connsiteY0" fmla="*/ 25126 h 1241623"/>
                <a:gd name="connsiteX1" fmla="*/ 32058 w 160435"/>
                <a:gd name="connsiteY1" fmla="*/ 317226 h 1241623"/>
                <a:gd name="connsiteX2" fmla="*/ 13008 w 160435"/>
                <a:gd name="connsiteY2" fmla="*/ 717276 h 1241623"/>
                <a:gd name="connsiteX3" fmla="*/ 13008 w 160435"/>
                <a:gd name="connsiteY3" fmla="*/ 558526 h 1241623"/>
                <a:gd name="connsiteX4" fmla="*/ 146358 w 160435"/>
                <a:gd name="connsiteY4" fmla="*/ 1196701 h 1241623"/>
                <a:gd name="connsiteX5" fmla="*/ 140008 w 160435"/>
                <a:gd name="connsiteY5" fmla="*/ 1123676 h 1241623"/>
                <a:gd name="connsiteX6" fmla="*/ 308 w 160435"/>
                <a:gd name="connsiteY6" fmla="*/ 602976 h 1241623"/>
                <a:gd name="connsiteX7" fmla="*/ 101908 w 160435"/>
                <a:gd name="connsiteY7" fmla="*/ 79101 h 1241623"/>
                <a:gd name="connsiteX8" fmla="*/ 86033 w 160435"/>
                <a:gd name="connsiteY8" fmla="*/ 25126 h 124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35" h="1241623">
                  <a:moveTo>
                    <a:pt x="86033" y="25126"/>
                  </a:moveTo>
                  <a:cubicBezTo>
                    <a:pt x="74391" y="64814"/>
                    <a:pt x="44229" y="201868"/>
                    <a:pt x="32058" y="317226"/>
                  </a:cubicBezTo>
                  <a:cubicBezTo>
                    <a:pt x="19887" y="432584"/>
                    <a:pt x="16183" y="677059"/>
                    <a:pt x="13008" y="717276"/>
                  </a:cubicBezTo>
                  <a:cubicBezTo>
                    <a:pt x="9833" y="757493"/>
                    <a:pt x="-9217" y="478622"/>
                    <a:pt x="13008" y="558526"/>
                  </a:cubicBezTo>
                  <a:cubicBezTo>
                    <a:pt x="35233" y="638430"/>
                    <a:pt x="125191" y="1102509"/>
                    <a:pt x="146358" y="1196701"/>
                  </a:cubicBezTo>
                  <a:cubicBezTo>
                    <a:pt x="167525" y="1290893"/>
                    <a:pt x="164350" y="1222630"/>
                    <a:pt x="140008" y="1123676"/>
                  </a:cubicBezTo>
                  <a:cubicBezTo>
                    <a:pt x="115666" y="1024722"/>
                    <a:pt x="6658" y="777072"/>
                    <a:pt x="308" y="602976"/>
                  </a:cubicBezTo>
                  <a:cubicBezTo>
                    <a:pt x="-6042" y="428880"/>
                    <a:pt x="87621" y="172763"/>
                    <a:pt x="101908" y="79101"/>
                  </a:cubicBezTo>
                  <a:cubicBezTo>
                    <a:pt x="116195" y="-14561"/>
                    <a:pt x="97675" y="-14562"/>
                    <a:pt x="86033" y="2512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C0779075-5AD0-7C62-CDE1-7E551493D2F7}"/>
                </a:ext>
              </a:extLst>
            </p:cNvPr>
            <p:cNvSpPr/>
            <p:nvPr/>
          </p:nvSpPr>
          <p:spPr>
            <a:xfrm>
              <a:off x="5222858" y="2828739"/>
              <a:ext cx="278038" cy="1092544"/>
            </a:xfrm>
            <a:custGeom>
              <a:avLst/>
              <a:gdLst>
                <a:gd name="connsiteX0" fmla="*/ 17 w 278038"/>
                <a:gd name="connsiteY0" fmla="*/ 186 h 1092544"/>
                <a:gd name="connsiteX1" fmla="*/ 247667 w 278038"/>
                <a:gd name="connsiteY1" fmla="*/ 552636 h 1092544"/>
                <a:gd name="connsiteX2" fmla="*/ 190517 w 278038"/>
                <a:gd name="connsiteY2" fmla="*/ 1082861 h 1092544"/>
                <a:gd name="connsiteX3" fmla="*/ 244492 w 278038"/>
                <a:gd name="connsiteY3" fmla="*/ 873311 h 1092544"/>
                <a:gd name="connsiteX4" fmla="*/ 276242 w 278038"/>
                <a:gd name="connsiteY4" fmla="*/ 593911 h 1092544"/>
                <a:gd name="connsiteX5" fmla="*/ 269892 w 278038"/>
                <a:gd name="connsiteY5" fmla="*/ 641536 h 1092544"/>
                <a:gd name="connsiteX6" fmla="*/ 234967 w 278038"/>
                <a:gd name="connsiteY6" fmla="*/ 492311 h 1092544"/>
                <a:gd name="connsiteX7" fmla="*/ 17 w 278038"/>
                <a:gd name="connsiteY7" fmla="*/ 186 h 109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038" h="1092544">
                  <a:moveTo>
                    <a:pt x="17" y="186"/>
                  </a:moveTo>
                  <a:cubicBezTo>
                    <a:pt x="2134" y="10240"/>
                    <a:pt x="215917" y="372190"/>
                    <a:pt x="247667" y="552636"/>
                  </a:cubicBezTo>
                  <a:cubicBezTo>
                    <a:pt x="279417" y="733082"/>
                    <a:pt x="191046" y="1029415"/>
                    <a:pt x="190517" y="1082861"/>
                  </a:cubicBezTo>
                  <a:cubicBezTo>
                    <a:pt x="189988" y="1136307"/>
                    <a:pt x="230205" y="954803"/>
                    <a:pt x="244492" y="873311"/>
                  </a:cubicBezTo>
                  <a:cubicBezTo>
                    <a:pt x="258779" y="791819"/>
                    <a:pt x="272009" y="632540"/>
                    <a:pt x="276242" y="593911"/>
                  </a:cubicBezTo>
                  <a:cubicBezTo>
                    <a:pt x="280475" y="555282"/>
                    <a:pt x="276771" y="658469"/>
                    <a:pt x="269892" y="641536"/>
                  </a:cubicBezTo>
                  <a:cubicBezTo>
                    <a:pt x="263013" y="624603"/>
                    <a:pt x="278888" y="596028"/>
                    <a:pt x="234967" y="492311"/>
                  </a:cubicBezTo>
                  <a:cubicBezTo>
                    <a:pt x="191046" y="388594"/>
                    <a:pt x="-2100" y="-9868"/>
                    <a:pt x="17" y="18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168A5E77-BF1A-12FF-6758-834732F45BF0}"/>
                </a:ext>
              </a:extLst>
            </p:cNvPr>
            <p:cNvSpPr/>
            <p:nvPr/>
          </p:nvSpPr>
          <p:spPr>
            <a:xfrm>
              <a:off x="4858952" y="3301605"/>
              <a:ext cx="298775" cy="967979"/>
            </a:xfrm>
            <a:custGeom>
              <a:avLst/>
              <a:gdLst>
                <a:gd name="connsiteX0" fmla="*/ 106748 w 298775"/>
                <a:gd name="connsiteY0" fmla="*/ 395 h 967979"/>
                <a:gd name="connsiteX1" fmla="*/ 71823 w 298775"/>
                <a:gd name="connsiteY1" fmla="*/ 273445 h 967979"/>
                <a:gd name="connsiteX2" fmla="*/ 217873 w 298775"/>
                <a:gd name="connsiteY2" fmla="*/ 673495 h 967979"/>
                <a:gd name="connsiteX3" fmla="*/ 135323 w 298775"/>
                <a:gd name="connsiteY3" fmla="*/ 536970 h 967979"/>
                <a:gd name="connsiteX4" fmla="*/ 294073 w 298775"/>
                <a:gd name="connsiteY4" fmla="*/ 959245 h 967979"/>
                <a:gd name="connsiteX5" fmla="*/ 233748 w 298775"/>
                <a:gd name="connsiteY5" fmla="*/ 781445 h 967979"/>
                <a:gd name="connsiteX6" fmla="*/ 1973 w 298775"/>
                <a:gd name="connsiteY6" fmla="*/ 302020 h 967979"/>
                <a:gd name="connsiteX7" fmla="*/ 119448 w 298775"/>
                <a:gd name="connsiteY7" fmla="*/ 517920 h 967979"/>
                <a:gd name="connsiteX8" fmla="*/ 71823 w 298775"/>
                <a:gd name="connsiteY8" fmla="*/ 219470 h 967979"/>
                <a:gd name="connsiteX9" fmla="*/ 106748 w 298775"/>
                <a:gd name="connsiteY9" fmla="*/ 395 h 96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8775" h="967979">
                  <a:moveTo>
                    <a:pt x="106748" y="395"/>
                  </a:moveTo>
                  <a:cubicBezTo>
                    <a:pt x="106748" y="9391"/>
                    <a:pt x="53302" y="161262"/>
                    <a:pt x="71823" y="273445"/>
                  </a:cubicBezTo>
                  <a:cubicBezTo>
                    <a:pt x="90344" y="385628"/>
                    <a:pt x="207290" y="629574"/>
                    <a:pt x="217873" y="673495"/>
                  </a:cubicBezTo>
                  <a:cubicBezTo>
                    <a:pt x="228456" y="717416"/>
                    <a:pt x="122623" y="489345"/>
                    <a:pt x="135323" y="536970"/>
                  </a:cubicBezTo>
                  <a:cubicBezTo>
                    <a:pt x="148023" y="584595"/>
                    <a:pt x="277669" y="918499"/>
                    <a:pt x="294073" y="959245"/>
                  </a:cubicBezTo>
                  <a:cubicBezTo>
                    <a:pt x="310477" y="999991"/>
                    <a:pt x="282431" y="890982"/>
                    <a:pt x="233748" y="781445"/>
                  </a:cubicBezTo>
                  <a:cubicBezTo>
                    <a:pt x="185065" y="671908"/>
                    <a:pt x="21023" y="345941"/>
                    <a:pt x="1973" y="302020"/>
                  </a:cubicBezTo>
                  <a:cubicBezTo>
                    <a:pt x="-17077" y="258099"/>
                    <a:pt x="107806" y="531678"/>
                    <a:pt x="119448" y="517920"/>
                  </a:cubicBezTo>
                  <a:cubicBezTo>
                    <a:pt x="131090" y="504162"/>
                    <a:pt x="76585" y="300962"/>
                    <a:pt x="71823" y="219470"/>
                  </a:cubicBezTo>
                  <a:cubicBezTo>
                    <a:pt x="67061" y="137978"/>
                    <a:pt x="106748" y="-8601"/>
                    <a:pt x="106748" y="39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36ECB26B-848B-F3BD-2248-F3DD4F3CB394}"/>
                </a:ext>
              </a:extLst>
            </p:cNvPr>
            <p:cNvSpPr/>
            <p:nvPr/>
          </p:nvSpPr>
          <p:spPr>
            <a:xfrm>
              <a:off x="4816637" y="3435339"/>
              <a:ext cx="262908" cy="883813"/>
            </a:xfrm>
            <a:custGeom>
              <a:avLst/>
              <a:gdLst>
                <a:gd name="connsiteX0" fmla="*/ 41113 w 262908"/>
                <a:gd name="connsiteY0" fmla="*/ 11 h 883813"/>
                <a:gd name="connsiteX1" fmla="*/ 31588 w 262908"/>
                <a:gd name="connsiteY1" fmla="*/ 307986 h 883813"/>
                <a:gd name="connsiteX2" fmla="*/ 257013 w 262908"/>
                <a:gd name="connsiteY2" fmla="*/ 869961 h 883813"/>
                <a:gd name="connsiteX3" fmla="*/ 180813 w 262908"/>
                <a:gd name="connsiteY3" fmla="*/ 679461 h 883813"/>
                <a:gd name="connsiteX4" fmla="*/ 6188 w 262908"/>
                <a:gd name="connsiteY4" fmla="*/ 317511 h 883813"/>
                <a:gd name="connsiteX5" fmla="*/ 41113 w 262908"/>
                <a:gd name="connsiteY5" fmla="*/ 11 h 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908" h="883813">
                  <a:moveTo>
                    <a:pt x="41113" y="11"/>
                  </a:moveTo>
                  <a:cubicBezTo>
                    <a:pt x="45346" y="-1576"/>
                    <a:pt x="-4395" y="162994"/>
                    <a:pt x="31588" y="307986"/>
                  </a:cubicBezTo>
                  <a:cubicBezTo>
                    <a:pt x="67571" y="452978"/>
                    <a:pt x="232142" y="808048"/>
                    <a:pt x="257013" y="869961"/>
                  </a:cubicBezTo>
                  <a:cubicBezTo>
                    <a:pt x="281884" y="931874"/>
                    <a:pt x="222617" y="771536"/>
                    <a:pt x="180813" y="679461"/>
                  </a:cubicBezTo>
                  <a:cubicBezTo>
                    <a:pt x="139009" y="587386"/>
                    <a:pt x="30530" y="428107"/>
                    <a:pt x="6188" y="317511"/>
                  </a:cubicBezTo>
                  <a:cubicBezTo>
                    <a:pt x="-18154" y="206915"/>
                    <a:pt x="36880" y="1598"/>
                    <a:pt x="41113" y="1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D09342F6-E384-2424-DE21-CBEDCDFC0796}"/>
                </a:ext>
              </a:extLst>
            </p:cNvPr>
            <p:cNvSpPr/>
            <p:nvPr/>
          </p:nvSpPr>
          <p:spPr>
            <a:xfrm>
              <a:off x="5943805" y="332893"/>
              <a:ext cx="263518" cy="1598310"/>
            </a:xfrm>
            <a:custGeom>
              <a:avLst/>
              <a:gdLst>
                <a:gd name="connsiteX0" fmla="*/ 263266 w 263518"/>
                <a:gd name="connsiteY0" fmla="*/ 321 h 1598310"/>
                <a:gd name="connsiteX1" fmla="*/ 61788 w 263518"/>
                <a:gd name="connsiteY1" fmla="*/ 628002 h 1598310"/>
                <a:gd name="connsiteX2" fmla="*/ 46290 w 263518"/>
                <a:gd name="connsiteY2" fmla="*/ 1085202 h 1598310"/>
                <a:gd name="connsiteX3" fmla="*/ 30792 w 263518"/>
                <a:gd name="connsiteY3" fmla="*/ 953466 h 1598310"/>
                <a:gd name="connsiteX4" fmla="*/ 139280 w 263518"/>
                <a:gd name="connsiteY4" fmla="*/ 1565649 h 1598310"/>
                <a:gd name="connsiteX5" fmla="*/ 100534 w 263518"/>
                <a:gd name="connsiteY5" fmla="*/ 1457161 h 1598310"/>
                <a:gd name="connsiteX6" fmla="*/ 30792 w 263518"/>
                <a:gd name="connsiteY6" fmla="*/ 968965 h 1598310"/>
                <a:gd name="connsiteX7" fmla="*/ 15293 w 263518"/>
                <a:gd name="connsiteY7" fmla="*/ 713243 h 1598310"/>
                <a:gd name="connsiteX8" fmla="*/ 263266 w 263518"/>
                <a:gd name="connsiteY8" fmla="*/ 321 h 159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518" h="1598310">
                  <a:moveTo>
                    <a:pt x="263266" y="321"/>
                  </a:moveTo>
                  <a:cubicBezTo>
                    <a:pt x="271015" y="-13886"/>
                    <a:pt x="97951" y="447189"/>
                    <a:pt x="61788" y="628002"/>
                  </a:cubicBezTo>
                  <a:cubicBezTo>
                    <a:pt x="25625" y="808815"/>
                    <a:pt x="51456" y="1030958"/>
                    <a:pt x="46290" y="1085202"/>
                  </a:cubicBezTo>
                  <a:cubicBezTo>
                    <a:pt x="41124" y="1139446"/>
                    <a:pt x="15294" y="873392"/>
                    <a:pt x="30792" y="953466"/>
                  </a:cubicBezTo>
                  <a:cubicBezTo>
                    <a:pt x="46290" y="1033540"/>
                    <a:pt x="127656" y="1481700"/>
                    <a:pt x="139280" y="1565649"/>
                  </a:cubicBezTo>
                  <a:cubicBezTo>
                    <a:pt x="150904" y="1649598"/>
                    <a:pt x="118615" y="1556608"/>
                    <a:pt x="100534" y="1457161"/>
                  </a:cubicBezTo>
                  <a:cubicBezTo>
                    <a:pt x="82453" y="1357714"/>
                    <a:pt x="44999" y="1092951"/>
                    <a:pt x="30792" y="968965"/>
                  </a:cubicBezTo>
                  <a:cubicBezTo>
                    <a:pt x="16585" y="844979"/>
                    <a:pt x="-20870" y="873392"/>
                    <a:pt x="15293" y="713243"/>
                  </a:cubicBezTo>
                  <a:cubicBezTo>
                    <a:pt x="51456" y="553094"/>
                    <a:pt x="255517" y="14528"/>
                    <a:pt x="263266" y="32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FA3DC557-C281-A393-E816-52E5DB4839E2}"/>
                </a:ext>
              </a:extLst>
            </p:cNvPr>
            <p:cNvSpPr/>
            <p:nvPr/>
          </p:nvSpPr>
          <p:spPr>
            <a:xfrm>
              <a:off x="6261291" y="302178"/>
              <a:ext cx="519967" cy="1616183"/>
            </a:xfrm>
            <a:custGeom>
              <a:avLst/>
              <a:gdLst>
                <a:gd name="connsiteX0" fmla="*/ 24 w 519967"/>
                <a:gd name="connsiteY0" fmla="*/ 39 h 1616183"/>
                <a:gd name="connsiteX1" fmla="*/ 255746 w 519967"/>
                <a:gd name="connsiteY1" fmla="*/ 426242 h 1616183"/>
                <a:gd name="connsiteX2" fmla="*/ 356485 w 519967"/>
                <a:gd name="connsiteY2" fmla="*/ 898941 h 1616183"/>
                <a:gd name="connsiteX3" fmla="*/ 356485 w 519967"/>
                <a:gd name="connsiteY3" fmla="*/ 728459 h 1616183"/>
                <a:gd name="connsiteX4" fmla="*/ 426228 w 519967"/>
                <a:gd name="connsiteY4" fmla="*/ 1100419 h 1616183"/>
                <a:gd name="connsiteX5" fmla="*/ 402980 w 519967"/>
                <a:gd name="connsiteY5" fmla="*/ 1255402 h 1616183"/>
                <a:gd name="connsiteX6" fmla="*/ 519217 w 519967"/>
                <a:gd name="connsiteY6" fmla="*/ 1611863 h 1616183"/>
                <a:gd name="connsiteX7" fmla="*/ 449475 w 519967"/>
                <a:gd name="connsiteY7" fmla="*/ 1402636 h 1616183"/>
                <a:gd name="connsiteX8" fmla="*/ 379733 w 519967"/>
                <a:gd name="connsiteY8" fmla="*/ 697463 h 1616183"/>
                <a:gd name="connsiteX9" fmla="*/ 217001 w 519967"/>
                <a:gd name="connsiteY9" fmla="*/ 325503 h 1616183"/>
                <a:gd name="connsiteX10" fmla="*/ 271245 w 519967"/>
                <a:gd name="connsiteY10" fmla="*/ 449490 h 1616183"/>
                <a:gd name="connsiteX11" fmla="*/ 24 w 519967"/>
                <a:gd name="connsiteY11" fmla="*/ 39 h 161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9967" h="1616183">
                  <a:moveTo>
                    <a:pt x="24" y="39"/>
                  </a:moveTo>
                  <a:cubicBezTo>
                    <a:pt x="-2559" y="-3836"/>
                    <a:pt x="196336" y="276425"/>
                    <a:pt x="255746" y="426242"/>
                  </a:cubicBezTo>
                  <a:cubicBezTo>
                    <a:pt x="315156" y="576059"/>
                    <a:pt x="339695" y="848571"/>
                    <a:pt x="356485" y="898941"/>
                  </a:cubicBezTo>
                  <a:cubicBezTo>
                    <a:pt x="373275" y="949311"/>
                    <a:pt x="344861" y="694880"/>
                    <a:pt x="356485" y="728459"/>
                  </a:cubicBezTo>
                  <a:cubicBezTo>
                    <a:pt x="368109" y="762038"/>
                    <a:pt x="418479" y="1012595"/>
                    <a:pt x="426228" y="1100419"/>
                  </a:cubicBezTo>
                  <a:cubicBezTo>
                    <a:pt x="433977" y="1188243"/>
                    <a:pt x="387482" y="1170161"/>
                    <a:pt x="402980" y="1255402"/>
                  </a:cubicBezTo>
                  <a:cubicBezTo>
                    <a:pt x="418478" y="1340643"/>
                    <a:pt x="511468" y="1587324"/>
                    <a:pt x="519217" y="1611863"/>
                  </a:cubicBezTo>
                  <a:cubicBezTo>
                    <a:pt x="526966" y="1636402"/>
                    <a:pt x="472722" y="1555036"/>
                    <a:pt x="449475" y="1402636"/>
                  </a:cubicBezTo>
                  <a:cubicBezTo>
                    <a:pt x="426228" y="1250236"/>
                    <a:pt x="418479" y="876985"/>
                    <a:pt x="379733" y="697463"/>
                  </a:cubicBezTo>
                  <a:cubicBezTo>
                    <a:pt x="340987" y="517941"/>
                    <a:pt x="217001" y="325503"/>
                    <a:pt x="217001" y="325503"/>
                  </a:cubicBezTo>
                  <a:cubicBezTo>
                    <a:pt x="198920" y="284174"/>
                    <a:pt x="302242" y="499860"/>
                    <a:pt x="271245" y="449490"/>
                  </a:cubicBezTo>
                  <a:cubicBezTo>
                    <a:pt x="240248" y="399121"/>
                    <a:pt x="2607" y="3914"/>
                    <a:pt x="24" y="3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94447700-E987-76F9-184E-7E74C68C13C3}"/>
                </a:ext>
              </a:extLst>
            </p:cNvPr>
            <p:cNvSpPr/>
            <p:nvPr/>
          </p:nvSpPr>
          <p:spPr>
            <a:xfrm>
              <a:off x="6386628" y="222186"/>
              <a:ext cx="188065" cy="1749662"/>
            </a:xfrm>
            <a:custGeom>
              <a:avLst/>
              <a:gdLst>
                <a:gd name="connsiteX0" fmla="*/ 29670 w 188065"/>
                <a:gd name="connsiteY0" fmla="*/ 72282 h 1749662"/>
                <a:gd name="connsiteX1" fmla="*/ 29670 w 188065"/>
                <a:gd name="connsiteY1" fmla="*/ 134275 h 1749662"/>
                <a:gd name="connsiteX2" fmla="*/ 21921 w 188065"/>
                <a:gd name="connsiteY2" fmla="*/ 699963 h 1749662"/>
                <a:gd name="connsiteX3" fmla="*/ 184653 w 188065"/>
                <a:gd name="connsiteY3" fmla="*/ 1715102 h 1749662"/>
                <a:gd name="connsiteX4" fmla="*/ 122660 w 188065"/>
                <a:gd name="connsiteY4" fmla="*/ 1467129 h 1749662"/>
                <a:gd name="connsiteX5" fmla="*/ 6423 w 188065"/>
                <a:gd name="connsiteY5" fmla="*/ 1017678 h 1749662"/>
                <a:gd name="connsiteX6" fmla="*/ 14172 w 188065"/>
                <a:gd name="connsiteY6" fmla="*/ 1009929 h 1749662"/>
                <a:gd name="connsiteX7" fmla="*/ 29670 w 188065"/>
                <a:gd name="connsiteY7" fmla="*/ 72282 h 174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065" h="1749662">
                  <a:moveTo>
                    <a:pt x="29670" y="72282"/>
                  </a:moveTo>
                  <a:cubicBezTo>
                    <a:pt x="32253" y="-73660"/>
                    <a:pt x="30962" y="29661"/>
                    <a:pt x="29670" y="134275"/>
                  </a:cubicBezTo>
                  <a:cubicBezTo>
                    <a:pt x="28378" y="238889"/>
                    <a:pt x="-3909" y="436492"/>
                    <a:pt x="21921" y="699963"/>
                  </a:cubicBezTo>
                  <a:cubicBezTo>
                    <a:pt x="47751" y="963434"/>
                    <a:pt x="167863" y="1587241"/>
                    <a:pt x="184653" y="1715102"/>
                  </a:cubicBezTo>
                  <a:cubicBezTo>
                    <a:pt x="201443" y="1842963"/>
                    <a:pt x="152365" y="1583366"/>
                    <a:pt x="122660" y="1467129"/>
                  </a:cubicBezTo>
                  <a:cubicBezTo>
                    <a:pt x="92955" y="1350892"/>
                    <a:pt x="24504" y="1093878"/>
                    <a:pt x="6423" y="1017678"/>
                  </a:cubicBezTo>
                  <a:cubicBezTo>
                    <a:pt x="-11658" y="941478"/>
                    <a:pt x="14172" y="1170078"/>
                    <a:pt x="14172" y="1009929"/>
                  </a:cubicBezTo>
                  <a:cubicBezTo>
                    <a:pt x="14172" y="849780"/>
                    <a:pt x="27087" y="218224"/>
                    <a:pt x="29670" y="7228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D7DDA728-A25F-723D-1976-1D92D1D55FEE}"/>
                </a:ext>
              </a:extLst>
            </p:cNvPr>
            <p:cNvSpPr/>
            <p:nvPr/>
          </p:nvSpPr>
          <p:spPr>
            <a:xfrm>
              <a:off x="6317615" y="312881"/>
              <a:ext cx="1017364" cy="1944370"/>
            </a:xfrm>
            <a:custGeom>
              <a:avLst/>
              <a:gdLst>
                <a:gd name="connsiteX0" fmla="*/ 58 w 1017364"/>
                <a:gd name="connsiteY0" fmla="*/ 69 h 1944370"/>
                <a:gd name="connsiteX1" fmla="*/ 405914 w 1017364"/>
                <a:gd name="connsiteY1" fmla="*/ 665087 h 1944370"/>
                <a:gd name="connsiteX2" fmla="*/ 371686 w 1017364"/>
                <a:gd name="connsiteY2" fmla="*/ 586849 h 1944370"/>
                <a:gd name="connsiteX3" fmla="*/ 405914 w 1017364"/>
                <a:gd name="connsiteY3" fmla="*/ 757994 h 1944370"/>
                <a:gd name="connsiteX4" fmla="*/ 542830 w 1017364"/>
                <a:gd name="connsiteY4" fmla="*/ 1198079 h 1944370"/>
                <a:gd name="connsiteX5" fmla="*/ 474372 w 1017364"/>
                <a:gd name="connsiteY5" fmla="*/ 1095393 h 1944370"/>
                <a:gd name="connsiteX6" fmla="*/ 601508 w 1017364"/>
                <a:gd name="connsiteY6" fmla="*/ 1325215 h 1944370"/>
                <a:gd name="connsiteX7" fmla="*/ 728644 w 1017364"/>
                <a:gd name="connsiteY7" fmla="*/ 1599046 h 1944370"/>
                <a:gd name="connsiteX8" fmla="*/ 709084 w 1017364"/>
                <a:gd name="connsiteY8" fmla="*/ 1535478 h 1944370"/>
                <a:gd name="connsiteX9" fmla="*/ 1002475 w 1017364"/>
                <a:gd name="connsiteY9" fmla="*/ 1921776 h 1944370"/>
                <a:gd name="connsiteX10" fmla="*/ 948687 w 1017364"/>
                <a:gd name="connsiteY10" fmla="*/ 1853318 h 1944370"/>
                <a:gd name="connsiteX11" fmla="*/ 728644 w 1017364"/>
                <a:gd name="connsiteY11" fmla="*/ 1476800 h 1944370"/>
                <a:gd name="connsiteX12" fmla="*/ 420584 w 1017364"/>
                <a:gd name="connsiteY12" fmla="*/ 987816 h 1944370"/>
                <a:gd name="connsiteX13" fmla="*/ 459703 w 1017364"/>
                <a:gd name="connsiteY13" fmla="*/ 1080723 h 1944370"/>
                <a:gd name="connsiteX14" fmla="*/ 376575 w 1017364"/>
                <a:gd name="connsiteY14" fmla="*/ 625968 h 1944370"/>
                <a:gd name="connsiteX15" fmla="*/ 58 w 1017364"/>
                <a:gd name="connsiteY15" fmla="*/ 69 h 194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7364" h="1944370">
                  <a:moveTo>
                    <a:pt x="58" y="69"/>
                  </a:moveTo>
                  <a:cubicBezTo>
                    <a:pt x="4948" y="6589"/>
                    <a:pt x="343976" y="567290"/>
                    <a:pt x="405914" y="665087"/>
                  </a:cubicBezTo>
                  <a:cubicBezTo>
                    <a:pt x="467852" y="762884"/>
                    <a:pt x="371686" y="571365"/>
                    <a:pt x="371686" y="586849"/>
                  </a:cubicBezTo>
                  <a:cubicBezTo>
                    <a:pt x="371686" y="602333"/>
                    <a:pt x="377390" y="656122"/>
                    <a:pt x="405914" y="757994"/>
                  </a:cubicBezTo>
                  <a:cubicBezTo>
                    <a:pt x="434438" y="859866"/>
                    <a:pt x="531420" y="1141846"/>
                    <a:pt x="542830" y="1198079"/>
                  </a:cubicBezTo>
                  <a:cubicBezTo>
                    <a:pt x="554240" y="1254312"/>
                    <a:pt x="464592" y="1074204"/>
                    <a:pt x="474372" y="1095393"/>
                  </a:cubicBezTo>
                  <a:cubicBezTo>
                    <a:pt x="484152" y="1116582"/>
                    <a:pt x="559129" y="1241273"/>
                    <a:pt x="601508" y="1325215"/>
                  </a:cubicBezTo>
                  <a:cubicBezTo>
                    <a:pt x="643887" y="1409157"/>
                    <a:pt x="710715" y="1564002"/>
                    <a:pt x="728644" y="1599046"/>
                  </a:cubicBezTo>
                  <a:cubicBezTo>
                    <a:pt x="746573" y="1634090"/>
                    <a:pt x="663446" y="1481690"/>
                    <a:pt x="709084" y="1535478"/>
                  </a:cubicBezTo>
                  <a:cubicBezTo>
                    <a:pt x="754723" y="1589266"/>
                    <a:pt x="962541" y="1868803"/>
                    <a:pt x="1002475" y="1921776"/>
                  </a:cubicBezTo>
                  <a:cubicBezTo>
                    <a:pt x="1042409" y="1974749"/>
                    <a:pt x="994326" y="1927481"/>
                    <a:pt x="948687" y="1853318"/>
                  </a:cubicBezTo>
                  <a:cubicBezTo>
                    <a:pt x="903049" y="1779155"/>
                    <a:pt x="816661" y="1621050"/>
                    <a:pt x="728644" y="1476800"/>
                  </a:cubicBezTo>
                  <a:cubicBezTo>
                    <a:pt x="640627" y="1332550"/>
                    <a:pt x="465407" y="1053829"/>
                    <a:pt x="420584" y="987816"/>
                  </a:cubicBezTo>
                  <a:cubicBezTo>
                    <a:pt x="375761" y="921803"/>
                    <a:pt x="467038" y="1141031"/>
                    <a:pt x="459703" y="1080723"/>
                  </a:cubicBezTo>
                  <a:cubicBezTo>
                    <a:pt x="452368" y="1020415"/>
                    <a:pt x="455627" y="802002"/>
                    <a:pt x="376575" y="625968"/>
                  </a:cubicBezTo>
                  <a:cubicBezTo>
                    <a:pt x="297523" y="449934"/>
                    <a:pt x="-4832" y="-6451"/>
                    <a:pt x="58" y="6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48957ADC-84DC-F459-ED0B-8B031867BB55}"/>
                </a:ext>
              </a:extLst>
            </p:cNvPr>
            <p:cNvSpPr/>
            <p:nvPr/>
          </p:nvSpPr>
          <p:spPr>
            <a:xfrm>
              <a:off x="5929276" y="229346"/>
              <a:ext cx="1652812" cy="932670"/>
            </a:xfrm>
            <a:custGeom>
              <a:avLst/>
              <a:gdLst>
                <a:gd name="connsiteX0" fmla="*/ 2099 w 1652812"/>
                <a:gd name="connsiteY0" fmla="*/ 142282 h 932670"/>
                <a:gd name="connsiteX1" fmla="*/ 500863 w 1652812"/>
                <a:gd name="connsiteY1" fmla="*/ 49375 h 932670"/>
                <a:gd name="connsiteX2" fmla="*/ 486194 w 1652812"/>
                <a:gd name="connsiteY2" fmla="*/ 10256 h 932670"/>
                <a:gd name="connsiteX3" fmla="*/ 813813 w 1652812"/>
                <a:gd name="connsiteY3" fmla="*/ 137392 h 932670"/>
                <a:gd name="connsiteX4" fmla="*/ 784474 w 1652812"/>
                <a:gd name="connsiteY4" fmla="*/ 108053 h 932670"/>
                <a:gd name="connsiteX5" fmla="*/ 1297907 w 1652812"/>
                <a:gd name="connsiteY5" fmla="*/ 474791 h 932670"/>
                <a:gd name="connsiteX6" fmla="*/ 1268568 w 1652812"/>
                <a:gd name="connsiteY6" fmla="*/ 425893 h 932670"/>
                <a:gd name="connsiteX7" fmla="*/ 1645085 w 1652812"/>
                <a:gd name="connsiteY7" fmla="*/ 919766 h 932670"/>
                <a:gd name="connsiteX8" fmla="*/ 1493500 w 1652812"/>
                <a:gd name="connsiteY8" fmla="*/ 748622 h 932670"/>
                <a:gd name="connsiteX9" fmla="*/ 1151212 w 1652812"/>
                <a:gd name="connsiteY9" fmla="*/ 323206 h 932670"/>
                <a:gd name="connsiteX10" fmla="*/ 564431 w 1652812"/>
                <a:gd name="connsiteY10" fmla="*/ 5366 h 932670"/>
                <a:gd name="connsiteX11" fmla="*/ 720906 w 1652812"/>
                <a:gd name="connsiteY11" fmla="*/ 122722 h 932670"/>
                <a:gd name="connsiteX12" fmla="*/ 2099 w 1652812"/>
                <a:gd name="connsiteY12" fmla="*/ 142282 h 93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52812" h="932670">
                  <a:moveTo>
                    <a:pt x="2099" y="142282"/>
                  </a:moveTo>
                  <a:cubicBezTo>
                    <a:pt x="-34575" y="130058"/>
                    <a:pt x="420181" y="71379"/>
                    <a:pt x="500863" y="49375"/>
                  </a:cubicBezTo>
                  <a:cubicBezTo>
                    <a:pt x="581545" y="27371"/>
                    <a:pt x="434036" y="-4413"/>
                    <a:pt x="486194" y="10256"/>
                  </a:cubicBezTo>
                  <a:cubicBezTo>
                    <a:pt x="538352" y="24925"/>
                    <a:pt x="764100" y="121092"/>
                    <a:pt x="813813" y="137392"/>
                  </a:cubicBezTo>
                  <a:cubicBezTo>
                    <a:pt x="863526" y="153692"/>
                    <a:pt x="703792" y="51820"/>
                    <a:pt x="784474" y="108053"/>
                  </a:cubicBezTo>
                  <a:cubicBezTo>
                    <a:pt x="865156" y="164286"/>
                    <a:pt x="1217225" y="421818"/>
                    <a:pt x="1297907" y="474791"/>
                  </a:cubicBezTo>
                  <a:cubicBezTo>
                    <a:pt x="1378589" y="527764"/>
                    <a:pt x="1210705" y="351731"/>
                    <a:pt x="1268568" y="425893"/>
                  </a:cubicBezTo>
                  <a:cubicBezTo>
                    <a:pt x="1326431" y="500056"/>
                    <a:pt x="1607596" y="865978"/>
                    <a:pt x="1645085" y="919766"/>
                  </a:cubicBezTo>
                  <a:cubicBezTo>
                    <a:pt x="1682574" y="973554"/>
                    <a:pt x="1575812" y="848049"/>
                    <a:pt x="1493500" y="748622"/>
                  </a:cubicBezTo>
                  <a:cubicBezTo>
                    <a:pt x="1411188" y="649195"/>
                    <a:pt x="1306057" y="447082"/>
                    <a:pt x="1151212" y="323206"/>
                  </a:cubicBezTo>
                  <a:cubicBezTo>
                    <a:pt x="996367" y="199330"/>
                    <a:pt x="636149" y="38780"/>
                    <a:pt x="564431" y="5366"/>
                  </a:cubicBezTo>
                  <a:cubicBezTo>
                    <a:pt x="492713" y="-28048"/>
                    <a:pt x="812183" y="104793"/>
                    <a:pt x="720906" y="122722"/>
                  </a:cubicBezTo>
                  <a:cubicBezTo>
                    <a:pt x="629629" y="140651"/>
                    <a:pt x="38773" y="154506"/>
                    <a:pt x="2099" y="14228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4C2BC43F-F357-BBB0-07F4-9E24FB8BD248}"/>
                </a:ext>
              </a:extLst>
            </p:cNvPr>
            <p:cNvSpPr/>
            <p:nvPr/>
          </p:nvSpPr>
          <p:spPr>
            <a:xfrm>
              <a:off x="7177717" y="2219985"/>
              <a:ext cx="149131" cy="656008"/>
            </a:xfrm>
            <a:custGeom>
              <a:avLst/>
              <a:gdLst>
                <a:gd name="connsiteX0" fmla="*/ 567 w 149131"/>
                <a:gd name="connsiteY0" fmla="*/ 2 h 656008"/>
                <a:gd name="connsiteX1" fmla="*/ 93474 w 149131"/>
                <a:gd name="connsiteY1" fmla="*/ 293393 h 656008"/>
                <a:gd name="connsiteX2" fmla="*/ 10347 w 149131"/>
                <a:gd name="connsiteY2" fmla="*/ 655241 h 656008"/>
                <a:gd name="connsiteX3" fmla="*/ 78805 w 149131"/>
                <a:gd name="connsiteY3" fmla="*/ 386299 h 656008"/>
                <a:gd name="connsiteX4" fmla="*/ 147263 w 149131"/>
                <a:gd name="connsiteY4" fmla="*/ 288503 h 656008"/>
                <a:gd name="connsiteX5" fmla="*/ 567 w 149131"/>
                <a:gd name="connsiteY5" fmla="*/ 2 h 65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131" h="656008">
                  <a:moveTo>
                    <a:pt x="567" y="2"/>
                  </a:moveTo>
                  <a:cubicBezTo>
                    <a:pt x="-8398" y="817"/>
                    <a:pt x="91844" y="184187"/>
                    <a:pt x="93474" y="293393"/>
                  </a:cubicBezTo>
                  <a:cubicBezTo>
                    <a:pt x="95104" y="402599"/>
                    <a:pt x="12792" y="639757"/>
                    <a:pt x="10347" y="655241"/>
                  </a:cubicBezTo>
                  <a:cubicBezTo>
                    <a:pt x="7902" y="670725"/>
                    <a:pt x="55986" y="447422"/>
                    <a:pt x="78805" y="386299"/>
                  </a:cubicBezTo>
                  <a:cubicBezTo>
                    <a:pt x="101624" y="325176"/>
                    <a:pt x="160303" y="348811"/>
                    <a:pt x="147263" y="288503"/>
                  </a:cubicBezTo>
                  <a:cubicBezTo>
                    <a:pt x="134223" y="228195"/>
                    <a:pt x="9532" y="-813"/>
                    <a:pt x="567" y="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FA0E7CAA-45D4-405E-61EB-A7628A1403B0}"/>
                </a:ext>
              </a:extLst>
            </p:cNvPr>
            <p:cNvSpPr/>
            <p:nvPr/>
          </p:nvSpPr>
          <p:spPr>
            <a:xfrm>
              <a:off x="7623040" y="1342128"/>
              <a:ext cx="259408" cy="1549062"/>
            </a:xfrm>
            <a:custGeom>
              <a:avLst/>
              <a:gdLst>
                <a:gd name="connsiteX0" fmla="*/ 220 w 259408"/>
                <a:gd name="connsiteY0" fmla="*/ 2578 h 1549062"/>
                <a:gd name="connsiteX1" fmla="*/ 200703 w 259408"/>
                <a:gd name="connsiteY1" fmla="*/ 442663 h 1549062"/>
                <a:gd name="connsiteX2" fmla="*/ 181144 w 259408"/>
                <a:gd name="connsiteY2" fmla="*/ 369316 h 1549062"/>
                <a:gd name="connsiteX3" fmla="*/ 259381 w 259408"/>
                <a:gd name="connsiteY3" fmla="*/ 564909 h 1549062"/>
                <a:gd name="connsiteX4" fmla="*/ 171364 w 259408"/>
                <a:gd name="connsiteY4" fmla="*/ 1513538 h 1549062"/>
                <a:gd name="connsiteX5" fmla="*/ 205593 w 259408"/>
                <a:gd name="connsiteY5" fmla="*/ 1283716 h 1549062"/>
                <a:gd name="connsiteX6" fmla="*/ 244712 w 259408"/>
                <a:gd name="connsiteY6" fmla="*/ 677376 h 1549062"/>
                <a:gd name="connsiteX7" fmla="*/ 220 w 259408"/>
                <a:gd name="connsiteY7" fmla="*/ 2578 h 154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408" h="1549062">
                  <a:moveTo>
                    <a:pt x="220" y="2578"/>
                  </a:moveTo>
                  <a:cubicBezTo>
                    <a:pt x="-7115" y="-36541"/>
                    <a:pt x="170549" y="381540"/>
                    <a:pt x="200703" y="442663"/>
                  </a:cubicBezTo>
                  <a:cubicBezTo>
                    <a:pt x="230857" y="503786"/>
                    <a:pt x="171364" y="348942"/>
                    <a:pt x="181144" y="369316"/>
                  </a:cubicBezTo>
                  <a:cubicBezTo>
                    <a:pt x="190924" y="389690"/>
                    <a:pt x="261011" y="374205"/>
                    <a:pt x="259381" y="564909"/>
                  </a:cubicBezTo>
                  <a:cubicBezTo>
                    <a:pt x="257751" y="755613"/>
                    <a:pt x="180329" y="1393737"/>
                    <a:pt x="171364" y="1513538"/>
                  </a:cubicBezTo>
                  <a:cubicBezTo>
                    <a:pt x="162399" y="1633339"/>
                    <a:pt x="193368" y="1423076"/>
                    <a:pt x="205593" y="1283716"/>
                  </a:cubicBezTo>
                  <a:cubicBezTo>
                    <a:pt x="217818" y="1144356"/>
                    <a:pt x="275681" y="892529"/>
                    <a:pt x="244712" y="677376"/>
                  </a:cubicBezTo>
                  <a:cubicBezTo>
                    <a:pt x="213743" y="462223"/>
                    <a:pt x="7555" y="41697"/>
                    <a:pt x="220" y="257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359F817D-28A3-7656-6E57-03B4C4E549F8}"/>
                </a:ext>
              </a:extLst>
            </p:cNvPr>
            <p:cNvSpPr/>
            <p:nvPr/>
          </p:nvSpPr>
          <p:spPr>
            <a:xfrm>
              <a:off x="6942788" y="2661245"/>
              <a:ext cx="476206" cy="824031"/>
            </a:xfrm>
            <a:custGeom>
              <a:avLst/>
              <a:gdLst>
                <a:gd name="connsiteX0" fmla="*/ 475099 w 476206"/>
                <a:gd name="connsiteY0" fmla="*/ 3718 h 824031"/>
                <a:gd name="connsiteX1" fmla="*/ 127920 w 476206"/>
                <a:gd name="connsiteY1" fmla="*/ 487812 h 824031"/>
                <a:gd name="connsiteX2" fmla="*/ 10564 w 476206"/>
                <a:gd name="connsiteY2" fmla="*/ 815431 h 824031"/>
                <a:gd name="connsiteX3" fmla="*/ 39903 w 476206"/>
                <a:gd name="connsiteY3" fmla="*/ 678515 h 824031"/>
                <a:gd name="connsiteX4" fmla="*/ 313734 w 476206"/>
                <a:gd name="connsiteY4" fmla="*/ 155303 h 824031"/>
                <a:gd name="connsiteX5" fmla="*/ 240386 w 476206"/>
                <a:gd name="connsiteY5" fmla="*/ 257989 h 824031"/>
                <a:gd name="connsiteX6" fmla="*/ 475099 w 476206"/>
                <a:gd name="connsiteY6" fmla="*/ 3718 h 82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06" h="824031">
                  <a:moveTo>
                    <a:pt x="475099" y="3718"/>
                  </a:moveTo>
                  <a:cubicBezTo>
                    <a:pt x="456355" y="42022"/>
                    <a:pt x="205342" y="352527"/>
                    <a:pt x="127920" y="487812"/>
                  </a:cubicBezTo>
                  <a:cubicBezTo>
                    <a:pt x="50497" y="623098"/>
                    <a:pt x="25233" y="783647"/>
                    <a:pt x="10564" y="815431"/>
                  </a:cubicBezTo>
                  <a:cubicBezTo>
                    <a:pt x="-4105" y="847215"/>
                    <a:pt x="-10625" y="788536"/>
                    <a:pt x="39903" y="678515"/>
                  </a:cubicBezTo>
                  <a:cubicBezTo>
                    <a:pt x="90431" y="568494"/>
                    <a:pt x="280320" y="225391"/>
                    <a:pt x="313734" y="155303"/>
                  </a:cubicBezTo>
                  <a:cubicBezTo>
                    <a:pt x="347148" y="85215"/>
                    <a:pt x="211862" y="280808"/>
                    <a:pt x="240386" y="257989"/>
                  </a:cubicBezTo>
                  <a:cubicBezTo>
                    <a:pt x="268910" y="235170"/>
                    <a:pt x="493843" y="-34586"/>
                    <a:pt x="475099" y="371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D6AA2FCD-D770-4929-8098-959714B5D419}"/>
                </a:ext>
              </a:extLst>
            </p:cNvPr>
            <p:cNvSpPr/>
            <p:nvPr/>
          </p:nvSpPr>
          <p:spPr>
            <a:xfrm>
              <a:off x="7340358" y="2062689"/>
              <a:ext cx="417676" cy="1935507"/>
            </a:xfrm>
            <a:custGeom>
              <a:avLst/>
              <a:gdLst>
                <a:gd name="connsiteX0" fmla="*/ 400258 w 417676"/>
                <a:gd name="connsiteY0" fmla="*/ 823 h 1935507"/>
                <a:gd name="connsiteX1" fmla="*/ 346470 w 417676"/>
                <a:gd name="connsiteY1" fmla="*/ 773418 h 1935507"/>
                <a:gd name="connsiteX2" fmla="*/ 116647 w 417676"/>
                <a:gd name="connsiteY2" fmla="*/ 1237953 h 1935507"/>
                <a:gd name="connsiteX3" fmla="*/ 248673 w 417676"/>
                <a:gd name="connsiteY3" fmla="*/ 1052139 h 1935507"/>
                <a:gd name="connsiteX4" fmla="*/ 4181 w 417676"/>
                <a:gd name="connsiteY4" fmla="*/ 1907861 h 1935507"/>
                <a:gd name="connsiteX5" fmla="*/ 106868 w 417676"/>
                <a:gd name="connsiteY5" fmla="*/ 1658479 h 1935507"/>
                <a:gd name="connsiteX6" fmla="*/ 268232 w 417676"/>
                <a:gd name="connsiteY6" fmla="*/ 988571 h 1935507"/>
                <a:gd name="connsiteX7" fmla="*/ 405148 w 417676"/>
                <a:gd name="connsiteY7" fmla="*/ 631613 h 1935507"/>
                <a:gd name="connsiteX8" fmla="*/ 400258 w 417676"/>
                <a:gd name="connsiteY8" fmla="*/ 823 h 193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676" h="1935507">
                  <a:moveTo>
                    <a:pt x="400258" y="823"/>
                  </a:moveTo>
                  <a:cubicBezTo>
                    <a:pt x="390478" y="24457"/>
                    <a:pt x="393738" y="567230"/>
                    <a:pt x="346470" y="773418"/>
                  </a:cubicBezTo>
                  <a:cubicBezTo>
                    <a:pt x="299202" y="979606"/>
                    <a:pt x="132946" y="1191500"/>
                    <a:pt x="116647" y="1237953"/>
                  </a:cubicBezTo>
                  <a:cubicBezTo>
                    <a:pt x="100348" y="1284406"/>
                    <a:pt x="267417" y="940488"/>
                    <a:pt x="248673" y="1052139"/>
                  </a:cubicBezTo>
                  <a:cubicBezTo>
                    <a:pt x="229929" y="1163790"/>
                    <a:pt x="27815" y="1806804"/>
                    <a:pt x="4181" y="1907861"/>
                  </a:cubicBezTo>
                  <a:cubicBezTo>
                    <a:pt x="-19453" y="2008918"/>
                    <a:pt x="62859" y="1811694"/>
                    <a:pt x="106868" y="1658479"/>
                  </a:cubicBezTo>
                  <a:cubicBezTo>
                    <a:pt x="150877" y="1505264"/>
                    <a:pt x="218519" y="1159715"/>
                    <a:pt x="268232" y="988571"/>
                  </a:cubicBezTo>
                  <a:cubicBezTo>
                    <a:pt x="317945" y="817427"/>
                    <a:pt x="379069" y="794608"/>
                    <a:pt x="405148" y="631613"/>
                  </a:cubicBezTo>
                  <a:cubicBezTo>
                    <a:pt x="431227" y="468618"/>
                    <a:pt x="410038" y="-22811"/>
                    <a:pt x="400258" y="82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6BAEA08F-2566-2084-F0A1-2951B1A78248}"/>
                </a:ext>
              </a:extLst>
            </p:cNvPr>
            <p:cNvSpPr/>
            <p:nvPr/>
          </p:nvSpPr>
          <p:spPr>
            <a:xfrm>
              <a:off x="7427666" y="2884808"/>
              <a:ext cx="416319" cy="1242242"/>
            </a:xfrm>
            <a:custGeom>
              <a:avLst/>
              <a:gdLst>
                <a:gd name="connsiteX0" fmla="*/ 317840 w 416319"/>
                <a:gd name="connsiteY0" fmla="*/ 197 h 1242242"/>
                <a:gd name="connsiteX1" fmla="*/ 410747 w 416319"/>
                <a:gd name="connsiteY1" fmla="*/ 293588 h 1242242"/>
                <a:gd name="connsiteX2" fmla="*/ 127136 w 416319"/>
                <a:gd name="connsiteY2" fmla="*/ 860809 h 1242242"/>
                <a:gd name="connsiteX3" fmla="*/ 205374 w 416319"/>
                <a:gd name="connsiteY3" fmla="*/ 611427 h 1242242"/>
                <a:gd name="connsiteX4" fmla="*/ 146695 w 416319"/>
                <a:gd name="connsiteY4" fmla="*/ 890148 h 1242242"/>
                <a:gd name="connsiteX5" fmla="*/ 0 w 416319"/>
                <a:gd name="connsiteY5" fmla="*/ 1242217 h 1242242"/>
                <a:gd name="connsiteX6" fmla="*/ 146695 w 416319"/>
                <a:gd name="connsiteY6" fmla="*/ 904818 h 1242242"/>
                <a:gd name="connsiteX7" fmla="*/ 366738 w 416319"/>
                <a:gd name="connsiteY7" fmla="*/ 239799 h 1242242"/>
                <a:gd name="connsiteX8" fmla="*/ 347179 w 416319"/>
                <a:gd name="connsiteY8" fmla="*/ 332706 h 1242242"/>
                <a:gd name="connsiteX9" fmla="*/ 317840 w 416319"/>
                <a:gd name="connsiteY9" fmla="*/ 197 h 124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6319" h="1242242">
                  <a:moveTo>
                    <a:pt x="317840" y="197"/>
                  </a:moveTo>
                  <a:cubicBezTo>
                    <a:pt x="328435" y="-6323"/>
                    <a:pt x="442531" y="150153"/>
                    <a:pt x="410747" y="293588"/>
                  </a:cubicBezTo>
                  <a:cubicBezTo>
                    <a:pt x="378963" y="437023"/>
                    <a:pt x="161365" y="807836"/>
                    <a:pt x="127136" y="860809"/>
                  </a:cubicBezTo>
                  <a:cubicBezTo>
                    <a:pt x="92907" y="913782"/>
                    <a:pt x="202114" y="606537"/>
                    <a:pt x="205374" y="611427"/>
                  </a:cubicBezTo>
                  <a:cubicBezTo>
                    <a:pt x="208634" y="616317"/>
                    <a:pt x="180924" y="785016"/>
                    <a:pt x="146695" y="890148"/>
                  </a:cubicBezTo>
                  <a:cubicBezTo>
                    <a:pt x="112466" y="995280"/>
                    <a:pt x="0" y="1239772"/>
                    <a:pt x="0" y="1242217"/>
                  </a:cubicBezTo>
                  <a:cubicBezTo>
                    <a:pt x="0" y="1244662"/>
                    <a:pt x="85572" y="1071888"/>
                    <a:pt x="146695" y="904818"/>
                  </a:cubicBezTo>
                  <a:cubicBezTo>
                    <a:pt x="207818" y="737748"/>
                    <a:pt x="333324" y="335151"/>
                    <a:pt x="366738" y="239799"/>
                  </a:cubicBezTo>
                  <a:cubicBezTo>
                    <a:pt x="400152" y="144447"/>
                    <a:pt x="348809" y="369380"/>
                    <a:pt x="347179" y="332706"/>
                  </a:cubicBezTo>
                  <a:cubicBezTo>
                    <a:pt x="345549" y="296032"/>
                    <a:pt x="307245" y="6717"/>
                    <a:pt x="317840" y="19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2FBC460E-6361-212D-AFDF-96A8A31019D1}"/>
                </a:ext>
              </a:extLst>
            </p:cNvPr>
            <p:cNvSpPr/>
            <p:nvPr/>
          </p:nvSpPr>
          <p:spPr>
            <a:xfrm>
              <a:off x="6713701" y="3137735"/>
              <a:ext cx="572445" cy="1114646"/>
            </a:xfrm>
            <a:custGeom>
              <a:avLst/>
              <a:gdLst>
                <a:gd name="connsiteX0" fmla="*/ 572160 w 572445"/>
                <a:gd name="connsiteY0" fmla="*/ 1542 h 1114646"/>
                <a:gd name="connsiteX1" fmla="*/ 132074 w 572445"/>
                <a:gd name="connsiteY1" fmla="*/ 627441 h 1114646"/>
                <a:gd name="connsiteX2" fmla="*/ 49 w 572445"/>
                <a:gd name="connsiteY2" fmla="*/ 779026 h 1114646"/>
                <a:gd name="connsiteX3" fmla="*/ 141854 w 572445"/>
                <a:gd name="connsiteY3" fmla="*/ 651891 h 1114646"/>
                <a:gd name="connsiteX4" fmla="*/ 73396 w 572445"/>
                <a:gd name="connsiteY4" fmla="*/ 813255 h 1114646"/>
                <a:gd name="connsiteX5" fmla="*/ 73396 w 572445"/>
                <a:gd name="connsiteY5" fmla="*/ 1111536 h 1114646"/>
                <a:gd name="connsiteX6" fmla="*/ 83176 w 572445"/>
                <a:gd name="connsiteY6" fmla="*/ 930612 h 1114646"/>
                <a:gd name="connsiteX7" fmla="*/ 244541 w 572445"/>
                <a:gd name="connsiteY7" fmla="*/ 353610 h 1114646"/>
                <a:gd name="connsiteX8" fmla="*/ 200532 w 572445"/>
                <a:gd name="connsiteY8" fmla="*/ 446517 h 1114646"/>
                <a:gd name="connsiteX9" fmla="*/ 572160 w 572445"/>
                <a:gd name="connsiteY9" fmla="*/ 1542 h 1114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2445" h="1114646">
                  <a:moveTo>
                    <a:pt x="572160" y="1542"/>
                  </a:moveTo>
                  <a:cubicBezTo>
                    <a:pt x="560750" y="31696"/>
                    <a:pt x="227426" y="497860"/>
                    <a:pt x="132074" y="627441"/>
                  </a:cubicBezTo>
                  <a:cubicBezTo>
                    <a:pt x="36722" y="757022"/>
                    <a:pt x="-1581" y="774951"/>
                    <a:pt x="49" y="779026"/>
                  </a:cubicBezTo>
                  <a:cubicBezTo>
                    <a:pt x="1679" y="783101"/>
                    <a:pt x="129630" y="646186"/>
                    <a:pt x="141854" y="651891"/>
                  </a:cubicBezTo>
                  <a:cubicBezTo>
                    <a:pt x="154078" y="657596"/>
                    <a:pt x="84806" y="736648"/>
                    <a:pt x="73396" y="813255"/>
                  </a:cubicBezTo>
                  <a:cubicBezTo>
                    <a:pt x="61986" y="889863"/>
                    <a:pt x="71766" y="1091977"/>
                    <a:pt x="73396" y="1111536"/>
                  </a:cubicBezTo>
                  <a:cubicBezTo>
                    <a:pt x="75026" y="1131095"/>
                    <a:pt x="54652" y="1056933"/>
                    <a:pt x="83176" y="930612"/>
                  </a:cubicBezTo>
                  <a:cubicBezTo>
                    <a:pt x="111700" y="804291"/>
                    <a:pt x="224982" y="434292"/>
                    <a:pt x="244541" y="353610"/>
                  </a:cubicBezTo>
                  <a:cubicBezTo>
                    <a:pt x="264100" y="272928"/>
                    <a:pt x="151634" y="500305"/>
                    <a:pt x="200532" y="446517"/>
                  </a:cubicBezTo>
                  <a:cubicBezTo>
                    <a:pt x="249430" y="392729"/>
                    <a:pt x="583570" y="-28612"/>
                    <a:pt x="572160" y="154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0FA4873F-7141-1C6D-923E-8970D1ABEC78}"/>
                </a:ext>
              </a:extLst>
            </p:cNvPr>
            <p:cNvSpPr/>
            <p:nvPr/>
          </p:nvSpPr>
          <p:spPr>
            <a:xfrm>
              <a:off x="6951652" y="3055592"/>
              <a:ext cx="759634" cy="1078272"/>
            </a:xfrm>
            <a:custGeom>
              <a:avLst/>
              <a:gdLst>
                <a:gd name="connsiteX0" fmla="*/ 759625 w 759634"/>
                <a:gd name="connsiteY0" fmla="*/ 558 h 1078272"/>
                <a:gd name="connsiteX1" fmla="*/ 153285 w 759634"/>
                <a:gd name="connsiteY1" fmla="*/ 802491 h 1078272"/>
                <a:gd name="connsiteX2" fmla="*/ 1700 w 759634"/>
                <a:gd name="connsiteY2" fmla="*/ 1076322 h 1078272"/>
                <a:gd name="connsiteX3" fmla="*/ 94607 w 759634"/>
                <a:gd name="connsiteY3" fmla="*/ 895398 h 1078272"/>
                <a:gd name="connsiteX4" fmla="*/ 422226 w 759634"/>
                <a:gd name="connsiteY4" fmla="*/ 367296 h 1078272"/>
                <a:gd name="connsiteX5" fmla="*/ 138615 w 759634"/>
                <a:gd name="connsiteY5" fmla="*/ 670466 h 1078272"/>
                <a:gd name="connsiteX6" fmla="*/ 759625 w 759634"/>
                <a:gd name="connsiteY6" fmla="*/ 558 h 107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9634" h="1078272">
                  <a:moveTo>
                    <a:pt x="759625" y="558"/>
                  </a:moveTo>
                  <a:cubicBezTo>
                    <a:pt x="762070" y="22562"/>
                    <a:pt x="279606" y="623197"/>
                    <a:pt x="153285" y="802491"/>
                  </a:cubicBezTo>
                  <a:cubicBezTo>
                    <a:pt x="26964" y="981785"/>
                    <a:pt x="11480" y="1060837"/>
                    <a:pt x="1700" y="1076322"/>
                  </a:cubicBezTo>
                  <a:cubicBezTo>
                    <a:pt x="-8080" y="1091807"/>
                    <a:pt x="24519" y="1013569"/>
                    <a:pt x="94607" y="895398"/>
                  </a:cubicBezTo>
                  <a:cubicBezTo>
                    <a:pt x="164695" y="777227"/>
                    <a:pt x="414891" y="404785"/>
                    <a:pt x="422226" y="367296"/>
                  </a:cubicBezTo>
                  <a:cubicBezTo>
                    <a:pt x="429561" y="329807"/>
                    <a:pt x="84012" y="727514"/>
                    <a:pt x="138615" y="670466"/>
                  </a:cubicBezTo>
                  <a:cubicBezTo>
                    <a:pt x="193218" y="613418"/>
                    <a:pt x="757180" y="-21446"/>
                    <a:pt x="759625" y="55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87FCEA7C-D3BD-A490-89BB-F2820E4BBCC3}"/>
                </a:ext>
              </a:extLst>
            </p:cNvPr>
            <p:cNvSpPr/>
            <p:nvPr/>
          </p:nvSpPr>
          <p:spPr>
            <a:xfrm>
              <a:off x="6518243" y="1807016"/>
              <a:ext cx="509475" cy="127755"/>
            </a:xfrm>
            <a:custGeom>
              <a:avLst/>
              <a:gdLst>
                <a:gd name="connsiteX0" fmla="*/ 32 w 509475"/>
                <a:gd name="connsiteY0" fmla="*/ 123384 h 127755"/>
                <a:gd name="connsiteX1" fmla="*/ 282607 w 509475"/>
                <a:gd name="connsiteY1" fmla="*/ 40834 h 127755"/>
                <a:gd name="connsiteX2" fmla="*/ 390557 w 509475"/>
                <a:gd name="connsiteY2" fmla="*/ 40834 h 127755"/>
                <a:gd name="connsiteX3" fmla="*/ 390557 w 509475"/>
                <a:gd name="connsiteY3" fmla="*/ 2734 h 127755"/>
                <a:gd name="connsiteX4" fmla="*/ 508032 w 509475"/>
                <a:gd name="connsiteY4" fmla="*/ 126559 h 127755"/>
                <a:gd name="connsiteX5" fmla="*/ 450882 w 509475"/>
                <a:gd name="connsiteY5" fmla="*/ 63059 h 127755"/>
                <a:gd name="connsiteX6" fmla="*/ 374682 w 509475"/>
                <a:gd name="connsiteY6" fmla="*/ 21784 h 127755"/>
                <a:gd name="connsiteX7" fmla="*/ 231807 w 509475"/>
                <a:gd name="connsiteY7" fmla="*/ 31309 h 127755"/>
                <a:gd name="connsiteX8" fmla="*/ 263557 w 509475"/>
                <a:gd name="connsiteY8" fmla="*/ 31309 h 127755"/>
                <a:gd name="connsiteX9" fmla="*/ 32 w 509475"/>
                <a:gd name="connsiteY9" fmla="*/ 123384 h 12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9475" h="127755">
                  <a:moveTo>
                    <a:pt x="32" y="123384"/>
                  </a:moveTo>
                  <a:cubicBezTo>
                    <a:pt x="3207" y="124971"/>
                    <a:pt x="217520" y="54592"/>
                    <a:pt x="282607" y="40834"/>
                  </a:cubicBezTo>
                  <a:cubicBezTo>
                    <a:pt x="347695" y="27076"/>
                    <a:pt x="372565" y="47184"/>
                    <a:pt x="390557" y="40834"/>
                  </a:cubicBezTo>
                  <a:cubicBezTo>
                    <a:pt x="408549" y="34484"/>
                    <a:pt x="370978" y="-11553"/>
                    <a:pt x="390557" y="2734"/>
                  </a:cubicBezTo>
                  <a:cubicBezTo>
                    <a:pt x="410136" y="17021"/>
                    <a:pt x="497978" y="116505"/>
                    <a:pt x="508032" y="126559"/>
                  </a:cubicBezTo>
                  <a:cubicBezTo>
                    <a:pt x="518086" y="136613"/>
                    <a:pt x="473107" y="80521"/>
                    <a:pt x="450882" y="63059"/>
                  </a:cubicBezTo>
                  <a:cubicBezTo>
                    <a:pt x="428657" y="45597"/>
                    <a:pt x="411195" y="27076"/>
                    <a:pt x="374682" y="21784"/>
                  </a:cubicBezTo>
                  <a:cubicBezTo>
                    <a:pt x="338169" y="16492"/>
                    <a:pt x="250328" y="29722"/>
                    <a:pt x="231807" y="31309"/>
                  </a:cubicBezTo>
                  <a:cubicBezTo>
                    <a:pt x="213286" y="32896"/>
                    <a:pt x="296894" y="18080"/>
                    <a:pt x="263557" y="31309"/>
                  </a:cubicBezTo>
                  <a:cubicBezTo>
                    <a:pt x="230220" y="44538"/>
                    <a:pt x="-3143" y="121797"/>
                    <a:pt x="32" y="12338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39FF5BC4-9F79-69CA-1261-A33766C514FE}"/>
                </a:ext>
              </a:extLst>
            </p:cNvPr>
            <p:cNvSpPr/>
            <p:nvPr/>
          </p:nvSpPr>
          <p:spPr>
            <a:xfrm>
              <a:off x="5510828" y="1815819"/>
              <a:ext cx="388342" cy="102731"/>
            </a:xfrm>
            <a:custGeom>
              <a:avLst/>
              <a:gdLst>
                <a:gd name="connsiteX0" fmla="*/ 972 w 388342"/>
                <a:gd name="connsiteY0" fmla="*/ 101881 h 102731"/>
                <a:gd name="connsiteX1" fmla="*/ 210522 w 388342"/>
                <a:gd name="connsiteY1" fmla="*/ 38381 h 102731"/>
                <a:gd name="connsiteX2" fmla="*/ 156547 w 388342"/>
                <a:gd name="connsiteY2" fmla="*/ 281 h 102731"/>
                <a:gd name="connsiteX3" fmla="*/ 340697 w 388342"/>
                <a:gd name="connsiteY3" fmla="*/ 57431 h 102731"/>
                <a:gd name="connsiteX4" fmla="*/ 388322 w 388342"/>
                <a:gd name="connsiteY4" fmla="*/ 89181 h 102731"/>
                <a:gd name="connsiteX5" fmla="*/ 337522 w 388342"/>
                <a:gd name="connsiteY5" fmla="*/ 63781 h 102731"/>
                <a:gd name="connsiteX6" fmla="*/ 305772 w 388342"/>
                <a:gd name="connsiteY6" fmla="*/ 101881 h 102731"/>
                <a:gd name="connsiteX7" fmla="*/ 261322 w 388342"/>
                <a:gd name="connsiteY7" fmla="*/ 19331 h 102731"/>
                <a:gd name="connsiteX8" fmla="*/ 248622 w 388342"/>
                <a:gd name="connsiteY8" fmla="*/ 35206 h 102731"/>
                <a:gd name="connsiteX9" fmla="*/ 93047 w 388342"/>
                <a:gd name="connsiteY9" fmla="*/ 3456 h 102731"/>
                <a:gd name="connsiteX10" fmla="*/ 181947 w 388342"/>
                <a:gd name="connsiteY10" fmla="*/ 25681 h 102731"/>
                <a:gd name="connsiteX11" fmla="*/ 134322 w 388342"/>
                <a:gd name="connsiteY11" fmla="*/ 60606 h 102731"/>
                <a:gd name="connsiteX12" fmla="*/ 972 w 388342"/>
                <a:gd name="connsiteY12" fmla="*/ 101881 h 10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8342" h="102731">
                  <a:moveTo>
                    <a:pt x="972" y="101881"/>
                  </a:moveTo>
                  <a:cubicBezTo>
                    <a:pt x="13672" y="98177"/>
                    <a:pt x="184593" y="55314"/>
                    <a:pt x="210522" y="38381"/>
                  </a:cubicBezTo>
                  <a:cubicBezTo>
                    <a:pt x="236451" y="21448"/>
                    <a:pt x="134851" y="-2894"/>
                    <a:pt x="156547" y="281"/>
                  </a:cubicBezTo>
                  <a:cubicBezTo>
                    <a:pt x="178243" y="3456"/>
                    <a:pt x="302068" y="42614"/>
                    <a:pt x="340697" y="57431"/>
                  </a:cubicBezTo>
                  <a:cubicBezTo>
                    <a:pt x="379326" y="72248"/>
                    <a:pt x="388851" y="88123"/>
                    <a:pt x="388322" y="89181"/>
                  </a:cubicBezTo>
                  <a:cubicBezTo>
                    <a:pt x="387793" y="90239"/>
                    <a:pt x="351280" y="61664"/>
                    <a:pt x="337522" y="63781"/>
                  </a:cubicBezTo>
                  <a:cubicBezTo>
                    <a:pt x="323764" y="65898"/>
                    <a:pt x="318472" y="109289"/>
                    <a:pt x="305772" y="101881"/>
                  </a:cubicBezTo>
                  <a:cubicBezTo>
                    <a:pt x="293072" y="94473"/>
                    <a:pt x="261322" y="19331"/>
                    <a:pt x="261322" y="19331"/>
                  </a:cubicBezTo>
                  <a:cubicBezTo>
                    <a:pt x="251797" y="8218"/>
                    <a:pt x="276668" y="37852"/>
                    <a:pt x="248622" y="35206"/>
                  </a:cubicBezTo>
                  <a:cubicBezTo>
                    <a:pt x="220576" y="32560"/>
                    <a:pt x="104159" y="5043"/>
                    <a:pt x="93047" y="3456"/>
                  </a:cubicBezTo>
                  <a:cubicBezTo>
                    <a:pt x="81935" y="1869"/>
                    <a:pt x="175068" y="16156"/>
                    <a:pt x="181947" y="25681"/>
                  </a:cubicBezTo>
                  <a:cubicBezTo>
                    <a:pt x="188826" y="35206"/>
                    <a:pt x="165014" y="47377"/>
                    <a:pt x="134322" y="60606"/>
                  </a:cubicBezTo>
                  <a:cubicBezTo>
                    <a:pt x="103630" y="73835"/>
                    <a:pt x="-11728" y="105585"/>
                    <a:pt x="972" y="1018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695B0E33-6824-9CC2-CEF4-A933248F9D3B}"/>
                </a:ext>
              </a:extLst>
            </p:cNvPr>
            <p:cNvSpPr/>
            <p:nvPr/>
          </p:nvSpPr>
          <p:spPr>
            <a:xfrm>
              <a:off x="6154352" y="1615493"/>
              <a:ext cx="126729" cy="542832"/>
            </a:xfrm>
            <a:custGeom>
              <a:avLst/>
              <a:gdLst>
                <a:gd name="connsiteX0" fmla="*/ 125798 w 126729"/>
                <a:gd name="connsiteY0" fmla="*/ 582 h 542832"/>
                <a:gd name="connsiteX1" fmla="*/ 59123 w 126729"/>
                <a:gd name="connsiteY1" fmla="*/ 210132 h 542832"/>
                <a:gd name="connsiteX2" fmla="*/ 24198 w 126729"/>
                <a:gd name="connsiteY2" fmla="*/ 330782 h 542832"/>
                <a:gd name="connsiteX3" fmla="*/ 24198 w 126729"/>
                <a:gd name="connsiteY3" fmla="*/ 292682 h 542832"/>
                <a:gd name="connsiteX4" fmla="*/ 11498 w 126729"/>
                <a:gd name="connsiteY4" fmla="*/ 540332 h 542832"/>
                <a:gd name="connsiteX5" fmla="*/ 17848 w 126729"/>
                <a:gd name="connsiteY5" fmla="*/ 406982 h 542832"/>
                <a:gd name="connsiteX6" fmla="*/ 36898 w 126729"/>
                <a:gd name="connsiteY6" fmla="*/ 191082 h 542832"/>
                <a:gd name="connsiteX7" fmla="*/ 5148 w 126729"/>
                <a:gd name="connsiteY7" fmla="*/ 279982 h 542832"/>
                <a:gd name="connsiteX8" fmla="*/ 125798 w 126729"/>
                <a:gd name="connsiteY8" fmla="*/ 582 h 54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29" h="542832">
                  <a:moveTo>
                    <a:pt x="125798" y="582"/>
                  </a:moveTo>
                  <a:cubicBezTo>
                    <a:pt x="134794" y="-11060"/>
                    <a:pt x="76056" y="155099"/>
                    <a:pt x="59123" y="210132"/>
                  </a:cubicBezTo>
                  <a:cubicBezTo>
                    <a:pt x="42190" y="265165"/>
                    <a:pt x="30019" y="317024"/>
                    <a:pt x="24198" y="330782"/>
                  </a:cubicBezTo>
                  <a:cubicBezTo>
                    <a:pt x="18377" y="344540"/>
                    <a:pt x="26315" y="257757"/>
                    <a:pt x="24198" y="292682"/>
                  </a:cubicBezTo>
                  <a:cubicBezTo>
                    <a:pt x="22081" y="327607"/>
                    <a:pt x="12556" y="521282"/>
                    <a:pt x="11498" y="540332"/>
                  </a:cubicBezTo>
                  <a:cubicBezTo>
                    <a:pt x="10440" y="559382"/>
                    <a:pt x="13615" y="465190"/>
                    <a:pt x="17848" y="406982"/>
                  </a:cubicBezTo>
                  <a:cubicBezTo>
                    <a:pt x="22081" y="348774"/>
                    <a:pt x="39015" y="212249"/>
                    <a:pt x="36898" y="191082"/>
                  </a:cubicBezTo>
                  <a:cubicBezTo>
                    <a:pt x="34781" y="169915"/>
                    <a:pt x="-16019" y="311732"/>
                    <a:pt x="5148" y="279982"/>
                  </a:cubicBezTo>
                  <a:cubicBezTo>
                    <a:pt x="26315" y="248232"/>
                    <a:pt x="116802" y="12224"/>
                    <a:pt x="125798" y="582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B4F33F1D-8541-DE19-BB38-5DE87A787292}"/>
                </a:ext>
              </a:extLst>
            </p:cNvPr>
            <p:cNvSpPr/>
            <p:nvPr/>
          </p:nvSpPr>
          <p:spPr>
            <a:xfrm>
              <a:off x="6238009" y="518115"/>
              <a:ext cx="132560" cy="1423421"/>
            </a:xfrm>
            <a:custGeom>
              <a:avLst/>
              <a:gdLst>
                <a:gd name="connsiteX0" fmla="*/ 131794 w 132560"/>
                <a:gd name="connsiteY0" fmla="*/ 1078 h 1423421"/>
                <a:gd name="connsiteX1" fmla="*/ 54303 w 132560"/>
                <a:gd name="connsiteY1" fmla="*/ 628760 h 1423421"/>
                <a:gd name="connsiteX2" fmla="*/ 54303 w 132560"/>
                <a:gd name="connsiteY2" fmla="*/ 977471 h 1423421"/>
                <a:gd name="connsiteX3" fmla="*/ 124045 w 132560"/>
                <a:gd name="connsiteY3" fmla="*/ 1403675 h 1423421"/>
                <a:gd name="connsiteX4" fmla="*/ 100798 w 132560"/>
                <a:gd name="connsiteY4" fmla="*/ 1295187 h 1423421"/>
                <a:gd name="connsiteX5" fmla="*/ 59 w 132560"/>
                <a:gd name="connsiteY5" fmla="*/ 791492 h 1423421"/>
                <a:gd name="connsiteX6" fmla="*/ 131794 w 132560"/>
                <a:gd name="connsiteY6" fmla="*/ 1078 h 142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560" h="1423421">
                  <a:moveTo>
                    <a:pt x="131794" y="1078"/>
                  </a:moveTo>
                  <a:cubicBezTo>
                    <a:pt x="140835" y="-26044"/>
                    <a:pt x="67218" y="466028"/>
                    <a:pt x="54303" y="628760"/>
                  </a:cubicBezTo>
                  <a:cubicBezTo>
                    <a:pt x="41388" y="791492"/>
                    <a:pt x="42679" y="848319"/>
                    <a:pt x="54303" y="977471"/>
                  </a:cubicBezTo>
                  <a:cubicBezTo>
                    <a:pt x="65927" y="1106623"/>
                    <a:pt x="116296" y="1350722"/>
                    <a:pt x="124045" y="1403675"/>
                  </a:cubicBezTo>
                  <a:cubicBezTo>
                    <a:pt x="131794" y="1456628"/>
                    <a:pt x="121462" y="1397217"/>
                    <a:pt x="100798" y="1295187"/>
                  </a:cubicBezTo>
                  <a:cubicBezTo>
                    <a:pt x="80134" y="1193157"/>
                    <a:pt x="-2524" y="1003302"/>
                    <a:pt x="59" y="791492"/>
                  </a:cubicBezTo>
                  <a:cubicBezTo>
                    <a:pt x="2642" y="579682"/>
                    <a:pt x="122753" y="28200"/>
                    <a:pt x="131794" y="107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F121D352-59B0-3CBA-46E0-CDC85BD853B8}"/>
                </a:ext>
              </a:extLst>
            </p:cNvPr>
            <p:cNvSpPr/>
            <p:nvPr/>
          </p:nvSpPr>
          <p:spPr>
            <a:xfrm>
              <a:off x="6044290" y="362201"/>
              <a:ext cx="266850" cy="1588336"/>
            </a:xfrm>
            <a:custGeom>
              <a:avLst/>
              <a:gdLst>
                <a:gd name="connsiteX0" fmla="*/ 201527 w 266850"/>
                <a:gd name="connsiteY0" fmla="*/ 2009 h 1588336"/>
                <a:gd name="connsiteX1" fmla="*/ 263520 w 266850"/>
                <a:gd name="connsiteY1" fmla="*/ 296477 h 1588336"/>
                <a:gd name="connsiteX2" fmla="*/ 85290 w 266850"/>
                <a:gd name="connsiteY2" fmla="*/ 807921 h 1588336"/>
                <a:gd name="connsiteX3" fmla="*/ 147283 w 266850"/>
                <a:gd name="connsiteY3" fmla="*/ 614192 h 1588336"/>
                <a:gd name="connsiteX4" fmla="*/ 62042 w 266850"/>
                <a:gd name="connsiteY4" fmla="*/ 1001650 h 1588336"/>
                <a:gd name="connsiteX5" fmla="*/ 217025 w 266850"/>
                <a:gd name="connsiteY5" fmla="*/ 1575087 h 1588336"/>
                <a:gd name="connsiteX6" fmla="*/ 147283 w 266850"/>
                <a:gd name="connsiteY6" fmla="*/ 1365860 h 1588336"/>
                <a:gd name="connsiteX7" fmla="*/ 15547 w 266850"/>
                <a:gd name="connsiteY7" fmla="*/ 924158 h 1588336"/>
                <a:gd name="connsiteX8" fmla="*/ 23296 w 266850"/>
                <a:gd name="connsiteY8" fmla="*/ 931907 h 1588336"/>
                <a:gd name="connsiteX9" fmla="*/ 201527 w 266850"/>
                <a:gd name="connsiteY9" fmla="*/ 435962 h 1588336"/>
                <a:gd name="connsiteX10" fmla="*/ 201527 w 266850"/>
                <a:gd name="connsiteY10" fmla="*/ 2009 h 158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850" h="1588336">
                  <a:moveTo>
                    <a:pt x="201527" y="2009"/>
                  </a:moveTo>
                  <a:cubicBezTo>
                    <a:pt x="211859" y="-21239"/>
                    <a:pt x="282893" y="162158"/>
                    <a:pt x="263520" y="296477"/>
                  </a:cubicBezTo>
                  <a:cubicBezTo>
                    <a:pt x="244147" y="430796"/>
                    <a:pt x="104663" y="754969"/>
                    <a:pt x="85290" y="807921"/>
                  </a:cubicBezTo>
                  <a:cubicBezTo>
                    <a:pt x="65917" y="860873"/>
                    <a:pt x="151158" y="581904"/>
                    <a:pt x="147283" y="614192"/>
                  </a:cubicBezTo>
                  <a:cubicBezTo>
                    <a:pt x="143408" y="646480"/>
                    <a:pt x="50418" y="841501"/>
                    <a:pt x="62042" y="1001650"/>
                  </a:cubicBezTo>
                  <a:cubicBezTo>
                    <a:pt x="73666" y="1161799"/>
                    <a:pt x="202818" y="1514385"/>
                    <a:pt x="217025" y="1575087"/>
                  </a:cubicBezTo>
                  <a:cubicBezTo>
                    <a:pt x="231232" y="1635789"/>
                    <a:pt x="180863" y="1474348"/>
                    <a:pt x="147283" y="1365860"/>
                  </a:cubicBezTo>
                  <a:cubicBezTo>
                    <a:pt x="113703" y="1257372"/>
                    <a:pt x="36211" y="996484"/>
                    <a:pt x="15547" y="924158"/>
                  </a:cubicBezTo>
                  <a:cubicBezTo>
                    <a:pt x="-5118" y="851833"/>
                    <a:pt x="-7701" y="1013273"/>
                    <a:pt x="23296" y="931907"/>
                  </a:cubicBezTo>
                  <a:cubicBezTo>
                    <a:pt x="54293" y="850541"/>
                    <a:pt x="170530" y="585779"/>
                    <a:pt x="201527" y="435962"/>
                  </a:cubicBezTo>
                  <a:cubicBezTo>
                    <a:pt x="232524" y="286145"/>
                    <a:pt x="191195" y="25257"/>
                    <a:pt x="201527" y="200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03DDBA8B-8B03-1C23-F166-FEFD32B83C35}"/>
                </a:ext>
              </a:extLst>
            </p:cNvPr>
            <p:cNvSpPr/>
            <p:nvPr/>
          </p:nvSpPr>
          <p:spPr>
            <a:xfrm>
              <a:off x="5772107" y="2482776"/>
              <a:ext cx="54024" cy="165228"/>
            </a:xfrm>
            <a:custGeom>
              <a:avLst/>
              <a:gdLst>
                <a:gd name="connsiteX0" fmla="*/ 43 w 54024"/>
                <a:gd name="connsiteY0" fmla="*/ 74 h 165228"/>
                <a:gd name="connsiteX1" fmla="*/ 44493 w 54024"/>
                <a:gd name="connsiteY1" fmla="*/ 79449 h 165228"/>
                <a:gd name="connsiteX2" fmla="*/ 22268 w 54024"/>
                <a:gd name="connsiteY2" fmla="*/ 165174 h 165228"/>
                <a:gd name="connsiteX3" fmla="*/ 54018 w 54024"/>
                <a:gd name="connsiteY3" fmla="*/ 66749 h 165228"/>
                <a:gd name="connsiteX4" fmla="*/ 43 w 54024"/>
                <a:gd name="connsiteY4" fmla="*/ 74 h 16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24" h="165228">
                  <a:moveTo>
                    <a:pt x="43" y="74"/>
                  </a:moveTo>
                  <a:cubicBezTo>
                    <a:pt x="-1545" y="2191"/>
                    <a:pt x="40789" y="51932"/>
                    <a:pt x="44493" y="79449"/>
                  </a:cubicBezTo>
                  <a:cubicBezTo>
                    <a:pt x="48197" y="106966"/>
                    <a:pt x="20680" y="167291"/>
                    <a:pt x="22268" y="165174"/>
                  </a:cubicBezTo>
                  <a:cubicBezTo>
                    <a:pt x="23856" y="163057"/>
                    <a:pt x="54547" y="92149"/>
                    <a:pt x="54018" y="66749"/>
                  </a:cubicBezTo>
                  <a:cubicBezTo>
                    <a:pt x="53489" y="41349"/>
                    <a:pt x="1631" y="-2043"/>
                    <a:pt x="43" y="7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C0754041-7D6F-AF2F-5F0E-EB6103D2AA88}"/>
                </a:ext>
              </a:extLst>
            </p:cNvPr>
            <p:cNvSpPr/>
            <p:nvPr/>
          </p:nvSpPr>
          <p:spPr>
            <a:xfrm>
              <a:off x="6187363" y="1793856"/>
              <a:ext cx="211508" cy="211530"/>
            </a:xfrm>
            <a:custGeom>
              <a:avLst/>
              <a:gdLst>
                <a:gd name="connsiteX0" fmla="*/ 712 w 211508"/>
                <a:gd name="connsiteY0" fmla="*/ 19 h 211530"/>
                <a:gd name="connsiteX1" fmla="*/ 102312 w 211508"/>
                <a:gd name="connsiteY1" fmla="*/ 136544 h 211530"/>
                <a:gd name="connsiteX2" fmla="*/ 73737 w 211508"/>
                <a:gd name="connsiteY2" fmla="*/ 44469 h 211530"/>
                <a:gd name="connsiteX3" fmla="*/ 207087 w 211508"/>
                <a:gd name="connsiteY3" fmla="*/ 209569 h 211530"/>
                <a:gd name="connsiteX4" fmla="*/ 162637 w 211508"/>
                <a:gd name="connsiteY4" fmla="*/ 127019 h 211530"/>
                <a:gd name="connsiteX5" fmla="*/ 712 w 211508"/>
                <a:gd name="connsiteY5" fmla="*/ 19 h 21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508" h="211530">
                  <a:moveTo>
                    <a:pt x="712" y="19"/>
                  </a:moveTo>
                  <a:cubicBezTo>
                    <a:pt x="-9342" y="1606"/>
                    <a:pt x="90141" y="129136"/>
                    <a:pt x="102312" y="136544"/>
                  </a:cubicBezTo>
                  <a:cubicBezTo>
                    <a:pt x="114483" y="143952"/>
                    <a:pt x="56275" y="32298"/>
                    <a:pt x="73737" y="44469"/>
                  </a:cubicBezTo>
                  <a:cubicBezTo>
                    <a:pt x="91199" y="56640"/>
                    <a:pt x="192270" y="195811"/>
                    <a:pt x="207087" y="209569"/>
                  </a:cubicBezTo>
                  <a:cubicBezTo>
                    <a:pt x="221904" y="223327"/>
                    <a:pt x="197562" y="161415"/>
                    <a:pt x="162637" y="127019"/>
                  </a:cubicBezTo>
                  <a:cubicBezTo>
                    <a:pt x="127712" y="92623"/>
                    <a:pt x="10766" y="-1568"/>
                    <a:pt x="712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F5042B6E-FC54-168C-67F6-E760D6EFE184}"/>
                </a:ext>
              </a:extLst>
            </p:cNvPr>
            <p:cNvSpPr/>
            <p:nvPr/>
          </p:nvSpPr>
          <p:spPr>
            <a:xfrm>
              <a:off x="6026125" y="2127191"/>
              <a:ext cx="141096" cy="277041"/>
            </a:xfrm>
            <a:custGeom>
              <a:avLst/>
              <a:gdLst>
                <a:gd name="connsiteX0" fmla="*/ 139725 w 141096"/>
                <a:gd name="connsiteY0" fmla="*/ 59 h 277041"/>
                <a:gd name="connsiteX1" fmla="*/ 130200 w 141096"/>
                <a:gd name="connsiteY1" fmla="*/ 104834 h 277041"/>
                <a:gd name="connsiteX2" fmla="*/ 50825 w 141096"/>
                <a:gd name="connsiteY2" fmla="*/ 123884 h 277041"/>
                <a:gd name="connsiteX3" fmla="*/ 98450 w 141096"/>
                <a:gd name="connsiteY3" fmla="*/ 136584 h 277041"/>
                <a:gd name="connsiteX4" fmla="*/ 88925 w 141096"/>
                <a:gd name="connsiteY4" fmla="*/ 174684 h 277041"/>
                <a:gd name="connsiteX5" fmla="*/ 25 w 141096"/>
                <a:gd name="connsiteY5" fmla="*/ 266759 h 277041"/>
                <a:gd name="connsiteX6" fmla="*/ 98450 w 141096"/>
                <a:gd name="connsiteY6" fmla="*/ 181034 h 277041"/>
                <a:gd name="connsiteX7" fmla="*/ 98450 w 141096"/>
                <a:gd name="connsiteY7" fmla="*/ 225484 h 277041"/>
                <a:gd name="connsiteX8" fmla="*/ 107975 w 141096"/>
                <a:gd name="connsiteY8" fmla="*/ 276284 h 277041"/>
                <a:gd name="connsiteX9" fmla="*/ 85750 w 141096"/>
                <a:gd name="connsiteY9" fmla="*/ 184209 h 277041"/>
                <a:gd name="connsiteX10" fmla="*/ 123850 w 141096"/>
                <a:gd name="connsiteY10" fmla="*/ 120709 h 277041"/>
                <a:gd name="connsiteX11" fmla="*/ 139725 w 141096"/>
                <a:gd name="connsiteY11" fmla="*/ 59 h 27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96" h="277041">
                  <a:moveTo>
                    <a:pt x="139725" y="59"/>
                  </a:moveTo>
                  <a:cubicBezTo>
                    <a:pt x="140783" y="-2587"/>
                    <a:pt x="145017" y="84197"/>
                    <a:pt x="130200" y="104834"/>
                  </a:cubicBezTo>
                  <a:cubicBezTo>
                    <a:pt x="115383" y="125471"/>
                    <a:pt x="56117" y="118592"/>
                    <a:pt x="50825" y="123884"/>
                  </a:cubicBezTo>
                  <a:cubicBezTo>
                    <a:pt x="45533" y="129176"/>
                    <a:pt x="92100" y="128117"/>
                    <a:pt x="98450" y="136584"/>
                  </a:cubicBezTo>
                  <a:cubicBezTo>
                    <a:pt x="104800" y="145051"/>
                    <a:pt x="105329" y="152988"/>
                    <a:pt x="88925" y="174684"/>
                  </a:cubicBezTo>
                  <a:cubicBezTo>
                    <a:pt x="72521" y="196380"/>
                    <a:pt x="-1563" y="265701"/>
                    <a:pt x="25" y="266759"/>
                  </a:cubicBezTo>
                  <a:cubicBezTo>
                    <a:pt x="1613" y="267817"/>
                    <a:pt x="82046" y="187913"/>
                    <a:pt x="98450" y="181034"/>
                  </a:cubicBezTo>
                  <a:cubicBezTo>
                    <a:pt x="114854" y="174155"/>
                    <a:pt x="96862" y="209609"/>
                    <a:pt x="98450" y="225484"/>
                  </a:cubicBezTo>
                  <a:cubicBezTo>
                    <a:pt x="100037" y="241359"/>
                    <a:pt x="110092" y="283163"/>
                    <a:pt x="107975" y="276284"/>
                  </a:cubicBezTo>
                  <a:cubicBezTo>
                    <a:pt x="105858" y="269405"/>
                    <a:pt x="83104" y="210138"/>
                    <a:pt x="85750" y="184209"/>
                  </a:cubicBezTo>
                  <a:cubicBezTo>
                    <a:pt x="88396" y="158280"/>
                    <a:pt x="112208" y="152459"/>
                    <a:pt x="123850" y="120709"/>
                  </a:cubicBezTo>
                  <a:cubicBezTo>
                    <a:pt x="135492" y="88959"/>
                    <a:pt x="138667" y="2705"/>
                    <a:pt x="139725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3234BFFD-F5D6-F61C-57DB-649FA7C54A8D}"/>
                </a:ext>
              </a:extLst>
            </p:cNvPr>
            <p:cNvSpPr/>
            <p:nvPr/>
          </p:nvSpPr>
          <p:spPr>
            <a:xfrm>
              <a:off x="6368271" y="2177111"/>
              <a:ext cx="81682" cy="338916"/>
            </a:xfrm>
            <a:custGeom>
              <a:avLst/>
              <a:gdLst>
                <a:gd name="connsiteX0" fmla="*/ 45229 w 81682"/>
                <a:gd name="connsiteY0" fmla="*/ 939 h 338916"/>
                <a:gd name="connsiteX1" fmla="*/ 779 w 81682"/>
                <a:gd name="connsiteY1" fmla="*/ 162864 h 338916"/>
                <a:gd name="connsiteX2" fmla="*/ 16654 w 81682"/>
                <a:gd name="connsiteY2" fmla="*/ 270814 h 338916"/>
                <a:gd name="connsiteX3" fmla="*/ 13479 w 81682"/>
                <a:gd name="connsiteY3" fmla="*/ 248589 h 338916"/>
                <a:gd name="connsiteX4" fmla="*/ 76979 w 81682"/>
                <a:gd name="connsiteY4" fmla="*/ 337489 h 338916"/>
                <a:gd name="connsiteX5" fmla="*/ 76979 w 81682"/>
                <a:gd name="connsiteY5" fmla="*/ 305739 h 338916"/>
                <a:gd name="connsiteX6" fmla="*/ 76979 w 81682"/>
                <a:gd name="connsiteY6" fmla="*/ 159689 h 338916"/>
                <a:gd name="connsiteX7" fmla="*/ 67454 w 81682"/>
                <a:gd name="connsiteY7" fmla="*/ 289864 h 338916"/>
                <a:gd name="connsiteX8" fmla="*/ 16654 w 81682"/>
                <a:gd name="connsiteY8" fmla="*/ 242239 h 338916"/>
                <a:gd name="connsiteX9" fmla="*/ 45229 w 81682"/>
                <a:gd name="connsiteY9" fmla="*/ 939 h 33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682" h="338916">
                  <a:moveTo>
                    <a:pt x="45229" y="939"/>
                  </a:moveTo>
                  <a:cubicBezTo>
                    <a:pt x="42583" y="-12290"/>
                    <a:pt x="5541" y="117885"/>
                    <a:pt x="779" y="162864"/>
                  </a:cubicBezTo>
                  <a:cubicBezTo>
                    <a:pt x="-3983" y="207843"/>
                    <a:pt x="14537" y="256527"/>
                    <a:pt x="16654" y="270814"/>
                  </a:cubicBezTo>
                  <a:cubicBezTo>
                    <a:pt x="18771" y="285102"/>
                    <a:pt x="3425" y="237477"/>
                    <a:pt x="13479" y="248589"/>
                  </a:cubicBezTo>
                  <a:cubicBezTo>
                    <a:pt x="23533" y="259701"/>
                    <a:pt x="66396" y="327964"/>
                    <a:pt x="76979" y="337489"/>
                  </a:cubicBezTo>
                  <a:cubicBezTo>
                    <a:pt x="87562" y="347014"/>
                    <a:pt x="76979" y="305739"/>
                    <a:pt x="76979" y="305739"/>
                  </a:cubicBezTo>
                  <a:cubicBezTo>
                    <a:pt x="76979" y="276106"/>
                    <a:pt x="78567" y="162335"/>
                    <a:pt x="76979" y="159689"/>
                  </a:cubicBezTo>
                  <a:cubicBezTo>
                    <a:pt x="75392" y="157043"/>
                    <a:pt x="77508" y="276106"/>
                    <a:pt x="67454" y="289864"/>
                  </a:cubicBezTo>
                  <a:cubicBezTo>
                    <a:pt x="57400" y="303622"/>
                    <a:pt x="19300" y="285631"/>
                    <a:pt x="16654" y="242239"/>
                  </a:cubicBezTo>
                  <a:cubicBezTo>
                    <a:pt x="14008" y="198847"/>
                    <a:pt x="47875" y="14168"/>
                    <a:pt x="45229" y="9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DCEC792E-5700-6DA2-91BE-F02B1AB030C0}"/>
                </a:ext>
              </a:extLst>
            </p:cNvPr>
            <p:cNvSpPr/>
            <p:nvPr/>
          </p:nvSpPr>
          <p:spPr>
            <a:xfrm>
              <a:off x="6596989" y="2687286"/>
              <a:ext cx="100686" cy="188028"/>
            </a:xfrm>
            <a:custGeom>
              <a:avLst/>
              <a:gdLst>
                <a:gd name="connsiteX0" fmla="*/ 661 w 100686"/>
                <a:gd name="connsiteY0" fmla="*/ 1939 h 188028"/>
                <a:gd name="connsiteX1" fmla="*/ 99086 w 100686"/>
                <a:gd name="connsiteY1" fmla="*/ 186089 h 188028"/>
                <a:gd name="connsiteX2" fmla="*/ 57811 w 100686"/>
                <a:gd name="connsiteY2" fmla="*/ 94014 h 188028"/>
                <a:gd name="connsiteX3" fmla="*/ 661 w 100686"/>
                <a:gd name="connsiteY3" fmla="*/ 1939 h 18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686" h="188028">
                  <a:moveTo>
                    <a:pt x="661" y="1939"/>
                  </a:moveTo>
                  <a:cubicBezTo>
                    <a:pt x="7540" y="17285"/>
                    <a:pt x="89561" y="170743"/>
                    <a:pt x="99086" y="186089"/>
                  </a:cubicBezTo>
                  <a:cubicBezTo>
                    <a:pt x="108611" y="201435"/>
                    <a:pt x="73157" y="121531"/>
                    <a:pt x="57811" y="94014"/>
                  </a:cubicBezTo>
                  <a:cubicBezTo>
                    <a:pt x="42465" y="66497"/>
                    <a:pt x="-6218" y="-13407"/>
                    <a:pt x="661" y="19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1EB98C6D-654D-5F5E-BBFC-4D6322B902D9}"/>
                </a:ext>
              </a:extLst>
            </p:cNvPr>
            <p:cNvSpPr/>
            <p:nvPr/>
          </p:nvSpPr>
          <p:spPr>
            <a:xfrm>
              <a:off x="5838784" y="3237967"/>
              <a:ext cx="19103" cy="264542"/>
            </a:xfrm>
            <a:custGeom>
              <a:avLst/>
              <a:gdLst>
                <a:gd name="connsiteX0" fmla="*/ 19091 w 19103"/>
                <a:gd name="connsiteY0" fmla="*/ 533 h 264542"/>
                <a:gd name="connsiteX1" fmla="*/ 3216 w 19103"/>
                <a:gd name="connsiteY1" fmla="*/ 108483 h 264542"/>
                <a:gd name="connsiteX2" fmla="*/ 19091 w 19103"/>
                <a:gd name="connsiteY2" fmla="*/ 264058 h 264542"/>
                <a:gd name="connsiteX3" fmla="*/ 41 w 19103"/>
                <a:gd name="connsiteY3" fmla="*/ 152933 h 264542"/>
                <a:gd name="connsiteX4" fmla="*/ 19091 w 19103"/>
                <a:gd name="connsiteY4" fmla="*/ 533 h 2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03" h="264542">
                  <a:moveTo>
                    <a:pt x="19091" y="533"/>
                  </a:moveTo>
                  <a:cubicBezTo>
                    <a:pt x="19620" y="-6875"/>
                    <a:pt x="3216" y="64562"/>
                    <a:pt x="3216" y="108483"/>
                  </a:cubicBezTo>
                  <a:cubicBezTo>
                    <a:pt x="3216" y="152404"/>
                    <a:pt x="19620" y="256650"/>
                    <a:pt x="19091" y="264058"/>
                  </a:cubicBezTo>
                  <a:cubicBezTo>
                    <a:pt x="18562" y="271466"/>
                    <a:pt x="1099" y="192091"/>
                    <a:pt x="41" y="152933"/>
                  </a:cubicBezTo>
                  <a:cubicBezTo>
                    <a:pt x="-1017" y="113775"/>
                    <a:pt x="18562" y="7941"/>
                    <a:pt x="19091" y="5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CA33BFE8-2605-71FA-77B6-C6553AD61AB1}"/>
                </a:ext>
              </a:extLst>
            </p:cNvPr>
            <p:cNvSpPr/>
            <p:nvPr/>
          </p:nvSpPr>
          <p:spPr>
            <a:xfrm>
              <a:off x="6744329" y="3054303"/>
              <a:ext cx="69290" cy="260430"/>
            </a:xfrm>
            <a:custGeom>
              <a:avLst/>
              <a:gdLst>
                <a:gd name="connsiteX0" fmla="*/ 69221 w 69290"/>
                <a:gd name="connsiteY0" fmla="*/ 47 h 260430"/>
                <a:gd name="connsiteX1" fmla="*/ 15246 w 69290"/>
                <a:gd name="connsiteY1" fmla="*/ 111172 h 260430"/>
                <a:gd name="connsiteX2" fmla="*/ 15246 w 69290"/>
                <a:gd name="connsiteY2" fmla="*/ 260397 h 260430"/>
                <a:gd name="connsiteX3" fmla="*/ 2546 w 69290"/>
                <a:gd name="connsiteY3" fmla="*/ 123872 h 260430"/>
                <a:gd name="connsiteX4" fmla="*/ 69221 w 69290"/>
                <a:gd name="connsiteY4" fmla="*/ 47 h 26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90" h="260430">
                  <a:moveTo>
                    <a:pt x="69221" y="47"/>
                  </a:moveTo>
                  <a:cubicBezTo>
                    <a:pt x="71338" y="-2070"/>
                    <a:pt x="24242" y="67780"/>
                    <a:pt x="15246" y="111172"/>
                  </a:cubicBezTo>
                  <a:cubicBezTo>
                    <a:pt x="6250" y="154564"/>
                    <a:pt x="17363" y="258280"/>
                    <a:pt x="15246" y="260397"/>
                  </a:cubicBezTo>
                  <a:cubicBezTo>
                    <a:pt x="13129" y="262514"/>
                    <a:pt x="-6979" y="164089"/>
                    <a:pt x="2546" y="123872"/>
                  </a:cubicBezTo>
                  <a:cubicBezTo>
                    <a:pt x="12071" y="83655"/>
                    <a:pt x="67104" y="2164"/>
                    <a:pt x="69221" y="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3A0EF685-301E-FFC5-24EC-F8F2025A5402}"/>
                </a:ext>
              </a:extLst>
            </p:cNvPr>
            <p:cNvSpPr/>
            <p:nvPr/>
          </p:nvSpPr>
          <p:spPr>
            <a:xfrm>
              <a:off x="5486155" y="2092320"/>
              <a:ext cx="76574" cy="136534"/>
            </a:xfrm>
            <a:custGeom>
              <a:avLst/>
              <a:gdLst>
                <a:gd name="connsiteX0" fmla="*/ 76445 w 76574"/>
                <a:gd name="connsiteY0" fmla="*/ 5 h 136534"/>
                <a:gd name="connsiteX1" fmla="*/ 19295 w 76574"/>
                <a:gd name="connsiteY1" fmla="*/ 63505 h 136534"/>
                <a:gd name="connsiteX2" fmla="*/ 51045 w 76574"/>
                <a:gd name="connsiteY2" fmla="*/ 136530 h 136534"/>
                <a:gd name="connsiteX3" fmla="*/ 245 w 76574"/>
                <a:gd name="connsiteY3" fmla="*/ 60330 h 136534"/>
                <a:gd name="connsiteX4" fmla="*/ 76445 w 76574"/>
                <a:gd name="connsiteY4" fmla="*/ 5 h 1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4" h="136534">
                  <a:moveTo>
                    <a:pt x="76445" y="5"/>
                  </a:moveTo>
                  <a:cubicBezTo>
                    <a:pt x="79620" y="534"/>
                    <a:pt x="23528" y="40751"/>
                    <a:pt x="19295" y="63505"/>
                  </a:cubicBezTo>
                  <a:cubicBezTo>
                    <a:pt x="15062" y="86259"/>
                    <a:pt x="54220" y="137059"/>
                    <a:pt x="51045" y="136530"/>
                  </a:cubicBezTo>
                  <a:cubicBezTo>
                    <a:pt x="47870" y="136001"/>
                    <a:pt x="-3988" y="79909"/>
                    <a:pt x="245" y="60330"/>
                  </a:cubicBezTo>
                  <a:cubicBezTo>
                    <a:pt x="4478" y="40751"/>
                    <a:pt x="73270" y="-524"/>
                    <a:pt x="76445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8883F668-C695-4E09-089F-EBC974CB705F}"/>
                </a:ext>
              </a:extLst>
            </p:cNvPr>
            <p:cNvSpPr/>
            <p:nvPr/>
          </p:nvSpPr>
          <p:spPr>
            <a:xfrm>
              <a:off x="6588039" y="2200260"/>
              <a:ext cx="307141" cy="79508"/>
            </a:xfrm>
            <a:custGeom>
              <a:avLst/>
              <a:gdLst>
                <a:gd name="connsiteX0" fmla="*/ 86 w 307141"/>
                <a:gd name="connsiteY0" fmla="*/ 15 h 79508"/>
                <a:gd name="connsiteX1" fmla="*/ 171536 w 307141"/>
                <a:gd name="connsiteY1" fmla="*/ 66690 h 79508"/>
                <a:gd name="connsiteX2" fmla="*/ 304886 w 307141"/>
                <a:gd name="connsiteY2" fmla="*/ 79390 h 79508"/>
                <a:gd name="connsiteX3" fmla="*/ 247736 w 307141"/>
                <a:gd name="connsiteY3" fmla="*/ 73040 h 79508"/>
                <a:gd name="connsiteX4" fmla="*/ 149311 w 307141"/>
                <a:gd name="connsiteY4" fmla="*/ 73040 h 79508"/>
                <a:gd name="connsiteX5" fmla="*/ 86 w 307141"/>
                <a:gd name="connsiteY5" fmla="*/ 15 h 7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141" h="79508">
                  <a:moveTo>
                    <a:pt x="86" y="15"/>
                  </a:moveTo>
                  <a:cubicBezTo>
                    <a:pt x="3790" y="-1043"/>
                    <a:pt x="120736" y="53461"/>
                    <a:pt x="171536" y="66690"/>
                  </a:cubicBezTo>
                  <a:cubicBezTo>
                    <a:pt x="222336" y="79919"/>
                    <a:pt x="292186" y="78332"/>
                    <a:pt x="304886" y="79390"/>
                  </a:cubicBezTo>
                  <a:cubicBezTo>
                    <a:pt x="317586" y="80448"/>
                    <a:pt x="273665" y="74098"/>
                    <a:pt x="247736" y="73040"/>
                  </a:cubicBezTo>
                  <a:cubicBezTo>
                    <a:pt x="221807" y="71982"/>
                    <a:pt x="185294" y="84153"/>
                    <a:pt x="149311" y="73040"/>
                  </a:cubicBezTo>
                  <a:cubicBezTo>
                    <a:pt x="113328" y="61927"/>
                    <a:pt x="-3618" y="1073"/>
                    <a:pt x="86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8A0156CA-DB97-0051-A7CF-20BFF46FFB68}"/>
                </a:ext>
              </a:extLst>
            </p:cNvPr>
            <p:cNvSpPr/>
            <p:nvPr/>
          </p:nvSpPr>
          <p:spPr>
            <a:xfrm>
              <a:off x="6492514" y="1946037"/>
              <a:ext cx="60873" cy="252496"/>
            </a:xfrm>
            <a:custGeom>
              <a:avLst/>
              <a:gdLst>
                <a:gd name="connsiteX0" fmla="*/ 44811 w 60873"/>
                <a:gd name="connsiteY0" fmla="*/ 238 h 252496"/>
                <a:gd name="connsiteX1" fmla="*/ 6711 w 60873"/>
                <a:gd name="connsiteY1" fmla="*/ 120888 h 252496"/>
                <a:gd name="connsiteX2" fmla="*/ 60686 w 60873"/>
                <a:gd name="connsiteY2" fmla="*/ 251063 h 252496"/>
                <a:gd name="connsiteX3" fmla="*/ 25761 w 60873"/>
                <a:gd name="connsiteY3" fmla="*/ 193913 h 252496"/>
                <a:gd name="connsiteX4" fmla="*/ 361 w 60873"/>
                <a:gd name="connsiteY4" fmla="*/ 152638 h 252496"/>
                <a:gd name="connsiteX5" fmla="*/ 44811 w 60873"/>
                <a:gd name="connsiteY5" fmla="*/ 238 h 25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73" h="252496">
                  <a:moveTo>
                    <a:pt x="44811" y="238"/>
                  </a:moveTo>
                  <a:cubicBezTo>
                    <a:pt x="45869" y="-5053"/>
                    <a:pt x="4065" y="79084"/>
                    <a:pt x="6711" y="120888"/>
                  </a:cubicBezTo>
                  <a:cubicBezTo>
                    <a:pt x="9357" y="162692"/>
                    <a:pt x="57511" y="238892"/>
                    <a:pt x="60686" y="251063"/>
                  </a:cubicBezTo>
                  <a:cubicBezTo>
                    <a:pt x="63861" y="263234"/>
                    <a:pt x="25761" y="193913"/>
                    <a:pt x="25761" y="193913"/>
                  </a:cubicBezTo>
                  <a:cubicBezTo>
                    <a:pt x="15707" y="177509"/>
                    <a:pt x="-2814" y="179626"/>
                    <a:pt x="361" y="152638"/>
                  </a:cubicBezTo>
                  <a:cubicBezTo>
                    <a:pt x="3536" y="125650"/>
                    <a:pt x="43753" y="5529"/>
                    <a:pt x="44811" y="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7D7F1457-EB0E-14DC-A463-CFA82A582E23}"/>
                </a:ext>
              </a:extLst>
            </p:cNvPr>
            <p:cNvSpPr/>
            <p:nvPr/>
          </p:nvSpPr>
          <p:spPr>
            <a:xfrm>
              <a:off x="5441950" y="2051050"/>
              <a:ext cx="543767" cy="16644"/>
            </a:xfrm>
            <a:custGeom>
              <a:avLst/>
              <a:gdLst>
                <a:gd name="connsiteX0" fmla="*/ 0 w 543767"/>
                <a:gd name="connsiteY0" fmla="*/ 12700 h 16644"/>
                <a:gd name="connsiteX1" fmla="*/ 511175 w 543767"/>
                <a:gd name="connsiteY1" fmla="*/ 15875 h 16644"/>
                <a:gd name="connsiteX2" fmla="*/ 441325 w 543767"/>
                <a:gd name="connsiteY2" fmla="*/ 0 h 16644"/>
                <a:gd name="connsiteX3" fmla="*/ 0 w 543767"/>
                <a:gd name="connsiteY3" fmla="*/ 12700 h 1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767" h="16644">
                  <a:moveTo>
                    <a:pt x="0" y="12700"/>
                  </a:moveTo>
                  <a:cubicBezTo>
                    <a:pt x="11642" y="15346"/>
                    <a:pt x="437621" y="17992"/>
                    <a:pt x="511175" y="15875"/>
                  </a:cubicBezTo>
                  <a:cubicBezTo>
                    <a:pt x="584729" y="13758"/>
                    <a:pt x="521758" y="2117"/>
                    <a:pt x="441325" y="0"/>
                  </a:cubicBezTo>
                  <a:lnTo>
                    <a:pt x="0" y="127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F263DFC6-3DF2-2BD6-D050-98B6EA6BAD3B}"/>
                </a:ext>
              </a:extLst>
            </p:cNvPr>
            <p:cNvSpPr/>
            <p:nvPr/>
          </p:nvSpPr>
          <p:spPr>
            <a:xfrm>
              <a:off x="6502536" y="2053314"/>
              <a:ext cx="503064" cy="42531"/>
            </a:xfrm>
            <a:custGeom>
              <a:avLst/>
              <a:gdLst>
                <a:gd name="connsiteX0" fmla="*/ 3039 w 503064"/>
                <a:gd name="connsiteY0" fmla="*/ 42186 h 42531"/>
                <a:gd name="connsiteX1" fmla="*/ 142739 w 503064"/>
                <a:gd name="connsiteY1" fmla="*/ 911 h 42531"/>
                <a:gd name="connsiteX2" fmla="*/ 491989 w 503064"/>
                <a:gd name="connsiteY2" fmla="*/ 13611 h 42531"/>
                <a:gd name="connsiteX3" fmla="*/ 412614 w 503064"/>
                <a:gd name="connsiteY3" fmla="*/ 13611 h 42531"/>
                <a:gd name="connsiteX4" fmla="*/ 377689 w 503064"/>
                <a:gd name="connsiteY4" fmla="*/ 39011 h 42531"/>
                <a:gd name="connsiteX5" fmla="*/ 418964 w 503064"/>
                <a:gd name="connsiteY5" fmla="*/ 10436 h 42531"/>
                <a:gd name="connsiteX6" fmla="*/ 279264 w 503064"/>
                <a:gd name="connsiteY6" fmla="*/ 7261 h 42531"/>
                <a:gd name="connsiteX7" fmla="*/ 63364 w 503064"/>
                <a:gd name="connsiteY7" fmla="*/ 19961 h 42531"/>
                <a:gd name="connsiteX8" fmla="*/ 3039 w 503064"/>
                <a:gd name="connsiteY8" fmla="*/ 42186 h 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064" h="42531">
                  <a:moveTo>
                    <a:pt x="3039" y="42186"/>
                  </a:moveTo>
                  <a:cubicBezTo>
                    <a:pt x="16268" y="39011"/>
                    <a:pt x="61247" y="5673"/>
                    <a:pt x="142739" y="911"/>
                  </a:cubicBezTo>
                  <a:cubicBezTo>
                    <a:pt x="224231" y="-3851"/>
                    <a:pt x="447010" y="11494"/>
                    <a:pt x="491989" y="13611"/>
                  </a:cubicBezTo>
                  <a:cubicBezTo>
                    <a:pt x="536968" y="15728"/>
                    <a:pt x="431664" y="9378"/>
                    <a:pt x="412614" y="13611"/>
                  </a:cubicBezTo>
                  <a:cubicBezTo>
                    <a:pt x="393564" y="17844"/>
                    <a:pt x="376631" y="39540"/>
                    <a:pt x="377689" y="39011"/>
                  </a:cubicBezTo>
                  <a:cubicBezTo>
                    <a:pt x="378747" y="38482"/>
                    <a:pt x="435368" y="15728"/>
                    <a:pt x="418964" y="10436"/>
                  </a:cubicBezTo>
                  <a:cubicBezTo>
                    <a:pt x="402560" y="5144"/>
                    <a:pt x="338531" y="5674"/>
                    <a:pt x="279264" y="7261"/>
                  </a:cubicBezTo>
                  <a:cubicBezTo>
                    <a:pt x="219997" y="8848"/>
                    <a:pt x="105168" y="14140"/>
                    <a:pt x="63364" y="19961"/>
                  </a:cubicBezTo>
                  <a:cubicBezTo>
                    <a:pt x="21560" y="25782"/>
                    <a:pt x="-10190" y="45361"/>
                    <a:pt x="3039" y="421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3F42A6A2-9A98-FA0F-544C-6104C844D72A}"/>
                </a:ext>
              </a:extLst>
            </p:cNvPr>
            <p:cNvSpPr/>
            <p:nvPr/>
          </p:nvSpPr>
          <p:spPr>
            <a:xfrm>
              <a:off x="5983740" y="396496"/>
              <a:ext cx="341588" cy="1531899"/>
            </a:xfrm>
            <a:custGeom>
              <a:avLst/>
              <a:gdLst>
                <a:gd name="connsiteX0" fmla="*/ 341232 w 341588"/>
                <a:gd name="connsiteY0" fmla="*/ 4948 h 1531899"/>
                <a:gd name="connsiteX1" fmla="*/ 78063 w 341588"/>
                <a:gd name="connsiteY1" fmla="*/ 540206 h 1531899"/>
                <a:gd name="connsiteX2" fmla="*/ 109286 w 341588"/>
                <a:gd name="connsiteY2" fmla="*/ 1182517 h 1531899"/>
                <a:gd name="connsiteX3" fmla="*/ 113747 w 341588"/>
                <a:gd name="connsiteY3" fmla="*/ 1120070 h 1531899"/>
                <a:gd name="connsiteX4" fmla="*/ 144970 w 341588"/>
                <a:gd name="connsiteY4" fmla="*/ 1521514 h 1531899"/>
                <a:gd name="connsiteX5" fmla="*/ 136049 w 341588"/>
                <a:gd name="connsiteY5" fmla="*/ 1360936 h 1531899"/>
                <a:gd name="connsiteX6" fmla="*/ 15616 w 341588"/>
                <a:gd name="connsiteY6" fmla="*/ 803375 h 1531899"/>
                <a:gd name="connsiteX7" fmla="*/ 15616 w 341588"/>
                <a:gd name="connsiteY7" fmla="*/ 914887 h 1531899"/>
                <a:gd name="connsiteX8" fmla="*/ 144970 w 341588"/>
                <a:gd name="connsiteY8" fmla="*/ 384089 h 1531899"/>
                <a:gd name="connsiteX9" fmla="*/ 109286 w 341588"/>
                <a:gd name="connsiteY9" fmla="*/ 500062 h 1531899"/>
                <a:gd name="connsiteX10" fmla="*/ 171733 w 341588"/>
                <a:gd name="connsiteY10" fmla="*/ 116460 h 1531899"/>
                <a:gd name="connsiteX11" fmla="*/ 136049 w 341588"/>
                <a:gd name="connsiteY11" fmla="*/ 263656 h 1531899"/>
                <a:gd name="connsiteX12" fmla="*/ 341232 w 341588"/>
                <a:gd name="connsiteY12" fmla="*/ 4948 h 153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588" h="1531899">
                  <a:moveTo>
                    <a:pt x="341232" y="4948"/>
                  </a:moveTo>
                  <a:cubicBezTo>
                    <a:pt x="331568" y="51040"/>
                    <a:pt x="116721" y="343945"/>
                    <a:pt x="78063" y="540206"/>
                  </a:cubicBezTo>
                  <a:cubicBezTo>
                    <a:pt x="39405" y="736467"/>
                    <a:pt x="103339" y="1085873"/>
                    <a:pt x="109286" y="1182517"/>
                  </a:cubicBezTo>
                  <a:cubicBezTo>
                    <a:pt x="115233" y="1279161"/>
                    <a:pt x="107800" y="1063570"/>
                    <a:pt x="113747" y="1120070"/>
                  </a:cubicBezTo>
                  <a:cubicBezTo>
                    <a:pt x="119694" y="1176570"/>
                    <a:pt x="141253" y="1481370"/>
                    <a:pt x="144970" y="1521514"/>
                  </a:cubicBezTo>
                  <a:cubicBezTo>
                    <a:pt x="148687" y="1561658"/>
                    <a:pt x="157608" y="1480626"/>
                    <a:pt x="136049" y="1360936"/>
                  </a:cubicBezTo>
                  <a:cubicBezTo>
                    <a:pt x="114490" y="1241246"/>
                    <a:pt x="35688" y="877717"/>
                    <a:pt x="15616" y="803375"/>
                  </a:cubicBezTo>
                  <a:cubicBezTo>
                    <a:pt x="-4456" y="729034"/>
                    <a:pt x="-5943" y="984768"/>
                    <a:pt x="15616" y="914887"/>
                  </a:cubicBezTo>
                  <a:cubicBezTo>
                    <a:pt x="37175" y="845006"/>
                    <a:pt x="129358" y="453227"/>
                    <a:pt x="144970" y="384089"/>
                  </a:cubicBezTo>
                  <a:cubicBezTo>
                    <a:pt x="160582" y="314951"/>
                    <a:pt x="104826" y="544667"/>
                    <a:pt x="109286" y="500062"/>
                  </a:cubicBezTo>
                  <a:cubicBezTo>
                    <a:pt x="113746" y="455457"/>
                    <a:pt x="167273" y="155861"/>
                    <a:pt x="171733" y="116460"/>
                  </a:cubicBezTo>
                  <a:cubicBezTo>
                    <a:pt x="176193" y="77059"/>
                    <a:pt x="110773" y="277781"/>
                    <a:pt x="136049" y="263656"/>
                  </a:cubicBezTo>
                  <a:cubicBezTo>
                    <a:pt x="161325" y="249531"/>
                    <a:pt x="350896" y="-41144"/>
                    <a:pt x="341232" y="494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05419151-5594-48D0-9DB1-CE6FF7FF1210}"/>
                </a:ext>
              </a:extLst>
            </p:cNvPr>
            <p:cNvSpPr/>
            <p:nvPr/>
          </p:nvSpPr>
          <p:spPr>
            <a:xfrm>
              <a:off x="5794331" y="387935"/>
              <a:ext cx="353304" cy="1567528"/>
            </a:xfrm>
            <a:custGeom>
              <a:avLst/>
              <a:gdLst>
                <a:gd name="connsiteX0" fmla="*/ 352221 w 353304"/>
                <a:gd name="connsiteY0" fmla="*/ 127 h 1567528"/>
                <a:gd name="connsiteX1" fmla="*/ 138118 w 353304"/>
                <a:gd name="connsiteY1" fmla="*/ 651359 h 1567528"/>
                <a:gd name="connsiteX2" fmla="*/ 106894 w 353304"/>
                <a:gd name="connsiteY2" fmla="*/ 1191078 h 1567528"/>
                <a:gd name="connsiteX3" fmla="*/ 102434 w 353304"/>
                <a:gd name="connsiteY3" fmla="*/ 1088486 h 1567528"/>
                <a:gd name="connsiteX4" fmla="*/ 218407 w 353304"/>
                <a:gd name="connsiteY4" fmla="*/ 1556838 h 1567528"/>
                <a:gd name="connsiteX5" fmla="*/ 182723 w 353304"/>
                <a:gd name="connsiteY5" fmla="*/ 1396260 h 1567528"/>
                <a:gd name="connsiteX6" fmla="*/ 71210 w 353304"/>
                <a:gd name="connsiteY6" fmla="*/ 1164315 h 1567528"/>
                <a:gd name="connsiteX7" fmla="*/ 124736 w 353304"/>
                <a:gd name="connsiteY7" fmla="*/ 1521154 h 1567528"/>
                <a:gd name="connsiteX8" fmla="*/ 22145 w 353304"/>
                <a:gd name="connsiteY8" fmla="*/ 914527 h 1567528"/>
                <a:gd name="connsiteX9" fmla="*/ 8764 w 353304"/>
                <a:gd name="connsiteY9" fmla="*/ 1177696 h 1567528"/>
                <a:gd name="connsiteX10" fmla="*/ 129197 w 353304"/>
                <a:gd name="connsiteY10" fmla="*/ 348045 h 1567528"/>
                <a:gd name="connsiteX11" fmla="*/ 35527 w 353304"/>
                <a:gd name="connsiteY11" fmla="*/ 704885 h 1567528"/>
                <a:gd name="connsiteX12" fmla="*/ 352221 w 353304"/>
                <a:gd name="connsiteY12" fmla="*/ 127 h 156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3304" h="1567528">
                  <a:moveTo>
                    <a:pt x="352221" y="127"/>
                  </a:moveTo>
                  <a:cubicBezTo>
                    <a:pt x="369319" y="-8794"/>
                    <a:pt x="179006" y="452867"/>
                    <a:pt x="138118" y="651359"/>
                  </a:cubicBezTo>
                  <a:cubicBezTo>
                    <a:pt x="97230" y="849851"/>
                    <a:pt x="112841" y="1118224"/>
                    <a:pt x="106894" y="1191078"/>
                  </a:cubicBezTo>
                  <a:cubicBezTo>
                    <a:pt x="100947" y="1263932"/>
                    <a:pt x="83849" y="1027526"/>
                    <a:pt x="102434" y="1088486"/>
                  </a:cubicBezTo>
                  <a:cubicBezTo>
                    <a:pt x="121019" y="1149446"/>
                    <a:pt x="205025" y="1505542"/>
                    <a:pt x="218407" y="1556838"/>
                  </a:cubicBezTo>
                  <a:cubicBezTo>
                    <a:pt x="231788" y="1608134"/>
                    <a:pt x="207256" y="1461680"/>
                    <a:pt x="182723" y="1396260"/>
                  </a:cubicBezTo>
                  <a:cubicBezTo>
                    <a:pt x="158190" y="1330840"/>
                    <a:pt x="80874" y="1143499"/>
                    <a:pt x="71210" y="1164315"/>
                  </a:cubicBezTo>
                  <a:cubicBezTo>
                    <a:pt x="61546" y="1185131"/>
                    <a:pt x="132913" y="1562785"/>
                    <a:pt x="124736" y="1521154"/>
                  </a:cubicBezTo>
                  <a:cubicBezTo>
                    <a:pt x="116559" y="1479523"/>
                    <a:pt x="41474" y="971770"/>
                    <a:pt x="22145" y="914527"/>
                  </a:cubicBezTo>
                  <a:cubicBezTo>
                    <a:pt x="2816" y="857284"/>
                    <a:pt x="-9078" y="1272110"/>
                    <a:pt x="8764" y="1177696"/>
                  </a:cubicBezTo>
                  <a:cubicBezTo>
                    <a:pt x="26606" y="1083282"/>
                    <a:pt x="124736" y="426847"/>
                    <a:pt x="129197" y="348045"/>
                  </a:cubicBezTo>
                  <a:cubicBezTo>
                    <a:pt x="133657" y="269243"/>
                    <a:pt x="-1644" y="762128"/>
                    <a:pt x="35527" y="704885"/>
                  </a:cubicBezTo>
                  <a:cubicBezTo>
                    <a:pt x="72698" y="647642"/>
                    <a:pt x="335123" y="9048"/>
                    <a:pt x="352221" y="12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2E8FA7A7-B1DD-5CAB-C7C0-CD321519E3EF}"/>
                </a:ext>
              </a:extLst>
            </p:cNvPr>
            <p:cNvSpPr/>
            <p:nvPr/>
          </p:nvSpPr>
          <p:spPr>
            <a:xfrm>
              <a:off x="6323465" y="406760"/>
              <a:ext cx="204346" cy="1593475"/>
            </a:xfrm>
            <a:custGeom>
              <a:avLst/>
              <a:gdLst>
                <a:gd name="connsiteX0" fmla="*/ 99637 w 204346"/>
                <a:gd name="connsiteY0" fmla="*/ 3605 h 1593475"/>
                <a:gd name="connsiteX1" fmla="*/ 46112 w 204346"/>
                <a:gd name="connsiteY1" fmla="*/ 703901 h 1593475"/>
                <a:gd name="connsiteX2" fmla="*/ 188847 w 204346"/>
                <a:gd name="connsiteY2" fmla="*/ 1538013 h 1593475"/>
                <a:gd name="connsiteX3" fmla="*/ 179926 w 204346"/>
                <a:gd name="connsiteY3" fmla="*/ 1453263 h 1593475"/>
                <a:gd name="connsiteX4" fmla="*/ 5967 w 204346"/>
                <a:gd name="connsiteY4" fmla="*/ 949228 h 1593475"/>
                <a:gd name="connsiteX5" fmla="*/ 37191 w 204346"/>
                <a:gd name="connsiteY5" fmla="*/ 1109806 h 1593475"/>
                <a:gd name="connsiteX6" fmla="*/ 5967 w 204346"/>
                <a:gd name="connsiteY6" fmla="*/ 458575 h 1593475"/>
                <a:gd name="connsiteX7" fmla="*/ 99637 w 204346"/>
                <a:gd name="connsiteY7" fmla="*/ 3605 h 159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346" h="1593475">
                  <a:moveTo>
                    <a:pt x="99637" y="3605"/>
                  </a:moveTo>
                  <a:cubicBezTo>
                    <a:pt x="106328" y="44493"/>
                    <a:pt x="31244" y="448166"/>
                    <a:pt x="46112" y="703901"/>
                  </a:cubicBezTo>
                  <a:cubicBezTo>
                    <a:pt x="60980" y="959636"/>
                    <a:pt x="166545" y="1413119"/>
                    <a:pt x="188847" y="1538013"/>
                  </a:cubicBezTo>
                  <a:cubicBezTo>
                    <a:pt x="211149" y="1662907"/>
                    <a:pt x="210406" y="1551394"/>
                    <a:pt x="179926" y="1453263"/>
                  </a:cubicBezTo>
                  <a:cubicBezTo>
                    <a:pt x="149446" y="1355132"/>
                    <a:pt x="29756" y="1006471"/>
                    <a:pt x="5967" y="949228"/>
                  </a:cubicBezTo>
                  <a:cubicBezTo>
                    <a:pt x="-17822" y="891985"/>
                    <a:pt x="37191" y="1191581"/>
                    <a:pt x="37191" y="1109806"/>
                  </a:cubicBezTo>
                  <a:cubicBezTo>
                    <a:pt x="37191" y="1028031"/>
                    <a:pt x="-724" y="637738"/>
                    <a:pt x="5967" y="458575"/>
                  </a:cubicBezTo>
                  <a:cubicBezTo>
                    <a:pt x="12658" y="279412"/>
                    <a:pt x="92946" y="-37283"/>
                    <a:pt x="99637" y="360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8DE1E44C-77A1-B9B5-9A4F-BF38BAC91E63}"/>
                </a:ext>
              </a:extLst>
            </p:cNvPr>
            <p:cNvSpPr/>
            <p:nvPr/>
          </p:nvSpPr>
          <p:spPr>
            <a:xfrm>
              <a:off x="6331935" y="280008"/>
              <a:ext cx="419617" cy="1684570"/>
            </a:xfrm>
            <a:custGeom>
              <a:avLst/>
              <a:gdLst>
                <a:gd name="connsiteX0" fmla="*/ 1958 w 419617"/>
                <a:gd name="connsiteY0" fmla="*/ 5463 h 1684570"/>
                <a:gd name="connsiteX1" fmla="*/ 260666 w 419617"/>
                <a:gd name="connsiteY1" fmla="*/ 1075980 h 1684570"/>
                <a:gd name="connsiteX2" fmla="*/ 224982 w 419617"/>
                <a:gd name="connsiteY2" fmla="*/ 1035836 h 1684570"/>
                <a:gd name="connsiteX3" fmla="*/ 412323 w 419617"/>
                <a:gd name="connsiteY3" fmla="*/ 1655844 h 1684570"/>
                <a:gd name="connsiteX4" fmla="*/ 358797 w 419617"/>
                <a:gd name="connsiteY4" fmla="*/ 1499727 h 1684570"/>
                <a:gd name="connsiteX5" fmla="*/ 149154 w 419617"/>
                <a:gd name="connsiteY5" fmla="*/ 781588 h 1684570"/>
                <a:gd name="connsiteX6" fmla="*/ 202680 w 419617"/>
                <a:gd name="connsiteY6" fmla="*/ 1049217 h 1684570"/>
                <a:gd name="connsiteX7" fmla="*/ 144693 w 419617"/>
                <a:gd name="connsiteY7" fmla="*/ 674536 h 1684570"/>
                <a:gd name="connsiteX8" fmla="*/ 1958 w 419617"/>
                <a:gd name="connsiteY8" fmla="*/ 5463 h 168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617" h="1684570">
                  <a:moveTo>
                    <a:pt x="1958" y="5463"/>
                  </a:moveTo>
                  <a:cubicBezTo>
                    <a:pt x="21287" y="72370"/>
                    <a:pt x="223495" y="904251"/>
                    <a:pt x="260666" y="1075980"/>
                  </a:cubicBezTo>
                  <a:cubicBezTo>
                    <a:pt x="297837" y="1247709"/>
                    <a:pt x="199706" y="939192"/>
                    <a:pt x="224982" y="1035836"/>
                  </a:cubicBezTo>
                  <a:cubicBezTo>
                    <a:pt x="250258" y="1132480"/>
                    <a:pt x="390021" y="1578529"/>
                    <a:pt x="412323" y="1655844"/>
                  </a:cubicBezTo>
                  <a:cubicBezTo>
                    <a:pt x="434625" y="1733159"/>
                    <a:pt x="402659" y="1645436"/>
                    <a:pt x="358797" y="1499727"/>
                  </a:cubicBezTo>
                  <a:cubicBezTo>
                    <a:pt x="314935" y="1354018"/>
                    <a:pt x="175174" y="856673"/>
                    <a:pt x="149154" y="781588"/>
                  </a:cubicBezTo>
                  <a:cubicBezTo>
                    <a:pt x="123134" y="706503"/>
                    <a:pt x="203423" y="1067059"/>
                    <a:pt x="202680" y="1049217"/>
                  </a:cubicBezTo>
                  <a:cubicBezTo>
                    <a:pt x="201937" y="1031375"/>
                    <a:pt x="177403" y="844034"/>
                    <a:pt x="144693" y="674536"/>
                  </a:cubicBezTo>
                  <a:cubicBezTo>
                    <a:pt x="111983" y="505038"/>
                    <a:pt x="-17371" y="-61444"/>
                    <a:pt x="1958" y="546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FC931794-E1B6-BBCE-F41B-2514D1EF573C}"/>
                </a:ext>
              </a:extLst>
            </p:cNvPr>
            <p:cNvSpPr/>
            <p:nvPr/>
          </p:nvSpPr>
          <p:spPr>
            <a:xfrm>
              <a:off x="6126643" y="642310"/>
              <a:ext cx="227708" cy="1355015"/>
            </a:xfrm>
            <a:custGeom>
              <a:avLst/>
              <a:gdLst>
                <a:gd name="connsiteX0" fmla="*/ 189408 w 227708"/>
                <a:gd name="connsiteY0" fmla="*/ 0 h 1355015"/>
                <a:gd name="connsiteX1" fmla="*/ 46672 w 227708"/>
                <a:gd name="connsiteY1" fmla="*/ 602166 h 1355015"/>
                <a:gd name="connsiteX2" fmla="*/ 113579 w 227708"/>
                <a:gd name="connsiteY2" fmla="*/ 1066057 h 1355015"/>
                <a:gd name="connsiteX3" fmla="*/ 91277 w 227708"/>
                <a:gd name="connsiteY3" fmla="*/ 936703 h 1355015"/>
                <a:gd name="connsiteX4" fmla="*/ 220631 w 227708"/>
                <a:gd name="connsiteY4" fmla="*/ 1338147 h 1355015"/>
                <a:gd name="connsiteX5" fmla="*/ 189408 w 227708"/>
                <a:gd name="connsiteY5" fmla="*/ 1213253 h 1355015"/>
                <a:gd name="connsiteX6" fmla="*/ 10988 w 227708"/>
                <a:gd name="connsiteY6" fmla="*/ 615548 h 1355015"/>
                <a:gd name="connsiteX7" fmla="*/ 37751 w 227708"/>
                <a:gd name="connsiteY7" fmla="*/ 597706 h 1355015"/>
                <a:gd name="connsiteX8" fmla="*/ 189408 w 227708"/>
                <a:gd name="connsiteY8" fmla="*/ 0 h 135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708" h="1355015">
                  <a:moveTo>
                    <a:pt x="189408" y="0"/>
                  </a:moveTo>
                  <a:cubicBezTo>
                    <a:pt x="190895" y="743"/>
                    <a:pt x="59310" y="424490"/>
                    <a:pt x="46672" y="602166"/>
                  </a:cubicBezTo>
                  <a:cubicBezTo>
                    <a:pt x="34034" y="779842"/>
                    <a:pt x="106145" y="1010301"/>
                    <a:pt x="113579" y="1066057"/>
                  </a:cubicBezTo>
                  <a:cubicBezTo>
                    <a:pt x="121013" y="1121813"/>
                    <a:pt x="73435" y="891355"/>
                    <a:pt x="91277" y="936703"/>
                  </a:cubicBezTo>
                  <a:cubicBezTo>
                    <a:pt x="109119" y="982051"/>
                    <a:pt x="204276" y="1292055"/>
                    <a:pt x="220631" y="1338147"/>
                  </a:cubicBezTo>
                  <a:cubicBezTo>
                    <a:pt x="236986" y="1384239"/>
                    <a:pt x="224348" y="1333686"/>
                    <a:pt x="189408" y="1213253"/>
                  </a:cubicBezTo>
                  <a:cubicBezTo>
                    <a:pt x="154468" y="1092820"/>
                    <a:pt x="36264" y="718139"/>
                    <a:pt x="10988" y="615548"/>
                  </a:cubicBezTo>
                  <a:cubicBezTo>
                    <a:pt x="-14288" y="512957"/>
                    <a:pt x="8014" y="694350"/>
                    <a:pt x="37751" y="597706"/>
                  </a:cubicBezTo>
                  <a:cubicBezTo>
                    <a:pt x="67488" y="501062"/>
                    <a:pt x="187921" y="-743"/>
                    <a:pt x="189408" y="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96EC0943-CD48-462D-5AD8-337D9339636D}"/>
                </a:ext>
              </a:extLst>
            </p:cNvPr>
            <p:cNvSpPr/>
            <p:nvPr/>
          </p:nvSpPr>
          <p:spPr>
            <a:xfrm>
              <a:off x="6418398" y="1079178"/>
              <a:ext cx="281369" cy="907348"/>
            </a:xfrm>
            <a:custGeom>
              <a:avLst/>
              <a:gdLst>
                <a:gd name="connsiteX0" fmla="*/ 205426 w 281369"/>
                <a:gd name="connsiteY0" fmla="*/ 260 h 907348"/>
                <a:gd name="connsiteX1" fmla="*/ 174203 w 281369"/>
                <a:gd name="connsiteY1" fmla="*/ 455230 h 907348"/>
                <a:gd name="connsiteX2" fmla="*/ 250031 w 281369"/>
                <a:gd name="connsiteY2" fmla="*/ 696096 h 907348"/>
                <a:gd name="connsiteX3" fmla="*/ 214347 w 281369"/>
                <a:gd name="connsiteY3" fmla="*/ 548900 h 907348"/>
                <a:gd name="connsiteX4" fmla="*/ 281255 w 281369"/>
                <a:gd name="connsiteY4" fmla="*/ 901279 h 907348"/>
                <a:gd name="connsiteX5" fmla="*/ 223268 w 281369"/>
                <a:gd name="connsiteY5" fmla="*/ 736241 h 907348"/>
                <a:gd name="connsiteX6" fmla="*/ 244 w 281369"/>
                <a:gd name="connsiteY6" fmla="*/ 290192 h 907348"/>
                <a:gd name="connsiteX7" fmla="*/ 178663 w 281369"/>
                <a:gd name="connsiteY7" fmla="*/ 798687 h 907348"/>
                <a:gd name="connsiteX8" fmla="*/ 129598 w 281369"/>
                <a:gd name="connsiteY8" fmla="*/ 406164 h 907348"/>
                <a:gd name="connsiteX9" fmla="*/ 93914 w 281369"/>
                <a:gd name="connsiteY9" fmla="*/ 522137 h 907348"/>
                <a:gd name="connsiteX10" fmla="*/ 205426 w 281369"/>
                <a:gd name="connsiteY10" fmla="*/ 260 h 90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369" h="907348">
                  <a:moveTo>
                    <a:pt x="205426" y="260"/>
                  </a:moveTo>
                  <a:cubicBezTo>
                    <a:pt x="218807" y="-10891"/>
                    <a:pt x="166769" y="339257"/>
                    <a:pt x="174203" y="455230"/>
                  </a:cubicBezTo>
                  <a:cubicBezTo>
                    <a:pt x="181637" y="571203"/>
                    <a:pt x="243340" y="680484"/>
                    <a:pt x="250031" y="696096"/>
                  </a:cubicBezTo>
                  <a:cubicBezTo>
                    <a:pt x="256722" y="711708"/>
                    <a:pt x="209143" y="514703"/>
                    <a:pt x="214347" y="548900"/>
                  </a:cubicBezTo>
                  <a:cubicBezTo>
                    <a:pt x="219551" y="583097"/>
                    <a:pt x="279768" y="870056"/>
                    <a:pt x="281255" y="901279"/>
                  </a:cubicBezTo>
                  <a:cubicBezTo>
                    <a:pt x="282742" y="932502"/>
                    <a:pt x="270103" y="838089"/>
                    <a:pt x="223268" y="736241"/>
                  </a:cubicBezTo>
                  <a:cubicBezTo>
                    <a:pt x="176433" y="634393"/>
                    <a:pt x="7678" y="279784"/>
                    <a:pt x="244" y="290192"/>
                  </a:cubicBezTo>
                  <a:cubicBezTo>
                    <a:pt x="-7190" y="300600"/>
                    <a:pt x="157104" y="779358"/>
                    <a:pt x="178663" y="798687"/>
                  </a:cubicBezTo>
                  <a:cubicBezTo>
                    <a:pt x="200222" y="818016"/>
                    <a:pt x="143723" y="452256"/>
                    <a:pt x="129598" y="406164"/>
                  </a:cubicBezTo>
                  <a:cubicBezTo>
                    <a:pt x="115473" y="360072"/>
                    <a:pt x="81276" y="584584"/>
                    <a:pt x="93914" y="522137"/>
                  </a:cubicBezTo>
                  <a:cubicBezTo>
                    <a:pt x="106552" y="459690"/>
                    <a:pt x="192045" y="11411"/>
                    <a:pt x="205426" y="26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56F90BE3-847B-178A-76FF-D4D82124588C}"/>
                </a:ext>
              </a:extLst>
            </p:cNvPr>
            <p:cNvSpPr/>
            <p:nvPr/>
          </p:nvSpPr>
          <p:spPr>
            <a:xfrm>
              <a:off x="5793159" y="1123924"/>
              <a:ext cx="278834" cy="906068"/>
            </a:xfrm>
            <a:custGeom>
              <a:avLst/>
              <a:gdLst>
                <a:gd name="connsiteX0" fmla="*/ 72382 w 278834"/>
                <a:gd name="connsiteY0" fmla="*/ 119 h 906068"/>
                <a:gd name="connsiteX1" fmla="*/ 241881 w 278834"/>
                <a:gd name="connsiteY1" fmla="*/ 691495 h 906068"/>
                <a:gd name="connsiteX2" fmla="*/ 192816 w 278834"/>
                <a:gd name="connsiteY2" fmla="*/ 432786 h 906068"/>
                <a:gd name="connsiteX3" fmla="*/ 273104 w 278834"/>
                <a:gd name="connsiteY3" fmla="*/ 905598 h 906068"/>
                <a:gd name="connsiteX4" fmla="*/ 5475 w 278834"/>
                <a:gd name="connsiteY4" fmla="*/ 330195 h 906068"/>
                <a:gd name="connsiteX5" fmla="*/ 90224 w 278834"/>
                <a:gd name="connsiteY5" fmla="*/ 727178 h 906068"/>
                <a:gd name="connsiteX6" fmla="*/ 59001 w 278834"/>
                <a:gd name="connsiteY6" fmla="*/ 406023 h 906068"/>
                <a:gd name="connsiteX7" fmla="*/ 192816 w 278834"/>
                <a:gd name="connsiteY7" fmla="*/ 633508 h 906068"/>
                <a:gd name="connsiteX8" fmla="*/ 72382 w 278834"/>
                <a:gd name="connsiteY8" fmla="*/ 119 h 90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834" h="906068">
                  <a:moveTo>
                    <a:pt x="72382" y="119"/>
                  </a:moveTo>
                  <a:cubicBezTo>
                    <a:pt x="80560" y="9784"/>
                    <a:pt x="221809" y="619384"/>
                    <a:pt x="241881" y="691495"/>
                  </a:cubicBezTo>
                  <a:cubicBezTo>
                    <a:pt x="261953" y="763606"/>
                    <a:pt x="187612" y="397102"/>
                    <a:pt x="192816" y="432786"/>
                  </a:cubicBezTo>
                  <a:cubicBezTo>
                    <a:pt x="198020" y="468470"/>
                    <a:pt x="304327" y="922696"/>
                    <a:pt x="273104" y="905598"/>
                  </a:cubicBezTo>
                  <a:cubicBezTo>
                    <a:pt x="241881" y="888500"/>
                    <a:pt x="35955" y="359932"/>
                    <a:pt x="5475" y="330195"/>
                  </a:cubicBezTo>
                  <a:cubicBezTo>
                    <a:pt x="-25005" y="300458"/>
                    <a:pt x="81303" y="714540"/>
                    <a:pt x="90224" y="727178"/>
                  </a:cubicBezTo>
                  <a:cubicBezTo>
                    <a:pt x="99145" y="739816"/>
                    <a:pt x="41902" y="421635"/>
                    <a:pt x="59001" y="406023"/>
                  </a:cubicBezTo>
                  <a:cubicBezTo>
                    <a:pt x="76100" y="390411"/>
                    <a:pt x="187612" y="694468"/>
                    <a:pt x="192816" y="633508"/>
                  </a:cubicBezTo>
                  <a:cubicBezTo>
                    <a:pt x="198020" y="572548"/>
                    <a:pt x="64204" y="-9546"/>
                    <a:pt x="72382" y="11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B6D2A398-CD9B-7852-3837-8C70013CE7DD}"/>
                </a:ext>
              </a:extLst>
            </p:cNvPr>
            <p:cNvSpPr/>
            <p:nvPr/>
          </p:nvSpPr>
          <p:spPr>
            <a:xfrm>
              <a:off x="6305296" y="1088230"/>
              <a:ext cx="167123" cy="852663"/>
            </a:xfrm>
            <a:custGeom>
              <a:avLst/>
              <a:gdLst>
                <a:gd name="connsiteX0" fmla="*/ 28597 w 167123"/>
                <a:gd name="connsiteY0" fmla="*/ 129 h 852663"/>
                <a:gd name="connsiteX1" fmla="*/ 50899 w 167123"/>
                <a:gd name="connsiteY1" fmla="*/ 410494 h 852663"/>
                <a:gd name="connsiteX2" fmla="*/ 117806 w 167123"/>
                <a:gd name="connsiteY2" fmla="*/ 584453 h 852663"/>
                <a:gd name="connsiteX3" fmla="*/ 166872 w 167123"/>
                <a:gd name="connsiteY3" fmla="*/ 852082 h 852663"/>
                <a:gd name="connsiteX4" fmla="*/ 131188 w 167123"/>
                <a:gd name="connsiteY4" fmla="*/ 646900 h 852663"/>
                <a:gd name="connsiteX5" fmla="*/ 15215 w 167123"/>
                <a:gd name="connsiteY5" fmla="*/ 348047 h 852663"/>
                <a:gd name="connsiteX6" fmla="*/ 1834 w 167123"/>
                <a:gd name="connsiteY6" fmla="*/ 365889 h 852663"/>
                <a:gd name="connsiteX7" fmla="*/ 28597 w 167123"/>
                <a:gd name="connsiteY7" fmla="*/ 129 h 85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123" h="852663">
                  <a:moveTo>
                    <a:pt x="28597" y="129"/>
                  </a:moveTo>
                  <a:cubicBezTo>
                    <a:pt x="36774" y="7563"/>
                    <a:pt x="36031" y="313107"/>
                    <a:pt x="50899" y="410494"/>
                  </a:cubicBezTo>
                  <a:cubicBezTo>
                    <a:pt x="65767" y="507881"/>
                    <a:pt x="98477" y="510855"/>
                    <a:pt x="117806" y="584453"/>
                  </a:cubicBezTo>
                  <a:cubicBezTo>
                    <a:pt x="137135" y="658051"/>
                    <a:pt x="164642" y="841674"/>
                    <a:pt x="166872" y="852082"/>
                  </a:cubicBezTo>
                  <a:cubicBezTo>
                    <a:pt x="169102" y="862490"/>
                    <a:pt x="156464" y="730906"/>
                    <a:pt x="131188" y="646900"/>
                  </a:cubicBezTo>
                  <a:cubicBezTo>
                    <a:pt x="105912" y="562894"/>
                    <a:pt x="36774" y="394882"/>
                    <a:pt x="15215" y="348047"/>
                  </a:cubicBezTo>
                  <a:cubicBezTo>
                    <a:pt x="-6344" y="301212"/>
                    <a:pt x="1091" y="423132"/>
                    <a:pt x="1834" y="365889"/>
                  </a:cubicBezTo>
                  <a:cubicBezTo>
                    <a:pt x="2577" y="308646"/>
                    <a:pt x="20420" y="-7305"/>
                    <a:pt x="28597" y="12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CEB6D47A-45D2-30F7-4E48-AAD9880F44FC}"/>
                </a:ext>
              </a:extLst>
            </p:cNvPr>
            <p:cNvSpPr/>
            <p:nvPr/>
          </p:nvSpPr>
          <p:spPr>
            <a:xfrm>
              <a:off x="5297828" y="333370"/>
              <a:ext cx="835763" cy="1907681"/>
            </a:xfrm>
            <a:custGeom>
              <a:avLst/>
              <a:gdLst>
                <a:gd name="connsiteX0" fmla="*/ 835343 w 835763"/>
                <a:gd name="connsiteY0" fmla="*/ 1167 h 1907681"/>
                <a:gd name="connsiteX1" fmla="*/ 264400 w 835763"/>
                <a:gd name="connsiteY1" fmla="*/ 951250 h 1907681"/>
                <a:gd name="connsiteX2" fmla="*/ 366992 w 835763"/>
                <a:gd name="connsiteY2" fmla="*/ 830817 h 1907681"/>
                <a:gd name="connsiteX3" fmla="*/ 197493 w 835763"/>
                <a:gd name="connsiteY3" fmla="*/ 1383918 h 1907681"/>
                <a:gd name="connsiteX4" fmla="*/ 259940 w 835763"/>
                <a:gd name="connsiteY4" fmla="*/ 1232261 h 1907681"/>
                <a:gd name="connsiteX5" fmla="*/ 1232 w 835763"/>
                <a:gd name="connsiteY5" fmla="*/ 1901334 h 1907681"/>
                <a:gd name="connsiteX6" fmla="*/ 170730 w 835763"/>
                <a:gd name="connsiteY6" fmla="*/ 1517732 h 1907681"/>
                <a:gd name="connsiteX7" fmla="*/ 366992 w 835763"/>
                <a:gd name="connsiteY7" fmla="*/ 688082 h 1907681"/>
                <a:gd name="connsiteX8" fmla="*/ 255479 w 835763"/>
                <a:gd name="connsiteY8" fmla="*/ 928948 h 1907681"/>
                <a:gd name="connsiteX9" fmla="*/ 576634 w 835763"/>
                <a:gd name="connsiteY9" fmla="*/ 308940 h 1907681"/>
                <a:gd name="connsiteX10" fmla="*/ 161809 w 835763"/>
                <a:gd name="connsiteY10" fmla="*/ 746068 h 1907681"/>
                <a:gd name="connsiteX11" fmla="*/ 835343 w 835763"/>
                <a:gd name="connsiteY11" fmla="*/ 1167 h 190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5763" h="1907681">
                  <a:moveTo>
                    <a:pt x="835343" y="1167"/>
                  </a:moveTo>
                  <a:cubicBezTo>
                    <a:pt x="852442" y="35364"/>
                    <a:pt x="342458" y="812975"/>
                    <a:pt x="264400" y="951250"/>
                  </a:cubicBezTo>
                  <a:cubicBezTo>
                    <a:pt x="186342" y="1089525"/>
                    <a:pt x="378143" y="758706"/>
                    <a:pt x="366992" y="830817"/>
                  </a:cubicBezTo>
                  <a:cubicBezTo>
                    <a:pt x="355841" y="902928"/>
                    <a:pt x="215335" y="1317011"/>
                    <a:pt x="197493" y="1383918"/>
                  </a:cubicBezTo>
                  <a:cubicBezTo>
                    <a:pt x="179651" y="1450825"/>
                    <a:pt x="292650" y="1146025"/>
                    <a:pt x="259940" y="1232261"/>
                  </a:cubicBezTo>
                  <a:cubicBezTo>
                    <a:pt x="227230" y="1318497"/>
                    <a:pt x="16100" y="1853756"/>
                    <a:pt x="1232" y="1901334"/>
                  </a:cubicBezTo>
                  <a:cubicBezTo>
                    <a:pt x="-13636" y="1948912"/>
                    <a:pt x="109770" y="1719940"/>
                    <a:pt x="170730" y="1517732"/>
                  </a:cubicBezTo>
                  <a:cubicBezTo>
                    <a:pt x="231690" y="1315524"/>
                    <a:pt x="352867" y="786213"/>
                    <a:pt x="366992" y="688082"/>
                  </a:cubicBezTo>
                  <a:cubicBezTo>
                    <a:pt x="381117" y="589951"/>
                    <a:pt x="220539" y="992138"/>
                    <a:pt x="255479" y="928948"/>
                  </a:cubicBezTo>
                  <a:cubicBezTo>
                    <a:pt x="290419" y="865758"/>
                    <a:pt x="592246" y="339420"/>
                    <a:pt x="576634" y="308940"/>
                  </a:cubicBezTo>
                  <a:cubicBezTo>
                    <a:pt x="561022" y="278460"/>
                    <a:pt x="116461" y="797364"/>
                    <a:pt x="161809" y="746068"/>
                  </a:cubicBezTo>
                  <a:cubicBezTo>
                    <a:pt x="207157" y="694773"/>
                    <a:pt x="818244" y="-33030"/>
                    <a:pt x="835343" y="116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FE47763B-995B-CC4B-5211-E19EC6C9B6DF}"/>
                </a:ext>
              </a:extLst>
            </p:cNvPr>
            <p:cNvSpPr/>
            <p:nvPr/>
          </p:nvSpPr>
          <p:spPr>
            <a:xfrm>
              <a:off x="4863385" y="297845"/>
              <a:ext cx="1167449" cy="1609577"/>
            </a:xfrm>
            <a:custGeom>
              <a:avLst/>
              <a:gdLst>
                <a:gd name="connsiteX0" fmla="*/ 1167195 w 1167449"/>
                <a:gd name="connsiteY0" fmla="*/ 1008 h 1609577"/>
                <a:gd name="connsiteX1" fmla="*/ 453516 w 1167449"/>
                <a:gd name="connsiteY1" fmla="*/ 576411 h 1609577"/>
                <a:gd name="connsiteX2" fmla="*/ 498121 w 1167449"/>
                <a:gd name="connsiteY2" fmla="*/ 496122 h 1609577"/>
                <a:gd name="connsiteX3" fmla="*/ 234953 w 1167449"/>
                <a:gd name="connsiteY3" fmla="*/ 888645 h 1609577"/>
                <a:gd name="connsiteX4" fmla="*/ 359846 w 1167449"/>
                <a:gd name="connsiteY4" fmla="*/ 790514 h 1609577"/>
                <a:gd name="connsiteX5" fmla="*/ 3007 w 1167449"/>
                <a:gd name="connsiteY5" fmla="*/ 1597862 h 1609577"/>
                <a:gd name="connsiteX6" fmla="*/ 208190 w 1167449"/>
                <a:gd name="connsiteY6" fmla="*/ 1214260 h 1609577"/>
                <a:gd name="connsiteX7" fmla="*/ 547187 w 1167449"/>
                <a:gd name="connsiteY7" fmla="*/ 455977 h 1609577"/>
                <a:gd name="connsiteX8" fmla="*/ 457977 w 1167449"/>
                <a:gd name="connsiteY8" fmla="*/ 603174 h 1609577"/>
                <a:gd name="connsiteX9" fmla="*/ 752369 w 1167449"/>
                <a:gd name="connsiteY9" fmla="*/ 326623 h 1609577"/>
                <a:gd name="connsiteX10" fmla="*/ 538266 w 1167449"/>
                <a:gd name="connsiteY10" fmla="*/ 433675 h 1609577"/>
                <a:gd name="connsiteX11" fmla="*/ 1167195 w 1167449"/>
                <a:gd name="connsiteY11" fmla="*/ 1008 h 160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7449" h="1609577">
                  <a:moveTo>
                    <a:pt x="1167195" y="1008"/>
                  </a:moveTo>
                  <a:cubicBezTo>
                    <a:pt x="1153070" y="24797"/>
                    <a:pt x="565028" y="493892"/>
                    <a:pt x="453516" y="576411"/>
                  </a:cubicBezTo>
                  <a:cubicBezTo>
                    <a:pt x="342004" y="658930"/>
                    <a:pt x="534548" y="444083"/>
                    <a:pt x="498121" y="496122"/>
                  </a:cubicBezTo>
                  <a:cubicBezTo>
                    <a:pt x="461694" y="548161"/>
                    <a:pt x="257999" y="839580"/>
                    <a:pt x="234953" y="888645"/>
                  </a:cubicBezTo>
                  <a:cubicBezTo>
                    <a:pt x="211907" y="937710"/>
                    <a:pt x="398504" y="672311"/>
                    <a:pt x="359846" y="790514"/>
                  </a:cubicBezTo>
                  <a:cubicBezTo>
                    <a:pt x="321188" y="908717"/>
                    <a:pt x="28283" y="1527238"/>
                    <a:pt x="3007" y="1597862"/>
                  </a:cubicBezTo>
                  <a:cubicBezTo>
                    <a:pt x="-22269" y="1668486"/>
                    <a:pt x="117493" y="1404574"/>
                    <a:pt x="208190" y="1214260"/>
                  </a:cubicBezTo>
                  <a:cubicBezTo>
                    <a:pt x="298887" y="1023946"/>
                    <a:pt x="505556" y="557825"/>
                    <a:pt x="547187" y="455977"/>
                  </a:cubicBezTo>
                  <a:cubicBezTo>
                    <a:pt x="588818" y="354129"/>
                    <a:pt x="423780" y="624733"/>
                    <a:pt x="457977" y="603174"/>
                  </a:cubicBezTo>
                  <a:cubicBezTo>
                    <a:pt x="492174" y="581615"/>
                    <a:pt x="738987" y="354873"/>
                    <a:pt x="752369" y="326623"/>
                  </a:cubicBezTo>
                  <a:cubicBezTo>
                    <a:pt x="765750" y="298373"/>
                    <a:pt x="473589" y="485714"/>
                    <a:pt x="538266" y="433675"/>
                  </a:cubicBezTo>
                  <a:cubicBezTo>
                    <a:pt x="602943" y="381636"/>
                    <a:pt x="1181320" y="-22781"/>
                    <a:pt x="1167195" y="100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CC55B79C-3012-2653-9F87-1467998CC159}"/>
                </a:ext>
              </a:extLst>
            </p:cNvPr>
            <p:cNvSpPr/>
            <p:nvPr/>
          </p:nvSpPr>
          <p:spPr>
            <a:xfrm>
              <a:off x="4986233" y="823755"/>
              <a:ext cx="649789" cy="1954781"/>
            </a:xfrm>
            <a:custGeom>
              <a:avLst/>
              <a:gdLst>
                <a:gd name="connsiteX0" fmla="*/ 647363 w 649789"/>
                <a:gd name="connsiteY0" fmla="*/ 10356 h 1954781"/>
                <a:gd name="connsiteX1" fmla="*/ 89802 w 649789"/>
                <a:gd name="connsiteY1" fmla="*/ 1009505 h 1954781"/>
                <a:gd name="connsiteX2" fmla="*/ 592 w 649789"/>
                <a:gd name="connsiteY2" fmla="*/ 1531383 h 1954781"/>
                <a:gd name="connsiteX3" fmla="*/ 80881 w 649789"/>
                <a:gd name="connsiteY3" fmla="*/ 1303898 h 1954781"/>
                <a:gd name="connsiteX4" fmla="*/ 156709 w 649789"/>
                <a:gd name="connsiteY4" fmla="*/ 1950668 h 1954781"/>
                <a:gd name="connsiteX5" fmla="*/ 143328 w 649789"/>
                <a:gd name="connsiteY5" fmla="*/ 1571527 h 1954781"/>
                <a:gd name="connsiteX6" fmla="*/ 143328 w 649789"/>
                <a:gd name="connsiteY6" fmla="*/ 1393107 h 1954781"/>
                <a:gd name="connsiteX7" fmla="*/ 375273 w 649789"/>
                <a:gd name="connsiteY7" fmla="*/ 737416 h 1954781"/>
                <a:gd name="connsiteX8" fmla="*/ 71960 w 649789"/>
                <a:gd name="connsiteY8" fmla="*/ 1379726 h 1954781"/>
                <a:gd name="connsiteX9" fmla="*/ 281603 w 649789"/>
                <a:gd name="connsiteY9" fmla="*/ 768639 h 1954781"/>
                <a:gd name="connsiteX10" fmla="*/ 76421 w 649789"/>
                <a:gd name="connsiteY10" fmla="*/ 1179004 h 1954781"/>
                <a:gd name="connsiteX11" fmla="*/ 571535 w 649789"/>
                <a:gd name="connsiteY11" fmla="*/ 104026 h 1954781"/>
                <a:gd name="connsiteX12" fmla="*/ 303906 w 649789"/>
                <a:gd name="connsiteY12" fmla="*/ 465326 h 1954781"/>
                <a:gd name="connsiteX13" fmla="*/ 647363 w 649789"/>
                <a:gd name="connsiteY13" fmla="*/ 10356 h 195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9789" h="1954781">
                  <a:moveTo>
                    <a:pt x="647363" y="10356"/>
                  </a:moveTo>
                  <a:cubicBezTo>
                    <a:pt x="611679" y="101052"/>
                    <a:pt x="197597" y="756001"/>
                    <a:pt x="89802" y="1009505"/>
                  </a:cubicBezTo>
                  <a:cubicBezTo>
                    <a:pt x="-17993" y="1263009"/>
                    <a:pt x="2079" y="1482318"/>
                    <a:pt x="592" y="1531383"/>
                  </a:cubicBezTo>
                  <a:cubicBezTo>
                    <a:pt x="-895" y="1580448"/>
                    <a:pt x="54861" y="1234017"/>
                    <a:pt x="80881" y="1303898"/>
                  </a:cubicBezTo>
                  <a:cubicBezTo>
                    <a:pt x="106901" y="1373779"/>
                    <a:pt x="146301" y="1906063"/>
                    <a:pt x="156709" y="1950668"/>
                  </a:cubicBezTo>
                  <a:cubicBezTo>
                    <a:pt x="167117" y="1995273"/>
                    <a:pt x="145558" y="1664454"/>
                    <a:pt x="143328" y="1571527"/>
                  </a:cubicBezTo>
                  <a:cubicBezTo>
                    <a:pt x="141098" y="1478600"/>
                    <a:pt x="104671" y="1532125"/>
                    <a:pt x="143328" y="1393107"/>
                  </a:cubicBezTo>
                  <a:cubicBezTo>
                    <a:pt x="181985" y="1254089"/>
                    <a:pt x="387168" y="739646"/>
                    <a:pt x="375273" y="737416"/>
                  </a:cubicBezTo>
                  <a:cubicBezTo>
                    <a:pt x="363378" y="735186"/>
                    <a:pt x="87572" y="1374522"/>
                    <a:pt x="71960" y="1379726"/>
                  </a:cubicBezTo>
                  <a:cubicBezTo>
                    <a:pt x="56348" y="1384930"/>
                    <a:pt x="280860" y="802093"/>
                    <a:pt x="281603" y="768639"/>
                  </a:cubicBezTo>
                  <a:cubicBezTo>
                    <a:pt x="282346" y="735185"/>
                    <a:pt x="28099" y="1289773"/>
                    <a:pt x="76421" y="1179004"/>
                  </a:cubicBezTo>
                  <a:cubicBezTo>
                    <a:pt x="124743" y="1068235"/>
                    <a:pt x="533621" y="222972"/>
                    <a:pt x="571535" y="104026"/>
                  </a:cubicBezTo>
                  <a:cubicBezTo>
                    <a:pt x="609449" y="-14920"/>
                    <a:pt x="294242" y="476477"/>
                    <a:pt x="303906" y="465326"/>
                  </a:cubicBezTo>
                  <a:cubicBezTo>
                    <a:pt x="313570" y="454175"/>
                    <a:pt x="683047" y="-80340"/>
                    <a:pt x="647363" y="1035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546EE608-8C90-A0A4-E439-290F592432F1}"/>
                </a:ext>
              </a:extLst>
            </p:cNvPr>
            <p:cNvSpPr/>
            <p:nvPr/>
          </p:nvSpPr>
          <p:spPr>
            <a:xfrm>
              <a:off x="4808403" y="1649823"/>
              <a:ext cx="204616" cy="1408823"/>
            </a:xfrm>
            <a:custGeom>
              <a:avLst/>
              <a:gdLst>
                <a:gd name="connsiteX0" fmla="*/ 129357 w 204616"/>
                <a:gd name="connsiteY0" fmla="*/ 557 h 1408823"/>
                <a:gd name="connsiteX1" fmla="*/ 13384 w 204616"/>
                <a:gd name="connsiteY1" fmla="*/ 477830 h 1408823"/>
                <a:gd name="connsiteX2" fmla="*/ 22305 w 204616"/>
                <a:gd name="connsiteY2" fmla="*/ 874813 h 1408823"/>
                <a:gd name="connsiteX3" fmla="*/ 13384 w 204616"/>
                <a:gd name="connsiteY3" fmla="*/ 767761 h 1408823"/>
                <a:gd name="connsiteX4" fmla="*/ 200725 w 204616"/>
                <a:gd name="connsiteY4" fmla="*/ 1401151 h 1408823"/>
                <a:gd name="connsiteX5" fmla="*/ 129357 w 204616"/>
                <a:gd name="connsiteY5" fmla="*/ 1084456 h 1408823"/>
                <a:gd name="connsiteX6" fmla="*/ 3 w 204616"/>
                <a:gd name="connsiteY6" fmla="*/ 575960 h 1408823"/>
                <a:gd name="connsiteX7" fmla="*/ 129357 w 204616"/>
                <a:gd name="connsiteY7" fmla="*/ 557 h 140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616" h="1408823">
                  <a:moveTo>
                    <a:pt x="129357" y="557"/>
                  </a:moveTo>
                  <a:cubicBezTo>
                    <a:pt x="131587" y="-15798"/>
                    <a:pt x="31226" y="332121"/>
                    <a:pt x="13384" y="477830"/>
                  </a:cubicBezTo>
                  <a:cubicBezTo>
                    <a:pt x="-4458" y="623539"/>
                    <a:pt x="22305" y="826491"/>
                    <a:pt x="22305" y="874813"/>
                  </a:cubicBezTo>
                  <a:cubicBezTo>
                    <a:pt x="22305" y="923135"/>
                    <a:pt x="-16353" y="680038"/>
                    <a:pt x="13384" y="767761"/>
                  </a:cubicBezTo>
                  <a:cubicBezTo>
                    <a:pt x="43121" y="855484"/>
                    <a:pt x="181396" y="1348369"/>
                    <a:pt x="200725" y="1401151"/>
                  </a:cubicBezTo>
                  <a:cubicBezTo>
                    <a:pt x="220054" y="1453934"/>
                    <a:pt x="162811" y="1221988"/>
                    <a:pt x="129357" y="1084456"/>
                  </a:cubicBezTo>
                  <a:cubicBezTo>
                    <a:pt x="95903" y="946924"/>
                    <a:pt x="746" y="750662"/>
                    <a:pt x="3" y="575960"/>
                  </a:cubicBezTo>
                  <a:cubicBezTo>
                    <a:pt x="-740" y="401258"/>
                    <a:pt x="127127" y="16912"/>
                    <a:pt x="129357" y="55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E89E27BB-6D39-D4CA-5D13-76DC30AC3D12}"/>
                </a:ext>
              </a:extLst>
            </p:cNvPr>
            <p:cNvSpPr/>
            <p:nvPr/>
          </p:nvSpPr>
          <p:spPr>
            <a:xfrm>
              <a:off x="5034309" y="2314728"/>
              <a:ext cx="301023" cy="1868784"/>
            </a:xfrm>
            <a:custGeom>
              <a:avLst/>
              <a:gdLst>
                <a:gd name="connsiteX0" fmla="*/ 166620 w 301023"/>
                <a:gd name="connsiteY0" fmla="*/ 265 h 1868784"/>
                <a:gd name="connsiteX1" fmla="*/ 46187 w 301023"/>
                <a:gd name="connsiteY1" fmla="*/ 580129 h 1868784"/>
                <a:gd name="connsiteX2" fmla="*/ 90791 w 301023"/>
                <a:gd name="connsiteY2" fmla="*/ 1204597 h 1868784"/>
                <a:gd name="connsiteX3" fmla="*/ 90791 w 301023"/>
                <a:gd name="connsiteY3" fmla="*/ 1110927 h 1868784"/>
                <a:gd name="connsiteX4" fmla="*/ 269211 w 301023"/>
                <a:gd name="connsiteY4" fmla="*/ 1824605 h 1868784"/>
                <a:gd name="connsiteX5" fmla="*/ 278132 w 301023"/>
                <a:gd name="connsiteY5" fmla="*/ 1655106 h 1868784"/>
                <a:gd name="connsiteX6" fmla="*/ 32805 w 301023"/>
                <a:gd name="connsiteY6" fmla="*/ 535524 h 1868784"/>
                <a:gd name="connsiteX7" fmla="*/ 14963 w 301023"/>
                <a:gd name="connsiteY7" fmla="*/ 651496 h 1868784"/>
                <a:gd name="connsiteX8" fmla="*/ 166620 w 301023"/>
                <a:gd name="connsiteY8" fmla="*/ 265 h 186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023" h="1868784">
                  <a:moveTo>
                    <a:pt x="166620" y="265"/>
                  </a:moveTo>
                  <a:cubicBezTo>
                    <a:pt x="171824" y="-11630"/>
                    <a:pt x="58825" y="379407"/>
                    <a:pt x="46187" y="580129"/>
                  </a:cubicBezTo>
                  <a:cubicBezTo>
                    <a:pt x="33549" y="780851"/>
                    <a:pt x="83357" y="1116131"/>
                    <a:pt x="90791" y="1204597"/>
                  </a:cubicBezTo>
                  <a:cubicBezTo>
                    <a:pt x="98225" y="1293063"/>
                    <a:pt x="61054" y="1007592"/>
                    <a:pt x="90791" y="1110927"/>
                  </a:cubicBezTo>
                  <a:cubicBezTo>
                    <a:pt x="120528" y="1214262"/>
                    <a:pt x="237988" y="1733909"/>
                    <a:pt x="269211" y="1824605"/>
                  </a:cubicBezTo>
                  <a:cubicBezTo>
                    <a:pt x="300434" y="1915301"/>
                    <a:pt x="317533" y="1869953"/>
                    <a:pt x="278132" y="1655106"/>
                  </a:cubicBezTo>
                  <a:cubicBezTo>
                    <a:pt x="238731" y="1440259"/>
                    <a:pt x="76666" y="702792"/>
                    <a:pt x="32805" y="535524"/>
                  </a:cubicBezTo>
                  <a:cubicBezTo>
                    <a:pt x="-11056" y="368256"/>
                    <a:pt x="-4366" y="734758"/>
                    <a:pt x="14963" y="651496"/>
                  </a:cubicBezTo>
                  <a:cubicBezTo>
                    <a:pt x="34292" y="568234"/>
                    <a:pt x="161416" y="12160"/>
                    <a:pt x="166620" y="26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05749229-088A-AFA2-C056-3807B8756FA7}"/>
                </a:ext>
              </a:extLst>
            </p:cNvPr>
            <p:cNvSpPr/>
            <p:nvPr/>
          </p:nvSpPr>
          <p:spPr>
            <a:xfrm>
              <a:off x="6587949" y="373231"/>
              <a:ext cx="1260459" cy="1774018"/>
            </a:xfrm>
            <a:custGeom>
              <a:avLst/>
              <a:gdLst>
                <a:gd name="connsiteX0" fmla="*/ 191 w 1260459"/>
                <a:gd name="connsiteY0" fmla="*/ 1450 h 1774018"/>
                <a:gd name="connsiteX1" fmla="*/ 687107 w 1260459"/>
                <a:gd name="connsiteY1" fmla="*/ 795417 h 1774018"/>
                <a:gd name="connsiteX2" fmla="*/ 673725 w 1260459"/>
                <a:gd name="connsiteY2" fmla="*/ 692826 h 1774018"/>
                <a:gd name="connsiteX3" fmla="*/ 1208984 w 1260459"/>
                <a:gd name="connsiteY3" fmla="*/ 1696435 h 1774018"/>
                <a:gd name="connsiteX4" fmla="*/ 1159918 w 1260459"/>
                <a:gd name="connsiteY4" fmla="*/ 1544779 h 1774018"/>
                <a:gd name="connsiteX5" fmla="*/ 508687 w 1260459"/>
                <a:gd name="connsiteY5" fmla="*/ 260158 h 1774018"/>
                <a:gd name="connsiteX6" fmla="*/ 615739 w 1260459"/>
                <a:gd name="connsiteY6" fmla="*/ 590234 h 1774018"/>
                <a:gd name="connsiteX7" fmla="*/ 191 w 1260459"/>
                <a:gd name="connsiteY7" fmla="*/ 1450 h 177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0459" h="1774018">
                  <a:moveTo>
                    <a:pt x="191" y="1450"/>
                  </a:moveTo>
                  <a:cubicBezTo>
                    <a:pt x="12086" y="35647"/>
                    <a:pt x="574851" y="680188"/>
                    <a:pt x="687107" y="795417"/>
                  </a:cubicBezTo>
                  <a:cubicBezTo>
                    <a:pt x="799363" y="910646"/>
                    <a:pt x="586746" y="542656"/>
                    <a:pt x="673725" y="692826"/>
                  </a:cubicBezTo>
                  <a:cubicBezTo>
                    <a:pt x="760704" y="842996"/>
                    <a:pt x="1127952" y="1554443"/>
                    <a:pt x="1208984" y="1696435"/>
                  </a:cubicBezTo>
                  <a:cubicBezTo>
                    <a:pt x="1290016" y="1838427"/>
                    <a:pt x="1276634" y="1784158"/>
                    <a:pt x="1159918" y="1544779"/>
                  </a:cubicBezTo>
                  <a:cubicBezTo>
                    <a:pt x="1043202" y="1305400"/>
                    <a:pt x="599383" y="419249"/>
                    <a:pt x="508687" y="260158"/>
                  </a:cubicBezTo>
                  <a:cubicBezTo>
                    <a:pt x="417991" y="101067"/>
                    <a:pt x="696771" y="631865"/>
                    <a:pt x="615739" y="590234"/>
                  </a:cubicBezTo>
                  <a:cubicBezTo>
                    <a:pt x="534707" y="548603"/>
                    <a:pt x="-11704" y="-32747"/>
                    <a:pt x="191" y="145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BBFB191E-11B5-ABE2-305E-EF43B98FE687}"/>
                </a:ext>
              </a:extLst>
            </p:cNvPr>
            <p:cNvSpPr/>
            <p:nvPr/>
          </p:nvSpPr>
          <p:spPr>
            <a:xfrm>
              <a:off x="6319709" y="244971"/>
              <a:ext cx="1107570" cy="2175341"/>
            </a:xfrm>
            <a:custGeom>
              <a:avLst/>
              <a:gdLst>
                <a:gd name="connsiteX0" fmla="*/ 5263 w 1107570"/>
                <a:gd name="connsiteY0" fmla="*/ 9277 h 2175341"/>
                <a:gd name="connsiteX1" fmla="*/ 692178 w 1107570"/>
                <a:gd name="connsiteY1" fmla="*/ 1008426 h 2175341"/>
                <a:gd name="connsiteX2" fmla="*/ 634191 w 1107570"/>
                <a:gd name="connsiteY2" fmla="*/ 896914 h 2175341"/>
                <a:gd name="connsiteX3" fmla="*/ 870597 w 1107570"/>
                <a:gd name="connsiteY3" fmla="*/ 1557066 h 2175341"/>
                <a:gd name="connsiteX4" fmla="*/ 701099 w 1107570"/>
                <a:gd name="connsiteY4" fmla="*/ 1209148 h 2175341"/>
                <a:gd name="connsiteX5" fmla="*/ 1107003 w 1107570"/>
                <a:gd name="connsiteY5" fmla="*/ 2172613 h 2175341"/>
                <a:gd name="connsiteX6" fmla="*/ 781388 w 1107570"/>
                <a:gd name="connsiteY6" fmla="*/ 1472317 h 2175341"/>
                <a:gd name="connsiteX7" fmla="*/ 433470 w 1107570"/>
                <a:gd name="connsiteY7" fmla="*/ 682810 h 2175341"/>
                <a:gd name="connsiteX8" fmla="*/ 576205 w 1107570"/>
                <a:gd name="connsiteY8" fmla="*/ 999505 h 2175341"/>
                <a:gd name="connsiteX9" fmla="*/ 384404 w 1107570"/>
                <a:gd name="connsiteY9" fmla="*/ 535614 h 2175341"/>
                <a:gd name="connsiteX10" fmla="*/ 5263 w 1107570"/>
                <a:gd name="connsiteY10" fmla="*/ 9277 h 217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7570" h="2175341">
                  <a:moveTo>
                    <a:pt x="5263" y="9277"/>
                  </a:moveTo>
                  <a:cubicBezTo>
                    <a:pt x="56559" y="88079"/>
                    <a:pt x="587357" y="860487"/>
                    <a:pt x="692178" y="1008426"/>
                  </a:cubicBezTo>
                  <a:cubicBezTo>
                    <a:pt x="796999" y="1156365"/>
                    <a:pt x="604455" y="805474"/>
                    <a:pt x="634191" y="896914"/>
                  </a:cubicBezTo>
                  <a:cubicBezTo>
                    <a:pt x="663927" y="988354"/>
                    <a:pt x="859446" y="1505027"/>
                    <a:pt x="870597" y="1557066"/>
                  </a:cubicBezTo>
                  <a:cubicBezTo>
                    <a:pt x="881748" y="1609105"/>
                    <a:pt x="661698" y="1106557"/>
                    <a:pt x="701099" y="1209148"/>
                  </a:cubicBezTo>
                  <a:cubicBezTo>
                    <a:pt x="740500" y="1311739"/>
                    <a:pt x="1093621" y="2128751"/>
                    <a:pt x="1107003" y="2172613"/>
                  </a:cubicBezTo>
                  <a:cubicBezTo>
                    <a:pt x="1120385" y="2216475"/>
                    <a:pt x="893644" y="1720618"/>
                    <a:pt x="781388" y="1472317"/>
                  </a:cubicBezTo>
                  <a:cubicBezTo>
                    <a:pt x="669133" y="1224017"/>
                    <a:pt x="467667" y="761612"/>
                    <a:pt x="433470" y="682810"/>
                  </a:cubicBezTo>
                  <a:cubicBezTo>
                    <a:pt x="399273" y="604008"/>
                    <a:pt x="584383" y="1024038"/>
                    <a:pt x="576205" y="999505"/>
                  </a:cubicBezTo>
                  <a:cubicBezTo>
                    <a:pt x="568027" y="974972"/>
                    <a:pt x="476587" y="696191"/>
                    <a:pt x="384404" y="535614"/>
                  </a:cubicBezTo>
                  <a:cubicBezTo>
                    <a:pt x="292221" y="375037"/>
                    <a:pt x="-46033" y="-69525"/>
                    <a:pt x="5263" y="927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C5CF8AD3-6119-DB77-2BF7-90DE1F846C89}"/>
                </a:ext>
              </a:extLst>
            </p:cNvPr>
            <p:cNvSpPr/>
            <p:nvPr/>
          </p:nvSpPr>
          <p:spPr>
            <a:xfrm>
              <a:off x="6949158" y="571402"/>
              <a:ext cx="608208" cy="1907827"/>
            </a:xfrm>
            <a:custGeom>
              <a:avLst/>
              <a:gdLst>
                <a:gd name="connsiteX0" fmla="*/ 35966 w 608208"/>
                <a:gd name="connsiteY0" fmla="*/ 111053 h 1907827"/>
                <a:gd name="connsiteX1" fmla="*/ 62729 w 608208"/>
                <a:gd name="connsiteY1" fmla="*/ 200262 h 1907827"/>
                <a:gd name="connsiteX2" fmla="*/ 584606 w 608208"/>
                <a:gd name="connsiteY2" fmla="*/ 1828340 h 1907827"/>
                <a:gd name="connsiteX3" fmla="*/ 495396 w 608208"/>
                <a:gd name="connsiteY3" fmla="*/ 1556251 h 1907827"/>
                <a:gd name="connsiteX4" fmla="*/ 285753 w 608208"/>
                <a:gd name="connsiteY4" fmla="*/ 690916 h 1907827"/>
                <a:gd name="connsiteX5" fmla="*/ 303595 w 608208"/>
                <a:gd name="connsiteY5" fmla="*/ 971927 h 1907827"/>
                <a:gd name="connsiteX6" fmla="*/ 35966 w 608208"/>
                <a:gd name="connsiteY6" fmla="*/ 111053 h 190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8208" h="1907827">
                  <a:moveTo>
                    <a:pt x="35966" y="111053"/>
                  </a:moveTo>
                  <a:cubicBezTo>
                    <a:pt x="-4178" y="-17558"/>
                    <a:pt x="-28711" y="-85952"/>
                    <a:pt x="62729" y="200262"/>
                  </a:cubicBezTo>
                  <a:cubicBezTo>
                    <a:pt x="154169" y="486476"/>
                    <a:pt x="512495" y="1602342"/>
                    <a:pt x="584606" y="1828340"/>
                  </a:cubicBezTo>
                  <a:cubicBezTo>
                    <a:pt x="656717" y="2054338"/>
                    <a:pt x="545205" y="1745822"/>
                    <a:pt x="495396" y="1556251"/>
                  </a:cubicBezTo>
                  <a:cubicBezTo>
                    <a:pt x="445587" y="1366680"/>
                    <a:pt x="317720" y="788303"/>
                    <a:pt x="285753" y="690916"/>
                  </a:cubicBezTo>
                  <a:cubicBezTo>
                    <a:pt x="253786" y="593529"/>
                    <a:pt x="348943" y="1072288"/>
                    <a:pt x="303595" y="971927"/>
                  </a:cubicBezTo>
                  <a:cubicBezTo>
                    <a:pt x="258247" y="871566"/>
                    <a:pt x="76110" y="239664"/>
                    <a:pt x="35966" y="11105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4D35197F-3DFD-26A3-12A6-A9248E918323}"/>
                </a:ext>
              </a:extLst>
            </p:cNvPr>
            <p:cNvSpPr/>
            <p:nvPr/>
          </p:nvSpPr>
          <p:spPr>
            <a:xfrm>
              <a:off x="7295276" y="1212839"/>
              <a:ext cx="391110" cy="2066562"/>
            </a:xfrm>
            <a:custGeom>
              <a:avLst/>
              <a:gdLst>
                <a:gd name="connsiteX0" fmla="*/ 176041 w 391110"/>
                <a:gd name="connsiteY0" fmla="*/ 4874 h 2066562"/>
                <a:gd name="connsiteX1" fmla="*/ 220646 w 391110"/>
                <a:gd name="connsiteY1" fmla="*/ 508909 h 2066562"/>
                <a:gd name="connsiteX2" fmla="*/ 367842 w 391110"/>
                <a:gd name="connsiteY2" fmla="*/ 1329639 h 2066562"/>
                <a:gd name="connsiteX3" fmla="*/ 6543 w 391110"/>
                <a:gd name="connsiteY3" fmla="*/ 2047778 h 2066562"/>
                <a:gd name="connsiteX4" fmla="*/ 153739 w 391110"/>
                <a:gd name="connsiteY4" fmla="*/ 1789069 h 2066562"/>
                <a:gd name="connsiteX5" fmla="*/ 390144 w 391110"/>
                <a:gd name="connsiteY5" fmla="*/ 1066470 h 2066562"/>
                <a:gd name="connsiteX6" fmla="*/ 238488 w 391110"/>
                <a:gd name="connsiteY6" fmla="*/ 482146 h 2066562"/>
                <a:gd name="connsiteX7" fmla="*/ 265251 w 391110"/>
                <a:gd name="connsiteY7" fmla="*/ 803301 h 2066562"/>
                <a:gd name="connsiteX8" fmla="*/ 176041 w 391110"/>
                <a:gd name="connsiteY8" fmla="*/ 4874 h 206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110" h="2066562">
                  <a:moveTo>
                    <a:pt x="176041" y="4874"/>
                  </a:moveTo>
                  <a:cubicBezTo>
                    <a:pt x="168607" y="-44191"/>
                    <a:pt x="188679" y="288115"/>
                    <a:pt x="220646" y="508909"/>
                  </a:cubicBezTo>
                  <a:cubicBezTo>
                    <a:pt x="252613" y="729703"/>
                    <a:pt x="403526" y="1073161"/>
                    <a:pt x="367842" y="1329639"/>
                  </a:cubicBezTo>
                  <a:cubicBezTo>
                    <a:pt x="332158" y="1586117"/>
                    <a:pt x="42227" y="1971206"/>
                    <a:pt x="6543" y="2047778"/>
                  </a:cubicBezTo>
                  <a:cubicBezTo>
                    <a:pt x="-29141" y="2124350"/>
                    <a:pt x="89806" y="1952620"/>
                    <a:pt x="153739" y="1789069"/>
                  </a:cubicBezTo>
                  <a:cubicBezTo>
                    <a:pt x="217672" y="1625518"/>
                    <a:pt x="376019" y="1284291"/>
                    <a:pt x="390144" y="1066470"/>
                  </a:cubicBezTo>
                  <a:cubicBezTo>
                    <a:pt x="404269" y="848649"/>
                    <a:pt x="259303" y="526007"/>
                    <a:pt x="238488" y="482146"/>
                  </a:cubicBezTo>
                  <a:cubicBezTo>
                    <a:pt x="217673" y="438285"/>
                    <a:pt x="274172" y="876899"/>
                    <a:pt x="265251" y="803301"/>
                  </a:cubicBezTo>
                  <a:cubicBezTo>
                    <a:pt x="256330" y="729703"/>
                    <a:pt x="183475" y="53939"/>
                    <a:pt x="176041" y="487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5D44989C-7FD3-DEA8-759D-116451C6ACA0}"/>
                </a:ext>
              </a:extLst>
            </p:cNvPr>
            <p:cNvSpPr/>
            <p:nvPr/>
          </p:nvSpPr>
          <p:spPr>
            <a:xfrm>
              <a:off x="7077132" y="2214226"/>
              <a:ext cx="577797" cy="1467777"/>
            </a:xfrm>
            <a:custGeom>
              <a:avLst/>
              <a:gdLst>
                <a:gd name="connsiteX0" fmla="*/ 577065 w 577797"/>
                <a:gd name="connsiteY0" fmla="*/ 2636 h 1467777"/>
                <a:gd name="connsiteX1" fmla="*/ 211305 w 577797"/>
                <a:gd name="connsiteY1" fmla="*/ 769840 h 1467777"/>
                <a:gd name="connsiteX2" fmla="*/ 1662 w 577797"/>
                <a:gd name="connsiteY2" fmla="*/ 1461216 h 1467777"/>
                <a:gd name="connsiteX3" fmla="*/ 122095 w 577797"/>
                <a:gd name="connsiteY3" fmla="*/ 1077614 h 1467777"/>
                <a:gd name="connsiteX4" fmla="*/ 282673 w 577797"/>
                <a:gd name="connsiteY4" fmla="*/ 417462 h 1467777"/>
                <a:gd name="connsiteX5" fmla="*/ 108714 w 577797"/>
                <a:gd name="connsiteY5" fmla="*/ 1046391 h 1467777"/>
                <a:gd name="connsiteX6" fmla="*/ 577065 w 577797"/>
                <a:gd name="connsiteY6" fmla="*/ 2636 h 146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797" h="1467777">
                  <a:moveTo>
                    <a:pt x="577065" y="2636"/>
                  </a:moveTo>
                  <a:cubicBezTo>
                    <a:pt x="594164" y="-43456"/>
                    <a:pt x="307205" y="526743"/>
                    <a:pt x="211305" y="769840"/>
                  </a:cubicBezTo>
                  <a:cubicBezTo>
                    <a:pt x="115405" y="1012937"/>
                    <a:pt x="16530" y="1409920"/>
                    <a:pt x="1662" y="1461216"/>
                  </a:cubicBezTo>
                  <a:cubicBezTo>
                    <a:pt x="-13206" y="1512512"/>
                    <a:pt x="75260" y="1251573"/>
                    <a:pt x="122095" y="1077614"/>
                  </a:cubicBezTo>
                  <a:cubicBezTo>
                    <a:pt x="168930" y="903655"/>
                    <a:pt x="284903" y="422666"/>
                    <a:pt x="282673" y="417462"/>
                  </a:cubicBezTo>
                  <a:cubicBezTo>
                    <a:pt x="280443" y="412258"/>
                    <a:pt x="61136" y="1111811"/>
                    <a:pt x="108714" y="1046391"/>
                  </a:cubicBezTo>
                  <a:cubicBezTo>
                    <a:pt x="156292" y="980971"/>
                    <a:pt x="559966" y="48728"/>
                    <a:pt x="577065" y="263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2CAA4BED-8E90-1291-6068-E0933C411CBD}"/>
                </a:ext>
              </a:extLst>
            </p:cNvPr>
            <p:cNvSpPr/>
            <p:nvPr/>
          </p:nvSpPr>
          <p:spPr>
            <a:xfrm>
              <a:off x="6862764" y="2642454"/>
              <a:ext cx="863976" cy="1560732"/>
            </a:xfrm>
            <a:custGeom>
              <a:avLst/>
              <a:gdLst>
                <a:gd name="connsiteX0" fmla="*/ 862801 w 863976"/>
                <a:gd name="connsiteY0" fmla="*/ 2615 h 1560732"/>
                <a:gd name="connsiteX1" fmla="*/ 229412 w 863976"/>
                <a:gd name="connsiteY1" fmla="*/ 1001765 h 1560732"/>
                <a:gd name="connsiteX2" fmla="*/ 6387 w 863976"/>
                <a:gd name="connsiteY2" fmla="*/ 1550405 h 1560732"/>
                <a:gd name="connsiteX3" fmla="*/ 100057 w 863976"/>
                <a:gd name="connsiteY3" fmla="*/ 1291696 h 1560732"/>
                <a:gd name="connsiteX4" fmla="*/ 497041 w 863976"/>
                <a:gd name="connsiteY4" fmla="*/ 470966 h 1560732"/>
                <a:gd name="connsiteX5" fmla="*/ 389989 w 863976"/>
                <a:gd name="connsiteY5" fmla="*/ 702912 h 1560732"/>
                <a:gd name="connsiteX6" fmla="*/ 862801 w 863976"/>
                <a:gd name="connsiteY6" fmla="*/ 2615 h 1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3976" h="1560732">
                  <a:moveTo>
                    <a:pt x="862801" y="2615"/>
                  </a:moveTo>
                  <a:cubicBezTo>
                    <a:pt x="836038" y="52424"/>
                    <a:pt x="372148" y="743800"/>
                    <a:pt x="229412" y="1001765"/>
                  </a:cubicBezTo>
                  <a:cubicBezTo>
                    <a:pt x="86676" y="1259730"/>
                    <a:pt x="27946" y="1502083"/>
                    <a:pt x="6387" y="1550405"/>
                  </a:cubicBezTo>
                  <a:cubicBezTo>
                    <a:pt x="-15172" y="1598727"/>
                    <a:pt x="18281" y="1471602"/>
                    <a:pt x="100057" y="1291696"/>
                  </a:cubicBezTo>
                  <a:cubicBezTo>
                    <a:pt x="181833" y="1111790"/>
                    <a:pt x="448719" y="569097"/>
                    <a:pt x="497041" y="470966"/>
                  </a:cubicBezTo>
                  <a:cubicBezTo>
                    <a:pt x="545363" y="372835"/>
                    <a:pt x="329029" y="775767"/>
                    <a:pt x="389989" y="702912"/>
                  </a:cubicBezTo>
                  <a:cubicBezTo>
                    <a:pt x="450949" y="630058"/>
                    <a:pt x="889564" y="-47194"/>
                    <a:pt x="862801" y="261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F02F4DB1-FC02-0234-C7A1-20F369BEA96C}"/>
                </a:ext>
              </a:extLst>
            </p:cNvPr>
            <p:cNvSpPr/>
            <p:nvPr/>
          </p:nvSpPr>
          <p:spPr>
            <a:xfrm>
              <a:off x="6880136" y="2809925"/>
              <a:ext cx="783233" cy="1398922"/>
            </a:xfrm>
            <a:custGeom>
              <a:avLst/>
              <a:gdLst>
                <a:gd name="connsiteX0" fmla="*/ 782982 w 783233"/>
                <a:gd name="connsiteY0" fmla="*/ 182 h 1398922"/>
                <a:gd name="connsiteX1" fmla="*/ 452906 w 783233"/>
                <a:gd name="connsiteY1" fmla="*/ 624651 h 1398922"/>
                <a:gd name="connsiteX2" fmla="*/ 372617 w 783233"/>
                <a:gd name="connsiteY2" fmla="*/ 1061778 h 1398922"/>
                <a:gd name="connsiteX3" fmla="*/ 2397 w 783233"/>
                <a:gd name="connsiteY3" fmla="*/ 1396315 h 1398922"/>
                <a:gd name="connsiteX4" fmla="*/ 238803 w 783233"/>
                <a:gd name="connsiteY4" fmla="*/ 1204514 h 1398922"/>
                <a:gd name="connsiteX5" fmla="*/ 729456 w 783233"/>
                <a:gd name="connsiteY5" fmla="*/ 972569 h 1398922"/>
                <a:gd name="connsiteX6" fmla="*/ 296789 w 783233"/>
                <a:gd name="connsiteY6" fmla="*/ 1146528 h 1398922"/>
                <a:gd name="connsiteX7" fmla="*/ 412762 w 783233"/>
                <a:gd name="connsiteY7" fmla="*/ 963648 h 1398922"/>
                <a:gd name="connsiteX8" fmla="*/ 515353 w 783233"/>
                <a:gd name="connsiteY8" fmla="*/ 392705 h 1398922"/>
                <a:gd name="connsiteX9" fmla="*/ 394920 w 783233"/>
                <a:gd name="connsiteY9" fmla="*/ 557743 h 1398922"/>
                <a:gd name="connsiteX10" fmla="*/ 782982 w 783233"/>
                <a:gd name="connsiteY10" fmla="*/ 182 h 139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3233" h="1398922">
                  <a:moveTo>
                    <a:pt x="782982" y="182"/>
                  </a:moveTo>
                  <a:cubicBezTo>
                    <a:pt x="792646" y="11333"/>
                    <a:pt x="521300" y="447718"/>
                    <a:pt x="452906" y="624651"/>
                  </a:cubicBezTo>
                  <a:cubicBezTo>
                    <a:pt x="384512" y="801584"/>
                    <a:pt x="447702" y="933167"/>
                    <a:pt x="372617" y="1061778"/>
                  </a:cubicBezTo>
                  <a:cubicBezTo>
                    <a:pt x="297532" y="1190389"/>
                    <a:pt x="24699" y="1372526"/>
                    <a:pt x="2397" y="1396315"/>
                  </a:cubicBezTo>
                  <a:cubicBezTo>
                    <a:pt x="-19905" y="1420104"/>
                    <a:pt x="117627" y="1275138"/>
                    <a:pt x="238803" y="1204514"/>
                  </a:cubicBezTo>
                  <a:cubicBezTo>
                    <a:pt x="359979" y="1133890"/>
                    <a:pt x="719792" y="982233"/>
                    <a:pt x="729456" y="972569"/>
                  </a:cubicBezTo>
                  <a:cubicBezTo>
                    <a:pt x="739120" y="962905"/>
                    <a:pt x="349571" y="1148015"/>
                    <a:pt x="296789" y="1146528"/>
                  </a:cubicBezTo>
                  <a:cubicBezTo>
                    <a:pt x="244007" y="1145041"/>
                    <a:pt x="376335" y="1089285"/>
                    <a:pt x="412762" y="963648"/>
                  </a:cubicBezTo>
                  <a:cubicBezTo>
                    <a:pt x="449189" y="838011"/>
                    <a:pt x="518327" y="460356"/>
                    <a:pt x="515353" y="392705"/>
                  </a:cubicBezTo>
                  <a:cubicBezTo>
                    <a:pt x="512379" y="325054"/>
                    <a:pt x="349572" y="623907"/>
                    <a:pt x="394920" y="557743"/>
                  </a:cubicBezTo>
                  <a:cubicBezTo>
                    <a:pt x="440268" y="491579"/>
                    <a:pt x="773318" y="-10969"/>
                    <a:pt x="782982" y="18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55F9C05D-76A9-A25F-43CA-6D3AA09F1111}"/>
                </a:ext>
              </a:extLst>
            </p:cNvPr>
            <p:cNvSpPr/>
            <p:nvPr/>
          </p:nvSpPr>
          <p:spPr>
            <a:xfrm>
              <a:off x="7114106" y="1907061"/>
              <a:ext cx="237353" cy="1232263"/>
            </a:xfrm>
            <a:custGeom>
              <a:avLst/>
              <a:gdLst>
                <a:gd name="connsiteX0" fmla="*/ 2 w 237353"/>
                <a:gd name="connsiteY0" fmla="*/ 1417 h 1232263"/>
                <a:gd name="connsiteX1" fmla="*/ 170740 w 237353"/>
                <a:gd name="connsiteY1" fmla="*/ 528810 h 1232263"/>
                <a:gd name="connsiteX2" fmla="*/ 201094 w 237353"/>
                <a:gd name="connsiteY2" fmla="*/ 437749 h 1232263"/>
                <a:gd name="connsiteX3" fmla="*/ 178329 w 237353"/>
                <a:gd name="connsiteY3" fmla="*/ 836139 h 1232263"/>
                <a:gd name="connsiteX4" fmla="*/ 231448 w 237353"/>
                <a:gd name="connsiteY4" fmla="*/ 707137 h 1232263"/>
                <a:gd name="connsiteX5" fmla="*/ 15179 w 237353"/>
                <a:gd name="connsiteY5" fmla="*/ 1219352 h 1232263"/>
                <a:gd name="connsiteX6" fmla="*/ 83474 w 237353"/>
                <a:gd name="connsiteY6" fmla="*/ 1029643 h 1232263"/>
                <a:gd name="connsiteX7" fmla="*/ 144181 w 237353"/>
                <a:gd name="connsiteY7" fmla="*/ 502250 h 1232263"/>
                <a:gd name="connsiteX8" fmla="*/ 166946 w 237353"/>
                <a:gd name="connsiteY8" fmla="*/ 377042 h 1232263"/>
                <a:gd name="connsiteX9" fmla="*/ 2 w 237353"/>
                <a:gd name="connsiteY9" fmla="*/ 1417 h 1232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353" h="1232263">
                  <a:moveTo>
                    <a:pt x="2" y="1417"/>
                  </a:moveTo>
                  <a:cubicBezTo>
                    <a:pt x="634" y="26712"/>
                    <a:pt x="137225" y="456088"/>
                    <a:pt x="170740" y="528810"/>
                  </a:cubicBezTo>
                  <a:cubicBezTo>
                    <a:pt x="204255" y="601532"/>
                    <a:pt x="199829" y="386528"/>
                    <a:pt x="201094" y="437749"/>
                  </a:cubicBezTo>
                  <a:cubicBezTo>
                    <a:pt x="202359" y="488970"/>
                    <a:pt x="173270" y="791241"/>
                    <a:pt x="178329" y="836139"/>
                  </a:cubicBezTo>
                  <a:cubicBezTo>
                    <a:pt x="183388" y="881037"/>
                    <a:pt x="258640" y="643268"/>
                    <a:pt x="231448" y="707137"/>
                  </a:cubicBezTo>
                  <a:cubicBezTo>
                    <a:pt x="204256" y="771006"/>
                    <a:pt x="39841" y="1165601"/>
                    <a:pt x="15179" y="1219352"/>
                  </a:cubicBezTo>
                  <a:cubicBezTo>
                    <a:pt x="-9483" y="1273103"/>
                    <a:pt x="61974" y="1149160"/>
                    <a:pt x="83474" y="1029643"/>
                  </a:cubicBezTo>
                  <a:cubicBezTo>
                    <a:pt x="104974" y="910126"/>
                    <a:pt x="130269" y="611017"/>
                    <a:pt x="144181" y="502250"/>
                  </a:cubicBezTo>
                  <a:cubicBezTo>
                    <a:pt x="158093" y="393483"/>
                    <a:pt x="190344" y="457352"/>
                    <a:pt x="166946" y="377042"/>
                  </a:cubicBezTo>
                  <a:cubicBezTo>
                    <a:pt x="143549" y="296732"/>
                    <a:pt x="-630" y="-23878"/>
                    <a:pt x="2" y="1417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1374B45F-FB77-DFF6-5440-D8D3B5C49533}"/>
                </a:ext>
              </a:extLst>
            </p:cNvPr>
            <p:cNvSpPr/>
            <p:nvPr/>
          </p:nvSpPr>
          <p:spPr>
            <a:xfrm>
              <a:off x="6802938" y="2848045"/>
              <a:ext cx="432585" cy="828823"/>
            </a:xfrm>
            <a:custGeom>
              <a:avLst/>
              <a:gdLst>
                <a:gd name="connsiteX0" fmla="*/ 432584 w 432585"/>
                <a:gd name="connsiteY0" fmla="*/ 1392 h 828823"/>
                <a:gd name="connsiteX1" fmla="*/ 242874 w 432585"/>
                <a:gd name="connsiteY1" fmla="*/ 236632 h 828823"/>
                <a:gd name="connsiteX2" fmla="*/ 45577 w 432585"/>
                <a:gd name="connsiteY2" fmla="*/ 653993 h 828823"/>
                <a:gd name="connsiteX3" fmla="*/ 106284 w 432585"/>
                <a:gd name="connsiteY3" fmla="*/ 574315 h 828823"/>
                <a:gd name="connsiteX4" fmla="*/ 46 w 432585"/>
                <a:gd name="connsiteY4" fmla="*/ 828526 h 828823"/>
                <a:gd name="connsiteX5" fmla="*/ 121460 w 432585"/>
                <a:gd name="connsiteY5" fmla="*/ 616051 h 828823"/>
                <a:gd name="connsiteX6" fmla="*/ 364289 w 432585"/>
                <a:gd name="connsiteY6" fmla="*/ 210073 h 828823"/>
                <a:gd name="connsiteX7" fmla="*/ 246669 w 432585"/>
                <a:gd name="connsiteY7" fmla="*/ 339075 h 828823"/>
                <a:gd name="connsiteX8" fmla="*/ 432584 w 432585"/>
                <a:gd name="connsiteY8" fmla="*/ 1392 h 82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585" h="828823">
                  <a:moveTo>
                    <a:pt x="432584" y="1392"/>
                  </a:moveTo>
                  <a:cubicBezTo>
                    <a:pt x="431952" y="-15682"/>
                    <a:pt x="307375" y="127865"/>
                    <a:pt x="242874" y="236632"/>
                  </a:cubicBezTo>
                  <a:cubicBezTo>
                    <a:pt x="178373" y="345399"/>
                    <a:pt x="68342" y="597712"/>
                    <a:pt x="45577" y="653993"/>
                  </a:cubicBezTo>
                  <a:cubicBezTo>
                    <a:pt x="22812" y="710274"/>
                    <a:pt x="113872" y="545226"/>
                    <a:pt x="106284" y="574315"/>
                  </a:cubicBezTo>
                  <a:cubicBezTo>
                    <a:pt x="98696" y="603404"/>
                    <a:pt x="-2483" y="821570"/>
                    <a:pt x="46" y="828526"/>
                  </a:cubicBezTo>
                  <a:cubicBezTo>
                    <a:pt x="2575" y="835482"/>
                    <a:pt x="60753" y="719126"/>
                    <a:pt x="121460" y="616051"/>
                  </a:cubicBezTo>
                  <a:cubicBezTo>
                    <a:pt x="182167" y="512976"/>
                    <a:pt x="343421" y="256236"/>
                    <a:pt x="364289" y="210073"/>
                  </a:cubicBezTo>
                  <a:cubicBezTo>
                    <a:pt x="385157" y="163910"/>
                    <a:pt x="237184" y="370693"/>
                    <a:pt x="246669" y="339075"/>
                  </a:cubicBezTo>
                  <a:cubicBezTo>
                    <a:pt x="256154" y="307457"/>
                    <a:pt x="433216" y="18466"/>
                    <a:pt x="432584" y="1392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D5163147-BAC5-8DB3-E4F9-1DF81772A900}"/>
                </a:ext>
              </a:extLst>
            </p:cNvPr>
            <p:cNvSpPr/>
            <p:nvPr/>
          </p:nvSpPr>
          <p:spPr>
            <a:xfrm>
              <a:off x="6311996" y="3479269"/>
              <a:ext cx="597358" cy="592669"/>
            </a:xfrm>
            <a:custGeom>
              <a:avLst/>
              <a:gdLst>
                <a:gd name="connsiteX0" fmla="*/ 597226 w 597358"/>
                <a:gd name="connsiteY0" fmla="*/ 136595 h 592669"/>
                <a:gd name="connsiteX1" fmla="*/ 384751 w 597358"/>
                <a:gd name="connsiteY1" fmla="*/ 421159 h 592669"/>
                <a:gd name="connsiteX2" fmla="*/ 1538 w 597358"/>
                <a:gd name="connsiteY2" fmla="*/ 591898 h 592669"/>
                <a:gd name="connsiteX3" fmla="*/ 244366 w 597358"/>
                <a:gd name="connsiteY3" fmla="*/ 485660 h 592669"/>
                <a:gd name="connsiteX4" fmla="*/ 92598 w 597358"/>
                <a:gd name="connsiteY4" fmla="*/ 519808 h 592669"/>
                <a:gd name="connsiteX5" fmla="*/ 270925 w 597358"/>
                <a:gd name="connsiteY5" fmla="*/ 455307 h 592669"/>
                <a:gd name="connsiteX6" fmla="*/ 460635 w 597358"/>
                <a:gd name="connsiteY6" fmla="*/ 242832 h 592669"/>
                <a:gd name="connsiteX7" fmla="*/ 407516 w 597358"/>
                <a:gd name="connsiteY7" fmla="*/ 284568 h 592669"/>
                <a:gd name="connsiteX8" fmla="*/ 574460 w 597358"/>
                <a:gd name="connsiteY8" fmla="*/ 4 h 592669"/>
                <a:gd name="connsiteX9" fmla="*/ 418899 w 597358"/>
                <a:gd name="connsiteY9" fmla="*/ 276980 h 592669"/>
                <a:gd name="connsiteX10" fmla="*/ 597226 w 597358"/>
                <a:gd name="connsiteY10" fmla="*/ 136595 h 59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7358" h="592669">
                  <a:moveTo>
                    <a:pt x="597226" y="136595"/>
                  </a:moveTo>
                  <a:cubicBezTo>
                    <a:pt x="591535" y="160625"/>
                    <a:pt x="484032" y="345275"/>
                    <a:pt x="384751" y="421159"/>
                  </a:cubicBezTo>
                  <a:cubicBezTo>
                    <a:pt x="285470" y="497043"/>
                    <a:pt x="24935" y="581148"/>
                    <a:pt x="1538" y="591898"/>
                  </a:cubicBezTo>
                  <a:cubicBezTo>
                    <a:pt x="-21859" y="602648"/>
                    <a:pt x="229189" y="497675"/>
                    <a:pt x="244366" y="485660"/>
                  </a:cubicBezTo>
                  <a:cubicBezTo>
                    <a:pt x="259543" y="473645"/>
                    <a:pt x="88172" y="524867"/>
                    <a:pt x="92598" y="519808"/>
                  </a:cubicBezTo>
                  <a:cubicBezTo>
                    <a:pt x="97024" y="514749"/>
                    <a:pt x="209585" y="501470"/>
                    <a:pt x="270925" y="455307"/>
                  </a:cubicBezTo>
                  <a:cubicBezTo>
                    <a:pt x="332264" y="409144"/>
                    <a:pt x="437870" y="271288"/>
                    <a:pt x="460635" y="242832"/>
                  </a:cubicBezTo>
                  <a:cubicBezTo>
                    <a:pt x="483400" y="214376"/>
                    <a:pt x="388545" y="325039"/>
                    <a:pt x="407516" y="284568"/>
                  </a:cubicBezTo>
                  <a:cubicBezTo>
                    <a:pt x="426487" y="244097"/>
                    <a:pt x="572563" y="1269"/>
                    <a:pt x="574460" y="4"/>
                  </a:cubicBezTo>
                  <a:cubicBezTo>
                    <a:pt x="576357" y="-1261"/>
                    <a:pt x="414472" y="251685"/>
                    <a:pt x="418899" y="276980"/>
                  </a:cubicBezTo>
                  <a:cubicBezTo>
                    <a:pt x="423326" y="302275"/>
                    <a:pt x="602917" y="112565"/>
                    <a:pt x="597226" y="136595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4A4C6930-8063-D1A8-1AAC-2F5F298A48EC}"/>
                </a:ext>
              </a:extLst>
            </p:cNvPr>
            <p:cNvSpPr/>
            <p:nvPr/>
          </p:nvSpPr>
          <p:spPr>
            <a:xfrm>
              <a:off x="5989110" y="3648537"/>
              <a:ext cx="502917" cy="329376"/>
            </a:xfrm>
            <a:custGeom>
              <a:avLst/>
              <a:gdLst>
                <a:gd name="connsiteX0" fmla="*/ 1787 w 502917"/>
                <a:gd name="connsiteY0" fmla="*/ 54 h 329376"/>
                <a:gd name="connsiteX1" fmla="*/ 281061 w 502917"/>
                <a:gd name="connsiteY1" fmla="*/ 234285 h 329376"/>
                <a:gd name="connsiteX2" fmla="*/ 231513 w 502917"/>
                <a:gd name="connsiteY2" fmla="*/ 193745 h 329376"/>
                <a:gd name="connsiteX3" fmla="*/ 402681 w 502917"/>
                <a:gd name="connsiteY3" fmla="*/ 225276 h 329376"/>
                <a:gd name="connsiteX4" fmla="*/ 501779 w 502917"/>
                <a:gd name="connsiteY4" fmla="*/ 211763 h 329376"/>
                <a:gd name="connsiteX5" fmla="*/ 339619 w 502917"/>
                <a:gd name="connsiteY5" fmla="*/ 252302 h 329376"/>
                <a:gd name="connsiteX6" fmla="*/ 402681 w 502917"/>
                <a:gd name="connsiteY6" fmla="*/ 328878 h 329376"/>
                <a:gd name="connsiteX7" fmla="*/ 181964 w 502917"/>
                <a:gd name="connsiteY7" fmla="*/ 211763 h 329376"/>
                <a:gd name="connsiteX8" fmla="*/ 132415 w 502917"/>
                <a:gd name="connsiteY8" fmla="*/ 175727 h 329376"/>
                <a:gd name="connsiteX9" fmla="*/ 159442 w 502917"/>
                <a:gd name="connsiteY9" fmla="*/ 211763 h 329376"/>
                <a:gd name="connsiteX10" fmla="*/ 1787 w 502917"/>
                <a:gd name="connsiteY10" fmla="*/ 54 h 32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2917" h="329376">
                  <a:moveTo>
                    <a:pt x="1787" y="54"/>
                  </a:moveTo>
                  <a:cubicBezTo>
                    <a:pt x="22057" y="3808"/>
                    <a:pt x="242773" y="202003"/>
                    <a:pt x="281061" y="234285"/>
                  </a:cubicBezTo>
                  <a:cubicBezTo>
                    <a:pt x="319349" y="266567"/>
                    <a:pt x="211243" y="195247"/>
                    <a:pt x="231513" y="193745"/>
                  </a:cubicBezTo>
                  <a:cubicBezTo>
                    <a:pt x="251783" y="192243"/>
                    <a:pt x="357637" y="222273"/>
                    <a:pt x="402681" y="225276"/>
                  </a:cubicBezTo>
                  <a:cubicBezTo>
                    <a:pt x="447725" y="228279"/>
                    <a:pt x="512289" y="207259"/>
                    <a:pt x="501779" y="211763"/>
                  </a:cubicBezTo>
                  <a:cubicBezTo>
                    <a:pt x="491269" y="216267"/>
                    <a:pt x="356135" y="232783"/>
                    <a:pt x="339619" y="252302"/>
                  </a:cubicBezTo>
                  <a:cubicBezTo>
                    <a:pt x="323103" y="271821"/>
                    <a:pt x="428957" y="335634"/>
                    <a:pt x="402681" y="328878"/>
                  </a:cubicBezTo>
                  <a:cubicBezTo>
                    <a:pt x="376405" y="322122"/>
                    <a:pt x="227008" y="237288"/>
                    <a:pt x="181964" y="211763"/>
                  </a:cubicBezTo>
                  <a:cubicBezTo>
                    <a:pt x="136920" y="186238"/>
                    <a:pt x="136169" y="175727"/>
                    <a:pt x="132415" y="175727"/>
                  </a:cubicBezTo>
                  <a:cubicBezTo>
                    <a:pt x="128661" y="175727"/>
                    <a:pt x="178961" y="234285"/>
                    <a:pt x="159442" y="211763"/>
                  </a:cubicBezTo>
                  <a:cubicBezTo>
                    <a:pt x="139923" y="189241"/>
                    <a:pt x="-18483" y="-3700"/>
                    <a:pt x="1787" y="5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462C5BA4-323F-2B1B-2A09-4A50AEAF390A}"/>
                </a:ext>
              </a:extLst>
            </p:cNvPr>
            <p:cNvSpPr/>
            <p:nvPr/>
          </p:nvSpPr>
          <p:spPr>
            <a:xfrm>
              <a:off x="5556088" y="3437823"/>
              <a:ext cx="798636" cy="592168"/>
            </a:xfrm>
            <a:custGeom>
              <a:avLst/>
              <a:gdLst>
                <a:gd name="connsiteX0" fmla="*/ 124003 w 798636"/>
                <a:gd name="connsiteY0" fmla="*/ 3564 h 592168"/>
                <a:gd name="connsiteX1" fmla="*/ 263640 w 798636"/>
                <a:gd name="connsiteY1" fmla="*/ 336892 h 592168"/>
                <a:gd name="connsiteX2" fmla="*/ 250127 w 798636"/>
                <a:gd name="connsiteY2" fmla="*/ 287344 h 592168"/>
                <a:gd name="connsiteX3" fmla="*/ 461835 w 798636"/>
                <a:gd name="connsiteY3" fmla="*/ 508061 h 592168"/>
                <a:gd name="connsiteX4" fmla="*/ 475348 w 798636"/>
                <a:gd name="connsiteY4" fmla="*/ 508061 h 592168"/>
                <a:gd name="connsiteX5" fmla="*/ 795163 w 798636"/>
                <a:gd name="connsiteY5" fmla="*/ 589141 h 592168"/>
                <a:gd name="connsiteX6" fmla="*/ 637508 w 798636"/>
                <a:gd name="connsiteY6" fmla="*/ 571123 h 592168"/>
                <a:gd name="connsiteX7" fmla="*/ 515888 w 798636"/>
                <a:gd name="connsiteY7" fmla="*/ 535087 h 592168"/>
                <a:gd name="connsiteX8" fmla="*/ 87967 w 798636"/>
                <a:gd name="connsiteY8" fmla="*/ 147706 h 592168"/>
                <a:gd name="connsiteX9" fmla="*/ 416791 w 798636"/>
                <a:gd name="connsiteY9" fmla="*/ 526078 h 592168"/>
                <a:gd name="connsiteX10" fmla="*/ 169047 w 798636"/>
                <a:gd name="connsiteY10" fmla="*/ 246804 h 592168"/>
                <a:gd name="connsiteX11" fmla="*/ 2383 w 798636"/>
                <a:gd name="connsiteY11" fmla="*/ 30591 h 592168"/>
                <a:gd name="connsiteX12" fmla="*/ 74454 w 798636"/>
                <a:gd name="connsiteY12" fmla="*/ 152210 h 592168"/>
                <a:gd name="connsiteX13" fmla="*/ 124003 w 798636"/>
                <a:gd name="connsiteY13" fmla="*/ 3564 h 59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8636" h="592168">
                  <a:moveTo>
                    <a:pt x="124003" y="3564"/>
                  </a:moveTo>
                  <a:cubicBezTo>
                    <a:pt x="155534" y="34344"/>
                    <a:pt x="242619" y="289595"/>
                    <a:pt x="263640" y="336892"/>
                  </a:cubicBezTo>
                  <a:cubicBezTo>
                    <a:pt x="284661" y="384189"/>
                    <a:pt x="217095" y="258816"/>
                    <a:pt x="250127" y="287344"/>
                  </a:cubicBezTo>
                  <a:cubicBezTo>
                    <a:pt x="283160" y="315872"/>
                    <a:pt x="424298" y="471275"/>
                    <a:pt x="461835" y="508061"/>
                  </a:cubicBezTo>
                  <a:cubicBezTo>
                    <a:pt x="499372" y="544847"/>
                    <a:pt x="419793" y="494548"/>
                    <a:pt x="475348" y="508061"/>
                  </a:cubicBezTo>
                  <a:cubicBezTo>
                    <a:pt x="530903" y="521574"/>
                    <a:pt x="768136" y="578631"/>
                    <a:pt x="795163" y="589141"/>
                  </a:cubicBezTo>
                  <a:cubicBezTo>
                    <a:pt x="822190" y="599651"/>
                    <a:pt x="684054" y="580132"/>
                    <a:pt x="637508" y="571123"/>
                  </a:cubicBezTo>
                  <a:cubicBezTo>
                    <a:pt x="590962" y="562114"/>
                    <a:pt x="607478" y="605657"/>
                    <a:pt x="515888" y="535087"/>
                  </a:cubicBezTo>
                  <a:cubicBezTo>
                    <a:pt x="424298" y="464518"/>
                    <a:pt x="104483" y="149208"/>
                    <a:pt x="87967" y="147706"/>
                  </a:cubicBezTo>
                  <a:cubicBezTo>
                    <a:pt x="71451" y="146205"/>
                    <a:pt x="403278" y="509562"/>
                    <a:pt x="416791" y="526078"/>
                  </a:cubicBezTo>
                  <a:cubicBezTo>
                    <a:pt x="430304" y="542594"/>
                    <a:pt x="238115" y="329385"/>
                    <a:pt x="169047" y="246804"/>
                  </a:cubicBezTo>
                  <a:cubicBezTo>
                    <a:pt x="99979" y="164223"/>
                    <a:pt x="18148" y="46357"/>
                    <a:pt x="2383" y="30591"/>
                  </a:cubicBezTo>
                  <a:cubicBezTo>
                    <a:pt x="-13382" y="14825"/>
                    <a:pt x="53433" y="152961"/>
                    <a:pt x="74454" y="152210"/>
                  </a:cubicBezTo>
                  <a:cubicBezTo>
                    <a:pt x="95475" y="151459"/>
                    <a:pt x="92472" y="-27216"/>
                    <a:pt x="124003" y="356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6B1BD4CD-5CE2-3D7B-18AE-65C2671407FF}"/>
                </a:ext>
              </a:extLst>
            </p:cNvPr>
            <p:cNvSpPr/>
            <p:nvPr/>
          </p:nvSpPr>
          <p:spPr>
            <a:xfrm>
              <a:off x="5800041" y="3621343"/>
              <a:ext cx="385480" cy="421021"/>
            </a:xfrm>
            <a:custGeom>
              <a:avLst/>
              <a:gdLst>
                <a:gd name="connsiteX0" fmla="*/ 1669 w 385480"/>
                <a:gd name="connsiteY0" fmla="*/ 222 h 421021"/>
                <a:gd name="connsiteX1" fmla="*/ 154820 w 385480"/>
                <a:gd name="connsiteY1" fmla="*/ 180399 h 421021"/>
                <a:gd name="connsiteX2" fmla="*/ 384546 w 385480"/>
                <a:gd name="connsiteY2" fmla="*/ 414629 h 421021"/>
                <a:gd name="connsiteX3" fmla="*/ 226891 w 385480"/>
                <a:gd name="connsiteY3" fmla="*/ 342558 h 421021"/>
                <a:gd name="connsiteX4" fmla="*/ 6174 w 385480"/>
                <a:gd name="connsiteY4" fmla="*/ 211930 h 421021"/>
                <a:gd name="connsiteX5" fmla="*/ 69236 w 385480"/>
                <a:gd name="connsiteY5" fmla="*/ 216434 h 421021"/>
                <a:gd name="connsiteX6" fmla="*/ 1669 w 385480"/>
                <a:gd name="connsiteY6" fmla="*/ 222 h 42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480" h="421021">
                  <a:moveTo>
                    <a:pt x="1669" y="222"/>
                  </a:moveTo>
                  <a:cubicBezTo>
                    <a:pt x="15933" y="-5784"/>
                    <a:pt x="91007" y="111331"/>
                    <a:pt x="154820" y="180399"/>
                  </a:cubicBezTo>
                  <a:cubicBezTo>
                    <a:pt x="218633" y="249467"/>
                    <a:pt x="372534" y="387603"/>
                    <a:pt x="384546" y="414629"/>
                  </a:cubicBezTo>
                  <a:cubicBezTo>
                    <a:pt x="396558" y="441655"/>
                    <a:pt x="289953" y="376341"/>
                    <a:pt x="226891" y="342558"/>
                  </a:cubicBezTo>
                  <a:cubicBezTo>
                    <a:pt x="163829" y="308775"/>
                    <a:pt x="32450" y="232951"/>
                    <a:pt x="6174" y="211930"/>
                  </a:cubicBezTo>
                  <a:cubicBezTo>
                    <a:pt x="-20102" y="190909"/>
                    <a:pt x="69236" y="248716"/>
                    <a:pt x="69236" y="216434"/>
                  </a:cubicBezTo>
                  <a:cubicBezTo>
                    <a:pt x="69236" y="184152"/>
                    <a:pt x="-12595" y="6228"/>
                    <a:pt x="1669" y="222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4EE583F0-32A5-8AAC-5BDE-55A089C3ACED}"/>
                </a:ext>
              </a:extLst>
            </p:cNvPr>
            <p:cNvSpPr/>
            <p:nvPr/>
          </p:nvSpPr>
          <p:spPr>
            <a:xfrm>
              <a:off x="5225428" y="1987127"/>
              <a:ext cx="311335" cy="1287710"/>
            </a:xfrm>
            <a:custGeom>
              <a:avLst/>
              <a:gdLst>
                <a:gd name="connsiteX0" fmla="*/ 125839 w 311335"/>
                <a:gd name="connsiteY0" fmla="*/ 3833 h 1287710"/>
                <a:gd name="connsiteX1" fmla="*/ 170883 w 311335"/>
                <a:gd name="connsiteY1" fmla="*/ 724542 h 1287710"/>
                <a:gd name="connsiteX2" fmla="*/ 130343 w 311335"/>
                <a:gd name="connsiteY2" fmla="*/ 629949 h 1287710"/>
                <a:gd name="connsiteX3" fmla="*/ 260972 w 311335"/>
                <a:gd name="connsiteY3" fmla="*/ 1134445 h 1287710"/>
                <a:gd name="connsiteX4" fmla="*/ 211423 w 311335"/>
                <a:gd name="connsiteY4" fmla="*/ 1062374 h 1287710"/>
                <a:gd name="connsiteX5" fmla="*/ 306016 w 311335"/>
                <a:gd name="connsiteY5" fmla="*/ 1274083 h 1287710"/>
                <a:gd name="connsiteX6" fmla="*/ 22237 w 311335"/>
                <a:gd name="connsiteY6" fmla="*/ 607427 h 1287710"/>
                <a:gd name="connsiteX7" fmla="*/ 22237 w 311335"/>
                <a:gd name="connsiteY7" fmla="*/ 711029 h 1287710"/>
                <a:gd name="connsiteX8" fmla="*/ 53768 w 311335"/>
                <a:gd name="connsiteY8" fmla="*/ 179506 h 1287710"/>
                <a:gd name="connsiteX9" fmla="*/ 53768 w 311335"/>
                <a:gd name="connsiteY9" fmla="*/ 427249 h 1287710"/>
                <a:gd name="connsiteX10" fmla="*/ 125839 w 311335"/>
                <a:gd name="connsiteY10" fmla="*/ 3833 h 128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1335" h="1287710">
                  <a:moveTo>
                    <a:pt x="125839" y="3833"/>
                  </a:moveTo>
                  <a:cubicBezTo>
                    <a:pt x="145358" y="53382"/>
                    <a:pt x="170132" y="620189"/>
                    <a:pt x="170883" y="724542"/>
                  </a:cubicBezTo>
                  <a:cubicBezTo>
                    <a:pt x="171634" y="828895"/>
                    <a:pt x="115328" y="561632"/>
                    <a:pt x="130343" y="629949"/>
                  </a:cubicBezTo>
                  <a:cubicBezTo>
                    <a:pt x="145358" y="698266"/>
                    <a:pt x="247459" y="1062374"/>
                    <a:pt x="260972" y="1134445"/>
                  </a:cubicBezTo>
                  <a:cubicBezTo>
                    <a:pt x="274485" y="1206516"/>
                    <a:pt x="203916" y="1039101"/>
                    <a:pt x="211423" y="1062374"/>
                  </a:cubicBezTo>
                  <a:cubicBezTo>
                    <a:pt x="218930" y="1085647"/>
                    <a:pt x="337547" y="1349907"/>
                    <a:pt x="306016" y="1274083"/>
                  </a:cubicBezTo>
                  <a:cubicBezTo>
                    <a:pt x="274485" y="1198259"/>
                    <a:pt x="69533" y="701269"/>
                    <a:pt x="22237" y="607427"/>
                  </a:cubicBezTo>
                  <a:cubicBezTo>
                    <a:pt x="-25059" y="513585"/>
                    <a:pt x="16982" y="782349"/>
                    <a:pt x="22237" y="711029"/>
                  </a:cubicBezTo>
                  <a:cubicBezTo>
                    <a:pt x="27492" y="639709"/>
                    <a:pt x="48513" y="226803"/>
                    <a:pt x="53768" y="179506"/>
                  </a:cubicBezTo>
                  <a:cubicBezTo>
                    <a:pt x="59023" y="132209"/>
                    <a:pt x="43258" y="453525"/>
                    <a:pt x="53768" y="427249"/>
                  </a:cubicBezTo>
                  <a:cubicBezTo>
                    <a:pt x="64278" y="400973"/>
                    <a:pt x="106320" y="-45716"/>
                    <a:pt x="125839" y="3833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0277FF8B-1909-B0C8-961A-68D0558171B3}"/>
                </a:ext>
              </a:extLst>
            </p:cNvPr>
            <p:cNvSpPr/>
            <p:nvPr/>
          </p:nvSpPr>
          <p:spPr>
            <a:xfrm>
              <a:off x="5444275" y="1260995"/>
              <a:ext cx="407066" cy="829406"/>
            </a:xfrm>
            <a:custGeom>
              <a:avLst/>
              <a:gdLst>
                <a:gd name="connsiteX0" fmla="*/ 406984 w 407066"/>
                <a:gd name="connsiteY0" fmla="*/ 246 h 829406"/>
                <a:gd name="connsiteX1" fmla="*/ 127709 w 407066"/>
                <a:gd name="connsiteY1" fmla="*/ 513752 h 829406"/>
                <a:gd name="connsiteX2" fmla="*/ 181762 w 407066"/>
                <a:gd name="connsiteY2" fmla="*/ 437176 h 829406"/>
                <a:gd name="connsiteX3" fmla="*/ 6090 w 407066"/>
                <a:gd name="connsiteY3" fmla="*/ 820053 h 829406"/>
                <a:gd name="connsiteX4" fmla="*/ 55638 w 407066"/>
                <a:gd name="connsiteY4" fmla="*/ 666903 h 829406"/>
                <a:gd name="connsiteX5" fmla="*/ 204285 w 407066"/>
                <a:gd name="connsiteY5" fmla="*/ 180424 h 829406"/>
                <a:gd name="connsiteX6" fmla="*/ 96178 w 407066"/>
                <a:gd name="connsiteY6" fmla="*/ 441681 h 829406"/>
                <a:gd name="connsiteX7" fmla="*/ 406984 w 407066"/>
                <a:gd name="connsiteY7" fmla="*/ 246 h 82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066" h="829406">
                  <a:moveTo>
                    <a:pt x="406984" y="246"/>
                  </a:moveTo>
                  <a:cubicBezTo>
                    <a:pt x="412239" y="12258"/>
                    <a:pt x="165246" y="440930"/>
                    <a:pt x="127709" y="513752"/>
                  </a:cubicBezTo>
                  <a:cubicBezTo>
                    <a:pt x="90172" y="586574"/>
                    <a:pt x="202032" y="386126"/>
                    <a:pt x="181762" y="437176"/>
                  </a:cubicBezTo>
                  <a:cubicBezTo>
                    <a:pt x="161492" y="488226"/>
                    <a:pt x="27111" y="781765"/>
                    <a:pt x="6090" y="820053"/>
                  </a:cubicBezTo>
                  <a:cubicBezTo>
                    <a:pt x="-14931" y="858341"/>
                    <a:pt x="22605" y="773508"/>
                    <a:pt x="55638" y="666903"/>
                  </a:cubicBezTo>
                  <a:cubicBezTo>
                    <a:pt x="88671" y="560298"/>
                    <a:pt x="197528" y="217961"/>
                    <a:pt x="204285" y="180424"/>
                  </a:cubicBezTo>
                  <a:cubicBezTo>
                    <a:pt x="211042" y="142887"/>
                    <a:pt x="63145" y="464954"/>
                    <a:pt x="96178" y="441681"/>
                  </a:cubicBezTo>
                  <a:cubicBezTo>
                    <a:pt x="129210" y="418408"/>
                    <a:pt x="401729" y="-11766"/>
                    <a:pt x="406984" y="246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D8797233-3BB0-59A9-3925-EFBD3CF41C8A}"/>
                </a:ext>
              </a:extLst>
            </p:cNvPr>
            <p:cNvSpPr/>
            <p:nvPr/>
          </p:nvSpPr>
          <p:spPr>
            <a:xfrm>
              <a:off x="6639232" y="1139611"/>
              <a:ext cx="123841" cy="627091"/>
            </a:xfrm>
            <a:custGeom>
              <a:avLst/>
              <a:gdLst>
                <a:gd name="connsiteX0" fmla="*/ 117418 w 123841"/>
                <a:gd name="connsiteY0" fmla="*/ 11 h 627091"/>
                <a:gd name="connsiteX1" fmla="*/ 63365 w 123841"/>
                <a:gd name="connsiteY1" fmla="*/ 234241 h 627091"/>
                <a:gd name="connsiteX2" fmla="*/ 121923 w 123841"/>
                <a:gd name="connsiteY2" fmla="*/ 608109 h 627091"/>
                <a:gd name="connsiteX3" fmla="*/ 99401 w 123841"/>
                <a:gd name="connsiteY3" fmla="*/ 536038 h 627091"/>
                <a:gd name="connsiteX4" fmla="*/ 303 w 123841"/>
                <a:gd name="connsiteY4" fmla="*/ 225232 h 627091"/>
                <a:gd name="connsiteX5" fmla="*/ 117418 w 123841"/>
                <a:gd name="connsiteY5" fmla="*/ 11 h 62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41" h="627091">
                  <a:moveTo>
                    <a:pt x="117418" y="11"/>
                  </a:moveTo>
                  <a:cubicBezTo>
                    <a:pt x="127928" y="1512"/>
                    <a:pt x="62614" y="132891"/>
                    <a:pt x="63365" y="234241"/>
                  </a:cubicBezTo>
                  <a:cubicBezTo>
                    <a:pt x="64116" y="335591"/>
                    <a:pt x="115917" y="557810"/>
                    <a:pt x="121923" y="608109"/>
                  </a:cubicBezTo>
                  <a:cubicBezTo>
                    <a:pt x="127929" y="658409"/>
                    <a:pt x="119671" y="599851"/>
                    <a:pt x="99401" y="536038"/>
                  </a:cubicBezTo>
                  <a:cubicBezTo>
                    <a:pt x="79131" y="472225"/>
                    <a:pt x="-5703" y="307063"/>
                    <a:pt x="303" y="225232"/>
                  </a:cubicBezTo>
                  <a:cubicBezTo>
                    <a:pt x="6309" y="143401"/>
                    <a:pt x="106908" y="-1490"/>
                    <a:pt x="117418" y="11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911CD241-0D07-DD38-0EE0-55EB07286A0D}"/>
                </a:ext>
              </a:extLst>
            </p:cNvPr>
            <p:cNvSpPr/>
            <p:nvPr/>
          </p:nvSpPr>
          <p:spPr>
            <a:xfrm>
              <a:off x="6242104" y="1459435"/>
              <a:ext cx="241821" cy="676855"/>
            </a:xfrm>
            <a:custGeom>
              <a:avLst/>
              <a:gdLst>
                <a:gd name="connsiteX0" fmla="*/ 1041 w 241821"/>
                <a:gd name="connsiteY0" fmla="*/ 1 h 676855"/>
                <a:gd name="connsiteX1" fmla="*/ 226263 w 241821"/>
                <a:gd name="connsiteY1" fmla="*/ 346843 h 676855"/>
                <a:gd name="connsiteX2" fmla="*/ 221758 w 241821"/>
                <a:gd name="connsiteY2" fmla="*/ 342338 h 676855"/>
                <a:gd name="connsiteX3" fmla="*/ 217254 w 241821"/>
                <a:gd name="connsiteY3" fmla="*/ 666658 h 676855"/>
                <a:gd name="connsiteX4" fmla="*/ 212749 w 241821"/>
                <a:gd name="connsiteY4" fmla="*/ 567560 h 676855"/>
                <a:gd name="connsiteX5" fmla="*/ 127165 w 241821"/>
                <a:gd name="connsiteY5" fmla="*/ 288285 h 676855"/>
                <a:gd name="connsiteX6" fmla="*/ 140678 w 241821"/>
                <a:gd name="connsiteY6" fmla="*/ 351347 h 676855"/>
                <a:gd name="connsiteX7" fmla="*/ 1041 w 241821"/>
                <a:gd name="connsiteY7" fmla="*/ 1 h 67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821" h="676855">
                  <a:moveTo>
                    <a:pt x="1041" y="1"/>
                  </a:moveTo>
                  <a:cubicBezTo>
                    <a:pt x="15305" y="-750"/>
                    <a:pt x="189477" y="289787"/>
                    <a:pt x="226263" y="346843"/>
                  </a:cubicBezTo>
                  <a:cubicBezTo>
                    <a:pt x="263049" y="403899"/>
                    <a:pt x="223259" y="289036"/>
                    <a:pt x="221758" y="342338"/>
                  </a:cubicBezTo>
                  <a:cubicBezTo>
                    <a:pt x="220257" y="395640"/>
                    <a:pt x="218756" y="629121"/>
                    <a:pt x="217254" y="666658"/>
                  </a:cubicBezTo>
                  <a:cubicBezTo>
                    <a:pt x="215753" y="704195"/>
                    <a:pt x="227764" y="630622"/>
                    <a:pt x="212749" y="567560"/>
                  </a:cubicBezTo>
                  <a:cubicBezTo>
                    <a:pt x="197734" y="504498"/>
                    <a:pt x="139177" y="324321"/>
                    <a:pt x="127165" y="288285"/>
                  </a:cubicBezTo>
                  <a:cubicBezTo>
                    <a:pt x="115153" y="252250"/>
                    <a:pt x="157945" y="395640"/>
                    <a:pt x="140678" y="351347"/>
                  </a:cubicBezTo>
                  <a:cubicBezTo>
                    <a:pt x="123411" y="307054"/>
                    <a:pt x="-13223" y="752"/>
                    <a:pt x="1041" y="1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A9404B14-265B-D040-F082-AB78F42D5393}"/>
                </a:ext>
              </a:extLst>
            </p:cNvPr>
            <p:cNvSpPr/>
            <p:nvPr/>
          </p:nvSpPr>
          <p:spPr>
            <a:xfrm>
              <a:off x="6629354" y="1210335"/>
              <a:ext cx="690978" cy="1184294"/>
            </a:xfrm>
            <a:custGeom>
              <a:avLst/>
              <a:gdLst>
                <a:gd name="connsiteX0" fmla="*/ 1172 w 690978"/>
                <a:gd name="connsiteY0" fmla="*/ 10366 h 1184294"/>
                <a:gd name="connsiteX1" fmla="*/ 411076 w 690978"/>
                <a:gd name="connsiteY1" fmla="*/ 762607 h 1184294"/>
                <a:gd name="connsiteX2" fmla="*/ 361527 w 690978"/>
                <a:gd name="connsiteY2" fmla="*/ 668014 h 1184294"/>
                <a:gd name="connsiteX3" fmla="*/ 672333 w 690978"/>
                <a:gd name="connsiteY3" fmla="*/ 1158997 h 1184294"/>
                <a:gd name="connsiteX4" fmla="*/ 609271 w 690978"/>
                <a:gd name="connsiteY4" fmla="*/ 1010351 h 1184294"/>
                <a:gd name="connsiteX5" fmla="*/ 226394 w 690978"/>
                <a:gd name="connsiteY5" fmla="*/ 136491 h 1184294"/>
                <a:gd name="connsiteX6" fmla="*/ 284951 w 690978"/>
                <a:gd name="connsiteY6" fmla="*/ 312164 h 1184294"/>
                <a:gd name="connsiteX7" fmla="*/ 1172 w 690978"/>
                <a:gd name="connsiteY7" fmla="*/ 10366 h 118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0978" h="1184294">
                  <a:moveTo>
                    <a:pt x="1172" y="10366"/>
                  </a:moveTo>
                  <a:cubicBezTo>
                    <a:pt x="22193" y="85440"/>
                    <a:pt x="351017" y="652999"/>
                    <a:pt x="411076" y="762607"/>
                  </a:cubicBezTo>
                  <a:cubicBezTo>
                    <a:pt x="471135" y="872215"/>
                    <a:pt x="317984" y="601949"/>
                    <a:pt x="361527" y="668014"/>
                  </a:cubicBezTo>
                  <a:cubicBezTo>
                    <a:pt x="405070" y="734079"/>
                    <a:pt x="631042" y="1101941"/>
                    <a:pt x="672333" y="1158997"/>
                  </a:cubicBezTo>
                  <a:cubicBezTo>
                    <a:pt x="713624" y="1216053"/>
                    <a:pt x="683594" y="1180769"/>
                    <a:pt x="609271" y="1010351"/>
                  </a:cubicBezTo>
                  <a:cubicBezTo>
                    <a:pt x="534948" y="839933"/>
                    <a:pt x="280447" y="252856"/>
                    <a:pt x="226394" y="136491"/>
                  </a:cubicBezTo>
                  <a:cubicBezTo>
                    <a:pt x="172341" y="20127"/>
                    <a:pt x="321737" y="332434"/>
                    <a:pt x="284951" y="312164"/>
                  </a:cubicBezTo>
                  <a:cubicBezTo>
                    <a:pt x="248165" y="291894"/>
                    <a:pt x="-19849" y="-64708"/>
                    <a:pt x="1172" y="10366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644A7764-49FB-37C8-D2A9-46DD66CC85D5}"/>
                </a:ext>
              </a:extLst>
            </p:cNvPr>
            <p:cNvSpPr/>
            <p:nvPr/>
          </p:nvSpPr>
          <p:spPr>
            <a:xfrm>
              <a:off x="5779000" y="2240907"/>
              <a:ext cx="321259" cy="840914"/>
            </a:xfrm>
            <a:custGeom>
              <a:avLst/>
              <a:gdLst>
                <a:gd name="connsiteX0" fmla="*/ 320003 w 321259"/>
                <a:gd name="connsiteY0" fmla="*/ 60859 h 840914"/>
                <a:gd name="connsiteX1" fmla="*/ 261445 w 321259"/>
                <a:gd name="connsiteY1" fmla="*/ 200496 h 840914"/>
                <a:gd name="connsiteX2" fmla="*/ 256941 w 321259"/>
                <a:gd name="connsiteY2" fmla="*/ 385178 h 840914"/>
                <a:gd name="connsiteX3" fmla="*/ 234419 w 321259"/>
                <a:gd name="connsiteY3" fmla="*/ 286080 h 840914"/>
                <a:gd name="connsiteX4" fmla="*/ 126312 w 321259"/>
                <a:gd name="connsiteY4" fmla="*/ 412204 h 840914"/>
                <a:gd name="connsiteX5" fmla="*/ 153339 w 321259"/>
                <a:gd name="connsiteY5" fmla="*/ 295089 h 840914"/>
                <a:gd name="connsiteX6" fmla="*/ 99286 w 321259"/>
                <a:gd name="connsiteY6" fmla="*/ 524815 h 840914"/>
                <a:gd name="connsiteX7" fmla="*/ 188 w 321259"/>
                <a:gd name="connsiteY7" fmla="*/ 840126 h 840914"/>
                <a:gd name="connsiteX8" fmla="*/ 76764 w 321259"/>
                <a:gd name="connsiteY8" fmla="*/ 601391 h 840914"/>
                <a:gd name="connsiteX9" fmla="*/ 162348 w 321259"/>
                <a:gd name="connsiteY9" fmla="*/ 200496 h 840914"/>
                <a:gd name="connsiteX10" fmla="*/ 135321 w 321259"/>
                <a:gd name="connsiteY10" fmla="*/ 290585 h 840914"/>
                <a:gd name="connsiteX11" fmla="*/ 247932 w 321259"/>
                <a:gd name="connsiteY11" fmla="*/ 2301 h 840914"/>
                <a:gd name="connsiteX12" fmla="*/ 198383 w 321259"/>
                <a:gd name="connsiteY12" fmla="*/ 150947 h 840914"/>
                <a:gd name="connsiteX13" fmla="*/ 320003 w 321259"/>
                <a:gd name="connsiteY13" fmla="*/ 60859 h 84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259" h="840914">
                  <a:moveTo>
                    <a:pt x="320003" y="60859"/>
                  </a:moveTo>
                  <a:cubicBezTo>
                    <a:pt x="330513" y="69117"/>
                    <a:pt x="271955" y="146443"/>
                    <a:pt x="261445" y="200496"/>
                  </a:cubicBezTo>
                  <a:cubicBezTo>
                    <a:pt x="250935" y="254549"/>
                    <a:pt x="261445" y="370914"/>
                    <a:pt x="256941" y="385178"/>
                  </a:cubicBezTo>
                  <a:cubicBezTo>
                    <a:pt x="252437" y="399442"/>
                    <a:pt x="256190" y="281576"/>
                    <a:pt x="234419" y="286080"/>
                  </a:cubicBezTo>
                  <a:cubicBezTo>
                    <a:pt x="212647" y="290584"/>
                    <a:pt x="139825" y="410703"/>
                    <a:pt x="126312" y="412204"/>
                  </a:cubicBezTo>
                  <a:cubicBezTo>
                    <a:pt x="112799" y="413705"/>
                    <a:pt x="157843" y="276321"/>
                    <a:pt x="153339" y="295089"/>
                  </a:cubicBezTo>
                  <a:cubicBezTo>
                    <a:pt x="148835" y="313857"/>
                    <a:pt x="124811" y="433976"/>
                    <a:pt x="99286" y="524815"/>
                  </a:cubicBezTo>
                  <a:cubicBezTo>
                    <a:pt x="73761" y="615654"/>
                    <a:pt x="3942" y="827363"/>
                    <a:pt x="188" y="840126"/>
                  </a:cubicBezTo>
                  <a:cubicBezTo>
                    <a:pt x="-3566" y="852889"/>
                    <a:pt x="49737" y="707996"/>
                    <a:pt x="76764" y="601391"/>
                  </a:cubicBezTo>
                  <a:cubicBezTo>
                    <a:pt x="103791" y="494786"/>
                    <a:pt x="152588" y="252297"/>
                    <a:pt x="162348" y="200496"/>
                  </a:cubicBezTo>
                  <a:cubicBezTo>
                    <a:pt x="172107" y="148695"/>
                    <a:pt x="121057" y="323617"/>
                    <a:pt x="135321" y="290585"/>
                  </a:cubicBezTo>
                  <a:cubicBezTo>
                    <a:pt x="149585" y="257553"/>
                    <a:pt x="237422" y="25574"/>
                    <a:pt x="247932" y="2301"/>
                  </a:cubicBezTo>
                  <a:cubicBezTo>
                    <a:pt x="258442" y="-20972"/>
                    <a:pt x="190125" y="139686"/>
                    <a:pt x="198383" y="150947"/>
                  </a:cubicBezTo>
                  <a:cubicBezTo>
                    <a:pt x="206641" y="162208"/>
                    <a:pt x="309493" y="52601"/>
                    <a:pt x="320003" y="60859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B24C7E6A-0106-1216-8152-0ACD0A93D29D}"/>
                </a:ext>
              </a:extLst>
            </p:cNvPr>
            <p:cNvSpPr/>
            <p:nvPr/>
          </p:nvSpPr>
          <p:spPr>
            <a:xfrm>
              <a:off x="6485280" y="2304764"/>
              <a:ext cx="295599" cy="749275"/>
            </a:xfrm>
            <a:custGeom>
              <a:avLst/>
              <a:gdLst>
                <a:gd name="connsiteX0" fmla="*/ 37140 w 295599"/>
                <a:gd name="connsiteY0" fmla="*/ 1506 h 749275"/>
                <a:gd name="connsiteX1" fmla="*/ 257857 w 295599"/>
                <a:gd name="connsiteY1" fmla="*/ 361861 h 749275"/>
                <a:gd name="connsiteX2" fmla="*/ 221821 w 295599"/>
                <a:gd name="connsiteY2" fmla="*/ 276276 h 749275"/>
                <a:gd name="connsiteX3" fmla="*/ 293892 w 295599"/>
                <a:gd name="connsiteY3" fmla="*/ 605100 h 749275"/>
                <a:gd name="connsiteX4" fmla="*/ 271370 w 295599"/>
                <a:gd name="connsiteY4" fmla="*/ 542038 h 749275"/>
                <a:gd name="connsiteX5" fmla="*/ 253353 w 295599"/>
                <a:gd name="connsiteY5" fmla="*/ 749242 h 749275"/>
                <a:gd name="connsiteX6" fmla="*/ 253353 w 295599"/>
                <a:gd name="connsiteY6" fmla="*/ 555551 h 749275"/>
                <a:gd name="connsiteX7" fmla="*/ 91193 w 295599"/>
                <a:gd name="connsiteY7" fmla="*/ 249250 h 749275"/>
                <a:gd name="connsiteX8" fmla="*/ 73175 w 295599"/>
                <a:gd name="connsiteY8" fmla="*/ 357356 h 749275"/>
                <a:gd name="connsiteX9" fmla="*/ 1104 w 295599"/>
                <a:gd name="connsiteY9" fmla="*/ 91595 h 749275"/>
                <a:gd name="connsiteX10" fmla="*/ 136237 w 295599"/>
                <a:gd name="connsiteY10" fmla="*/ 226728 h 749275"/>
                <a:gd name="connsiteX11" fmla="*/ 37140 w 295599"/>
                <a:gd name="connsiteY11" fmla="*/ 1506 h 74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599" h="749275">
                  <a:moveTo>
                    <a:pt x="37140" y="1506"/>
                  </a:moveTo>
                  <a:cubicBezTo>
                    <a:pt x="57410" y="24028"/>
                    <a:pt x="227077" y="316066"/>
                    <a:pt x="257857" y="361861"/>
                  </a:cubicBezTo>
                  <a:cubicBezTo>
                    <a:pt x="288637" y="407656"/>
                    <a:pt x="215815" y="235736"/>
                    <a:pt x="221821" y="276276"/>
                  </a:cubicBezTo>
                  <a:cubicBezTo>
                    <a:pt x="227827" y="316816"/>
                    <a:pt x="285634" y="560806"/>
                    <a:pt x="293892" y="605100"/>
                  </a:cubicBezTo>
                  <a:cubicBezTo>
                    <a:pt x="302150" y="649394"/>
                    <a:pt x="278127" y="518014"/>
                    <a:pt x="271370" y="542038"/>
                  </a:cubicBezTo>
                  <a:cubicBezTo>
                    <a:pt x="264613" y="566062"/>
                    <a:pt x="256356" y="746990"/>
                    <a:pt x="253353" y="749242"/>
                  </a:cubicBezTo>
                  <a:cubicBezTo>
                    <a:pt x="250350" y="751494"/>
                    <a:pt x="280380" y="638883"/>
                    <a:pt x="253353" y="555551"/>
                  </a:cubicBezTo>
                  <a:cubicBezTo>
                    <a:pt x="226326" y="472219"/>
                    <a:pt x="121223" y="282282"/>
                    <a:pt x="91193" y="249250"/>
                  </a:cubicBezTo>
                  <a:cubicBezTo>
                    <a:pt x="61163" y="216218"/>
                    <a:pt x="88190" y="383632"/>
                    <a:pt x="73175" y="357356"/>
                  </a:cubicBezTo>
                  <a:cubicBezTo>
                    <a:pt x="58160" y="331080"/>
                    <a:pt x="-9406" y="113366"/>
                    <a:pt x="1104" y="91595"/>
                  </a:cubicBezTo>
                  <a:cubicBezTo>
                    <a:pt x="11614" y="69824"/>
                    <a:pt x="130231" y="237238"/>
                    <a:pt x="136237" y="226728"/>
                  </a:cubicBezTo>
                  <a:cubicBezTo>
                    <a:pt x="142243" y="216218"/>
                    <a:pt x="16870" y="-21016"/>
                    <a:pt x="37140" y="1506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9D9FC88B-86BD-0D87-7F71-077A9E8AB488}"/>
                </a:ext>
              </a:extLst>
            </p:cNvPr>
            <p:cNvSpPr/>
            <p:nvPr/>
          </p:nvSpPr>
          <p:spPr>
            <a:xfrm>
              <a:off x="6674160" y="3066099"/>
              <a:ext cx="119155" cy="336432"/>
            </a:xfrm>
            <a:custGeom>
              <a:avLst/>
              <a:gdLst>
                <a:gd name="connsiteX0" fmla="*/ 118526 w 119155"/>
                <a:gd name="connsiteY0" fmla="*/ 10429 h 336432"/>
                <a:gd name="connsiteX1" fmla="*/ 59968 w 119155"/>
                <a:gd name="connsiteY1" fmla="*/ 141058 h 336432"/>
                <a:gd name="connsiteX2" fmla="*/ 23933 w 119155"/>
                <a:gd name="connsiteY2" fmla="*/ 334748 h 336432"/>
                <a:gd name="connsiteX3" fmla="*/ 41950 w 119155"/>
                <a:gd name="connsiteY3" fmla="*/ 222137 h 336432"/>
                <a:gd name="connsiteX4" fmla="*/ 1410 w 119155"/>
                <a:gd name="connsiteY4" fmla="*/ 1420 h 336432"/>
                <a:gd name="connsiteX5" fmla="*/ 19428 w 119155"/>
                <a:gd name="connsiteY5" fmla="*/ 123040 h 336432"/>
                <a:gd name="connsiteX6" fmla="*/ 118526 w 119155"/>
                <a:gd name="connsiteY6" fmla="*/ 10429 h 336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155" h="336432">
                  <a:moveTo>
                    <a:pt x="118526" y="10429"/>
                  </a:moveTo>
                  <a:cubicBezTo>
                    <a:pt x="125283" y="13432"/>
                    <a:pt x="75733" y="87005"/>
                    <a:pt x="59968" y="141058"/>
                  </a:cubicBezTo>
                  <a:cubicBezTo>
                    <a:pt x="44202" y="195111"/>
                    <a:pt x="26936" y="321235"/>
                    <a:pt x="23933" y="334748"/>
                  </a:cubicBezTo>
                  <a:cubicBezTo>
                    <a:pt x="20930" y="348261"/>
                    <a:pt x="45704" y="277692"/>
                    <a:pt x="41950" y="222137"/>
                  </a:cubicBezTo>
                  <a:cubicBezTo>
                    <a:pt x="38196" y="166582"/>
                    <a:pt x="5164" y="17936"/>
                    <a:pt x="1410" y="1420"/>
                  </a:cubicBezTo>
                  <a:cubicBezTo>
                    <a:pt x="-2344" y="-15096"/>
                    <a:pt x="659" y="117785"/>
                    <a:pt x="19428" y="123040"/>
                  </a:cubicBezTo>
                  <a:cubicBezTo>
                    <a:pt x="38197" y="128295"/>
                    <a:pt x="111769" y="7426"/>
                    <a:pt x="118526" y="1042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7A19A370-D83C-DAD6-B104-340D7F4E29F1}"/>
                </a:ext>
              </a:extLst>
            </p:cNvPr>
            <p:cNvSpPr/>
            <p:nvPr/>
          </p:nvSpPr>
          <p:spPr>
            <a:xfrm>
              <a:off x="5791961" y="2976317"/>
              <a:ext cx="32308" cy="493596"/>
            </a:xfrm>
            <a:custGeom>
              <a:avLst/>
              <a:gdLst>
                <a:gd name="connsiteX0" fmla="*/ 9749 w 32308"/>
                <a:gd name="connsiteY0" fmla="*/ 5618 h 493596"/>
                <a:gd name="connsiteX1" fmla="*/ 740 w 32308"/>
                <a:gd name="connsiteY1" fmla="*/ 104716 h 493596"/>
                <a:gd name="connsiteX2" fmla="*/ 27767 w 32308"/>
                <a:gd name="connsiteY2" fmla="*/ 492097 h 493596"/>
                <a:gd name="connsiteX3" fmla="*/ 32272 w 32308"/>
                <a:gd name="connsiteY3" fmla="*/ 230840 h 493596"/>
                <a:gd name="connsiteX4" fmla="*/ 9749 w 32308"/>
                <a:gd name="connsiteY4" fmla="*/ 5618 h 49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8" h="493596">
                  <a:moveTo>
                    <a:pt x="9749" y="5618"/>
                  </a:moveTo>
                  <a:cubicBezTo>
                    <a:pt x="4494" y="-15403"/>
                    <a:pt x="-2263" y="23636"/>
                    <a:pt x="740" y="104716"/>
                  </a:cubicBezTo>
                  <a:cubicBezTo>
                    <a:pt x="3743" y="185796"/>
                    <a:pt x="22512" y="471076"/>
                    <a:pt x="27767" y="492097"/>
                  </a:cubicBezTo>
                  <a:cubicBezTo>
                    <a:pt x="33022" y="513118"/>
                    <a:pt x="32272" y="307415"/>
                    <a:pt x="32272" y="230840"/>
                  </a:cubicBezTo>
                  <a:cubicBezTo>
                    <a:pt x="32272" y="154265"/>
                    <a:pt x="15004" y="26639"/>
                    <a:pt x="9749" y="5618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 1171">
              <a:extLst>
                <a:ext uri="{FF2B5EF4-FFF2-40B4-BE49-F238E27FC236}">
                  <a16:creationId xmlns:a16="http://schemas.microsoft.com/office/drawing/2014/main" id="{0E0BF7E8-7160-6428-34C2-A2F022786C4B}"/>
                </a:ext>
              </a:extLst>
            </p:cNvPr>
            <p:cNvSpPr/>
            <p:nvPr/>
          </p:nvSpPr>
          <p:spPr>
            <a:xfrm>
              <a:off x="6039183" y="1783694"/>
              <a:ext cx="93047" cy="440622"/>
            </a:xfrm>
            <a:custGeom>
              <a:avLst/>
              <a:gdLst>
                <a:gd name="connsiteX0" fmla="*/ 1262 w 93047"/>
                <a:gd name="connsiteY0" fmla="*/ 62 h 440622"/>
                <a:gd name="connsiteX1" fmla="*/ 91351 w 93047"/>
                <a:gd name="connsiteY1" fmla="*/ 238797 h 440622"/>
                <a:gd name="connsiteX2" fmla="*/ 59820 w 93047"/>
                <a:gd name="connsiteY2" fmla="*/ 436992 h 440622"/>
                <a:gd name="connsiteX3" fmla="*/ 55316 w 93047"/>
                <a:gd name="connsiteY3" fmla="*/ 355912 h 440622"/>
                <a:gd name="connsiteX4" fmla="*/ 37298 w 93047"/>
                <a:gd name="connsiteY4" fmla="*/ 216274 h 440622"/>
                <a:gd name="connsiteX5" fmla="*/ 1262 w 93047"/>
                <a:gd name="connsiteY5" fmla="*/ 62 h 44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047" h="440622">
                  <a:moveTo>
                    <a:pt x="1262" y="62"/>
                  </a:moveTo>
                  <a:cubicBezTo>
                    <a:pt x="10271" y="3816"/>
                    <a:pt x="81591" y="165975"/>
                    <a:pt x="91351" y="238797"/>
                  </a:cubicBezTo>
                  <a:cubicBezTo>
                    <a:pt x="101111" y="311619"/>
                    <a:pt x="65826" y="417473"/>
                    <a:pt x="59820" y="436992"/>
                  </a:cubicBezTo>
                  <a:cubicBezTo>
                    <a:pt x="53814" y="456511"/>
                    <a:pt x="59070" y="392698"/>
                    <a:pt x="55316" y="355912"/>
                  </a:cubicBezTo>
                  <a:cubicBezTo>
                    <a:pt x="51562" y="319126"/>
                    <a:pt x="40301" y="270327"/>
                    <a:pt x="37298" y="216274"/>
                  </a:cubicBezTo>
                  <a:cubicBezTo>
                    <a:pt x="34295" y="162221"/>
                    <a:pt x="-7747" y="-3692"/>
                    <a:pt x="1262" y="62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E0561659-C8FA-4F3D-A57A-D87F251745E2}"/>
                </a:ext>
              </a:extLst>
            </p:cNvPr>
            <p:cNvSpPr/>
            <p:nvPr/>
          </p:nvSpPr>
          <p:spPr>
            <a:xfrm>
              <a:off x="5879722" y="3024072"/>
              <a:ext cx="239352" cy="343670"/>
            </a:xfrm>
            <a:custGeom>
              <a:avLst/>
              <a:gdLst>
                <a:gd name="connsiteX0" fmla="*/ 237299 w 239352"/>
                <a:gd name="connsiteY0" fmla="*/ 20925 h 343670"/>
                <a:gd name="connsiteX1" fmla="*/ 142706 w 239352"/>
                <a:gd name="connsiteY1" fmla="*/ 183085 h 343670"/>
                <a:gd name="connsiteX2" fmla="*/ 97661 w 239352"/>
                <a:gd name="connsiteY2" fmla="*/ 340740 h 343670"/>
                <a:gd name="connsiteX3" fmla="*/ 88652 w 239352"/>
                <a:gd name="connsiteY3" fmla="*/ 264164 h 343670"/>
                <a:gd name="connsiteX4" fmla="*/ 7573 w 239352"/>
                <a:gd name="connsiteY4" fmla="*/ 7412 h 343670"/>
                <a:gd name="connsiteX5" fmla="*/ 7573 w 239352"/>
                <a:gd name="connsiteY5" fmla="*/ 74978 h 343670"/>
                <a:gd name="connsiteX6" fmla="*/ 43608 w 239352"/>
                <a:gd name="connsiteY6" fmla="*/ 7412 h 343670"/>
                <a:gd name="connsiteX7" fmla="*/ 237299 w 239352"/>
                <a:gd name="connsiteY7" fmla="*/ 20925 h 34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352" h="343670">
                  <a:moveTo>
                    <a:pt x="237299" y="20925"/>
                  </a:moveTo>
                  <a:cubicBezTo>
                    <a:pt x="253815" y="50204"/>
                    <a:pt x="165979" y="129783"/>
                    <a:pt x="142706" y="183085"/>
                  </a:cubicBezTo>
                  <a:cubicBezTo>
                    <a:pt x="119433" y="236387"/>
                    <a:pt x="106670" y="327227"/>
                    <a:pt x="97661" y="340740"/>
                  </a:cubicBezTo>
                  <a:cubicBezTo>
                    <a:pt x="88652" y="354253"/>
                    <a:pt x="103667" y="319719"/>
                    <a:pt x="88652" y="264164"/>
                  </a:cubicBezTo>
                  <a:cubicBezTo>
                    <a:pt x="73637" y="208609"/>
                    <a:pt x="21086" y="38943"/>
                    <a:pt x="7573" y="7412"/>
                  </a:cubicBezTo>
                  <a:cubicBezTo>
                    <a:pt x="-5940" y="-24119"/>
                    <a:pt x="1567" y="74978"/>
                    <a:pt x="7573" y="74978"/>
                  </a:cubicBezTo>
                  <a:cubicBezTo>
                    <a:pt x="13579" y="74978"/>
                    <a:pt x="10576" y="15670"/>
                    <a:pt x="43608" y="7412"/>
                  </a:cubicBezTo>
                  <a:cubicBezTo>
                    <a:pt x="76640" y="-846"/>
                    <a:pt x="220783" y="-8354"/>
                    <a:pt x="237299" y="2092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71774C6A-5B69-A2C5-EF0F-97D26804FD3F}"/>
                </a:ext>
              </a:extLst>
            </p:cNvPr>
            <p:cNvSpPr/>
            <p:nvPr/>
          </p:nvSpPr>
          <p:spPr>
            <a:xfrm>
              <a:off x="6032732" y="3026916"/>
              <a:ext cx="618071" cy="266574"/>
            </a:xfrm>
            <a:custGeom>
              <a:avLst/>
              <a:gdLst>
                <a:gd name="connsiteX0" fmla="*/ 21227 w 618071"/>
                <a:gd name="connsiteY0" fmla="*/ 121683 h 266574"/>
                <a:gd name="connsiteX1" fmla="*/ 381581 w 618071"/>
                <a:gd name="connsiteY1" fmla="*/ 90152 h 266574"/>
                <a:gd name="connsiteX2" fmla="*/ 480679 w 618071"/>
                <a:gd name="connsiteY2" fmla="*/ 153214 h 266574"/>
                <a:gd name="connsiteX3" fmla="*/ 471670 w 618071"/>
                <a:gd name="connsiteY3" fmla="*/ 103665 h 266574"/>
                <a:gd name="connsiteX4" fmla="*/ 602299 w 618071"/>
                <a:gd name="connsiteY4" fmla="*/ 265825 h 266574"/>
                <a:gd name="connsiteX5" fmla="*/ 611307 w 618071"/>
                <a:gd name="connsiteY5" fmla="*/ 157718 h 266574"/>
                <a:gd name="connsiteX6" fmla="*/ 561759 w 618071"/>
                <a:gd name="connsiteY6" fmla="*/ 9072 h 266574"/>
                <a:gd name="connsiteX7" fmla="*/ 431130 w 618071"/>
                <a:gd name="connsiteY7" fmla="*/ 36099 h 266574"/>
                <a:gd name="connsiteX8" fmla="*/ 156360 w 618071"/>
                <a:gd name="connsiteY8" fmla="*/ 36099 h 266574"/>
                <a:gd name="connsiteX9" fmla="*/ 295997 w 618071"/>
                <a:gd name="connsiteY9" fmla="*/ 49612 h 266574"/>
                <a:gd name="connsiteX10" fmla="*/ 3209 w 618071"/>
                <a:gd name="connsiteY10" fmla="*/ 63 h 266574"/>
                <a:gd name="connsiteX11" fmla="*/ 133837 w 618071"/>
                <a:gd name="connsiteY11" fmla="*/ 40603 h 266574"/>
                <a:gd name="connsiteX12" fmla="*/ 21227 w 618071"/>
                <a:gd name="connsiteY12" fmla="*/ 121683 h 26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8071" h="266574">
                  <a:moveTo>
                    <a:pt x="21227" y="121683"/>
                  </a:moveTo>
                  <a:cubicBezTo>
                    <a:pt x="62518" y="129941"/>
                    <a:pt x="305006" y="84897"/>
                    <a:pt x="381581" y="90152"/>
                  </a:cubicBezTo>
                  <a:cubicBezTo>
                    <a:pt x="458156" y="95407"/>
                    <a:pt x="465664" y="150962"/>
                    <a:pt x="480679" y="153214"/>
                  </a:cubicBezTo>
                  <a:cubicBezTo>
                    <a:pt x="495694" y="155466"/>
                    <a:pt x="451400" y="84896"/>
                    <a:pt x="471670" y="103665"/>
                  </a:cubicBezTo>
                  <a:cubicBezTo>
                    <a:pt x="491940" y="122434"/>
                    <a:pt x="579026" y="256816"/>
                    <a:pt x="602299" y="265825"/>
                  </a:cubicBezTo>
                  <a:cubicBezTo>
                    <a:pt x="625572" y="274834"/>
                    <a:pt x="618064" y="200510"/>
                    <a:pt x="611307" y="157718"/>
                  </a:cubicBezTo>
                  <a:cubicBezTo>
                    <a:pt x="604550" y="114926"/>
                    <a:pt x="591788" y="29342"/>
                    <a:pt x="561759" y="9072"/>
                  </a:cubicBezTo>
                  <a:cubicBezTo>
                    <a:pt x="531730" y="-11198"/>
                    <a:pt x="498696" y="31595"/>
                    <a:pt x="431130" y="36099"/>
                  </a:cubicBezTo>
                  <a:cubicBezTo>
                    <a:pt x="363564" y="40603"/>
                    <a:pt x="178882" y="33847"/>
                    <a:pt x="156360" y="36099"/>
                  </a:cubicBezTo>
                  <a:cubicBezTo>
                    <a:pt x="133838" y="38351"/>
                    <a:pt x="321522" y="55618"/>
                    <a:pt x="295997" y="49612"/>
                  </a:cubicBezTo>
                  <a:cubicBezTo>
                    <a:pt x="270472" y="43606"/>
                    <a:pt x="30236" y="1565"/>
                    <a:pt x="3209" y="63"/>
                  </a:cubicBezTo>
                  <a:cubicBezTo>
                    <a:pt x="-23818" y="-1439"/>
                    <a:pt x="128582" y="24087"/>
                    <a:pt x="133837" y="40603"/>
                  </a:cubicBezTo>
                  <a:cubicBezTo>
                    <a:pt x="139092" y="57119"/>
                    <a:pt x="-20064" y="113425"/>
                    <a:pt x="21227" y="12168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E8951BCF-1BD5-60AF-8B6A-130C12E8228C}"/>
                </a:ext>
              </a:extLst>
            </p:cNvPr>
            <p:cNvSpPr/>
            <p:nvPr/>
          </p:nvSpPr>
          <p:spPr>
            <a:xfrm>
              <a:off x="5498423" y="1811893"/>
              <a:ext cx="164841" cy="109431"/>
            </a:xfrm>
            <a:custGeom>
              <a:avLst/>
              <a:gdLst>
                <a:gd name="connsiteX0" fmla="*/ 164146 w 164841"/>
                <a:gd name="connsiteY0" fmla="*/ 129 h 109431"/>
                <a:gd name="connsiteX1" fmla="*/ 105423 w 164841"/>
                <a:gd name="connsiteY1" fmla="*/ 58852 h 109431"/>
                <a:gd name="connsiteX2" fmla="*/ 560 w 164841"/>
                <a:gd name="connsiteY2" fmla="*/ 109186 h 109431"/>
                <a:gd name="connsiteX3" fmla="*/ 67672 w 164841"/>
                <a:gd name="connsiteY3" fmla="*/ 75630 h 109431"/>
                <a:gd name="connsiteX4" fmla="*/ 164146 w 164841"/>
                <a:gd name="connsiteY4" fmla="*/ 129 h 10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841" h="109431">
                  <a:moveTo>
                    <a:pt x="164146" y="129"/>
                  </a:moveTo>
                  <a:cubicBezTo>
                    <a:pt x="170438" y="-2667"/>
                    <a:pt x="132687" y="40676"/>
                    <a:pt x="105423" y="58852"/>
                  </a:cubicBezTo>
                  <a:cubicBezTo>
                    <a:pt x="78159" y="77028"/>
                    <a:pt x="6852" y="106390"/>
                    <a:pt x="560" y="109186"/>
                  </a:cubicBezTo>
                  <a:cubicBezTo>
                    <a:pt x="-5732" y="111982"/>
                    <a:pt x="42505" y="90311"/>
                    <a:pt x="67672" y="75630"/>
                  </a:cubicBezTo>
                  <a:cubicBezTo>
                    <a:pt x="92839" y="60949"/>
                    <a:pt x="157854" y="2925"/>
                    <a:pt x="164146" y="12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D1171243-42ED-0548-E25B-C02A2B5BAD5C}"/>
                </a:ext>
              </a:extLst>
            </p:cNvPr>
            <p:cNvSpPr/>
            <p:nvPr/>
          </p:nvSpPr>
          <p:spPr>
            <a:xfrm>
              <a:off x="6845085" y="1811923"/>
              <a:ext cx="164724" cy="151151"/>
            </a:xfrm>
            <a:custGeom>
              <a:avLst/>
              <a:gdLst>
                <a:gd name="connsiteX0" fmla="*/ 332 w 164724"/>
                <a:gd name="connsiteY0" fmla="*/ 99 h 151151"/>
                <a:gd name="connsiteX1" fmla="*/ 88416 w 164724"/>
                <a:gd name="connsiteY1" fmla="*/ 54627 h 151151"/>
                <a:gd name="connsiteX2" fmla="*/ 163917 w 164724"/>
                <a:gd name="connsiteY2" fmla="*/ 151101 h 151151"/>
                <a:gd name="connsiteX3" fmla="*/ 121972 w 164724"/>
                <a:gd name="connsiteY3" fmla="*/ 67211 h 151151"/>
                <a:gd name="connsiteX4" fmla="*/ 332 w 164724"/>
                <a:gd name="connsiteY4" fmla="*/ 99 h 15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724" h="151151">
                  <a:moveTo>
                    <a:pt x="332" y="99"/>
                  </a:moveTo>
                  <a:cubicBezTo>
                    <a:pt x="-5261" y="-1998"/>
                    <a:pt x="61152" y="29460"/>
                    <a:pt x="88416" y="54627"/>
                  </a:cubicBezTo>
                  <a:cubicBezTo>
                    <a:pt x="115680" y="79794"/>
                    <a:pt x="158324" y="149004"/>
                    <a:pt x="163917" y="151101"/>
                  </a:cubicBezTo>
                  <a:cubicBezTo>
                    <a:pt x="169510" y="153198"/>
                    <a:pt x="145042" y="88883"/>
                    <a:pt x="121972" y="67211"/>
                  </a:cubicBezTo>
                  <a:cubicBezTo>
                    <a:pt x="98902" y="45539"/>
                    <a:pt x="5925" y="2196"/>
                    <a:pt x="332" y="9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71F69AA7-8133-DC4C-9DE0-61B822C3CEC5}"/>
                </a:ext>
              </a:extLst>
            </p:cNvPr>
            <p:cNvSpPr/>
            <p:nvPr/>
          </p:nvSpPr>
          <p:spPr>
            <a:xfrm>
              <a:off x="6799175" y="1865958"/>
              <a:ext cx="180826" cy="97832"/>
            </a:xfrm>
            <a:custGeom>
              <a:avLst/>
              <a:gdLst>
                <a:gd name="connsiteX0" fmla="*/ 102 w 180826"/>
                <a:gd name="connsiteY0" fmla="*/ 592 h 97832"/>
                <a:gd name="connsiteX1" fmla="*/ 113353 w 180826"/>
                <a:gd name="connsiteY1" fmla="*/ 38343 h 97832"/>
                <a:gd name="connsiteX2" fmla="*/ 180465 w 180826"/>
                <a:gd name="connsiteY2" fmla="*/ 97066 h 97832"/>
                <a:gd name="connsiteX3" fmla="*/ 134326 w 180826"/>
                <a:gd name="connsiteY3" fmla="*/ 67704 h 97832"/>
                <a:gd name="connsiteX4" fmla="*/ 102 w 180826"/>
                <a:gd name="connsiteY4" fmla="*/ 592 h 9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826" h="97832">
                  <a:moveTo>
                    <a:pt x="102" y="592"/>
                  </a:moveTo>
                  <a:cubicBezTo>
                    <a:pt x="-3394" y="-4302"/>
                    <a:pt x="83293" y="22264"/>
                    <a:pt x="113353" y="38343"/>
                  </a:cubicBezTo>
                  <a:cubicBezTo>
                    <a:pt x="143414" y="54422"/>
                    <a:pt x="176970" y="92173"/>
                    <a:pt x="180465" y="97066"/>
                  </a:cubicBezTo>
                  <a:cubicBezTo>
                    <a:pt x="183961" y="101960"/>
                    <a:pt x="161590" y="82385"/>
                    <a:pt x="134326" y="67704"/>
                  </a:cubicBezTo>
                  <a:cubicBezTo>
                    <a:pt x="107062" y="53023"/>
                    <a:pt x="3598" y="5486"/>
                    <a:pt x="102" y="59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FC5FFF64-EBCF-F1E8-DDC7-CF67EF28D3C2}"/>
                </a:ext>
              </a:extLst>
            </p:cNvPr>
            <p:cNvSpPr/>
            <p:nvPr/>
          </p:nvSpPr>
          <p:spPr>
            <a:xfrm>
              <a:off x="6088951" y="2549155"/>
              <a:ext cx="93282" cy="140196"/>
            </a:xfrm>
            <a:custGeom>
              <a:avLst/>
              <a:gdLst>
                <a:gd name="connsiteX0" fmla="*/ 13399 w 93282"/>
                <a:gd name="connsiteY0" fmla="*/ 370 h 140196"/>
                <a:gd name="connsiteX1" fmla="*/ 92774 w 93282"/>
                <a:gd name="connsiteY1" fmla="*/ 114670 h 140196"/>
                <a:gd name="connsiteX2" fmla="*/ 48324 w 93282"/>
                <a:gd name="connsiteY2" fmla="*/ 73395 h 140196"/>
                <a:gd name="connsiteX3" fmla="*/ 67374 w 93282"/>
                <a:gd name="connsiteY3" fmla="*/ 140070 h 140196"/>
                <a:gd name="connsiteX4" fmla="*/ 32449 w 93282"/>
                <a:gd name="connsiteY4" fmla="*/ 89270 h 140196"/>
                <a:gd name="connsiteX5" fmla="*/ 699 w 93282"/>
                <a:gd name="connsiteY5" fmla="*/ 57520 h 140196"/>
                <a:gd name="connsiteX6" fmla="*/ 10224 w 93282"/>
                <a:gd name="connsiteY6" fmla="*/ 76570 h 140196"/>
                <a:gd name="connsiteX7" fmla="*/ 13399 w 93282"/>
                <a:gd name="connsiteY7" fmla="*/ 370 h 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282" h="140196">
                  <a:moveTo>
                    <a:pt x="13399" y="370"/>
                  </a:moveTo>
                  <a:cubicBezTo>
                    <a:pt x="27157" y="6720"/>
                    <a:pt x="86953" y="102499"/>
                    <a:pt x="92774" y="114670"/>
                  </a:cubicBezTo>
                  <a:cubicBezTo>
                    <a:pt x="98595" y="126841"/>
                    <a:pt x="52557" y="69162"/>
                    <a:pt x="48324" y="73395"/>
                  </a:cubicBezTo>
                  <a:cubicBezTo>
                    <a:pt x="44091" y="77628"/>
                    <a:pt x="70020" y="137424"/>
                    <a:pt x="67374" y="140070"/>
                  </a:cubicBezTo>
                  <a:cubicBezTo>
                    <a:pt x="64728" y="142716"/>
                    <a:pt x="43562" y="103028"/>
                    <a:pt x="32449" y="89270"/>
                  </a:cubicBezTo>
                  <a:cubicBezTo>
                    <a:pt x="21336" y="75512"/>
                    <a:pt x="699" y="57520"/>
                    <a:pt x="699" y="57520"/>
                  </a:cubicBezTo>
                  <a:cubicBezTo>
                    <a:pt x="-3005" y="55403"/>
                    <a:pt x="9166" y="81861"/>
                    <a:pt x="10224" y="76570"/>
                  </a:cubicBezTo>
                  <a:cubicBezTo>
                    <a:pt x="11282" y="71279"/>
                    <a:pt x="-359" y="-5980"/>
                    <a:pt x="13399" y="37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6F8DD1EE-B149-8288-62F9-36F470BD6CC4}"/>
                </a:ext>
              </a:extLst>
            </p:cNvPr>
            <p:cNvSpPr/>
            <p:nvPr/>
          </p:nvSpPr>
          <p:spPr>
            <a:xfrm>
              <a:off x="6334057" y="2573915"/>
              <a:ext cx="162180" cy="87019"/>
            </a:xfrm>
            <a:custGeom>
              <a:avLst/>
              <a:gdLst>
                <a:gd name="connsiteX0" fmla="*/ 68 w 162180"/>
                <a:gd name="connsiteY0" fmla="*/ 86735 h 87019"/>
                <a:gd name="connsiteX1" fmla="*/ 133418 w 162180"/>
                <a:gd name="connsiteY1" fmla="*/ 1010 h 87019"/>
                <a:gd name="connsiteX2" fmla="*/ 161993 w 162180"/>
                <a:gd name="connsiteY2" fmla="*/ 39110 h 87019"/>
                <a:gd name="connsiteX3" fmla="*/ 127068 w 162180"/>
                <a:gd name="connsiteY3" fmla="*/ 29585 h 87019"/>
                <a:gd name="connsiteX4" fmla="*/ 85793 w 162180"/>
                <a:gd name="connsiteY4" fmla="*/ 51810 h 87019"/>
                <a:gd name="connsiteX5" fmla="*/ 114368 w 162180"/>
                <a:gd name="connsiteY5" fmla="*/ 29585 h 87019"/>
                <a:gd name="connsiteX6" fmla="*/ 68 w 162180"/>
                <a:gd name="connsiteY6" fmla="*/ 86735 h 8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180" h="87019">
                  <a:moveTo>
                    <a:pt x="68" y="86735"/>
                  </a:moveTo>
                  <a:cubicBezTo>
                    <a:pt x="3243" y="81973"/>
                    <a:pt x="106431" y="8947"/>
                    <a:pt x="133418" y="1010"/>
                  </a:cubicBezTo>
                  <a:cubicBezTo>
                    <a:pt x="160405" y="-6927"/>
                    <a:pt x="163051" y="34348"/>
                    <a:pt x="161993" y="39110"/>
                  </a:cubicBezTo>
                  <a:cubicBezTo>
                    <a:pt x="160935" y="43872"/>
                    <a:pt x="139768" y="27468"/>
                    <a:pt x="127068" y="29585"/>
                  </a:cubicBezTo>
                  <a:cubicBezTo>
                    <a:pt x="114368" y="31702"/>
                    <a:pt x="87910" y="51810"/>
                    <a:pt x="85793" y="51810"/>
                  </a:cubicBezTo>
                  <a:cubicBezTo>
                    <a:pt x="83676" y="51810"/>
                    <a:pt x="124422" y="24293"/>
                    <a:pt x="114368" y="29585"/>
                  </a:cubicBezTo>
                  <a:cubicBezTo>
                    <a:pt x="104314" y="34877"/>
                    <a:pt x="-3107" y="91497"/>
                    <a:pt x="68" y="8673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58242834-91C4-75CA-DB80-6E3EC7EFBA35}"/>
                </a:ext>
              </a:extLst>
            </p:cNvPr>
            <p:cNvSpPr/>
            <p:nvPr/>
          </p:nvSpPr>
          <p:spPr>
            <a:xfrm>
              <a:off x="6229146" y="2695572"/>
              <a:ext cx="60853" cy="191798"/>
            </a:xfrm>
            <a:custGeom>
              <a:avLst/>
              <a:gdLst>
                <a:gd name="connsiteX0" fmla="*/ 47829 w 60853"/>
                <a:gd name="connsiteY0" fmla="*/ 3 h 191798"/>
                <a:gd name="connsiteX1" fmla="*/ 60529 w 60853"/>
                <a:gd name="connsiteY1" fmla="*/ 69853 h 191798"/>
                <a:gd name="connsiteX2" fmla="*/ 38304 w 60853"/>
                <a:gd name="connsiteY2" fmla="*/ 107953 h 191798"/>
                <a:gd name="connsiteX3" fmla="*/ 25604 w 60853"/>
                <a:gd name="connsiteY3" fmla="*/ 190503 h 191798"/>
                <a:gd name="connsiteX4" fmla="*/ 25604 w 60853"/>
                <a:gd name="connsiteY4" fmla="*/ 152403 h 191798"/>
                <a:gd name="connsiteX5" fmla="*/ 204 w 60853"/>
                <a:gd name="connsiteY5" fmla="*/ 73028 h 191798"/>
                <a:gd name="connsiteX6" fmla="*/ 47829 w 60853"/>
                <a:gd name="connsiteY6" fmla="*/ 3 h 19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853" h="191798">
                  <a:moveTo>
                    <a:pt x="47829" y="3"/>
                  </a:moveTo>
                  <a:cubicBezTo>
                    <a:pt x="57883" y="-526"/>
                    <a:pt x="62117" y="51861"/>
                    <a:pt x="60529" y="69853"/>
                  </a:cubicBezTo>
                  <a:cubicBezTo>
                    <a:pt x="58942" y="87845"/>
                    <a:pt x="44125" y="87845"/>
                    <a:pt x="38304" y="107953"/>
                  </a:cubicBezTo>
                  <a:cubicBezTo>
                    <a:pt x="32483" y="128061"/>
                    <a:pt x="27721" y="183095"/>
                    <a:pt x="25604" y="190503"/>
                  </a:cubicBezTo>
                  <a:cubicBezTo>
                    <a:pt x="23487" y="197911"/>
                    <a:pt x="29837" y="171982"/>
                    <a:pt x="25604" y="152403"/>
                  </a:cubicBezTo>
                  <a:cubicBezTo>
                    <a:pt x="21371" y="132824"/>
                    <a:pt x="-2442" y="95782"/>
                    <a:pt x="204" y="73028"/>
                  </a:cubicBezTo>
                  <a:cubicBezTo>
                    <a:pt x="2850" y="50274"/>
                    <a:pt x="37775" y="532"/>
                    <a:pt x="47829" y="3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DA96943D-9B17-A42B-784A-27890E88276B}"/>
                </a:ext>
              </a:extLst>
            </p:cNvPr>
            <p:cNvSpPr/>
            <p:nvPr/>
          </p:nvSpPr>
          <p:spPr>
            <a:xfrm>
              <a:off x="6013449" y="2665811"/>
              <a:ext cx="212760" cy="162364"/>
            </a:xfrm>
            <a:custGeom>
              <a:avLst/>
              <a:gdLst>
                <a:gd name="connsiteX0" fmla="*/ 1 w 212760"/>
                <a:gd name="connsiteY0" fmla="*/ 1189 h 162364"/>
                <a:gd name="connsiteX1" fmla="*/ 152401 w 212760"/>
                <a:gd name="connsiteY1" fmla="*/ 42464 h 162364"/>
                <a:gd name="connsiteX2" fmla="*/ 158751 w 212760"/>
                <a:gd name="connsiteY2" fmla="*/ 77389 h 162364"/>
                <a:gd name="connsiteX3" fmla="*/ 212726 w 212760"/>
                <a:gd name="connsiteY3" fmla="*/ 159939 h 162364"/>
                <a:gd name="connsiteX4" fmla="*/ 165101 w 212760"/>
                <a:gd name="connsiteY4" fmla="*/ 134539 h 162364"/>
                <a:gd name="connsiteX5" fmla="*/ 60326 w 212760"/>
                <a:gd name="connsiteY5" fmla="*/ 74214 h 162364"/>
                <a:gd name="connsiteX6" fmla="*/ 149226 w 212760"/>
                <a:gd name="connsiteY6" fmla="*/ 99614 h 162364"/>
                <a:gd name="connsiteX7" fmla="*/ 1 w 212760"/>
                <a:gd name="connsiteY7" fmla="*/ 1189 h 16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760" h="162364">
                  <a:moveTo>
                    <a:pt x="1" y="1189"/>
                  </a:moveTo>
                  <a:cubicBezTo>
                    <a:pt x="530" y="-8336"/>
                    <a:pt x="152401" y="42464"/>
                    <a:pt x="152401" y="42464"/>
                  </a:cubicBezTo>
                  <a:cubicBezTo>
                    <a:pt x="178859" y="55164"/>
                    <a:pt x="148697" y="57810"/>
                    <a:pt x="158751" y="77389"/>
                  </a:cubicBezTo>
                  <a:cubicBezTo>
                    <a:pt x="168805" y="96968"/>
                    <a:pt x="211668" y="150414"/>
                    <a:pt x="212726" y="159939"/>
                  </a:cubicBezTo>
                  <a:cubicBezTo>
                    <a:pt x="213784" y="169464"/>
                    <a:pt x="190501" y="148826"/>
                    <a:pt x="165101" y="134539"/>
                  </a:cubicBezTo>
                  <a:cubicBezTo>
                    <a:pt x="139701" y="120252"/>
                    <a:pt x="62972" y="80035"/>
                    <a:pt x="60326" y="74214"/>
                  </a:cubicBezTo>
                  <a:cubicBezTo>
                    <a:pt x="57680" y="68393"/>
                    <a:pt x="159280" y="112314"/>
                    <a:pt x="149226" y="99614"/>
                  </a:cubicBezTo>
                  <a:cubicBezTo>
                    <a:pt x="139172" y="86914"/>
                    <a:pt x="-528" y="10714"/>
                    <a:pt x="1" y="1189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03DC12EE-F15F-92E5-3AF0-F450186A723B}"/>
                </a:ext>
              </a:extLst>
            </p:cNvPr>
            <p:cNvSpPr/>
            <p:nvPr/>
          </p:nvSpPr>
          <p:spPr>
            <a:xfrm>
              <a:off x="6353159" y="2665938"/>
              <a:ext cx="148354" cy="112350"/>
            </a:xfrm>
            <a:custGeom>
              <a:avLst/>
              <a:gdLst>
                <a:gd name="connsiteX0" fmla="*/ 146066 w 148354"/>
                <a:gd name="connsiteY0" fmla="*/ 1062 h 112350"/>
                <a:gd name="connsiteX1" fmla="*/ 98441 w 148354"/>
                <a:gd name="connsiteY1" fmla="*/ 39162 h 112350"/>
                <a:gd name="connsiteX2" fmla="*/ 92091 w 148354"/>
                <a:gd name="connsiteY2" fmla="*/ 96312 h 112350"/>
                <a:gd name="connsiteX3" fmla="*/ 88916 w 148354"/>
                <a:gd name="connsiteY3" fmla="*/ 39162 h 112350"/>
                <a:gd name="connsiteX4" fmla="*/ 25416 w 148354"/>
                <a:gd name="connsiteY4" fmla="*/ 112187 h 112350"/>
                <a:gd name="connsiteX5" fmla="*/ 15891 w 148354"/>
                <a:gd name="connsiteY5" fmla="*/ 58212 h 112350"/>
                <a:gd name="connsiteX6" fmla="*/ 16 w 148354"/>
                <a:gd name="connsiteY6" fmla="*/ 32812 h 112350"/>
                <a:gd name="connsiteX7" fmla="*/ 19066 w 148354"/>
                <a:gd name="connsiteY7" fmla="*/ 39162 h 112350"/>
                <a:gd name="connsiteX8" fmla="*/ 19066 w 148354"/>
                <a:gd name="connsiteY8" fmla="*/ 13762 h 112350"/>
                <a:gd name="connsiteX9" fmla="*/ 63516 w 148354"/>
                <a:gd name="connsiteY9" fmla="*/ 16937 h 112350"/>
                <a:gd name="connsiteX10" fmla="*/ 15891 w 148354"/>
                <a:gd name="connsiteY10" fmla="*/ 10587 h 112350"/>
                <a:gd name="connsiteX11" fmla="*/ 146066 w 148354"/>
                <a:gd name="connsiteY11" fmla="*/ 1062 h 11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54" h="112350">
                  <a:moveTo>
                    <a:pt x="146066" y="1062"/>
                  </a:moveTo>
                  <a:cubicBezTo>
                    <a:pt x="159824" y="5824"/>
                    <a:pt x="107437" y="23287"/>
                    <a:pt x="98441" y="39162"/>
                  </a:cubicBezTo>
                  <a:cubicBezTo>
                    <a:pt x="89445" y="55037"/>
                    <a:pt x="93678" y="96312"/>
                    <a:pt x="92091" y="96312"/>
                  </a:cubicBezTo>
                  <a:cubicBezTo>
                    <a:pt x="90504" y="96312"/>
                    <a:pt x="100029" y="36516"/>
                    <a:pt x="88916" y="39162"/>
                  </a:cubicBezTo>
                  <a:cubicBezTo>
                    <a:pt x="77803" y="41808"/>
                    <a:pt x="37587" y="109012"/>
                    <a:pt x="25416" y="112187"/>
                  </a:cubicBezTo>
                  <a:cubicBezTo>
                    <a:pt x="13245" y="115362"/>
                    <a:pt x="20124" y="71441"/>
                    <a:pt x="15891" y="58212"/>
                  </a:cubicBezTo>
                  <a:cubicBezTo>
                    <a:pt x="11658" y="44983"/>
                    <a:pt x="-513" y="35987"/>
                    <a:pt x="16" y="32812"/>
                  </a:cubicBezTo>
                  <a:cubicBezTo>
                    <a:pt x="545" y="29637"/>
                    <a:pt x="15891" y="42337"/>
                    <a:pt x="19066" y="39162"/>
                  </a:cubicBezTo>
                  <a:cubicBezTo>
                    <a:pt x="22241" y="35987"/>
                    <a:pt x="11658" y="17466"/>
                    <a:pt x="19066" y="13762"/>
                  </a:cubicBezTo>
                  <a:cubicBezTo>
                    <a:pt x="26474" y="10058"/>
                    <a:pt x="64045" y="17466"/>
                    <a:pt x="63516" y="16937"/>
                  </a:cubicBezTo>
                  <a:cubicBezTo>
                    <a:pt x="62987" y="16408"/>
                    <a:pt x="6366" y="12175"/>
                    <a:pt x="15891" y="10587"/>
                  </a:cubicBezTo>
                  <a:cubicBezTo>
                    <a:pt x="25416" y="9000"/>
                    <a:pt x="132308" y="-3700"/>
                    <a:pt x="146066" y="1062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4B1B1710-6DCF-BC36-FABD-E1018C72B334}"/>
                </a:ext>
              </a:extLst>
            </p:cNvPr>
            <p:cNvSpPr/>
            <p:nvPr/>
          </p:nvSpPr>
          <p:spPr>
            <a:xfrm>
              <a:off x="5616276" y="1673174"/>
              <a:ext cx="363179" cy="98824"/>
            </a:xfrm>
            <a:custGeom>
              <a:avLst/>
              <a:gdLst>
                <a:gd name="connsiteX0" fmla="*/ 299 w 363179"/>
                <a:gd name="connsiteY0" fmla="*/ 51 h 98824"/>
                <a:gd name="connsiteX1" fmla="*/ 257474 w 363179"/>
                <a:gd name="connsiteY1" fmla="*/ 73076 h 98824"/>
                <a:gd name="connsiteX2" fmla="*/ 222549 w 363179"/>
                <a:gd name="connsiteY2" fmla="*/ 69901 h 98824"/>
                <a:gd name="connsiteX3" fmla="*/ 362249 w 363179"/>
                <a:gd name="connsiteY3" fmla="*/ 98476 h 98824"/>
                <a:gd name="connsiteX4" fmla="*/ 279699 w 363179"/>
                <a:gd name="connsiteY4" fmla="*/ 85776 h 98824"/>
                <a:gd name="connsiteX5" fmla="*/ 206674 w 363179"/>
                <a:gd name="connsiteY5" fmla="*/ 85776 h 98824"/>
                <a:gd name="connsiteX6" fmla="*/ 299 w 363179"/>
                <a:gd name="connsiteY6" fmla="*/ 51 h 98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179" h="98824">
                  <a:moveTo>
                    <a:pt x="299" y="51"/>
                  </a:moveTo>
                  <a:cubicBezTo>
                    <a:pt x="8766" y="-2066"/>
                    <a:pt x="220432" y="61434"/>
                    <a:pt x="257474" y="73076"/>
                  </a:cubicBezTo>
                  <a:cubicBezTo>
                    <a:pt x="294516" y="84718"/>
                    <a:pt x="205087" y="65668"/>
                    <a:pt x="222549" y="69901"/>
                  </a:cubicBezTo>
                  <a:cubicBezTo>
                    <a:pt x="240011" y="74134"/>
                    <a:pt x="352724" y="95830"/>
                    <a:pt x="362249" y="98476"/>
                  </a:cubicBezTo>
                  <a:cubicBezTo>
                    <a:pt x="371774" y="101122"/>
                    <a:pt x="305628" y="87893"/>
                    <a:pt x="279699" y="85776"/>
                  </a:cubicBezTo>
                  <a:cubicBezTo>
                    <a:pt x="253770" y="83659"/>
                    <a:pt x="247949" y="97947"/>
                    <a:pt x="206674" y="85776"/>
                  </a:cubicBezTo>
                  <a:cubicBezTo>
                    <a:pt x="165399" y="73605"/>
                    <a:pt x="-8168" y="2168"/>
                    <a:pt x="299" y="5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71AEF66B-7F9D-D5D7-D15F-13A7934936B5}"/>
                </a:ext>
              </a:extLst>
            </p:cNvPr>
            <p:cNvSpPr/>
            <p:nvPr/>
          </p:nvSpPr>
          <p:spPr>
            <a:xfrm>
              <a:off x="5552919" y="1764802"/>
              <a:ext cx="430122" cy="112928"/>
            </a:xfrm>
            <a:custGeom>
              <a:avLst/>
              <a:gdLst>
                <a:gd name="connsiteX0" fmla="*/ 156 w 430122"/>
                <a:gd name="connsiteY0" fmla="*/ 54473 h 112928"/>
                <a:gd name="connsiteX1" fmla="*/ 174781 w 430122"/>
                <a:gd name="connsiteY1" fmla="*/ 38598 h 112928"/>
                <a:gd name="connsiteX2" fmla="*/ 295431 w 430122"/>
                <a:gd name="connsiteY2" fmla="*/ 79873 h 112928"/>
                <a:gd name="connsiteX3" fmla="*/ 276381 w 430122"/>
                <a:gd name="connsiteY3" fmla="*/ 63998 h 112928"/>
                <a:gd name="connsiteX4" fmla="*/ 387506 w 430122"/>
                <a:gd name="connsiteY4" fmla="*/ 111623 h 112928"/>
                <a:gd name="connsiteX5" fmla="*/ 371631 w 430122"/>
                <a:gd name="connsiteY5" fmla="*/ 98923 h 112928"/>
                <a:gd name="connsiteX6" fmla="*/ 428781 w 430122"/>
                <a:gd name="connsiteY6" fmla="*/ 92573 h 112928"/>
                <a:gd name="connsiteX7" fmla="*/ 304956 w 430122"/>
                <a:gd name="connsiteY7" fmla="*/ 63998 h 112928"/>
                <a:gd name="connsiteX8" fmla="*/ 149381 w 430122"/>
                <a:gd name="connsiteY8" fmla="*/ 498 h 112928"/>
                <a:gd name="connsiteX9" fmla="*/ 206531 w 430122"/>
                <a:gd name="connsiteY9" fmla="*/ 35423 h 112928"/>
                <a:gd name="connsiteX10" fmla="*/ 156 w 430122"/>
                <a:gd name="connsiteY10" fmla="*/ 54473 h 11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0122" h="112928">
                  <a:moveTo>
                    <a:pt x="156" y="54473"/>
                  </a:moveTo>
                  <a:cubicBezTo>
                    <a:pt x="-5136" y="55002"/>
                    <a:pt x="125569" y="34365"/>
                    <a:pt x="174781" y="38598"/>
                  </a:cubicBezTo>
                  <a:cubicBezTo>
                    <a:pt x="223994" y="42831"/>
                    <a:pt x="278498" y="75640"/>
                    <a:pt x="295431" y="79873"/>
                  </a:cubicBezTo>
                  <a:cubicBezTo>
                    <a:pt x="312364" y="84106"/>
                    <a:pt x="261035" y="58706"/>
                    <a:pt x="276381" y="63998"/>
                  </a:cubicBezTo>
                  <a:cubicBezTo>
                    <a:pt x="291727" y="69290"/>
                    <a:pt x="387506" y="111623"/>
                    <a:pt x="387506" y="111623"/>
                  </a:cubicBezTo>
                  <a:cubicBezTo>
                    <a:pt x="403381" y="117444"/>
                    <a:pt x="364752" y="102098"/>
                    <a:pt x="371631" y="98923"/>
                  </a:cubicBezTo>
                  <a:cubicBezTo>
                    <a:pt x="378510" y="95748"/>
                    <a:pt x="439893" y="98394"/>
                    <a:pt x="428781" y="92573"/>
                  </a:cubicBezTo>
                  <a:cubicBezTo>
                    <a:pt x="417669" y="86752"/>
                    <a:pt x="351523" y="79344"/>
                    <a:pt x="304956" y="63998"/>
                  </a:cubicBezTo>
                  <a:cubicBezTo>
                    <a:pt x="258389" y="48652"/>
                    <a:pt x="165785" y="5261"/>
                    <a:pt x="149381" y="498"/>
                  </a:cubicBezTo>
                  <a:cubicBezTo>
                    <a:pt x="132977" y="-4265"/>
                    <a:pt x="228227" y="26427"/>
                    <a:pt x="206531" y="35423"/>
                  </a:cubicBezTo>
                  <a:cubicBezTo>
                    <a:pt x="184835" y="44419"/>
                    <a:pt x="5448" y="53944"/>
                    <a:pt x="156" y="5447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B9E78D4C-DAA2-2EFC-9B4D-DF2333D0385A}"/>
                </a:ext>
              </a:extLst>
            </p:cNvPr>
            <p:cNvSpPr/>
            <p:nvPr/>
          </p:nvSpPr>
          <p:spPr>
            <a:xfrm>
              <a:off x="6489700" y="1777556"/>
              <a:ext cx="438393" cy="76644"/>
            </a:xfrm>
            <a:custGeom>
              <a:avLst/>
              <a:gdLst>
                <a:gd name="connsiteX0" fmla="*/ 0 w 438393"/>
                <a:gd name="connsiteY0" fmla="*/ 76644 h 76644"/>
                <a:gd name="connsiteX1" fmla="*/ 190500 w 438393"/>
                <a:gd name="connsiteY1" fmla="*/ 57594 h 76644"/>
                <a:gd name="connsiteX2" fmla="*/ 149225 w 438393"/>
                <a:gd name="connsiteY2" fmla="*/ 60769 h 76644"/>
                <a:gd name="connsiteX3" fmla="*/ 330200 w 438393"/>
                <a:gd name="connsiteY3" fmla="*/ 6794 h 76644"/>
                <a:gd name="connsiteX4" fmla="*/ 269875 w 438393"/>
                <a:gd name="connsiteY4" fmla="*/ 444 h 76644"/>
                <a:gd name="connsiteX5" fmla="*/ 438150 w 438393"/>
                <a:gd name="connsiteY5" fmla="*/ 3619 h 76644"/>
                <a:gd name="connsiteX6" fmla="*/ 304800 w 438393"/>
                <a:gd name="connsiteY6" fmla="*/ 6794 h 76644"/>
                <a:gd name="connsiteX7" fmla="*/ 203200 w 438393"/>
                <a:gd name="connsiteY7" fmla="*/ 32194 h 76644"/>
                <a:gd name="connsiteX8" fmla="*/ 0 w 438393"/>
                <a:gd name="connsiteY8" fmla="*/ 76644 h 7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393" h="76644">
                  <a:moveTo>
                    <a:pt x="0" y="76644"/>
                  </a:moveTo>
                  <a:lnTo>
                    <a:pt x="190500" y="57594"/>
                  </a:lnTo>
                  <a:cubicBezTo>
                    <a:pt x="215371" y="54948"/>
                    <a:pt x="125942" y="69236"/>
                    <a:pt x="149225" y="60769"/>
                  </a:cubicBezTo>
                  <a:cubicBezTo>
                    <a:pt x="172508" y="52302"/>
                    <a:pt x="310092" y="16848"/>
                    <a:pt x="330200" y="6794"/>
                  </a:cubicBezTo>
                  <a:cubicBezTo>
                    <a:pt x="350308" y="-3260"/>
                    <a:pt x="251883" y="973"/>
                    <a:pt x="269875" y="444"/>
                  </a:cubicBezTo>
                  <a:cubicBezTo>
                    <a:pt x="287867" y="-85"/>
                    <a:pt x="432329" y="2561"/>
                    <a:pt x="438150" y="3619"/>
                  </a:cubicBezTo>
                  <a:cubicBezTo>
                    <a:pt x="443971" y="4677"/>
                    <a:pt x="343958" y="2031"/>
                    <a:pt x="304800" y="6794"/>
                  </a:cubicBezTo>
                  <a:cubicBezTo>
                    <a:pt x="265642" y="11556"/>
                    <a:pt x="203200" y="32194"/>
                    <a:pt x="203200" y="32194"/>
                  </a:cubicBezTo>
                  <a:lnTo>
                    <a:pt x="0" y="76644"/>
                  </a:ln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3E890E65-73D6-B2EE-3231-C6767AF43613}"/>
                </a:ext>
              </a:extLst>
            </p:cNvPr>
            <p:cNvSpPr/>
            <p:nvPr/>
          </p:nvSpPr>
          <p:spPr>
            <a:xfrm>
              <a:off x="6479900" y="1688983"/>
              <a:ext cx="444793" cy="86188"/>
            </a:xfrm>
            <a:custGeom>
              <a:avLst/>
              <a:gdLst>
                <a:gd name="connsiteX0" fmla="*/ 275 w 444793"/>
                <a:gd name="connsiteY0" fmla="*/ 85842 h 86188"/>
                <a:gd name="connsiteX1" fmla="*/ 228875 w 444793"/>
                <a:gd name="connsiteY1" fmla="*/ 28692 h 86188"/>
                <a:gd name="connsiteX2" fmla="*/ 359050 w 444793"/>
                <a:gd name="connsiteY2" fmla="*/ 25517 h 86188"/>
                <a:gd name="connsiteX3" fmla="*/ 292375 w 444793"/>
                <a:gd name="connsiteY3" fmla="*/ 9642 h 86188"/>
                <a:gd name="connsiteX4" fmla="*/ 444775 w 444793"/>
                <a:gd name="connsiteY4" fmla="*/ 117 h 86188"/>
                <a:gd name="connsiteX5" fmla="*/ 301900 w 444793"/>
                <a:gd name="connsiteY5" fmla="*/ 15992 h 86188"/>
                <a:gd name="connsiteX6" fmla="*/ 184425 w 444793"/>
                <a:gd name="connsiteY6" fmla="*/ 50917 h 86188"/>
                <a:gd name="connsiteX7" fmla="*/ 275 w 444793"/>
                <a:gd name="connsiteY7" fmla="*/ 85842 h 86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793" h="86188">
                  <a:moveTo>
                    <a:pt x="275" y="85842"/>
                  </a:moveTo>
                  <a:cubicBezTo>
                    <a:pt x="7683" y="82138"/>
                    <a:pt x="169079" y="38746"/>
                    <a:pt x="228875" y="28692"/>
                  </a:cubicBezTo>
                  <a:cubicBezTo>
                    <a:pt x="288671" y="18638"/>
                    <a:pt x="348467" y="28692"/>
                    <a:pt x="359050" y="25517"/>
                  </a:cubicBezTo>
                  <a:cubicBezTo>
                    <a:pt x="369633" y="22342"/>
                    <a:pt x="278088" y="13875"/>
                    <a:pt x="292375" y="9642"/>
                  </a:cubicBezTo>
                  <a:cubicBezTo>
                    <a:pt x="306662" y="5409"/>
                    <a:pt x="443187" y="-941"/>
                    <a:pt x="444775" y="117"/>
                  </a:cubicBezTo>
                  <a:cubicBezTo>
                    <a:pt x="446363" y="1175"/>
                    <a:pt x="345292" y="7525"/>
                    <a:pt x="301900" y="15992"/>
                  </a:cubicBezTo>
                  <a:cubicBezTo>
                    <a:pt x="258508" y="24459"/>
                    <a:pt x="232050" y="39275"/>
                    <a:pt x="184425" y="50917"/>
                  </a:cubicBezTo>
                  <a:cubicBezTo>
                    <a:pt x="136800" y="62559"/>
                    <a:pt x="-7133" y="89546"/>
                    <a:pt x="275" y="8584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E5A665D4-4F01-EBA8-BFDA-BADECF166E8E}"/>
                </a:ext>
              </a:extLst>
            </p:cNvPr>
            <p:cNvSpPr/>
            <p:nvPr/>
          </p:nvSpPr>
          <p:spPr>
            <a:xfrm>
              <a:off x="5545987" y="2103150"/>
              <a:ext cx="484256" cy="73347"/>
            </a:xfrm>
            <a:custGeom>
              <a:avLst/>
              <a:gdLst>
                <a:gd name="connsiteX0" fmla="*/ 738 w 484256"/>
                <a:gd name="connsiteY0" fmla="*/ 1875 h 73347"/>
                <a:gd name="connsiteX1" fmla="*/ 311888 w 484256"/>
                <a:gd name="connsiteY1" fmla="*/ 11400 h 73347"/>
                <a:gd name="connsiteX2" fmla="*/ 207113 w 484256"/>
                <a:gd name="connsiteY2" fmla="*/ 8225 h 73347"/>
                <a:gd name="connsiteX3" fmla="*/ 476988 w 484256"/>
                <a:gd name="connsiteY3" fmla="*/ 1875 h 73347"/>
                <a:gd name="connsiteX4" fmla="*/ 388088 w 484256"/>
                <a:gd name="connsiteY4" fmla="*/ 17750 h 73347"/>
                <a:gd name="connsiteX5" fmla="*/ 184888 w 484256"/>
                <a:gd name="connsiteY5" fmla="*/ 71725 h 73347"/>
                <a:gd name="connsiteX6" fmla="*/ 222988 w 484256"/>
                <a:gd name="connsiteY6" fmla="*/ 55850 h 73347"/>
                <a:gd name="connsiteX7" fmla="*/ 738 w 484256"/>
                <a:gd name="connsiteY7" fmla="*/ 1875 h 7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4256" h="73347">
                  <a:moveTo>
                    <a:pt x="738" y="1875"/>
                  </a:moveTo>
                  <a:cubicBezTo>
                    <a:pt x="15555" y="-5533"/>
                    <a:pt x="311888" y="11400"/>
                    <a:pt x="311888" y="11400"/>
                  </a:cubicBezTo>
                  <a:cubicBezTo>
                    <a:pt x="346284" y="12458"/>
                    <a:pt x="179596" y="9812"/>
                    <a:pt x="207113" y="8225"/>
                  </a:cubicBezTo>
                  <a:cubicBezTo>
                    <a:pt x="234630" y="6638"/>
                    <a:pt x="446826" y="288"/>
                    <a:pt x="476988" y="1875"/>
                  </a:cubicBezTo>
                  <a:cubicBezTo>
                    <a:pt x="507150" y="3462"/>
                    <a:pt x="436771" y="6108"/>
                    <a:pt x="388088" y="17750"/>
                  </a:cubicBezTo>
                  <a:cubicBezTo>
                    <a:pt x="339405" y="29392"/>
                    <a:pt x="212405" y="65375"/>
                    <a:pt x="184888" y="71725"/>
                  </a:cubicBezTo>
                  <a:cubicBezTo>
                    <a:pt x="157371" y="78075"/>
                    <a:pt x="247330" y="64317"/>
                    <a:pt x="222988" y="55850"/>
                  </a:cubicBezTo>
                  <a:cubicBezTo>
                    <a:pt x="198646" y="47383"/>
                    <a:pt x="-14079" y="9283"/>
                    <a:pt x="738" y="1875"/>
                  </a:cubicBezTo>
                  <a:close/>
                </a:path>
              </a:pathLst>
            </a:custGeom>
            <a:solidFill>
              <a:srgbClr val="FF8AD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CF18A681-2E4E-6EB4-C8BF-60B778097D37}"/>
                </a:ext>
              </a:extLst>
            </p:cNvPr>
            <p:cNvSpPr/>
            <p:nvPr/>
          </p:nvSpPr>
          <p:spPr>
            <a:xfrm>
              <a:off x="6479574" y="2068939"/>
              <a:ext cx="518732" cy="99676"/>
            </a:xfrm>
            <a:custGeom>
              <a:avLst/>
              <a:gdLst>
                <a:gd name="connsiteX0" fmla="*/ 601 w 518732"/>
                <a:gd name="connsiteY0" fmla="*/ 26561 h 99676"/>
                <a:gd name="connsiteX1" fmla="*/ 187926 w 518732"/>
                <a:gd name="connsiteY1" fmla="*/ 1161 h 99676"/>
                <a:gd name="connsiteX2" fmla="*/ 397476 w 518732"/>
                <a:gd name="connsiteY2" fmla="*/ 20211 h 99676"/>
                <a:gd name="connsiteX3" fmla="*/ 305401 w 518732"/>
                <a:gd name="connsiteY3" fmla="*/ 1161 h 99676"/>
                <a:gd name="connsiteX4" fmla="*/ 514951 w 518732"/>
                <a:gd name="connsiteY4" fmla="*/ 61486 h 99676"/>
                <a:gd name="connsiteX5" fmla="*/ 422876 w 518732"/>
                <a:gd name="connsiteY5" fmla="*/ 61486 h 99676"/>
                <a:gd name="connsiteX6" fmla="*/ 206976 w 518732"/>
                <a:gd name="connsiteY6" fmla="*/ 99586 h 99676"/>
                <a:gd name="connsiteX7" fmla="*/ 353026 w 518732"/>
                <a:gd name="connsiteY7" fmla="*/ 71011 h 99676"/>
                <a:gd name="connsiteX8" fmla="*/ 251426 w 518732"/>
                <a:gd name="connsiteY8" fmla="*/ 36086 h 99676"/>
                <a:gd name="connsiteX9" fmla="*/ 601 w 518732"/>
                <a:gd name="connsiteY9" fmla="*/ 26561 h 9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732" h="99676">
                  <a:moveTo>
                    <a:pt x="601" y="26561"/>
                  </a:moveTo>
                  <a:cubicBezTo>
                    <a:pt x="-9982" y="20740"/>
                    <a:pt x="121780" y="2219"/>
                    <a:pt x="187926" y="1161"/>
                  </a:cubicBezTo>
                  <a:cubicBezTo>
                    <a:pt x="254072" y="103"/>
                    <a:pt x="377897" y="20211"/>
                    <a:pt x="397476" y="20211"/>
                  </a:cubicBezTo>
                  <a:cubicBezTo>
                    <a:pt x="417055" y="20211"/>
                    <a:pt x="285822" y="-5718"/>
                    <a:pt x="305401" y="1161"/>
                  </a:cubicBezTo>
                  <a:cubicBezTo>
                    <a:pt x="324980" y="8040"/>
                    <a:pt x="495372" y="51432"/>
                    <a:pt x="514951" y="61486"/>
                  </a:cubicBezTo>
                  <a:cubicBezTo>
                    <a:pt x="534530" y="71540"/>
                    <a:pt x="474205" y="55136"/>
                    <a:pt x="422876" y="61486"/>
                  </a:cubicBezTo>
                  <a:cubicBezTo>
                    <a:pt x="371547" y="67836"/>
                    <a:pt x="218618" y="97999"/>
                    <a:pt x="206976" y="99586"/>
                  </a:cubicBezTo>
                  <a:cubicBezTo>
                    <a:pt x="195334" y="101173"/>
                    <a:pt x="345618" y="81594"/>
                    <a:pt x="353026" y="71011"/>
                  </a:cubicBezTo>
                  <a:cubicBezTo>
                    <a:pt x="360434" y="60428"/>
                    <a:pt x="303814" y="42965"/>
                    <a:pt x="251426" y="36086"/>
                  </a:cubicBezTo>
                  <a:cubicBezTo>
                    <a:pt x="199039" y="29207"/>
                    <a:pt x="11184" y="32382"/>
                    <a:pt x="601" y="26561"/>
                  </a:cubicBezTo>
                  <a:close/>
                </a:path>
              </a:pathLst>
            </a:custGeom>
            <a:solidFill>
              <a:srgbClr val="FF8AD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0B666CDA-0B31-E913-75FA-41E36BC30EED}"/>
                </a:ext>
              </a:extLst>
            </p:cNvPr>
            <p:cNvSpPr/>
            <p:nvPr/>
          </p:nvSpPr>
          <p:spPr>
            <a:xfrm>
              <a:off x="5937423" y="2222313"/>
              <a:ext cx="222183" cy="260957"/>
            </a:xfrm>
            <a:custGeom>
              <a:avLst/>
              <a:gdLst>
                <a:gd name="connsiteX0" fmla="*/ 222077 w 222183"/>
                <a:gd name="connsiteY0" fmla="*/ 25587 h 260957"/>
                <a:gd name="connsiteX1" fmla="*/ 120477 w 222183"/>
                <a:gd name="connsiteY1" fmla="*/ 101787 h 260957"/>
                <a:gd name="connsiteX2" fmla="*/ 6177 w 222183"/>
                <a:gd name="connsiteY2" fmla="*/ 257362 h 260957"/>
                <a:gd name="connsiteX3" fmla="*/ 22052 w 222183"/>
                <a:gd name="connsiteY3" fmla="*/ 197037 h 260957"/>
                <a:gd name="connsiteX4" fmla="*/ 79202 w 222183"/>
                <a:gd name="connsiteY4" fmla="*/ 38287 h 260957"/>
                <a:gd name="connsiteX5" fmla="*/ 79202 w 222183"/>
                <a:gd name="connsiteY5" fmla="*/ 117662 h 260957"/>
                <a:gd name="connsiteX6" fmla="*/ 117302 w 222183"/>
                <a:gd name="connsiteY6" fmla="*/ 187 h 260957"/>
                <a:gd name="connsiteX7" fmla="*/ 101427 w 222183"/>
                <a:gd name="connsiteY7" fmla="*/ 89087 h 260957"/>
                <a:gd name="connsiteX8" fmla="*/ 222077 w 222183"/>
                <a:gd name="connsiteY8" fmla="*/ 25587 h 26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83" h="260957">
                  <a:moveTo>
                    <a:pt x="222077" y="25587"/>
                  </a:moveTo>
                  <a:cubicBezTo>
                    <a:pt x="225252" y="27704"/>
                    <a:pt x="156460" y="63158"/>
                    <a:pt x="120477" y="101787"/>
                  </a:cubicBezTo>
                  <a:cubicBezTo>
                    <a:pt x="84494" y="140416"/>
                    <a:pt x="22581" y="241487"/>
                    <a:pt x="6177" y="257362"/>
                  </a:cubicBezTo>
                  <a:cubicBezTo>
                    <a:pt x="-10227" y="273237"/>
                    <a:pt x="9881" y="233549"/>
                    <a:pt x="22052" y="197037"/>
                  </a:cubicBezTo>
                  <a:cubicBezTo>
                    <a:pt x="34223" y="160525"/>
                    <a:pt x="69677" y="51516"/>
                    <a:pt x="79202" y="38287"/>
                  </a:cubicBezTo>
                  <a:cubicBezTo>
                    <a:pt x="88727" y="25058"/>
                    <a:pt x="72852" y="124012"/>
                    <a:pt x="79202" y="117662"/>
                  </a:cubicBezTo>
                  <a:cubicBezTo>
                    <a:pt x="85552" y="111312"/>
                    <a:pt x="113598" y="4949"/>
                    <a:pt x="117302" y="187"/>
                  </a:cubicBezTo>
                  <a:cubicBezTo>
                    <a:pt x="121006" y="-4575"/>
                    <a:pt x="90315" y="82737"/>
                    <a:pt x="101427" y="89087"/>
                  </a:cubicBezTo>
                  <a:cubicBezTo>
                    <a:pt x="112539" y="95437"/>
                    <a:pt x="218902" y="23470"/>
                    <a:pt x="222077" y="25587"/>
                  </a:cubicBezTo>
                  <a:close/>
                </a:path>
              </a:pathLst>
            </a:custGeom>
            <a:solidFill>
              <a:srgbClr val="FF8AD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292834C7-9B65-5ED1-7AF2-6AA03A88444E}"/>
                </a:ext>
              </a:extLst>
            </p:cNvPr>
            <p:cNvSpPr/>
            <p:nvPr/>
          </p:nvSpPr>
          <p:spPr>
            <a:xfrm>
              <a:off x="6420853" y="2175968"/>
              <a:ext cx="203567" cy="428769"/>
            </a:xfrm>
            <a:custGeom>
              <a:avLst/>
              <a:gdLst>
                <a:gd name="connsiteX0" fmla="*/ 65672 w 203567"/>
                <a:gd name="connsiteY0" fmla="*/ 2082 h 428769"/>
                <a:gd name="connsiteX1" fmla="*/ 84722 w 203567"/>
                <a:gd name="connsiteY1" fmla="*/ 110032 h 428769"/>
                <a:gd name="connsiteX2" fmla="*/ 192672 w 203567"/>
                <a:gd name="connsiteY2" fmla="*/ 335457 h 428769"/>
                <a:gd name="connsiteX3" fmla="*/ 97422 w 203567"/>
                <a:gd name="connsiteY3" fmla="*/ 224332 h 428769"/>
                <a:gd name="connsiteX4" fmla="*/ 202197 w 203567"/>
                <a:gd name="connsiteY4" fmla="*/ 427532 h 428769"/>
                <a:gd name="connsiteX5" fmla="*/ 5347 w 203567"/>
                <a:gd name="connsiteY5" fmla="*/ 110032 h 428769"/>
                <a:gd name="connsiteX6" fmla="*/ 56147 w 203567"/>
                <a:gd name="connsiteY6" fmla="*/ 198932 h 428769"/>
                <a:gd name="connsiteX7" fmla="*/ 65672 w 203567"/>
                <a:gd name="connsiteY7" fmla="*/ 2082 h 42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567" h="428769">
                  <a:moveTo>
                    <a:pt x="65672" y="2082"/>
                  </a:moveTo>
                  <a:cubicBezTo>
                    <a:pt x="70435" y="-12735"/>
                    <a:pt x="63555" y="54470"/>
                    <a:pt x="84722" y="110032"/>
                  </a:cubicBezTo>
                  <a:cubicBezTo>
                    <a:pt x="105889" y="165595"/>
                    <a:pt x="190555" y="316407"/>
                    <a:pt x="192672" y="335457"/>
                  </a:cubicBezTo>
                  <a:cubicBezTo>
                    <a:pt x="194789" y="354507"/>
                    <a:pt x="95835" y="208986"/>
                    <a:pt x="97422" y="224332"/>
                  </a:cubicBezTo>
                  <a:cubicBezTo>
                    <a:pt x="99010" y="239678"/>
                    <a:pt x="217543" y="446582"/>
                    <a:pt x="202197" y="427532"/>
                  </a:cubicBezTo>
                  <a:cubicBezTo>
                    <a:pt x="186851" y="408482"/>
                    <a:pt x="29689" y="148132"/>
                    <a:pt x="5347" y="110032"/>
                  </a:cubicBezTo>
                  <a:cubicBezTo>
                    <a:pt x="-18995" y="71932"/>
                    <a:pt x="47151" y="211632"/>
                    <a:pt x="56147" y="198932"/>
                  </a:cubicBezTo>
                  <a:cubicBezTo>
                    <a:pt x="65143" y="186232"/>
                    <a:pt x="60909" y="16899"/>
                    <a:pt x="65672" y="2082"/>
                  </a:cubicBezTo>
                  <a:close/>
                </a:path>
              </a:pathLst>
            </a:custGeom>
            <a:solidFill>
              <a:srgbClr val="FF8AD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74FFF184-C46C-D9F7-AD1E-724CCDBC501A}"/>
                </a:ext>
              </a:extLst>
            </p:cNvPr>
            <p:cNvSpPr/>
            <p:nvPr/>
          </p:nvSpPr>
          <p:spPr>
            <a:xfrm>
              <a:off x="5791764" y="2466213"/>
              <a:ext cx="134586" cy="593489"/>
            </a:xfrm>
            <a:custGeom>
              <a:avLst/>
              <a:gdLst>
                <a:gd name="connsiteX0" fmla="*/ 132786 w 134586"/>
                <a:gd name="connsiteY0" fmla="*/ 762 h 593489"/>
                <a:gd name="connsiteX1" fmla="*/ 75636 w 134586"/>
                <a:gd name="connsiteY1" fmla="*/ 194437 h 593489"/>
                <a:gd name="connsiteX2" fmla="*/ 34361 w 134586"/>
                <a:gd name="connsiteY2" fmla="*/ 486537 h 593489"/>
                <a:gd name="connsiteX3" fmla="*/ 40711 w 134586"/>
                <a:gd name="connsiteY3" fmla="*/ 330962 h 593489"/>
                <a:gd name="connsiteX4" fmla="*/ 21661 w 134586"/>
                <a:gd name="connsiteY4" fmla="*/ 591312 h 593489"/>
                <a:gd name="connsiteX5" fmla="*/ 43886 w 134586"/>
                <a:gd name="connsiteY5" fmla="*/ 156337 h 593489"/>
                <a:gd name="connsiteX6" fmla="*/ 2611 w 134586"/>
                <a:gd name="connsiteY6" fmla="*/ 264287 h 593489"/>
                <a:gd name="connsiteX7" fmla="*/ 132786 w 134586"/>
                <a:gd name="connsiteY7" fmla="*/ 762 h 59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586" h="593489">
                  <a:moveTo>
                    <a:pt x="132786" y="762"/>
                  </a:moveTo>
                  <a:cubicBezTo>
                    <a:pt x="144957" y="-10880"/>
                    <a:pt x="92040" y="113475"/>
                    <a:pt x="75636" y="194437"/>
                  </a:cubicBezTo>
                  <a:cubicBezTo>
                    <a:pt x="59232" y="275399"/>
                    <a:pt x="40182" y="463783"/>
                    <a:pt x="34361" y="486537"/>
                  </a:cubicBezTo>
                  <a:cubicBezTo>
                    <a:pt x="28540" y="509291"/>
                    <a:pt x="42828" y="313500"/>
                    <a:pt x="40711" y="330962"/>
                  </a:cubicBezTo>
                  <a:cubicBezTo>
                    <a:pt x="38594" y="348424"/>
                    <a:pt x="21132" y="620416"/>
                    <a:pt x="21661" y="591312"/>
                  </a:cubicBezTo>
                  <a:cubicBezTo>
                    <a:pt x="22190" y="562208"/>
                    <a:pt x="47061" y="210841"/>
                    <a:pt x="43886" y="156337"/>
                  </a:cubicBezTo>
                  <a:cubicBezTo>
                    <a:pt x="40711" y="101833"/>
                    <a:pt x="-12206" y="284395"/>
                    <a:pt x="2611" y="264287"/>
                  </a:cubicBezTo>
                  <a:cubicBezTo>
                    <a:pt x="17428" y="244179"/>
                    <a:pt x="120615" y="12404"/>
                    <a:pt x="132786" y="762"/>
                  </a:cubicBezTo>
                  <a:close/>
                </a:path>
              </a:pathLst>
            </a:custGeom>
            <a:solidFill>
              <a:srgbClr val="FF8AD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3189B051-BE20-56AA-DA85-CC4ECBD47710}"/>
                </a:ext>
              </a:extLst>
            </p:cNvPr>
            <p:cNvSpPr/>
            <p:nvPr/>
          </p:nvSpPr>
          <p:spPr>
            <a:xfrm>
              <a:off x="6216636" y="3538183"/>
              <a:ext cx="436229" cy="411593"/>
            </a:xfrm>
            <a:custGeom>
              <a:avLst/>
              <a:gdLst>
                <a:gd name="connsiteX0" fmla="*/ 14 w 436229"/>
                <a:gd name="connsiteY0" fmla="*/ 411517 h 411593"/>
                <a:gd name="connsiteX1" fmla="*/ 260364 w 436229"/>
                <a:gd name="connsiteY1" fmla="*/ 303567 h 411593"/>
                <a:gd name="connsiteX2" fmla="*/ 434989 w 436229"/>
                <a:gd name="connsiteY2" fmla="*/ 1942 h 411593"/>
                <a:gd name="connsiteX3" fmla="*/ 330214 w 436229"/>
                <a:gd name="connsiteY3" fmla="*/ 182917 h 411593"/>
                <a:gd name="connsiteX4" fmla="*/ 174639 w 436229"/>
                <a:gd name="connsiteY4" fmla="*/ 360717 h 411593"/>
                <a:gd name="connsiteX5" fmla="*/ 247664 w 436229"/>
                <a:gd name="connsiteY5" fmla="*/ 290867 h 411593"/>
                <a:gd name="connsiteX6" fmla="*/ 14 w 436229"/>
                <a:gd name="connsiteY6" fmla="*/ 411517 h 41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6229" h="411593">
                  <a:moveTo>
                    <a:pt x="14" y="411517"/>
                  </a:moveTo>
                  <a:cubicBezTo>
                    <a:pt x="2131" y="413634"/>
                    <a:pt x="187868" y="371829"/>
                    <a:pt x="260364" y="303567"/>
                  </a:cubicBezTo>
                  <a:cubicBezTo>
                    <a:pt x="332860" y="235305"/>
                    <a:pt x="434989" y="1942"/>
                    <a:pt x="434989" y="1942"/>
                  </a:cubicBezTo>
                  <a:cubicBezTo>
                    <a:pt x="446631" y="-18166"/>
                    <a:pt x="373606" y="123121"/>
                    <a:pt x="330214" y="182917"/>
                  </a:cubicBezTo>
                  <a:cubicBezTo>
                    <a:pt x="286822" y="242713"/>
                    <a:pt x="188397" y="342725"/>
                    <a:pt x="174639" y="360717"/>
                  </a:cubicBezTo>
                  <a:cubicBezTo>
                    <a:pt x="160881" y="378709"/>
                    <a:pt x="273593" y="283459"/>
                    <a:pt x="247664" y="290867"/>
                  </a:cubicBezTo>
                  <a:cubicBezTo>
                    <a:pt x="221735" y="298275"/>
                    <a:pt x="-2103" y="409400"/>
                    <a:pt x="14" y="41151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ADE4321F-716B-7177-2077-75B70307F8F0}"/>
                </a:ext>
              </a:extLst>
            </p:cNvPr>
            <p:cNvSpPr/>
            <p:nvPr/>
          </p:nvSpPr>
          <p:spPr>
            <a:xfrm>
              <a:off x="6914815" y="2423781"/>
              <a:ext cx="144317" cy="589140"/>
            </a:xfrm>
            <a:custGeom>
              <a:avLst/>
              <a:gdLst>
                <a:gd name="connsiteX0" fmla="*/ 63740 w 144317"/>
                <a:gd name="connsiteY0" fmla="*/ 971 h 589140"/>
                <a:gd name="connsiteX1" fmla="*/ 118331 w 144317"/>
                <a:gd name="connsiteY1" fmla="*/ 278476 h 589140"/>
                <a:gd name="connsiteX2" fmla="*/ 141078 w 144317"/>
                <a:gd name="connsiteY2" fmla="*/ 192040 h 589140"/>
                <a:gd name="connsiteX3" fmla="*/ 50092 w 144317"/>
                <a:gd name="connsiteY3" fmla="*/ 578726 h 589140"/>
                <a:gd name="connsiteX4" fmla="*/ 50092 w 144317"/>
                <a:gd name="connsiteY4" fmla="*/ 451347 h 589140"/>
                <a:gd name="connsiteX5" fmla="*/ 51 w 144317"/>
                <a:gd name="connsiteY5" fmla="*/ 160195 h 589140"/>
                <a:gd name="connsiteX6" fmla="*/ 40994 w 144317"/>
                <a:gd name="connsiteY6" fmla="*/ 355813 h 589140"/>
                <a:gd name="connsiteX7" fmla="*/ 59191 w 144317"/>
                <a:gd name="connsiteY7" fmla="*/ 237532 h 589140"/>
                <a:gd name="connsiteX8" fmla="*/ 63740 w 144317"/>
                <a:gd name="connsiteY8" fmla="*/ 187491 h 589140"/>
                <a:gd name="connsiteX9" fmla="*/ 63740 w 144317"/>
                <a:gd name="connsiteY9" fmla="*/ 971 h 58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317" h="589140">
                  <a:moveTo>
                    <a:pt x="63740" y="971"/>
                  </a:moveTo>
                  <a:cubicBezTo>
                    <a:pt x="72838" y="16135"/>
                    <a:pt x="105441" y="246631"/>
                    <a:pt x="118331" y="278476"/>
                  </a:cubicBezTo>
                  <a:cubicBezTo>
                    <a:pt x="131221" y="310321"/>
                    <a:pt x="152451" y="141998"/>
                    <a:pt x="141078" y="192040"/>
                  </a:cubicBezTo>
                  <a:cubicBezTo>
                    <a:pt x="129705" y="242082"/>
                    <a:pt x="65256" y="535508"/>
                    <a:pt x="50092" y="578726"/>
                  </a:cubicBezTo>
                  <a:cubicBezTo>
                    <a:pt x="34928" y="621944"/>
                    <a:pt x="58432" y="521102"/>
                    <a:pt x="50092" y="451347"/>
                  </a:cubicBezTo>
                  <a:cubicBezTo>
                    <a:pt x="41752" y="381592"/>
                    <a:pt x="1567" y="176117"/>
                    <a:pt x="51" y="160195"/>
                  </a:cubicBezTo>
                  <a:cubicBezTo>
                    <a:pt x="-1465" y="144273"/>
                    <a:pt x="31137" y="342924"/>
                    <a:pt x="40994" y="355813"/>
                  </a:cubicBezTo>
                  <a:cubicBezTo>
                    <a:pt x="50851" y="368703"/>
                    <a:pt x="55400" y="265586"/>
                    <a:pt x="59191" y="237532"/>
                  </a:cubicBezTo>
                  <a:cubicBezTo>
                    <a:pt x="62982" y="209478"/>
                    <a:pt x="62982" y="222368"/>
                    <a:pt x="63740" y="187491"/>
                  </a:cubicBezTo>
                  <a:cubicBezTo>
                    <a:pt x="64498" y="152614"/>
                    <a:pt x="54642" y="-14193"/>
                    <a:pt x="63740" y="971"/>
                  </a:cubicBezTo>
                  <a:close/>
                </a:path>
              </a:pathLst>
            </a:custGeom>
            <a:solidFill>
              <a:srgbClr val="FF8AD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B0E1D139-35E6-FFFE-53D6-24E0A541D20F}"/>
                </a:ext>
              </a:extLst>
            </p:cNvPr>
            <p:cNvSpPr/>
            <p:nvPr/>
          </p:nvSpPr>
          <p:spPr>
            <a:xfrm>
              <a:off x="5684943" y="2388325"/>
              <a:ext cx="222545" cy="343346"/>
            </a:xfrm>
            <a:custGeom>
              <a:avLst/>
              <a:gdLst>
                <a:gd name="connsiteX0" fmla="*/ 219988 w 222545"/>
                <a:gd name="connsiteY0" fmla="*/ 33 h 343346"/>
                <a:gd name="connsiteX1" fmla="*/ 133553 w 222545"/>
                <a:gd name="connsiteY1" fmla="*/ 131962 h 343346"/>
                <a:gd name="connsiteX2" fmla="*/ 97158 w 222545"/>
                <a:gd name="connsiteY2" fmla="*/ 341227 h 343346"/>
                <a:gd name="connsiteX3" fmla="*/ 83511 w 222545"/>
                <a:gd name="connsiteY3" fmla="*/ 227496 h 343346"/>
                <a:gd name="connsiteX4" fmla="*/ 1624 w 222545"/>
                <a:gd name="connsiteY4" fmla="*/ 27329 h 343346"/>
                <a:gd name="connsiteX5" fmla="*/ 33469 w 222545"/>
                <a:gd name="connsiteY5" fmla="*/ 122863 h 343346"/>
                <a:gd name="connsiteX6" fmla="*/ 88060 w 222545"/>
                <a:gd name="connsiteY6" fmla="*/ 50075 h 343346"/>
                <a:gd name="connsiteX7" fmla="*/ 24370 w 222545"/>
                <a:gd name="connsiteY7" fmla="*/ 118314 h 343346"/>
                <a:gd name="connsiteX8" fmla="*/ 219988 w 222545"/>
                <a:gd name="connsiteY8" fmla="*/ 33 h 34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545" h="343346">
                  <a:moveTo>
                    <a:pt x="219988" y="33"/>
                  </a:moveTo>
                  <a:cubicBezTo>
                    <a:pt x="238185" y="2308"/>
                    <a:pt x="154025" y="75096"/>
                    <a:pt x="133553" y="131962"/>
                  </a:cubicBezTo>
                  <a:cubicBezTo>
                    <a:pt x="113081" y="188828"/>
                    <a:pt x="105498" y="325305"/>
                    <a:pt x="97158" y="341227"/>
                  </a:cubicBezTo>
                  <a:cubicBezTo>
                    <a:pt x="88818" y="357149"/>
                    <a:pt x="99433" y="279812"/>
                    <a:pt x="83511" y="227496"/>
                  </a:cubicBezTo>
                  <a:cubicBezTo>
                    <a:pt x="67589" y="175180"/>
                    <a:pt x="9964" y="44768"/>
                    <a:pt x="1624" y="27329"/>
                  </a:cubicBezTo>
                  <a:cubicBezTo>
                    <a:pt x="-6716" y="9890"/>
                    <a:pt x="19063" y="119072"/>
                    <a:pt x="33469" y="122863"/>
                  </a:cubicBezTo>
                  <a:cubicBezTo>
                    <a:pt x="47875" y="126654"/>
                    <a:pt x="89576" y="50833"/>
                    <a:pt x="88060" y="50075"/>
                  </a:cubicBezTo>
                  <a:cubicBezTo>
                    <a:pt x="86544" y="49317"/>
                    <a:pt x="3898" y="125896"/>
                    <a:pt x="24370" y="118314"/>
                  </a:cubicBezTo>
                  <a:cubicBezTo>
                    <a:pt x="44842" y="110732"/>
                    <a:pt x="201791" y="-2242"/>
                    <a:pt x="219988" y="33"/>
                  </a:cubicBezTo>
                  <a:close/>
                </a:path>
              </a:pathLst>
            </a:custGeom>
            <a:solidFill>
              <a:srgbClr val="FF8AD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537EC543-9051-6694-F2AB-891EBDED90AC}"/>
                </a:ext>
              </a:extLst>
            </p:cNvPr>
            <p:cNvSpPr/>
            <p:nvPr/>
          </p:nvSpPr>
          <p:spPr>
            <a:xfrm>
              <a:off x="5447550" y="2418749"/>
              <a:ext cx="152880" cy="497504"/>
            </a:xfrm>
            <a:custGeom>
              <a:avLst/>
              <a:gdLst>
                <a:gd name="connsiteX0" fmla="*/ 84343 w 152880"/>
                <a:gd name="connsiteY0" fmla="*/ 1454 h 497504"/>
                <a:gd name="connsiteX1" fmla="*/ 129835 w 152880"/>
                <a:gd name="connsiteY1" fmla="*/ 187973 h 497504"/>
                <a:gd name="connsiteX2" fmla="*/ 111638 w 152880"/>
                <a:gd name="connsiteY2" fmla="*/ 379042 h 497504"/>
                <a:gd name="connsiteX3" fmla="*/ 116187 w 152880"/>
                <a:gd name="connsiteY3" fmla="*/ 297155 h 497504"/>
                <a:gd name="connsiteX4" fmla="*/ 152581 w 152880"/>
                <a:gd name="connsiteY4" fmla="*/ 497323 h 497504"/>
                <a:gd name="connsiteX5" fmla="*/ 93441 w 152880"/>
                <a:gd name="connsiteY5" fmla="*/ 256212 h 497504"/>
                <a:gd name="connsiteX6" fmla="*/ 2456 w 152880"/>
                <a:gd name="connsiteY6" fmla="*/ 1454 h 497504"/>
                <a:gd name="connsiteX7" fmla="*/ 29751 w 152880"/>
                <a:gd name="connsiteY7" fmla="*/ 147030 h 497504"/>
                <a:gd name="connsiteX8" fmla="*/ 84343 w 152880"/>
                <a:gd name="connsiteY8" fmla="*/ 1454 h 49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880" h="497504">
                  <a:moveTo>
                    <a:pt x="84343" y="1454"/>
                  </a:moveTo>
                  <a:cubicBezTo>
                    <a:pt x="101024" y="8278"/>
                    <a:pt x="125286" y="125042"/>
                    <a:pt x="129835" y="187973"/>
                  </a:cubicBezTo>
                  <a:cubicBezTo>
                    <a:pt x="134384" y="250904"/>
                    <a:pt x="113913" y="360845"/>
                    <a:pt x="111638" y="379042"/>
                  </a:cubicBezTo>
                  <a:cubicBezTo>
                    <a:pt x="109363" y="397239"/>
                    <a:pt x="109363" y="277442"/>
                    <a:pt x="116187" y="297155"/>
                  </a:cubicBezTo>
                  <a:cubicBezTo>
                    <a:pt x="123011" y="316868"/>
                    <a:pt x="156372" y="504147"/>
                    <a:pt x="152581" y="497323"/>
                  </a:cubicBezTo>
                  <a:cubicBezTo>
                    <a:pt x="148790" y="490499"/>
                    <a:pt x="118462" y="338857"/>
                    <a:pt x="93441" y="256212"/>
                  </a:cubicBezTo>
                  <a:cubicBezTo>
                    <a:pt x="68420" y="173567"/>
                    <a:pt x="13071" y="19651"/>
                    <a:pt x="2456" y="1454"/>
                  </a:cubicBezTo>
                  <a:cubicBezTo>
                    <a:pt x="-8159" y="-16743"/>
                    <a:pt x="18378" y="141723"/>
                    <a:pt x="29751" y="147030"/>
                  </a:cubicBezTo>
                  <a:cubicBezTo>
                    <a:pt x="41124" y="152337"/>
                    <a:pt x="67662" y="-5370"/>
                    <a:pt x="84343" y="1454"/>
                  </a:cubicBezTo>
                  <a:close/>
                </a:path>
              </a:pathLst>
            </a:custGeom>
            <a:solidFill>
              <a:srgbClr val="FF8AD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C8B940F4-478E-CF7E-3567-F1ECFDE875A1}"/>
                </a:ext>
              </a:extLst>
            </p:cNvPr>
            <p:cNvSpPr/>
            <p:nvPr/>
          </p:nvSpPr>
          <p:spPr>
            <a:xfrm>
              <a:off x="6817170" y="3148037"/>
              <a:ext cx="184500" cy="491854"/>
            </a:xfrm>
            <a:custGeom>
              <a:avLst/>
              <a:gdLst>
                <a:gd name="connsiteX0" fmla="*/ 184131 w 184500"/>
                <a:gd name="connsiteY0" fmla="*/ 47 h 491854"/>
                <a:gd name="connsiteX1" fmla="*/ 15809 w 184500"/>
                <a:gd name="connsiteY1" fmla="*/ 277551 h 491854"/>
                <a:gd name="connsiteX2" fmla="*/ 11260 w 184500"/>
                <a:gd name="connsiteY2" fmla="*/ 491366 h 491854"/>
                <a:gd name="connsiteX3" fmla="*/ 52203 w 184500"/>
                <a:gd name="connsiteY3" fmla="*/ 218411 h 491854"/>
                <a:gd name="connsiteX4" fmla="*/ 61302 w 184500"/>
                <a:gd name="connsiteY4" fmla="*/ 254805 h 491854"/>
                <a:gd name="connsiteX5" fmla="*/ 184131 w 184500"/>
                <a:gd name="connsiteY5" fmla="*/ 47 h 49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500" h="491854">
                  <a:moveTo>
                    <a:pt x="184131" y="47"/>
                  </a:moveTo>
                  <a:cubicBezTo>
                    <a:pt x="176549" y="3838"/>
                    <a:pt x="44621" y="195665"/>
                    <a:pt x="15809" y="277551"/>
                  </a:cubicBezTo>
                  <a:cubicBezTo>
                    <a:pt x="-13003" y="359437"/>
                    <a:pt x="5194" y="501223"/>
                    <a:pt x="11260" y="491366"/>
                  </a:cubicBezTo>
                  <a:cubicBezTo>
                    <a:pt x="17326" y="481509"/>
                    <a:pt x="43863" y="257838"/>
                    <a:pt x="52203" y="218411"/>
                  </a:cubicBezTo>
                  <a:cubicBezTo>
                    <a:pt x="60543" y="178984"/>
                    <a:pt x="42347" y="286650"/>
                    <a:pt x="61302" y="254805"/>
                  </a:cubicBezTo>
                  <a:cubicBezTo>
                    <a:pt x="80257" y="222960"/>
                    <a:pt x="191713" y="-3744"/>
                    <a:pt x="184131" y="4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FA7082AC-89A0-4494-AA9D-FECA66776DE6}"/>
                </a:ext>
              </a:extLst>
            </p:cNvPr>
            <p:cNvSpPr/>
            <p:nvPr/>
          </p:nvSpPr>
          <p:spPr>
            <a:xfrm>
              <a:off x="7124131" y="2251859"/>
              <a:ext cx="139600" cy="684071"/>
            </a:xfrm>
            <a:custGeom>
              <a:avLst/>
              <a:gdLst>
                <a:gd name="connsiteX0" fmla="*/ 40944 w 139600"/>
                <a:gd name="connsiteY0" fmla="*/ 22 h 684071"/>
                <a:gd name="connsiteX1" fmla="*/ 77338 w 139600"/>
                <a:gd name="connsiteY1" fmla="*/ 263878 h 684071"/>
                <a:gd name="connsiteX2" fmla="*/ 0 w 139600"/>
                <a:gd name="connsiteY2" fmla="*/ 586875 h 684071"/>
                <a:gd name="connsiteX3" fmla="*/ 77338 w 139600"/>
                <a:gd name="connsiteY3" fmla="*/ 482242 h 684071"/>
                <a:gd name="connsiteX4" fmla="*/ 22747 w 139600"/>
                <a:gd name="connsiteY4" fmla="*/ 677860 h 684071"/>
                <a:gd name="connsiteX5" fmla="*/ 136478 w 139600"/>
                <a:gd name="connsiteY5" fmla="*/ 204738 h 684071"/>
                <a:gd name="connsiteX6" fmla="*/ 104633 w 139600"/>
                <a:gd name="connsiteY6" fmla="*/ 277526 h 684071"/>
                <a:gd name="connsiteX7" fmla="*/ 40944 w 139600"/>
                <a:gd name="connsiteY7" fmla="*/ 22 h 68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600" h="684071">
                  <a:moveTo>
                    <a:pt x="40944" y="22"/>
                  </a:moveTo>
                  <a:cubicBezTo>
                    <a:pt x="36395" y="-2253"/>
                    <a:pt x="84162" y="166069"/>
                    <a:pt x="77338" y="263878"/>
                  </a:cubicBezTo>
                  <a:cubicBezTo>
                    <a:pt x="70514" y="361687"/>
                    <a:pt x="0" y="550481"/>
                    <a:pt x="0" y="586875"/>
                  </a:cubicBezTo>
                  <a:cubicBezTo>
                    <a:pt x="0" y="623269"/>
                    <a:pt x="73547" y="467078"/>
                    <a:pt x="77338" y="482242"/>
                  </a:cubicBezTo>
                  <a:cubicBezTo>
                    <a:pt x="81129" y="497406"/>
                    <a:pt x="12890" y="724111"/>
                    <a:pt x="22747" y="677860"/>
                  </a:cubicBezTo>
                  <a:cubicBezTo>
                    <a:pt x="32604" y="631609"/>
                    <a:pt x="122830" y="271460"/>
                    <a:pt x="136478" y="204738"/>
                  </a:cubicBezTo>
                  <a:cubicBezTo>
                    <a:pt x="150126" y="138016"/>
                    <a:pt x="115248" y="309371"/>
                    <a:pt x="104633" y="277526"/>
                  </a:cubicBezTo>
                  <a:cubicBezTo>
                    <a:pt x="94018" y="245681"/>
                    <a:pt x="45493" y="2297"/>
                    <a:pt x="40944" y="2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F8C52956-E5CF-F3DD-9049-72A28E70DFE7}"/>
                </a:ext>
              </a:extLst>
            </p:cNvPr>
            <p:cNvSpPr/>
            <p:nvPr/>
          </p:nvSpPr>
          <p:spPr>
            <a:xfrm>
              <a:off x="5498939" y="2233629"/>
              <a:ext cx="449545" cy="103077"/>
            </a:xfrm>
            <a:custGeom>
              <a:avLst/>
              <a:gdLst>
                <a:gd name="connsiteX0" fmla="*/ 1109 w 449545"/>
                <a:gd name="connsiteY0" fmla="*/ 13702 h 103077"/>
                <a:gd name="connsiteX1" fmla="*/ 142136 w 449545"/>
                <a:gd name="connsiteY1" fmla="*/ 68293 h 103077"/>
                <a:gd name="connsiteX2" fmla="*/ 446936 w 449545"/>
                <a:gd name="connsiteY2" fmla="*/ 55 h 103077"/>
                <a:gd name="connsiteX3" fmla="*/ 296810 w 449545"/>
                <a:gd name="connsiteY3" fmla="*/ 81941 h 103077"/>
                <a:gd name="connsiteX4" fmla="*/ 433288 w 449545"/>
                <a:gd name="connsiteY4" fmla="*/ 50096 h 103077"/>
                <a:gd name="connsiteX5" fmla="*/ 283162 w 449545"/>
                <a:gd name="connsiteY5" fmla="*/ 95589 h 103077"/>
                <a:gd name="connsiteX6" fmla="*/ 210374 w 449545"/>
                <a:gd name="connsiteY6" fmla="*/ 95589 h 103077"/>
                <a:gd name="connsiteX7" fmla="*/ 1109 w 449545"/>
                <a:gd name="connsiteY7" fmla="*/ 13702 h 10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45" h="103077">
                  <a:moveTo>
                    <a:pt x="1109" y="13702"/>
                  </a:moveTo>
                  <a:cubicBezTo>
                    <a:pt x="-10264" y="9153"/>
                    <a:pt x="67832" y="70568"/>
                    <a:pt x="142136" y="68293"/>
                  </a:cubicBezTo>
                  <a:cubicBezTo>
                    <a:pt x="216441" y="66019"/>
                    <a:pt x="421157" y="-2220"/>
                    <a:pt x="446936" y="55"/>
                  </a:cubicBezTo>
                  <a:cubicBezTo>
                    <a:pt x="472715" y="2330"/>
                    <a:pt x="299085" y="73601"/>
                    <a:pt x="296810" y="81941"/>
                  </a:cubicBezTo>
                  <a:cubicBezTo>
                    <a:pt x="294535" y="90281"/>
                    <a:pt x="435563" y="47821"/>
                    <a:pt x="433288" y="50096"/>
                  </a:cubicBezTo>
                  <a:cubicBezTo>
                    <a:pt x="431013" y="52371"/>
                    <a:pt x="320314" y="88007"/>
                    <a:pt x="283162" y="95589"/>
                  </a:cubicBezTo>
                  <a:cubicBezTo>
                    <a:pt x="246010" y="103171"/>
                    <a:pt x="256625" y="107720"/>
                    <a:pt x="210374" y="95589"/>
                  </a:cubicBezTo>
                  <a:cubicBezTo>
                    <a:pt x="164123" y="83458"/>
                    <a:pt x="12482" y="18251"/>
                    <a:pt x="1109" y="13702"/>
                  </a:cubicBezTo>
                  <a:close/>
                </a:path>
              </a:pathLst>
            </a:custGeom>
            <a:solidFill>
              <a:srgbClr val="FF8AD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4C8E3D2C-76AC-0A59-814B-341F0645CE40}"/>
                </a:ext>
              </a:extLst>
            </p:cNvPr>
            <p:cNvSpPr/>
            <p:nvPr/>
          </p:nvSpPr>
          <p:spPr>
            <a:xfrm>
              <a:off x="6471632" y="2124142"/>
              <a:ext cx="511782" cy="192820"/>
            </a:xfrm>
            <a:custGeom>
              <a:avLst/>
              <a:gdLst>
                <a:gd name="connsiteX0" fmla="*/ 1956 w 511782"/>
                <a:gd name="connsiteY0" fmla="*/ 359 h 192820"/>
                <a:gd name="connsiteX1" fmla="*/ 124786 w 511782"/>
                <a:gd name="connsiteY1" fmla="*/ 132288 h 192820"/>
                <a:gd name="connsiteX2" fmla="*/ 324953 w 511782"/>
                <a:gd name="connsiteY2" fmla="*/ 150485 h 192820"/>
                <a:gd name="connsiteX3" fmla="*/ 343150 w 511782"/>
                <a:gd name="connsiteY3" fmla="*/ 168682 h 192820"/>
                <a:gd name="connsiteX4" fmla="*/ 511472 w 511782"/>
                <a:gd name="connsiteY4" fmla="*/ 145936 h 192820"/>
                <a:gd name="connsiteX5" fmla="*/ 379544 w 511782"/>
                <a:gd name="connsiteY5" fmla="*/ 177780 h 192820"/>
                <a:gd name="connsiteX6" fmla="*/ 188475 w 511782"/>
                <a:gd name="connsiteY6" fmla="*/ 186879 h 192820"/>
                <a:gd name="connsiteX7" fmla="*/ 220320 w 511782"/>
                <a:gd name="connsiteY7" fmla="*/ 177780 h 192820"/>
                <a:gd name="connsiteX8" fmla="*/ 1956 w 511782"/>
                <a:gd name="connsiteY8" fmla="*/ 359 h 19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1782" h="192820">
                  <a:moveTo>
                    <a:pt x="1956" y="359"/>
                  </a:moveTo>
                  <a:cubicBezTo>
                    <a:pt x="-13966" y="-7223"/>
                    <a:pt x="70953" y="107267"/>
                    <a:pt x="124786" y="132288"/>
                  </a:cubicBezTo>
                  <a:cubicBezTo>
                    <a:pt x="178619" y="157309"/>
                    <a:pt x="288559" y="144419"/>
                    <a:pt x="324953" y="150485"/>
                  </a:cubicBezTo>
                  <a:cubicBezTo>
                    <a:pt x="361347" y="156551"/>
                    <a:pt x="312064" y="169440"/>
                    <a:pt x="343150" y="168682"/>
                  </a:cubicBezTo>
                  <a:cubicBezTo>
                    <a:pt x="374236" y="167924"/>
                    <a:pt x="505407" y="144420"/>
                    <a:pt x="511472" y="145936"/>
                  </a:cubicBezTo>
                  <a:cubicBezTo>
                    <a:pt x="517537" y="147452"/>
                    <a:pt x="433377" y="170956"/>
                    <a:pt x="379544" y="177780"/>
                  </a:cubicBezTo>
                  <a:cubicBezTo>
                    <a:pt x="325711" y="184604"/>
                    <a:pt x="215012" y="186879"/>
                    <a:pt x="188475" y="186879"/>
                  </a:cubicBezTo>
                  <a:cubicBezTo>
                    <a:pt x="161938" y="186879"/>
                    <a:pt x="247615" y="205075"/>
                    <a:pt x="220320" y="177780"/>
                  </a:cubicBezTo>
                  <a:cubicBezTo>
                    <a:pt x="193025" y="150485"/>
                    <a:pt x="17878" y="7941"/>
                    <a:pt x="1956" y="359"/>
                  </a:cubicBezTo>
                  <a:close/>
                </a:path>
              </a:pathLst>
            </a:custGeom>
            <a:solidFill>
              <a:srgbClr val="FF8AD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D426D41A-41C3-821F-D69A-3DC214477973}"/>
                </a:ext>
              </a:extLst>
            </p:cNvPr>
            <p:cNvSpPr/>
            <p:nvPr/>
          </p:nvSpPr>
          <p:spPr>
            <a:xfrm>
              <a:off x="6001089" y="3223362"/>
              <a:ext cx="253682" cy="625001"/>
            </a:xfrm>
            <a:custGeom>
              <a:avLst/>
              <a:gdLst>
                <a:gd name="connsiteX0" fmla="*/ 28106 w 253682"/>
                <a:gd name="connsiteY0" fmla="*/ 2 h 625001"/>
                <a:gd name="connsiteX1" fmla="*/ 23930 w 253682"/>
                <a:gd name="connsiteY1" fmla="*/ 242172 h 625001"/>
                <a:gd name="connsiteX2" fmla="*/ 132489 w 253682"/>
                <a:gd name="connsiteY2" fmla="*/ 484342 h 625001"/>
                <a:gd name="connsiteX3" fmla="*/ 90736 w 253682"/>
                <a:gd name="connsiteY3" fmla="*/ 392485 h 625001"/>
                <a:gd name="connsiteX4" fmla="*/ 249399 w 253682"/>
                <a:gd name="connsiteY4" fmla="*/ 617953 h 625001"/>
                <a:gd name="connsiteX5" fmla="*/ 190944 w 253682"/>
                <a:gd name="connsiteY5" fmla="*/ 538622 h 625001"/>
                <a:gd name="connsiteX6" fmla="*/ 7229 w 253682"/>
                <a:gd name="connsiteY6" fmla="*/ 246348 h 625001"/>
                <a:gd name="connsiteX7" fmla="*/ 28106 w 253682"/>
                <a:gd name="connsiteY7" fmla="*/ 2 h 625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682" h="625001">
                  <a:moveTo>
                    <a:pt x="28106" y="2"/>
                  </a:moveTo>
                  <a:cubicBezTo>
                    <a:pt x="30890" y="-694"/>
                    <a:pt x="6533" y="161449"/>
                    <a:pt x="23930" y="242172"/>
                  </a:cubicBezTo>
                  <a:cubicBezTo>
                    <a:pt x="41327" y="322895"/>
                    <a:pt x="121355" y="459290"/>
                    <a:pt x="132489" y="484342"/>
                  </a:cubicBezTo>
                  <a:cubicBezTo>
                    <a:pt x="143623" y="509394"/>
                    <a:pt x="71251" y="370217"/>
                    <a:pt x="90736" y="392485"/>
                  </a:cubicBezTo>
                  <a:cubicBezTo>
                    <a:pt x="110221" y="414754"/>
                    <a:pt x="232698" y="593597"/>
                    <a:pt x="249399" y="617953"/>
                  </a:cubicBezTo>
                  <a:cubicBezTo>
                    <a:pt x="266100" y="642309"/>
                    <a:pt x="231306" y="600556"/>
                    <a:pt x="190944" y="538622"/>
                  </a:cubicBezTo>
                  <a:cubicBezTo>
                    <a:pt x="150582" y="476688"/>
                    <a:pt x="30889" y="331943"/>
                    <a:pt x="7229" y="246348"/>
                  </a:cubicBezTo>
                  <a:cubicBezTo>
                    <a:pt x="-16431" y="160753"/>
                    <a:pt x="25322" y="698"/>
                    <a:pt x="28106" y="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8D5FA803-859D-44BF-14C8-6E378D0DB412}"/>
                </a:ext>
              </a:extLst>
            </p:cNvPr>
            <p:cNvSpPr/>
            <p:nvPr/>
          </p:nvSpPr>
          <p:spPr>
            <a:xfrm>
              <a:off x="6391837" y="3268642"/>
              <a:ext cx="221919" cy="568719"/>
            </a:xfrm>
            <a:custGeom>
              <a:avLst/>
              <a:gdLst>
                <a:gd name="connsiteX0" fmla="*/ 221905 w 221919"/>
                <a:gd name="connsiteY0" fmla="*/ 651 h 568719"/>
                <a:gd name="connsiteX1" fmla="*/ 171801 w 221919"/>
                <a:gd name="connsiteY1" fmla="*/ 201068 h 568719"/>
                <a:gd name="connsiteX2" fmla="*/ 155100 w 221919"/>
                <a:gd name="connsiteY2" fmla="*/ 359731 h 568719"/>
                <a:gd name="connsiteX3" fmla="*/ 109171 w 221919"/>
                <a:gd name="connsiteY3" fmla="*/ 484991 h 568719"/>
                <a:gd name="connsiteX4" fmla="*/ 134223 w 221919"/>
                <a:gd name="connsiteY4" fmla="*/ 418185 h 568719"/>
                <a:gd name="connsiteX5" fmla="*/ 612 w 221919"/>
                <a:gd name="connsiteY5" fmla="*/ 568498 h 568719"/>
                <a:gd name="connsiteX6" fmla="*/ 88295 w 221919"/>
                <a:gd name="connsiteY6" fmla="*/ 447413 h 568719"/>
                <a:gd name="connsiteX7" fmla="*/ 175977 w 221919"/>
                <a:gd name="connsiteY7" fmla="*/ 272048 h 568719"/>
                <a:gd name="connsiteX8" fmla="*/ 221905 w 221919"/>
                <a:gd name="connsiteY8" fmla="*/ 651 h 56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919" h="568719">
                  <a:moveTo>
                    <a:pt x="221905" y="651"/>
                  </a:moveTo>
                  <a:cubicBezTo>
                    <a:pt x="221209" y="-11179"/>
                    <a:pt x="182935" y="141221"/>
                    <a:pt x="171801" y="201068"/>
                  </a:cubicBezTo>
                  <a:cubicBezTo>
                    <a:pt x="160667" y="260915"/>
                    <a:pt x="165538" y="312411"/>
                    <a:pt x="155100" y="359731"/>
                  </a:cubicBezTo>
                  <a:cubicBezTo>
                    <a:pt x="144662" y="407051"/>
                    <a:pt x="112650" y="475249"/>
                    <a:pt x="109171" y="484991"/>
                  </a:cubicBezTo>
                  <a:cubicBezTo>
                    <a:pt x="105691" y="494733"/>
                    <a:pt x="152316" y="404267"/>
                    <a:pt x="134223" y="418185"/>
                  </a:cubicBezTo>
                  <a:cubicBezTo>
                    <a:pt x="116130" y="432103"/>
                    <a:pt x="8267" y="563627"/>
                    <a:pt x="612" y="568498"/>
                  </a:cubicBezTo>
                  <a:cubicBezTo>
                    <a:pt x="-7043" y="573369"/>
                    <a:pt x="59067" y="496821"/>
                    <a:pt x="88295" y="447413"/>
                  </a:cubicBezTo>
                  <a:cubicBezTo>
                    <a:pt x="117523" y="398005"/>
                    <a:pt x="153709" y="343029"/>
                    <a:pt x="175977" y="272048"/>
                  </a:cubicBezTo>
                  <a:cubicBezTo>
                    <a:pt x="198245" y="201067"/>
                    <a:pt x="222601" y="12481"/>
                    <a:pt x="221905" y="65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93D37550-615E-FF40-2CB5-16347A84BAC8}"/>
                </a:ext>
              </a:extLst>
            </p:cNvPr>
            <p:cNvSpPr/>
            <p:nvPr/>
          </p:nvSpPr>
          <p:spPr>
            <a:xfrm>
              <a:off x="6200353" y="3185738"/>
              <a:ext cx="84306" cy="438921"/>
            </a:xfrm>
            <a:custGeom>
              <a:avLst/>
              <a:gdLst>
                <a:gd name="connsiteX0" fmla="*/ 31 w 84306"/>
                <a:gd name="connsiteY0" fmla="*/ 48 h 438921"/>
                <a:gd name="connsiteX1" fmla="*/ 25083 w 84306"/>
                <a:gd name="connsiteY1" fmla="*/ 187939 h 438921"/>
                <a:gd name="connsiteX2" fmla="*/ 79362 w 84306"/>
                <a:gd name="connsiteY2" fmla="*/ 434284 h 438921"/>
                <a:gd name="connsiteX3" fmla="*/ 75187 w 84306"/>
                <a:gd name="connsiteY3" fmla="*/ 338251 h 438921"/>
                <a:gd name="connsiteX4" fmla="*/ 20907 w 84306"/>
                <a:gd name="connsiteY4" fmla="*/ 204640 h 438921"/>
                <a:gd name="connsiteX5" fmla="*/ 31 w 84306"/>
                <a:gd name="connsiteY5" fmla="*/ 48 h 43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306" h="438921">
                  <a:moveTo>
                    <a:pt x="31" y="48"/>
                  </a:moveTo>
                  <a:cubicBezTo>
                    <a:pt x="727" y="-2736"/>
                    <a:pt x="11861" y="115566"/>
                    <a:pt x="25083" y="187939"/>
                  </a:cubicBezTo>
                  <a:cubicBezTo>
                    <a:pt x="38305" y="260312"/>
                    <a:pt x="71011" y="409232"/>
                    <a:pt x="79362" y="434284"/>
                  </a:cubicBezTo>
                  <a:cubicBezTo>
                    <a:pt x="87713" y="459336"/>
                    <a:pt x="84929" y="376525"/>
                    <a:pt x="75187" y="338251"/>
                  </a:cubicBezTo>
                  <a:cubicBezTo>
                    <a:pt x="65445" y="299977"/>
                    <a:pt x="31345" y="258224"/>
                    <a:pt x="20907" y="204640"/>
                  </a:cubicBezTo>
                  <a:cubicBezTo>
                    <a:pt x="10469" y="151057"/>
                    <a:pt x="-665" y="2832"/>
                    <a:pt x="31" y="4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426F03B3-4928-0A6B-6CD2-62F545FCD5F0}"/>
                </a:ext>
              </a:extLst>
            </p:cNvPr>
            <p:cNvSpPr/>
            <p:nvPr/>
          </p:nvSpPr>
          <p:spPr>
            <a:xfrm>
              <a:off x="6112496" y="3607494"/>
              <a:ext cx="260652" cy="229666"/>
            </a:xfrm>
            <a:custGeom>
              <a:avLst/>
              <a:gdLst>
                <a:gd name="connsiteX0" fmla="*/ 205 w 260652"/>
                <a:gd name="connsiteY0" fmla="*/ 2 h 229666"/>
                <a:gd name="connsiteX1" fmla="*/ 175570 w 260652"/>
                <a:gd name="connsiteY1" fmla="*/ 175366 h 229666"/>
                <a:gd name="connsiteX2" fmla="*/ 259077 w 260652"/>
                <a:gd name="connsiteY2" fmla="*/ 229646 h 229666"/>
                <a:gd name="connsiteX3" fmla="*/ 213148 w 260652"/>
                <a:gd name="connsiteY3" fmla="*/ 179542 h 229666"/>
                <a:gd name="connsiteX4" fmla="*/ 205 w 260652"/>
                <a:gd name="connsiteY4" fmla="*/ 2 h 22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52" h="229666">
                  <a:moveTo>
                    <a:pt x="205" y="2"/>
                  </a:moveTo>
                  <a:cubicBezTo>
                    <a:pt x="-6058" y="-694"/>
                    <a:pt x="132425" y="137092"/>
                    <a:pt x="175570" y="175366"/>
                  </a:cubicBezTo>
                  <a:cubicBezTo>
                    <a:pt x="218715" y="213640"/>
                    <a:pt x="252814" y="228950"/>
                    <a:pt x="259077" y="229646"/>
                  </a:cubicBezTo>
                  <a:cubicBezTo>
                    <a:pt x="265340" y="230342"/>
                    <a:pt x="253510" y="213641"/>
                    <a:pt x="213148" y="179542"/>
                  </a:cubicBezTo>
                  <a:cubicBezTo>
                    <a:pt x="172786" y="145443"/>
                    <a:pt x="6468" y="698"/>
                    <a:pt x="205" y="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C1D0255B-2751-6164-9383-B499FF50F401}"/>
                </a:ext>
              </a:extLst>
            </p:cNvPr>
            <p:cNvSpPr/>
            <p:nvPr/>
          </p:nvSpPr>
          <p:spPr>
            <a:xfrm>
              <a:off x="6521788" y="3214635"/>
              <a:ext cx="46804" cy="280220"/>
            </a:xfrm>
            <a:custGeom>
              <a:avLst/>
              <a:gdLst>
                <a:gd name="connsiteX0" fmla="*/ 97 w 46804"/>
                <a:gd name="connsiteY0" fmla="*/ 379 h 280220"/>
                <a:gd name="connsiteX1" fmla="*/ 46026 w 46804"/>
                <a:gd name="connsiteY1" fmla="*/ 100587 h 280220"/>
                <a:gd name="connsiteX2" fmla="*/ 29324 w 46804"/>
                <a:gd name="connsiteY2" fmla="*/ 280127 h 280220"/>
                <a:gd name="connsiteX3" fmla="*/ 33500 w 46804"/>
                <a:gd name="connsiteY3" fmla="*/ 75535 h 280220"/>
                <a:gd name="connsiteX4" fmla="*/ 97 w 46804"/>
                <a:gd name="connsiteY4" fmla="*/ 379 h 28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04" h="280220">
                  <a:moveTo>
                    <a:pt x="97" y="379"/>
                  </a:moveTo>
                  <a:cubicBezTo>
                    <a:pt x="2185" y="4554"/>
                    <a:pt x="41155" y="53963"/>
                    <a:pt x="46026" y="100587"/>
                  </a:cubicBezTo>
                  <a:cubicBezTo>
                    <a:pt x="50897" y="147211"/>
                    <a:pt x="31412" y="284302"/>
                    <a:pt x="29324" y="280127"/>
                  </a:cubicBezTo>
                  <a:cubicBezTo>
                    <a:pt x="27236" y="275952"/>
                    <a:pt x="36979" y="124247"/>
                    <a:pt x="33500" y="75535"/>
                  </a:cubicBezTo>
                  <a:cubicBezTo>
                    <a:pt x="30021" y="26823"/>
                    <a:pt x="-1991" y="-3796"/>
                    <a:pt x="97" y="37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54F488F6-B6A0-2D43-BF7E-5B1F1635F8BF}"/>
                </a:ext>
              </a:extLst>
            </p:cNvPr>
            <p:cNvSpPr/>
            <p:nvPr/>
          </p:nvSpPr>
          <p:spPr>
            <a:xfrm>
              <a:off x="5506327" y="1882111"/>
              <a:ext cx="385132" cy="84631"/>
            </a:xfrm>
            <a:custGeom>
              <a:avLst/>
              <a:gdLst>
                <a:gd name="connsiteX0" fmla="*/ 950 w 385132"/>
                <a:gd name="connsiteY0" fmla="*/ 84475 h 84631"/>
                <a:gd name="connsiteX1" fmla="*/ 193015 w 385132"/>
                <a:gd name="connsiteY1" fmla="*/ 21845 h 84631"/>
                <a:gd name="connsiteX2" fmla="*/ 293224 w 385132"/>
                <a:gd name="connsiteY2" fmla="*/ 21845 h 84631"/>
                <a:gd name="connsiteX3" fmla="*/ 385081 w 385132"/>
                <a:gd name="connsiteY3" fmla="*/ 30196 h 84631"/>
                <a:gd name="connsiteX4" fmla="*/ 280698 w 385132"/>
                <a:gd name="connsiteY4" fmla="*/ 968 h 84631"/>
                <a:gd name="connsiteX5" fmla="*/ 950 w 385132"/>
                <a:gd name="connsiteY5" fmla="*/ 84475 h 8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132" h="84631">
                  <a:moveTo>
                    <a:pt x="950" y="84475"/>
                  </a:moveTo>
                  <a:cubicBezTo>
                    <a:pt x="-13664" y="87954"/>
                    <a:pt x="144303" y="32283"/>
                    <a:pt x="193015" y="21845"/>
                  </a:cubicBezTo>
                  <a:cubicBezTo>
                    <a:pt x="241727" y="11407"/>
                    <a:pt x="261213" y="20453"/>
                    <a:pt x="293224" y="21845"/>
                  </a:cubicBezTo>
                  <a:cubicBezTo>
                    <a:pt x="325235" y="23237"/>
                    <a:pt x="387169" y="33676"/>
                    <a:pt x="385081" y="30196"/>
                  </a:cubicBezTo>
                  <a:cubicBezTo>
                    <a:pt x="382993" y="26716"/>
                    <a:pt x="344024" y="-5991"/>
                    <a:pt x="280698" y="968"/>
                  </a:cubicBezTo>
                  <a:cubicBezTo>
                    <a:pt x="217372" y="7927"/>
                    <a:pt x="15564" y="80996"/>
                    <a:pt x="950" y="8447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5BAD73C4-950F-FDF0-14B1-233430BB9891}"/>
                </a:ext>
              </a:extLst>
            </p:cNvPr>
            <p:cNvSpPr/>
            <p:nvPr/>
          </p:nvSpPr>
          <p:spPr>
            <a:xfrm>
              <a:off x="6212666" y="1828778"/>
              <a:ext cx="204992" cy="398215"/>
            </a:xfrm>
            <a:custGeom>
              <a:avLst/>
              <a:gdLst>
                <a:gd name="connsiteX0" fmla="*/ 244 w 204992"/>
                <a:gd name="connsiteY0" fmla="*/ 22 h 398215"/>
                <a:gd name="connsiteX1" fmla="*/ 100452 w 204992"/>
                <a:gd name="connsiteY1" fmla="*/ 192088 h 398215"/>
                <a:gd name="connsiteX2" fmla="*/ 87926 w 204992"/>
                <a:gd name="connsiteY2" fmla="*/ 288121 h 398215"/>
                <a:gd name="connsiteX3" fmla="*/ 96276 w 204992"/>
                <a:gd name="connsiteY3" fmla="*/ 238017 h 398215"/>
                <a:gd name="connsiteX4" fmla="*/ 204835 w 204992"/>
                <a:gd name="connsiteY4" fmla="*/ 396680 h 398215"/>
                <a:gd name="connsiteX5" fmla="*/ 121329 w 204992"/>
                <a:gd name="connsiteY5" fmla="*/ 308997 h 398215"/>
                <a:gd name="connsiteX6" fmla="*/ 158907 w 204992"/>
                <a:gd name="connsiteY6" fmla="*/ 154510 h 398215"/>
                <a:gd name="connsiteX7" fmla="*/ 133855 w 204992"/>
                <a:gd name="connsiteY7" fmla="*/ 204614 h 398215"/>
                <a:gd name="connsiteX8" fmla="*/ 244 w 204992"/>
                <a:gd name="connsiteY8" fmla="*/ 22 h 39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992" h="398215">
                  <a:moveTo>
                    <a:pt x="244" y="22"/>
                  </a:moveTo>
                  <a:cubicBezTo>
                    <a:pt x="-5323" y="-2066"/>
                    <a:pt x="85838" y="144072"/>
                    <a:pt x="100452" y="192088"/>
                  </a:cubicBezTo>
                  <a:cubicBezTo>
                    <a:pt x="115066" y="240105"/>
                    <a:pt x="88622" y="280466"/>
                    <a:pt x="87926" y="288121"/>
                  </a:cubicBezTo>
                  <a:cubicBezTo>
                    <a:pt x="87230" y="295776"/>
                    <a:pt x="76791" y="219924"/>
                    <a:pt x="96276" y="238017"/>
                  </a:cubicBezTo>
                  <a:cubicBezTo>
                    <a:pt x="115761" y="256110"/>
                    <a:pt x="200660" y="384850"/>
                    <a:pt x="204835" y="396680"/>
                  </a:cubicBezTo>
                  <a:cubicBezTo>
                    <a:pt x="209010" y="408510"/>
                    <a:pt x="128984" y="349359"/>
                    <a:pt x="121329" y="308997"/>
                  </a:cubicBezTo>
                  <a:cubicBezTo>
                    <a:pt x="113674" y="268635"/>
                    <a:pt x="156819" y="171907"/>
                    <a:pt x="158907" y="154510"/>
                  </a:cubicBezTo>
                  <a:cubicBezTo>
                    <a:pt x="160995" y="137113"/>
                    <a:pt x="154732" y="229666"/>
                    <a:pt x="133855" y="204614"/>
                  </a:cubicBezTo>
                  <a:cubicBezTo>
                    <a:pt x="112978" y="179562"/>
                    <a:pt x="5811" y="2110"/>
                    <a:pt x="244" y="22"/>
                  </a:cubicBezTo>
                  <a:close/>
                </a:path>
              </a:pathLst>
            </a:custGeom>
            <a:solidFill>
              <a:srgbClr val="FF8AD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4B4DD6B1-DB86-4461-0CD4-C99537894062}"/>
                </a:ext>
              </a:extLst>
            </p:cNvPr>
            <p:cNvSpPr/>
            <p:nvPr/>
          </p:nvSpPr>
          <p:spPr>
            <a:xfrm>
              <a:off x="5111890" y="591302"/>
              <a:ext cx="896084" cy="3496408"/>
            </a:xfrm>
            <a:custGeom>
              <a:avLst/>
              <a:gdLst>
                <a:gd name="connsiteX0" fmla="*/ 896004 w 896084"/>
                <a:gd name="connsiteY0" fmla="*/ 1629 h 3496408"/>
                <a:gd name="connsiteX1" fmla="*/ 274498 w 896084"/>
                <a:gd name="connsiteY1" fmla="*/ 1208923 h 3496408"/>
                <a:gd name="connsiteX2" fmla="*/ 395941 w 896084"/>
                <a:gd name="connsiteY2" fmla="*/ 1001754 h 3496408"/>
                <a:gd name="connsiteX3" fmla="*/ 3035 w 896084"/>
                <a:gd name="connsiteY3" fmla="*/ 1601829 h 3496408"/>
                <a:gd name="connsiteX4" fmla="*/ 210204 w 896084"/>
                <a:gd name="connsiteY4" fmla="*/ 1444667 h 3496408"/>
                <a:gd name="connsiteX5" fmla="*/ 138766 w 896084"/>
                <a:gd name="connsiteY5" fmla="*/ 1909011 h 3496408"/>
                <a:gd name="connsiteX6" fmla="*/ 174485 w 896084"/>
                <a:gd name="connsiteY6" fmla="*/ 2916279 h 3496408"/>
                <a:gd name="connsiteX7" fmla="*/ 217348 w 896084"/>
                <a:gd name="connsiteY7" fmla="*/ 2694823 h 3496408"/>
                <a:gd name="connsiteX8" fmla="*/ 174485 w 896084"/>
                <a:gd name="connsiteY8" fmla="*/ 3494923 h 3496408"/>
                <a:gd name="connsiteX9" fmla="*/ 224491 w 896084"/>
                <a:gd name="connsiteY9" fmla="*/ 2837698 h 3496408"/>
                <a:gd name="connsiteX10" fmla="*/ 317360 w 896084"/>
                <a:gd name="connsiteY10" fmla="*/ 994611 h 3496408"/>
                <a:gd name="connsiteX11" fmla="*/ 896004 w 896084"/>
                <a:gd name="connsiteY11" fmla="*/ 1629 h 349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6084" h="3496408">
                  <a:moveTo>
                    <a:pt x="896004" y="1629"/>
                  </a:moveTo>
                  <a:cubicBezTo>
                    <a:pt x="888860" y="37348"/>
                    <a:pt x="357842" y="1042236"/>
                    <a:pt x="274498" y="1208923"/>
                  </a:cubicBezTo>
                  <a:cubicBezTo>
                    <a:pt x="191154" y="1375611"/>
                    <a:pt x="441185" y="936270"/>
                    <a:pt x="395941" y="1001754"/>
                  </a:cubicBezTo>
                  <a:cubicBezTo>
                    <a:pt x="350697" y="1067238"/>
                    <a:pt x="33991" y="1528010"/>
                    <a:pt x="3035" y="1601829"/>
                  </a:cubicBezTo>
                  <a:cubicBezTo>
                    <a:pt x="-27921" y="1675648"/>
                    <a:pt x="187582" y="1393470"/>
                    <a:pt x="210204" y="1444667"/>
                  </a:cubicBezTo>
                  <a:cubicBezTo>
                    <a:pt x="232826" y="1495864"/>
                    <a:pt x="144719" y="1663742"/>
                    <a:pt x="138766" y="1909011"/>
                  </a:cubicBezTo>
                  <a:cubicBezTo>
                    <a:pt x="132813" y="2154280"/>
                    <a:pt x="161388" y="2785310"/>
                    <a:pt x="174485" y="2916279"/>
                  </a:cubicBezTo>
                  <a:cubicBezTo>
                    <a:pt x="187582" y="3047248"/>
                    <a:pt x="217348" y="2598382"/>
                    <a:pt x="217348" y="2694823"/>
                  </a:cubicBezTo>
                  <a:cubicBezTo>
                    <a:pt x="217348" y="2791264"/>
                    <a:pt x="173295" y="3471111"/>
                    <a:pt x="174485" y="3494923"/>
                  </a:cubicBezTo>
                  <a:cubicBezTo>
                    <a:pt x="175675" y="3518735"/>
                    <a:pt x="200679" y="3254417"/>
                    <a:pt x="224491" y="2837698"/>
                  </a:cubicBezTo>
                  <a:cubicBezTo>
                    <a:pt x="248303" y="2420979"/>
                    <a:pt x="204250" y="1464908"/>
                    <a:pt x="317360" y="994611"/>
                  </a:cubicBezTo>
                  <a:cubicBezTo>
                    <a:pt x="430470" y="524314"/>
                    <a:pt x="903148" y="-34090"/>
                    <a:pt x="896004" y="1629"/>
                  </a:cubicBezTo>
                  <a:close/>
                </a:path>
              </a:pathLst>
            </a:custGeom>
            <a:solidFill>
              <a:srgbClr val="FF8AD8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 1213">
              <a:extLst>
                <a:ext uri="{FF2B5EF4-FFF2-40B4-BE49-F238E27FC236}">
                  <a16:creationId xmlns:a16="http://schemas.microsoft.com/office/drawing/2014/main" id="{7440357E-3E40-C0A0-D77B-04C78BD54301}"/>
                </a:ext>
              </a:extLst>
            </p:cNvPr>
            <p:cNvSpPr/>
            <p:nvPr/>
          </p:nvSpPr>
          <p:spPr>
            <a:xfrm>
              <a:off x="4770828" y="219949"/>
              <a:ext cx="1738853" cy="1332628"/>
            </a:xfrm>
            <a:custGeom>
              <a:avLst/>
              <a:gdLst>
                <a:gd name="connsiteX0" fmla="*/ 1715697 w 1738853"/>
                <a:gd name="connsiteY0" fmla="*/ 1507 h 1332628"/>
                <a:gd name="connsiteX1" fmla="*/ 1294216 w 1738853"/>
                <a:gd name="connsiteY1" fmla="*/ 230107 h 1332628"/>
                <a:gd name="connsiteX2" fmla="*/ 301235 w 1738853"/>
                <a:gd name="connsiteY2" fmla="*/ 1244520 h 1332628"/>
                <a:gd name="connsiteX3" fmla="*/ 529835 w 1738853"/>
                <a:gd name="connsiteY3" fmla="*/ 923051 h 1332628"/>
                <a:gd name="connsiteX4" fmla="*/ 1197 w 1738853"/>
                <a:gd name="connsiteY4" fmla="*/ 1330245 h 1332628"/>
                <a:gd name="connsiteX5" fmla="*/ 401247 w 1738853"/>
                <a:gd name="connsiteY5" fmla="*/ 694451 h 1332628"/>
                <a:gd name="connsiteX6" fmla="*/ 901310 w 1738853"/>
                <a:gd name="connsiteY6" fmla="*/ 130095 h 1332628"/>
                <a:gd name="connsiteX7" fmla="*/ 644135 w 1738853"/>
                <a:gd name="connsiteY7" fmla="*/ 287257 h 1332628"/>
                <a:gd name="connsiteX8" fmla="*/ 1715697 w 1738853"/>
                <a:gd name="connsiteY8" fmla="*/ 1507 h 133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853" h="1332628">
                  <a:moveTo>
                    <a:pt x="1715697" y="1507"/>
                  </a:moveTo>
                  <a:cubicBezTo>
                    <a:pt x="1824044" y="-8018"/>
                    <a:pt x="1529960" y="22938"/>
                    <a:pt x="1294216" y="230107"/>
                  </a:cubicBezTo>
                  <a:cubicBezTo>
                    <a:pt x="1058472" y="437276"/>
                    <a:pt x="428632" y="1129030"/>
                    <a:pt x="301235" y="1244520"/>
                  </a:cubicBezTo>
                  <a:cubicBezTo>
                    <a:pt x="173838" y="1360010"/>
                    <a:pt x="579841" y="908764"/>
                    <a:pt x="529835" y="923051"/>
                  </a:cubicBezTo>
                  <a:cubicBezTo>
                    <a:pt x="479829" y="937339"/>
                    <a:pt x="22628" y="1368345"/>
                    <a:pt x="1197" y="1330245"/>
                  </a:cubicBezTo>
                  <a:cubicBezTo>
                    <a:pt x="-20234" y="1292145"/>
                    <a:pt x="251228" y="894476"/>
                    <a:pt x="401247" y="694451"/>
                  </a:cubicBezTo>
                  <a:cubicBezTo>
                    <a:pt x="551266" y="494426"/>
                    <a:pt x="860829" y="197961"/>
                    <a:pt x="901310" y="130095"/>
                  </a:cubicBezTo>
                  <a:cubicBezTo>
                    <a:pt x="941791" y="62229"/>
                    <a:pt x="511976" y="308688"/>
                    <a:pt x="644135" y="287257"/>
                  </a:cubicBezTo>
                  <a:cubicBezTo>
                    <a:pt x="776294" y="265826"/>
                    <a:pt x="1607350" y="11032"/>
                    <a:pt x="1715697" y="1507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 1214">
              <a:extLst>
                <a:ext uri="{FF2B5EF4-FFF2-40B4-BE49-F238E27FC236}">
                  <a16:creationId xmlns:a16="http://schemas.microsoft.com/office/drawing/2014/main" id="{52045C32-5440-074C-318C-E0E14C6337CD}"/>
                </a:ext>
              </a:extLst>
            </p:cNvPr>
            <p:cNvSpPr/>
            <p:nvPr/>
          </p:nvSpPr>
          <p:spPr>
            <a:xfrm>
              <a:off x="4613341" y="1198489"/>
              <a:ext cx="839169" cy="3205689"/>
            </a:xfrm>
            <a:custGeom>
              <a:avLst/>
              <a:gdLst>
                <a:gd name="connsiteX0" fmla="*/ 623028 w 839169"/>
                <a:gd name="connsiteY0" fmla="*/ 1661 h 3205689"/>
                <a:gd name="connsiteX1" fmla="*/ 465865 w 839169"/>
                <a:gd name="connsiteY1" fmla="*/ 880342 h 3205689"/>
                <a:gd name="connsiteX2" fmla="*/ 658747 w 839169"/>
                <a:gd name="connsiteY2" fmla="*/ 2044774 h 3205689"/>
                <a:gd name="connsiteX3" fmla="*/ 601597 w 839169"/>
                <a:gd name="connsiteY3" fmla="*/ 1923330 h 3205689"/>
                <a:gd name="connsiteX4" fmla="*/ 837340 w 839169"/>
                <a:gd name="connsiteY4" fmla="*/ 3152055 h 3205689"/>
                <a:gd name="connsiteX5" fmla="*/ 673034 w 839169"/>
                <a:gd name="connsiteY5" fmla="*/ 2802011 h 3205689"/>
                <a:gd name="connsiteX6" fmla="*/ 51528 w 839169"/>
                <a:gd name="connsiteY6" fmla="*/ 1166092 h 3205689"/>
                <a:gd name="connsiteX7" fmla="*/ 58672 w 839169"/>
                <a:gd name="connsiteY7" fmla="*/ 1366117 h 3205689"/>
                <a:gd name="connsiteX8" fmla="*/ 251553 w 839169"/>
                <a:gd name="connsiteY8" fmla="*/ 37380 h 3205689"/>
                <a:gd name="connsiteX9" fmla="*/ 94390 w 839169"/>
                <a:gd name="connsiteY9" fmla="*/ 644599 h 3205689"/>
                <a:gd name="connsiteX10" fmla="*/ 623028 w 839169"/>
                <a:gd name="connsiteY10" fmla="*/ 1661 h 320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9169" h="3205689">
                  <a:moveTo>
                    <a:pt x="623028" y="1661"/>
                  </a:moveTo>
                  <a:cubicBezTo>
                    <a:pt x="684941" y="40952"/>
                    <a:pt x="459912" y="539823"/>
                    <a:pt x="465865" y="880342"/>
                  </a:cubicBezTo>
                  <a:cubicBezTo>
                    <a:pt x="471818" y="1220861"/>
                    <a:pt x="636125" y="1870943"/>
                    <a:pt x="658747" y="2044774"/>
                  </a:cubicBezTo>
                  <a:cubicBezTo>
                    <a:pt x="681369" y="2218605"/>
                    <a:pt x="571832" y="1738783"/>
                    <a:pt x="601597" y="1923330"/>
                  </a:cubicBezTo>
                  <a:cubicBezTo>
                    <a:pt x="631362" y="2107877"/>
                    <a:pt x="825434" y="3005608"/>
                    <a:pt x="837340" y="3152055"/>
                  </a:cubicBezTo>
                  <a:cubicBezTo>
                    <a:pt x="849246" y="3298502"/>
                    <a:pt x="804003" y="3133005"/>
                    <a:pt x="673034" y="2802011"/>
                  </a:cubicBezTo>
                  <a:cubicBezTo>
                    <a:pt x="542065" y="2471017"/>
                    <a:pt x="153922" y="1405408"/>
                    <a:pt x="51528" y="1166092"/>
                  </a:cubicBezTo>
                  <a:cubicBezTo>
                    <a:pt x="-50866" y="926776"/>
                    <a:pt x="25335" y="1554236"/>
                    <a:pt x="58672" y="1366117"/>
                  </a:cubicBezTo>
                  <a:cubicBezTo>
                    <a:pt x="92009" y="1177998"/>
                    <a:pt x="245600" y="157633"/>
                    <a:pt x="251553" y="37380"/>
                  </a:cubicBezTo>
                  <a:cubicBezTo>
                    <a:pt x="257506" y="-82873"/>
                    <a:pt x="36049" y="656505"/>
                    <a:pt x="94390" y="644599"/>
                  </a:cubicBezTo>
                  <a:cubicBezTo>
                    <a:pt x="152731" y="632693"/>
                    <a:pt x="561115" y="-37630"/>
                    <a:pt x="623028" y="166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 1215">
              <a:extLst>
                <a:ext uri="{FF2B5EF4-FFF2-40B4-BE49-F238E27FC236}">
                  <a16:creationId xmlns:a16="http://schemas.microsoft.com/office/drawing/2014/main" id="{D59E38B2-1615-9951-CF52-5BB8B53986D2}"/>
                </a:ext>
              </a:extLst>
            </p:cNvPr>
            <p:cNvSpPr/>
            <p:nvPr/>
          </p:nvSpPr>
          <p:spPr>
            <a:xfrm>
              <a:off x="4558752" y="1804106"/>
              <a:ext cx="885202" cy="2606500"/>
            </a:xfrm>
            <a:custGeom>
              <a:avLst/>
              <a:gdLst>
                <a:gd name="connsiteX0" fmla="*/ 356148 w 885202"/>
                <a:gd name="connsiteY0" fmla="*/ 3263 h 2606500"/>
                <a:gd name="connsiteX1" fmla="*/ 6104 w 885202"/>
                <a:gd name="connsiteY1" fmla="*/ 1303425 h 2606500"/>
                <a:gd name="connsiteX2" fmla="*/ 141836 w 885202"/>
                <a:gd name="connsiteY2" fmla="*/ 1060538 h 2606500"/>
                <a:gd name="connsiteX3" fmla="*/ 248992 w 885202"/>
                <a:gd name="connsiteY3" fmla="*/ 1967794 h 2606500"/>
                <a:gd name="connsiteX4" fmla="*/ 270423 w 885202"/>
                <a:gd name="connsiteY4" fmla="*/ 1753482 h 2606500"/>
                <a:gd name="connsiteX5" fmla="*/ 656186 w 885202"/>
                <a:gd name="connsiteY5" fmla="*/ 2560725 h 2606500"/>
                <a:gd name="connsiteX6" fmla="*/ 756198 w 885202"/>
                <a:gd name="connsiteY6" fmla="*/ 2332125 h 2606500"/>
                <a:gd name="connsiteX7" fmla="*/ 870498 w 885202"/>
                <a:gd name="connsiteY7" fmla="*/ 2517863 h 2606500"/>
                <a:gd name="connsiteX8" fmla="*/ 399011 w 885202"/>
                <a:gd name="connsiteY8" fmla="*/ 653344 h 2606500"/>
                <a:gd name="connsiteX9" fmla="*/ 399011 w 885202"/>
                <a:gd name="connsiteY9" fmla="*/ 924807 h 2606500"/>
                <a:gd name="connsiteX10" fmla="*/ 356148 w 885202"/>
                <a:gd name="connsiteY10" fmla="*/ 3263 h 260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5202" h="2606500">
                  <a:moveTo>
                    <a:pt x="356148" y="3263"/>
                  </a:moveTo>
                  <a:cubicBezTo>
                    <a:pt x="290663" y="66366"/>
                    <a:pt x="41823" y="1127213"/>
                    <a:pt x="6104" y="1303425"/>
                  </a:cubicBezTo>
                  <a:cubicBezTo>
                    <a:pt x="-29615" y="1479637"/>
                    <a:pt x="101355" y="949810"/>
                    <a:pt x="141836" y="1060538"/>
                  </a:cubicBezTo>
                  <a:cubicBezTo>
                    <a:pt x="182317" y="1171266"/>
                    <a:pt x="227561" y="1852303"/>
                    <a:pt x="248992" y="1967794"/>
                  </a:cubicBezTo>
                  <a:cubicBezTo>
                    <a:pt x="270423" y="2083285"/>
                    <a:pt x="202557" y="1654660"/>
                    <a:pt x="270423" y="1753482"/>
                  </a:cubicBezTo>
                  <a:cubicBezTo>
                    <a:pt x="338289" y="1852304"/>
                    <a:pt x="575224" y="2464285"/>
                    <a:pt x="656186" y="2560725"/>
                  </a:cubicBezTo>
                  <a:cubicBezTo>
                    <a:pt x="737149" y="2657166"/>
                    <a:pt x="720479" y="2339269"/>
                    <a:pt x="756198" y="2332125"/>
                  </a:cubicBezTo>
                  <a:cubicBezTo>
                    <a:pt x="791917" y="2324981"/>
                    <a:pt x="930029" y="2797660"/>
                    <a:pt x="870498" y="2517863"/>
                  </a:cubicBezTo>
                  <a:cubicBezTo>
                    <a:pt x="810967" y="2238066"/>
                    <a:pt x="477592" y="918853"/>
                    <a:pt x="399011" y="653344"/>
                  </a:cubicBezTo>
                  <a:cubicBezTo>
                    <a:pt x="320430" y="387835"/>
                    <a:pt x="408536" y="1037916"/>
                    <a:pt x="399011" y="924807"/>
                  </a:cubicBezTo>
                  <a:cubicBezTo>
                    <a:pt x="389486" y="811698"/>
                    <a:pt x="421633" y="-59840"/>
                    <a:pt x="356148" y="3263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 1216">
              <a:extLst>
                <a:ext uri="{FF2B5EF4-FFF2-40B4-BE49-F238E27FC236}">
                  <a16:creationId xmlns:a16="http://schemas.microsoft.com/office/drawing/2014/main" id="{CCA37F91-8C1D-9154-A330-2D5A2B281147}"/>
                </a:ext>
              </a:extLst>
            </p:cNvPr>
            <p:cNvSpPr/>
            <p:nvPr/>
          </p:nvSpPr>
          <p:spPr>
            <a:xfrm>
              <a:off x="5670733" y="313184"/>
              <a:ext cx="825452" cy="1762312"/>
            </a:xfrm>
            <a:custGeom>
              <a:avLst/>
              <a:gdLst>
                <a:gd name="connsiteX0" fmla="*/ 822936 w 825452"/>
                <a:gd name="connsiteY0" fmla="*/ 72579 h 1762312"/>
                <a:gd name="connsiteX1" fmla="*/ 551473 w 825452"/>
                <a:gd name="connsiteY1" fmla="*/ 851247 h 1762312"/>
                <a:gd name="connsiteX2" fmla="*/ 358592 w 825452"/>
                <a:gd name="connsiteY2" fmla="*/ 1737072 h 1762312"/>
                <a:gd name="connsiteX3" fmla="*/ 415742 w 825452"/>
                <a:gd name="connsiteY3" fmla="*/ 1537047 h 1762312"/>
                <a:gd name="connsiteX4" fmla="*/ 308586 w 825452"/>
                <a:gd name="connsiteY4" fmla="*/ 1715641 h 1762312"/>
                <a:gd name="connsiteX5" fmla="*/ 37123 w 825452"/>
                <a:gd name="connsiteY5" fmla="*/ 751235 h 1762312"/>
                <a:gd name="connsiteX6" fmla="*/ 37123 w 825452"/>
                <a:gd name="connsiteY6" fmla="*/ 915541 h 1762312"/>
                <a:gd name="connsiteX7" fmla="*/ 358592 w 825452"/>
                <a:gd name="connsiteY7" fmla="*/ 8285 h 1762312"/>
                <a:gd name="connsiteX8" fmla="*/ 230005 w 825452"/>
                <a:gd name="connsiteY8" fmla="*/ 444054 h 1762312"/>
                <a:gd name="connsiteX9" fmla="*/ 530042 w 825452"/>
                <a:gd name="connsiteY9" fmla="*/ 58291 h 1762312"/>
                <a:gd name="connsiteX10" fmla="*/ 380023 w 825452"/>
                <a:gd name="connsiteY10" fmla="*/ 294035 h 1762312"/>
                <a:gd name="connsiteX11" fmla="*/ 822936 w 825452"/>
                <a:gd name="connsiteY11" fmla="*/ 72579 h 176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5452" h="1762312">
                  <a:moveTo>
                    <a:pt x="822936" y="72579"/>
                  </a:moveTo>
                  <a:cubicBezTo>
                    <a:pt x="851511" y="165448"/>
                    <a:pt x="628864" y="573832"/>
                    <a:pt x="551473" y="851247"/>
                  </a:cubicBezTo>
                  <a:cubicBezTo>
                    <a:pt x="474082" y="1128662"/>
                    <a:pt x="381214" y="1622772"/>
                    <a:pt x="358592" y="1737072"/>
                  </a:cubicBezTo>
                  <a:cubicBezTo>
                    <a:pt x="335970" y="1851372"/>
                    <a:pt x="424076" y="1540619"/>
                    <a:pt x="415742" y="1537047"/>
                  </a:cubicBezTo>
                  <a:cubicBezTo>
                    <a:pt x="407408" y="1533475"/>
                    <a:pt x="371689" y="1846609"/>
                    <a:pt x="308586" y="1715641"/>
                  </a:cubicBezTo>
                  <a:cubicBezTo>
                    <a:pt x="245483" y="1584673"/>
                    <a:pt x="82367" y="884585"/>
                    <a:pt x="37123" y="751235"/>
                  </a:cubicBezTo>
                  <a:cubicBezTo>
                    <a:pt x="-8121" y="617885"/>
                    <a:pt x="-16455" y="1039366"/>
                    <a:pt x="37123" y="915541"/>
                  </a:cubicBezTo>
                  <a:cubicBezTo>
                    <a:pt x="90701" y="791716"/>
                    <a:pt x="326445" y="86866"/>
                    <a:pt x="358592" y="8285"/>
                  </a:cubicBezTo>
                  <a:cubicBezTo>
                    <a:pt x="390739" y="-70296"/>
                    <a:pt x="201430" y="435720"/>
                    <a:pt x="230005" y="444054"/>
                  </a:cubicBezTo>
                  <a:cubicBezTo>
                    <a:pt x="258580" y="452388"/>
                    <a:pt x="505039" y="83294"/>
                    <a:pt x="530042" y="58291"/>
                  </a:cubicBezTo>
                  <a:cubicBezTo>
                    <a:pt x="555045" y="33288"/>
                    <a:pt x="335970" y="290463"/>
                    <a:pt x="380023" y="294035"/>
                  </a:cubicBezTo>
                  <a:cubicBezTo>
                    <a:pt x="424076" y="297607"/>
                    <a:pt x="794361" y="-20290"/>
                    <a:pt x="822936" y="72579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 1218">
              <a:extLst>
                <a:ext uri="{FF2B5EF4-FFF2-40B4-BE49-F238E27FC236}">
                  <a16:creationId xmlns:a16="http://schemas.microsoft.com/office/drawing/2014/main" id="{E1C5CA97-491F-98AB-05DE-5E08367DCDFA}"/>
                </a:ext>
              </a:extLst>
            </p:cNvPr>
            <p:cNvSpPr/>
            <p:nvPr/>
          </p:nvSpPr>
          <p:spPr>
            <a:xfrm>
              <a:off x="6604840" y="175404"/>
              <a:ext cx="1285088" cy="2940374"/>
            </a:xfrm>
            <a:custGeom>
              <a:avLst/>
              <a:gdLst>
                <a:gd name="connsiteX0" fmla="*/ 3129 w 1285088"/>
                <a:gd name="connsiteY0" fmla="*/ 3190 h 2940374"/>
                <a:gd name="connsiteX1" fmla="*/ 924673 w 1285088"/>
                <a:gd name="connsiteY1" fmla="*/ 824721 h 2940374"/>
                <a:gd name="connsiteX2" fmla="*/ 796085 w 1285088"/>
                <a:gd name="connsiteY2" fmla="*/ 724709 h 2940374"/>
                <a:gd name="connsiteX3" fmla="*/ 1253285 w 1285088"/>
                <a:gd name="connsiteY3" fmla="*/ 1760552 h 2940374"/>
                <a:gd name="connsiteX4" fmla="*/ 1238998 w 1285088"/>
                <a:gd name="connsiteY4" fmla="*/ 1667684 h 2940374"/>
                <a:gd name="connsiteX5" fmla="*/ 1181848 w 1285088"/>
                <a:gd name="connsiteY5" fmla="*/ 2824971 h 2940374"/>
                <a:gd name="connsiteX6" fmla="*/ 1160416 w 1285088"/>
                <a:gd name="connsiteY6" fmla="*/ 2660665 h 2940374"/>
                <a:gd name="connsiteX7" fmla="*/ 431754 w 1285088"/>
                <a:gd name="connsiteY7" fmla="*/ 717565 h 2940374"/>
                <a:gd name="connsiteX8" fmla="*/ 617491 w 1285088"/>
                <a:gd name="connsiteY8" fmla="*/ 1174765 h 2940374"/>
                <a:gd name="connsiteX9" fmla="*/ 3129 w 1285088"/>
                <a:gd name="connsiteY9" fmla="*/ 3190 h 294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5088" h="2940374">
                  <a:moveTo>
                    <a:pt x="3129" y="3190"/>
                  </a:moveTo>
                  <a:cubicBezTo>
                    <a:pt x="54326" y="-55151"/>
                    <a:pt x="792514" y="704468"/>
                    <a:pt x="924673" y="824721"/>
                  </a:cubicBezTo>
                  <a:cubicBezTo>
                    <a:pt x="1056832" y="944974"/>
                    <a:pt x="741316" y="568737"/>
                    <a:pt x="796085" y="724709"/>
                  </a:cubicBezTo>
                  <a:cubicBezTo>
                    <a:pt x="850854" y="880681"/>
                    <a:pt x="1179466" y="1603390"/>
                    <a:pt x="1253285" y="1760552"/>
                  </a:cubicBezTo>
                  <a:cubicBezTo>
                    <a:pt x="1327104" y="1917714"/>
                    <a:pt x="1250904" y="1490281"/>
                    <a:pt x="1238998" y="1667684"/>
                  </a:cubicBezTo>
                  <a:cubicBezTo>
                    <a:pt x="1227092" y="1845087"/>
                    <a:pt x="1194945" y="2659474"/>
                    <a:pt x="1181848" y="2824971"/>
                  </a:cubicBezTo>
                  <a:cubicBezTo>
                    <a:pt x="1168751" y="2990468"/>
                    <a:pt x="1285432" y="3011899"/>
                    <a:pt x="1160416" y="2660665"/>
                  </a:cubicBezTo>
                  <a:cubicBezTo>
                    <a:pt x="1035400" y="2309431"/>
                    <a:pt x="522241" y="965215"/>
                    <a:pt x="431754" y="717565"/>
                  </a:cubicBezTo>
                  <a:cubicBezTo>
                    <a:pt x="341267" y="469915"/>
                    <a:pt x="690119" y="1293827"/>
                    <a:pt x="617491" y="1174765"/>
                  </a:cubicBezTo>
                  <a:cubicBezTo>
                    <a:pt x="544863" y="1055703"/>
                    <a:pt x="-48068" y="61531"/>
                    <a:pt x="3129" y="3190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 1220">
              <a:extLst>
                <a:ext uri="{FF2B5EF4-FFF2-40B4-BE49-F238E27FC236}">
                  <a16:creationId xmlns:a16="http://schemas.microsoft.com/office/drawing/2014/main" id="{9894CB2A-7188-4473-CECB-8AEAE0CC9A9F}"/>
                </a:ext>
              </a:extLst>
            </p:cNvPr>
            <p:cNvSpPr/>
            <p:nvPr/>
          </p:nvSpPr>
          <p:spPr>
            <a:xfrm>
              <a:off x="6650824" y="1888864"/>
              <a:ext cx="1197861" cy="2447500"/>
            </a:xfrm>
            <a:custGeom>
              <a:avLst/>
              <a:gdLst>
                <a:gd name="connsiteX0" fmla="*/ 1021564 w 1197861"/>
                <a:gd name="connsiteY0" fmla="*/ 518580 h 2447500"/>
                <a:gd name="connsiteX1" fmla="*/ 1193014 w 1197861"/>
                <a:gd name="connsiteY1" fmla="*/ 1111511 h 2447500"/>
                <a:gd name="connsiteX2" fmla="*/ 828682 w 1197861"/>
                <a:gd name="connsiteY2" fmla="*/ 1840174 h 2447500"/>
                <a:gd name="connsiteX3" fmla="*/ 1035851 w 1197861"/>
                <a:gd name="connsiteY3" fmla="*/ 1611574 h 2447500"/>
                <a:gd name="connsiteX4" fmla="*/ 271470 w 1197861"/>
                <a:gd name="connsiteY4" fmla="*/ 2440249 h 2447500"/>
                <a:gd name="connsiteX5" fmla="*/ 421489 w 1197861"/>
                <a:gd name="connsiteY5" fmla="*/ 1954474 h 2447500"/>
                <a:gd name="connsiteX6" fmla="*/ 621514 w 1197861"/>
                <a:gd name="connsiteY6" fmla="*/ 932917 h 2447500"/>
                <a:gd name="connsiteX7" fmla="*/ 7 w 1197861"/>
                <a:gd name="connsiteY7" fmla="*/ 2204505 h 2447500"/>
                <a:gd name="connsiteX8" fmla="*/ 635801 w 1197861"/>
                <a:gd name="connsiteY8" fmla="*/ 1025786 h 2447500"/>
                <a:gd name="connsiteX9" fmla="*/ 785820 w 1197861"/>
                <a:gd name="connsiteY9" fmla="*/ 11374 h 2447500"/>
                <a:gd name="connsiteX10" fmla="*/ 1021564 w 1197861"/>
                <a:gd name="connsiteY10" fmla="*/ 518580 h 244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7861" h="2447500">
                  <a:moveTo>
                    <a:pt x="1021564" y="518580"/>
                  </a:moveTo>
                  <a:cubicBezTo>
                    <a:pt x="1089430" y="701936"/>
                    <a:pt x="1225161" y="891245"/>
                    <a:pt x="1193014" y="1111511"/>
                  </a:cubicBezTo>
                  <a:cubicBezTo>
                    <a:pt x="1160867" y="1331777"/>
                    <a:pt x="854876" y="1756830"/>
                    <a:pt x="828682" y="1840174"/>
                  </a:cubicBezTo>
                  <a:cubicBezTo>
                    <a:pt x="802488" y="1923518"/>
                    <a:pt x="1035851" y="1611574"/>
                    <a:pt x="1035851" y="1611574"/>
                  </a:cubicBezTo>
                  <a:cubicBezTo>
                    <a:pt x="942982" y="1711586"/>
                    <a:pt x="373863" y="2383099"/>
                    <a:pt x="271470" y="2440249"/>
                  </a:cubicBezTo>
                  <a:cubicBezTo>
                    <a:pt x="169077" y="2497399"/>
                    <a:pt x="363148" y="2205696"/>
                    <a:pt x="421489" y="1954474"/>
                  </a:cubicBezTo>
                  <a:cubicBezTo>
                    <a:pt x="479830" y="1703252"/>
                    <a:pt x="691761" y="891245"/>
                    <a:pt x="621514" y="932917"/>
                  </a:cubicBezTo>
                  <a:cubicBezTo>
                    <a:pt x="551267" y="974589"/>
                    <a:pt x="-2374" y="2189027"/>
                    <a:pt x="7" y="2204505"/>
                  </a:cubicBezTo>
                  <a:cubicBezTo>
                    <a:pt x="2388" y="2219983"/>
                    <a:pt x="504832" y="1391308"/>
                    <a:pt x="635801" y="1025786"/>
                  </a:cubicBezTo>
                  <a:cubicBezTo>
                    <a:pt x="766770" y="660264"/>
                    <a:pt x="727479" y="95908"/>
                    <a:pt x="785820" y="11374"/>
                  </a:cubicBezTo>
                  <a:cubicBezTo>
                    <a:pt x="844161" y="-73160"/>
                    <a:pt x="953698" y="335224"/>
                    <a:pt x="1021564" y="518580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 1221">
              <a:extLst>
                <a:ext uri="{FF2B5EF4-FFF2-40B4-BE49-F238E27FC236}">
                  <a16:creationId xmlns:a16="http://schemas.microsoft.com/office/drawing/2014/main" id="{25232F55-BAE7-6F00-E2E5-6DD97205AC60}"/>
                </a:ext>
              </a:extLst>
            </p:cNvPr>
            <p:cNvSpPr/>
            <p:nvPr/>
          </p:nvSpPr>
          <p:spPr>
            <a:xfrm>
              <a:off x="5598459" y="1963768"/>
              <a:ext cx="152906" cy="62664"/>
            </a:xfrm>
            <a:custGeom>
              <a:avLst/>
              <a:gdLst>
                <a:gd name="connsiteX0" fmla="*/ 178 w 152906"/>
                <a:gd name="connsiteY0" fmla="*/ 10280 h 62664"/>
                <a:gd name="connsiteX1" fmla="*/ 99210 w 152906"/>
                <a:gd name="connsiteY1" fmla="*/ 49893 h 62664"/>
                <a:gd name="connsiteX2" fmla="*/ 152028 w 152906"/>
                <a:gd name="connsiteY2" fmla="*/ 59796 h 62664"/>
                <a:gd name="connsiteX3" fmla="*/ 125619 w 152906"/>
                <a:gd name="connsiteY3" fmla="*/ 3677 h 62664"/>
                <a:gd name="connsiteX4" fmla="*/ 178 w 152906"/>
                <a:gd name="connsiteY4" fmla="*/ 10280 h 6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906" h="62664">
                  <a:moveTo>
                    <a:pt x="178" y="10280"/>
                  </a:moveTo>
                  <a:cubicBezTo>
                    <a:pt x="-4223" y="17983"/>
                    <a:pt x="73902" y="41640"/>
                    <a:pt x="99210" y="49893"/>
                  </a:cubicBezTo>
                  <a:cubicBezTo>
                    <a:pt x="124518" y="58146"/>
                    <a:pt x="147627" y="67499"/>
                    <a:pt x="152028" y="59796"/>
                  </a:cubicBezTo>
                  <a:cubicBezTo>
                    <a:pt x="156429" y="52093"/>
                    <a:pt x="143775" y="11930"/>
                    <a:pt x="125619" y="3677"/>
                  </a:cubicBezTo>
                  <a:cubicBezTo>
                    <a:pt x="107463" y="-4576"/>
                    <a:pt x="4579" y="2577"/>
                    <a:pt x="178" y="1028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 1222">
              <a:extLst>
                <a:ext uri="{FF2B5EF4-FFF2-40B4-BE49-F238E27FC236}">
                  <a16:creationId xmlns:a16="http://schemas.microsoft.com/office/drawing/2014/main" id="{260047BC-9990-0E1A-83CE-917E7DDFB586}"/>
                </a:ext>
              </a:extLst>
            </p:cNvPr>
            <p:cNvSpPr/>
            <p:nvPr/>
          </p:nvSpPr>
          <p:spPr>
            <a:xfrm>
              <a:off x="6791867" y="1946897"/>
              <a:ext cx="83992" cy="74034"/>
            </a:xfrm>
            <a:custGeom>
              <a:avLst/>
              <a:gdLst>
                <a:gd name="connsiteX0" fmla="*/ 31472 w 83992"/>
                <a:gd name="connsiteY0" fmla="*/ 742 h 74034"/>
                <a:gd name="connsiteX1" fmla="*/ 74386 w 83992"/>
                <a:gd name="connsiteY1" fmla="*/ 33753 h 74034"/>
                <a:gd name="connsiteX2" fmla="*/ 77687 w 83992"/>
                <a:gd name="connsiteY2" fmla="*/ 56860 h 74034"/>
                <a:gd name="connsiteX3" fmla="*/ 1762 w 83992"/>
                <a:gd name="connsiteY3" fmla="*/ 73366 h 74034"/>
                <a:gd name="connsiteX4" fmla="*/ 31472 w 83992"/>
                <a:gd name="connsiteY4" fmla="*/ 742 h 7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92" h="74034">
                  <a:moveTo>
                    <a:pt x="31472" y="742"/>
                  </a:moveTo>
                  <a:cubicBezTo>
                    <a:pt x="43576" y="-5860"/>
                    <a:pt x="74386" y="33753"/>
                    <a:pt x="74386" y="33753"/>
                  </a:cubicBezTo>
                  <a:cubicBezTo>
                    <a:pt x="82089" y="43106"/>
                    <a:pt x="89791" y="50258"/>
                    <a:pt x="77687" y="56860"/>
                  </a:cubicBezTo>
                  <a:cubicBezTo>
                    <a:pt x="65583" y="63462"/>
                    <a:pt x="10565" y="77217"/>
                    <a:pt x="1762" y="73366"/>
                  </a:cubicBezTo>
                  <a:cubicBezTo>
                    <a:pt x="-7041" y="69515"/>
                    <a:pt x="19368" y="7344"/>
                    <a:pt x="31472" y="74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 1224">
              <a:extLst>
                <a:ext uri="{FF2B5EF4-FFF2-40B4-BE49-F238E27FC236}">
                  <a16:creationId xmlns:a16="http://schemas.microsoft.com/office/drawing/2014/main" id="{FB7DEC67-BA53-D203-EC74-F4822104AC7D}"/>
                </a:ext>
              </a:extLst>
            </p:cNvPr>
            <p:cNvSpPr/>
            <p:nvPr/>
          </p:nvSpPr>
          <p:spPr>
            <a:xfrm>
              <a:off x="5399078" y="1666309"/>
              <a:ext cx="672711" cy="244844"/>
            </a:xfrm>
            <a:custGeom>
              <a:avLst/>
              <a:gdLst>
                <a:gd name="connsiteX0" fmla="*/ 454 w 672711"/>
                <a:gd name="connsiteY0" fmla="*/ 75623 h 244844"/>
                <a:gd name="connsiteX1" fmla="*/ 297634 w 672711"/>
                <a:gd name="connsiteY1" fmla="*/ 34475 h 244844"/>
                <a:gd name="connsiteX2" fmla="*/ 251914 w 672711"/>
                <a:gd name="connsiteY2" fmla="*/ 2471 h 244844"/>
                <a:gd name="connsiteX3" fmla="*/ 571954 w 672711"/>
                <a:gd name="connsiteY3" fmla="*/ 103055 h 244844"/>
                <a:gd name="connsiteX4" fmla="*/ 521662 w 672711"/>
                <a:gd name="connsiteY4" fmla="*/ 112199 h 244844"/>
                <a:gd name="connsiteX5" fmla="*/ 672538 w 672711"/>
                <a:gd name="connsiteY5" fmla="*/ 167063 h 244844"/>
                <a:gd name="connsiteX6" fmla="*/ 553666 w 672711"/>
                <a:gd name="connsiteY6" fmla="*/ 167063 h 244844"/>
                <a:gd name="connsiteX7" fmla="*/ 645106 w 672711"/>
                <a:gd name="connsiteY7" fmla="*/ 244787 h 244844"/>
                <a:gd name="connsiteX8" fmla="*/ 338782 w 672711"/>
                <a:gd name="connsiteY8" fmla="*/ 153347 h 244844"/>
                <a:gd name="connsiteX9" fmla="*/ 23314 w 672711"/>
                <a:gd name="connsiteY9" fmla="*/ 185351 h 244844"/>
                <a:gd name="connsiteX10" fmla="*/ 224482 w 672711"/>
                <a:gd name="connsiteY10" fmla="*/ 125915 h 244844"/>
                <a:gd name="connsiteX11" fmla="*/ 454 w 672711"/>
                <a:gd name="connsiteY11" fmla="*/ 75623 h 24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2711" h="244844">
                  <a:moveTo>
                    <a:pt x="454" y="75623"/>
                  </a:moveTo>
                  <a:cubicBezTo>
                    <a:pt x="12646" y="60383"/>
                    <a:pt x="255724" y="46667"/>
                    <a:pt x="297634" y="34475"/>
                  </a:cubicBezTo>
                  <a:cubicBezTo>
                    <a:pt x="339544" y="22283"/>
                    <a:pt x="206194" y="-8959"/>
                    <a:pt x="251914" y="2471"/>
                  </a:cubicBezTo>
                  <a:cubicBezTo>
                    <a:pt x="297634" y="13901"/>
                    <a:pt x="526996" y="84767"/>
                    <a:pt x="571954" y="103055"/>
                  </a:cubicBezTo>
                  <a:cubicBezTo>
                    <a:pt x="616912" y="121343"/>
                    <a:pt x="504898" y="101531"/>
                    <a:pt x="521662" y="112199"/>
                  </a:cubicBezTo>
                  <a:cubicBezTo>
                    <a:pt x="538426" y="122867"/>
                    <a:pt x="667204" y="157919"/>
                    <a:pt x="672538" y="167063"/>
                  </a:cubicBezTo>
                  <a:cubicBezTo>
                    <a:pt x="677872" y="176207"/>
                    <a:pt x="558238" y="154109"/>
                    <a:pt x="553666" y="167063"/>
                  </a:cubicBezTo>
                  <a:cubicBezTo>
                    <a:pt x="549094" y="180017"/>
                    <a:pt x="680920" y="247073"/>
                    <a:pt x="645106" y="244787"/>
                  </a:cubicBezTo>
                  <a:cubicBezTo>
                    <a:pt x="609292" y="242501"/>
                    <a:pt x="442414" y="163253"/>
                    <a:pt x="338782" y="153347"/>
                  </a:cubicBezTo>
                  <a:cubicBezTo>
                    <a:pt x="235150" y="143441"/>
                    <a:pt x="42364" y="189923"/>
                    <a:pt x="23314" y="185351"/>
                  </a:cubicBezTo>
                  <a:cubicBezTo>
                    <a:pt x="4264" y="180779"/>
                    <a:pt x="223720" y="141155"/>
                    <a:pt x="224482" y="125915"/>
                  </a:cubicBezTo>
                  <a:cubicBezTo>
                    <a:pt x="225244" y="110675"/>
                    <a:pt x="-11738" y="90863"/>
                    <a:pt x="454" y="75623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 1225">
              <a:extLst>
                <a:ext uri="{FF2B5EF4-FFF2-40B4-BE49-F238E27FC236}">
                  <a16:creationId xmlns:a16="http://schemas.microsoft.com/office/drawing/2014/main" id="{DCB9D2F3-12AF-8E47-4640-1016F974A589}"/>
                </a:ext>
              </a:extLst>
            </p:cNvPr>
            <p:cNvSpPr/>
            <p:nvPr/>
          </p:nvSpPr>
          <p:spPr>
            <a:xfrm>
              <a:off x="6419533" y="1614669"/>
              <a:ext cx="584027" cy="255279"/>
            </a:xfrm>
            <a:custGeom>
              <a:avLst/>
              <a:gdLst>
                <a:gd name="connsiteX0" fmla="*/ 8699 w 584027"/>
                <a:gd name="connsiteY0" fmla="*/ 246135 h 255279"/>
                <a:gd name="connsiteX1" fmla="*/ 315023 w 584027"/>
                <a:gd name="connsiteY1" fmla="*/ 204987 h 255279"/>
                <a:gd name="connsiteX2" fmla="*/ 159575 w 584027"/>
                <a:gd name="connsiteY2" fmla="*/ 255279 h 255279"/>
                <a:gd name="connsiteX3" fmla="*/ 479615 w 584027"/>
                <a:gd name="connsiteY3" fmla="*/ 150123 h 255279"/>
                <a:gd name="connsiteX4" fmla="*/ 575627 w 584027"/>
                <a:gd name="connsiteY4" fmla="*/ 150123 h 255279"/>
                <a:gd name="connsiteX5" fmla="*/ 296735 w 584027"/>
                <a:gd name="connsiteY5" fmla="*/ 3819 h 255279"/>
                <a:gd name="connsiteX6" fmla="*/ 351599 w 584027"/>
                <a:gd name="connsiteY6" fmla="*/ 49539 h 255279"/>
                <a:gd name="connsiteX7" fmla="*/ 164147 w 584027"/>
                <a:gd name="connsiteY7" fmla="*/ 122691 h 255279"/>
                <a:gd name="connsiteX8" fmla="*/ 205295 w 584027"/>
                <a:gd name="connsiteY8" fmla="*/ 122691 h 255279"/>
                <a:gd name="connsiteX9" fmla="*/ 95567 w 584027"/>
                <a:gd name="connsiteY9" fmla="*/ 154695 h 255279"/>
                <a:gd name="connsiteX10" fmla="*/ 8699 w 584027"/>
                <a:gd name="connsiteY10" fmla="*/ 246135 h 25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4027" h="255279">
                  <a:moveTo>
                    <a:pt x="8699" y="246135"/>
                  </a:moveTo>
                  <a:cubicBezTo>
                    <a:pt x="45275" y="254517"/>
                    <a:pt x="289877" y="203463"/>
                    <a:pt x="315023" y="204987"/>
                  </a:cubicBezTo>
                  <a:cubicBezTo>
                    <a:pt x="340169" y="206511"/>
                    <a:pt x="159575" y="255279"/>
                    <a:pt x="159575" y="255279"/>
                  </a:cubicBezTo>
                  <a:cubicBezTo>
                    <a:pt x="187007" y="246135"/>
                    <a:pt x="410273" y="167649"/>
                    <a:pt x="479615" y="150123"/>
                  </a:cubicBezTo>
                  <a:cubicBezTo>
                    <a:pt x="548957" y="132597"/>
                    <a:pt x="606107" y="174507"/>
                    <a:pt x="575627" y="150123"/>
                  </a:cubicBezTo>
                  <a:cubicBezTo>
                    <a:pt x="545147" y="125739"/>
                    <a:pt x="334073" y="20583"/>
                    <a:pt x="296735" y="3819"/>
                  </a:cubicBezTo>
                  <a:cubicBezTo>
                    <a:pt x="259397" y="-12945"/>
                    <a:pt x="373697" y="29727"/>
                    <a:pt x="351599" y="49539"/>
                  </a:cubicBezTo>
                  <a:cubicBezTo>
                    <a:pt x="329501" y="69351"/>
                    <a:pt x="188531" y="110499"/>
                    <a:pt x="164147" y="122691"/>
                  </a:cubicBezTo>
                  <a:cubicBezTo>
                    <a:pt x="139763" y="134883"/>
                    <a:pt x="216725" y="117357"/>
                    <a:pt x="205295" y="122691"/>
                  </a:cubicBezTo>
                  <a:cubicBezTo>
                    <a:pt x="193865" y="128025"/>
                    <a:pt x="130619" y="131835"/>
                    <a:pt x="95567" y="154695"/>
                  </a:cubicBezTo>
                  <a:cubicBezTo>
                    <a:pt x="60515" y="177555"/>
                    <a:pt x="-27877" y="237753"/>
                    <a:pt x="8699" y="246135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 1227">
              <a:extLst>
                <a:ext uri="{FF2B5EF4-FFF2-40B4-BE49-F238E27FC236}">
                  <a16:creationId xmlns:a16="http://schemas.microsoft.com/office/drawing/2014/main" id="{4342769B-E72E-1E80-A27D-6C840C4CE346}"/>
                </a:ext>
              </a:extLst>
            </p:cNvPr>
            <p:cNvSpPr/>
            <p:nvPr/>
          </p:nvSpPr>
          <p:spPr>
            <a:xfrm>
              <a:off x="4165161" y="1091645"/>
              <a:ext cx="351498" cy="127555"/>
            </a:xfrm>
            <a:custGeom>
              <a:avLst/>
              <a:gdLst>
                <a:gd name="connsiteX0" fmla="*/ 439 w 351498"/>
                <a:gd name="connsiteY0" fmla="*/ 555 h 127555"/>
                <a:gd name="connsiteX1" fmla="*/ 133789 w 351498"/>
                <a:gd name="connsiteY1" fmla="*/ 67230 h 127555"/>
                <a:gd name="connsiteX2" fmla="*/ 343339 w 351498"/>
                <a:gd name="connsiteY2" fmla="*/ 121205 h 127555"/>
                <a:gd name="connsiteX3" fmla="*/ 302064 w 351498"/>
                <a:gd name="connsiteY3" fmla="*/ 124380 h 127555"/>
                <a:gd name="connsiteX4" fmla="*/ 238564 w 351498"/>
                <a:gd name="connsiteY4" fmla="*/ 102155 h 127555"/>
                <a:gd name="connsiteX5" fmla="*/ 95689 w 351498"/>
                <a:gd name="connsiteY5" fmla="*/ 38655 h 127555"/>
                <a:gd name="connsiteX6" fmla="*/ 439 w 351498"/>
                <a:gd name="connsiteY6" fmla="*/ 555 h 12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1498" h="127555">
                  <a:moveTo>
                    <a:pt x="439" y="555"/>
                  </a:moveTo>
                  <a:cubicBezTo>
                    <a:pt x="6789" y="5317"/>
                    <a:pt x="76639" y="47122"/>
                    <a:pt x="133789" y="67230"/>
                  </a:cubicBezTo>
                  <a:cubicBezTo>
                    <a:pt x="190939" y="87338"/>
                    <a:pt x="315293" y="111680"/>
                    <a:pt x="343339" y="121205"/>
                  </a:cubicBezTo>
                  <a:cubicBezTo>
                    <a:pt x="371385" y="130730"/>
                    <a:pt x="319527" y="127555"/>
                    <a:pt x="302064" y="124380"/>
                  </a:cubicBezTo>
                  <a:cubicBezTo>
                    <a:pt x="284602" y="121205"/>
                    <a:pt x="272960" y="116443"/>
                    <a:pt x="238564" y="102155"/>
                  </a:cubicBezTo>
                  <a:cubicBezTo>
                    <a:pt x="204168" y="87868"/>
                    <a:pt x="133260" y="54530"/>
                    <a:pt x="95689" y="38655"/>
                  </a:cubicBezTo>
                  <a:cubicBezTo>
                    <a:pt x="58118" y="22780"/>
                    <a:pt x="-5911" y="-4207"/>
                    <a:pt x="439" y="55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 1228">
              <a:extLst>
                <a:ext uri="{FF2B5EF4-FFF2-40B4-BE49-F238E27FC236}">
                  <a16:creationId xmlns:a16="http://schemas.microsoft.com/office/drawing/2014/main" id="{F4AED3EC-047E-50AA-9894-D8820C054775}"/>
                </a:ext>
              </a:extLst>
            </p:cNvPr>
            <p:cNvSpPr/>
            <p:nvPr/>
          </p:nvSpPr>
          <p:spPr>
            <a:xfrm>
              <a:off x="4403625" y="1212520"/>
              <a:ext cx="374778" cy="100754"/>
            </a:xfrm>
            <a:custGeom>
              <a:avLst/>
              <a:gdLst>
                <a:gd name="connsiteX0" fmla="*/ 100 w 374778"/>
                <a:gd name="connsiteY0" fmla="*/ 38430 h 100754"/>
                <a:gd name="connsiteX1" fmla="*/ 127100 w 374778"/>
                <a:gd name="connsiteY1" fmla="*/ 28905 h 100754"/>
                <a:gd name="connsiteX2" fmla="*/ 187425 w 374778"/>
                <a:gd name="connsiteY2" fmla="*/ 35255 h 100754"/>
                <a:gd name="connsiteX3" fmla="*/ 301725 w 374778"/>
                <a:gd name="connsiteY3" fmla="*/ 98755 h 100754"/>
                <a:gd name="connsiteX4" fmla="*/ 247750 w 374778"/>
                <a:gd name="connsiteY4" fmla="*/ 86055 h 100754"/>
                <a:gd name="connsiteX5" fmla="*/ 374750 w 374778"/>
                <a:gd name="connsiteY5" fmla="*/ 98755 h 100754"/>
                <a:gd name="connsiteX6" fmla="*/ 235050 w 374778"/>
                <a:gd name="connsiteY6" fmla="*/ 38430 h 100754"/>
                <a:gd name="connsiteX7" fmla="*/ 123925 w 374778"/>
                <a:gd name="connsiteY7" fmla="*/ 330 h 100754"/>
                <a:gd name="connsiteX8" fmla="*/ 149325 w 374778"/>
                <a:gd name="connsiteY8" fmla="*/ 22555 h 100754"/>
                <a:gd name="connsiteX9" fmla="*/ 100 w 374778"/>
                <a:gd name="connsiteY9" fmla="*/ 38430 h 100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778" h="100754">
                  <a:moveTo>
                    <a:pt x="100" y="38430"/>
                  </a:moveTo>
                  <a:cubicBezTo>
                    <a:pt x="-3604" y="39488"/>
                    <a:pt x="95879" y="29434"/>
                    <a:pt x="127100" y="28905"/>
                  </a:cubicBezTo>
                  <a:cubicBezTo>
                    <a:pt x="158321" y="28376"/>
                    <a:pt x="158321" y="23613"/>
                    <a:pt x="187425" y="35255"/>
                  </a:cubicBezTo>
                  <a:cubicBezTo>
                    <a:pt x="216529" y="46897"/>
                    <a:pt x="291671" y="90288"/>
                    <a:pt x="301725" y="98755"/>
                  </a:cubicBezTo>
                  <a:cubicBezTo>
                    <a:pt x="311779" y="107222"/>
                    <a:pt x="235579" y="86055"/>
                    <a:pt x="247750" y="86055"/>
                  </a:cubicBezTo>
                  <a:cubicBezTo>
                    <a:pt x="259921" y="86055"/>
                    <a:pt x="376867" y="106692"/>
                    <a:pt x="374750" y="98755"/>
                  </a:cubicBezTo>
                  <a:cubicBezTo>
                    <a:pt x="372633" y="90818"/>
                    <a:pt x="276854" y="54834"/>
                    <a:pt x="235050" y="38430"/>
                  </a:cubicBezTo>
                  <a:cubicBezTo>
                    <a:pt x="193246" y="22026"/>
                    <a:pt x="138212" y="2976"/>
                    <a:pt x="123925" y="330"/>
                  </a:cubicBezTo>
                  <a:cubicBezTo>
                    <a:pt x="109638" y="-2316"/>
                    <a:pt x="166258" y="11443"/>
                    <a:pt x="149325" y="22555"/>
                  </a:cubicBezTo>
                  <a:cubicBezTo>
                    <a:pt x="132392" y="33667"/>
                    <a:pt x="3804" y="37372"/>
                    <a:pt x="100" y="3843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 1229">
              <a:extLst>
                <a:ext uri="{FF2B5EF4-FFF2-40B4-BE49-F238E27FC236}">
                  <a16:creationId xmlns:a16="http://schemas.microsoft.com/office/drawing/2014/main" id="{21744B2F-AC04-D32F-EAD9-A29D819A9C76}"/>
                </a:ext>
              </a:extLst>
            </p:cNvPr>
            <p:cNvSpPr/>
            <p:nvPr/>
          </p:nvSpPr>
          <p:spPr>
            <a:xfrm>
              <a:off x="4885611" y="1335870"/>
              <a:ext cx="205492" cy="200928"/>
            </a:xfrm>
            <a:custGeom>
              <a:avLst/>
              <a:gdLst>
                <a:gd name="connsiteX0" fmla="*/ 203914 w 205492"/>
                <a:gd name="connsiteY0" fmla="*/ 805 h 200928"/>
                <a:gd name="connsiteX1" fmla="*/ 118189 w 205492"/>
                <a:gd name="connsiteY1" fmla="*/ 86530 h 200928"/>
                <a:gd name="connsiteX2" fmla="*/ 51514 w 205492"/>
                <a:gd name="connsiteY2" fmla="*/ 156380 h 200928"/>
                <a:gd name="connsiteX3" fmla="*/ 64214 w 205492"/>
                <a:gd name="connsiteY3" fmla="*/ 127805 h 200928"/>
                <a:gd name="connsiteX4" fmla="*/ 714 w 205492"/>
                <a:gd name="connsiteY4" fmla="*/ 200830 h 200928"/>
                <a:gd name="connsiteX5" fmla="*/ 38814 w 205492"/>
                <a:gd name="connsiteY5" fmla="*/ 140505 h 200928"/>
                <a:gd name="connsiteX6" fmla="*/ 203914 w 205492"/>
                <a:gd name="connsiteY6" fmla="*/ 805 h 20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492" h="200928">
                  <a:moveTo>
                    <a:pt x="203914" y="805"/>
                  </a:moveTo>
                  <a:cubicBezTo>
                    <a:pt x="217143" y="-8191"/>
                    <a:pt x="143589" y="60601"/>
                    <a:pt x="118189" y="86530"/>
                  </a:cubicBezTo>
                  <a:cubicBezTo>
                    <a:pt x="92789" y="112459"/>
                    <a:pt x="60510" y="149501"/>
                    <a:pt x="51514" y="156380"/>
                  </a:cubicBezTo>
                  <a:cubicBezTo>
                    <a:pt x="42518" y="163259"/>
                    <a:pt x="72681" y="120397"/>
                    <a:pt x="64214" y="127805"/>
                  </a:cubicBezTo>
                  <a:cubicBezTo>
                    <a:pt x="55747" y="135213"/>
                    <a:pt x="4947" y="198713"/>
                    <a:pt x="714" y="200830"/>
                  </a:cubicBezTo>
                  <a:cubicBezTo>
                    <a:pt x="-3519" y="202947"/>
                    <a:pt x="11297" y="170667"/>
                    <a:pt x="38814" y="140505"/>
                  </a:cubicBezTo>
                  <a:cubicBezTo>
                    <a:pt x="66331" y="110343"/>
                    <a:pt x="190685" y="9801"/>
                    <a:pt x="203914" y="80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 1230">
              <a:extLst>
                <a:ext uri="{FF2B5EF4-FFF2-40B4-BE49-F238E27FC236}">
                  <a16:creationId xmlns:a16="http://schemas.microsoft.com/office/drawing/2014/main" id="{76B46964-794D-B02D-72E4-51DC2A113F99}"/>
                </a:ext>
              </a:extLst>
            </p:cNvPr>
            <p:cNvSpPr/>
            <p:nvPr/>
          </p:nvSpPr>
          <p:spPr>
            <a:xfrm>
              <a:off x="4501535" y="1444621"/>
              <a:ext cx="392189" cy="70286"/>
            </a:xfrm>
            <a:custGeom>
              <a:avLst/>
              <a:gdLst>
                <a:gd name="connsiteX0" fmla="*/ 615 w 392189"/>
                <a:gd name="connsiteY0" fmla="*/ 4 h 70286"/>
                <a:gd name="connsiteX1" fmla="*/ 102215 w 392189"/>
                <a:gd name="connsiteY1" fmla="*/ 60329 h 70286"/>
                <a:gd name="connsiteX2" fmla="*/ 387965 w 392189"/>
                <a:gd name="connsiteY2" fmla="*/ 66679 h 70286"/>
                <a:gd name="connsiteX3" fmla="*/ 264140 w 392189"/>
                <a:gd name="connsiteY3" fmla="*/ 69854 h 70286"/>
                <a:gd name="connsiteX4" fmla="*/ 140315 w 392189"/>
                <a:gd name="connsiteY4" fmla="*/ 57154 h 70286"/>
                <a:gd name="connsiteX5" fmla="*/ 615 w 392189"/>
                <a:gd name="connsiteY5" fmla="*/ 4 h 7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189" h="70286">
                  <a:moveTo>
                    <a:pt x="615" y="4"/>
                  </a:moveTo>
                  <a:cubicBezTo>
                    <a:pt x="-5735" y="533"/>
                    <a:pt x="37657" y="49217"/>
                    <a:pt x="102215" y="60329"/>
                  </a:cubicBezTo>
                  <a:cubicBezTo>
                    <a:pt x="166773" y="71442"/>
                    <a:pt x="360978" y="65092"/>
                    <a:pt x="387965" y="66679"/>
                  </a:cubicBezTo>
                  <a:cubicBezTo>
                    <a:pt x="414952" y="68266"/>
                    <a:pt x="305415" y="71441"/>
                    <a:pt x="264140" y="69854"/>
                  </a:cubicBezTo>
                  <a:cubicBezTo>
                    <a:pt x="222865" y="68267"/>
                    <a:pt x="181590" y="67737"/>
                    <a:pt x="140315" y="57154"/>
                  </a:cubicBezTo>
                  <a:cubicBezTo>
                    <a:pt x="99040" y="46571"/>
                    <a:pt x="6965" y="-525"/>
                    <a:pt x="615" y="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 1231">
              <a:extLst>
                <a:ext uri="{FF2B5EF4-FFF2-40B4-BE49-F238E27FC236}">
                  <a16:creationId xmlns:a16="http://schemas.microsoft.com/office/drawing/2014/main" id="{D06DA9B9-BC67-A678-2E54-CC198CE4217A}"/>
                </a:ext>
              </a:extLst>
            </p:cNvPr>
            <p:cNvSpPr/>
            <p:nvPr/>
          </p:nvSpPr>
          <p:spPr>
            <a:xfrm>
              <a:off x="4231953" y="1408487"/>
              <a:ext cx="309450" cy="55234"/>
            </a:xfrm>
            <a:custGeom>
              <a:avLst/>
              <a:gdLst>
                <a:gd name="connsiteX0" fmla="*/ 322 w 309450"/>
                <a:gd name="connsiteY0" fmla="*/ 13913 h 55234"/>
                <a:gd name="connsiteX1" fmla="*/ 184472 w 309450"/>
                <a:gd name="connsiteY1" fmla="*/ 10738 h 55234"/>
                <a:gd name="connsiteX2" fmla="*/ 308297 w 309450"/>
                <a:gd name="connsiteY2" fmla="*/ 55188 h 55234"/>
                <a:gd name="connsiteX3" fmla="*/ 232097 w 309450"/>
                <a:gd name="connsiteY3" fmla="*/ 1213 h 55234"/>
                <a:gd name="connsiteX4" fmla="*/ 322 w 309450"/>
                <a:gd name="connsiteY4" fmla="*/ 13913 h 5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450" h="55234">
                  <a:moveTo>
                    <a:pt x="322" y="13913"/>
                  </a:moveTo>
                  <a:cubicBezTo>
                    <a:pt x="-7616" y="15501"/>
                    <a:pt x="133143" y="3859"/>
                    <a:pt x="184472" y="10738"/>
                  </a:cubicBezTo>
                  <a:cubicBezTo>
                    <a:pt x="235801" y="17617"/>
                    <a:pt x="300359" y="56776"/>
                    <a:pt x="308297" y="55188"/>
                  </a:cubicBezTo>
                  <a:cubicBezTo>
                    <a:pt x="316235" y="53600"/>
                    <a:pt x="282368" y="7034"/>
                    <a:pt x="232097" y="1213"/>
                  </a:cubicBezTo>
                  <a:cubicBezTo>
                    <a:pt x="181826" y="-4608"/>
                    <a:pt x="8260" y="12325"/>
                    <a:pt x="322" y="1391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 1232">
              <a:extLst>
                <a:ext uri="{FF2B5EF4-FFF2-40B4-BE49-F238E27FC236}">
                  <a16:creationId xmlns:a16="http://schemas.microsoft.com/office/drawing/2014/main" id="{929456BD-509C-4309-2F57-034E519A49EE}"/>
                </a:ext>
              </a:extLst>
            </p:cNvPr>
            <p:cNvSpPr/>
            <p:nvPr/>
          </p:nvSpPr>
          <p:spPr>
            <a:xfrm>
              <a:off x="4735571" y="1313854"/>
              <a:ext cx="350312" cy="127766"/>
            </a:xfrm>
            <a:custGeom>
              <a:avLst/>
              <a:gdLst>
                <a:gd name="connsiteX0" fmla="*/ 1529 w 350312"/>
                <a:gd name="connsiteY0" fmla="*/ 10121 h 127766"/>
                <a:gd name="connsiteX1" fmla="*/ 119004 w 350312"/>
                <a:gd name="connsiteY1" fmla="*/ 22821 h 127766"/>
                <a:gd name="connsiteX2" fmla="*/ 214254 w 350312"/>
                <a:gd name="connsiteY2" fmla="*/ 25996 h 127766"/>
                <a:gd name="connsiteX3" fmla="*/ 341254 w 350312"/>
                <a:gd name="connsiteY3" fmla="*/ 3771 h 127766"/>
                <a:gd name="connsiteX4" fmla="*/ 325379 w 350312"/>
                <a:gd name="connsiteY4" fmla="*/ 13296 h 127766"/>
                <a:gd name="connsiteX5" fmla="*/ 207904 w 350312"/>
                <a:gd name="connsiteY5" fmla="*/ 127596 h 127766"/>
                <a:gd name="connsiteX6" fmla="*/ 274579 w 350312"/>
                <a:gd name="connsiteY6" fmla="*/ 38696 h 127766"/>
                <a:gd name="connsiteX7" fmla="*/ 207904 w 350312"/>
                <a:gd name="connsiteY7" fmla="*/ 22821 h 127766"/>
                <a:gd name="connsiteX8" fmla="*/ 1529 w 350312"/>
                <a:gd name="connsiteY8" fmla="*/ 10121 h 12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0312" h="127766">
                  <a:moveTo>
                    <a:pt x="1529" y="10121"/>
                  </a:moveTo>
                  <a:cubicBezTo>
                    <a:pt x="-13288" y="10121"/>
                    <a:pt x="83550" y="20175"/>
                    <a:pt x="119004" y="22821"/>
                  </a:cubicBezTo>
                  <a:cubicBezTo>
                    <a:pt x="154458" y="25467"/>
                    <a:pt x="177212" y="29171"/>
                    <a:pt x="214254" y="25996"/>
                  </a:cubicBezTo>
                  <a:cubicBezTo>
                    <a:pt x="251296" y="22821"/>
                    <a:pt x="341254" y="3771"/>
                    <a:pt x="341254" y="3771"/>
                  </a:cubicBezTo>
                  <a:cubicBezTo>
                    <a:pt x="359775" y="1654"/>
                    <a:pt x="347604" y="-7341"/>
                    <a:pt x="325379" y="13296"/>
                  </a:cubicBezTo>
                  <a:cubicBezTo>
                    <a:pt x="303154" y="33933"/>
                    <a:pt x="216371" y="123363"/>
                    <a:pt x="207904" y="127596"/>
                  </a:cubicBezTo>
                  <a:cubicBezTo>
                    <a:pt x="199437" y="131829"/>
                    <a:pt x="274579" y="56158"/>
                    <a:pt x="274579" y="38696"/>
                  </a:cubicBezTo>
                  <a:cubicBezTo>
                    <a:pt x="274579" y="21234"/>
                    <a:pt x="251825" y="26525"/>
                    <a:pt x="207904" y="22821"/>
                  </a:cubicBezTo>
                  <a:cubicBezTo>
                    <a:pt x="163983" y="19117"/>
                    <a:pt x="16346" y="10121"/>
                    <a:pt x="1529" y="1012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 1233">
              <a:extLst>
                <a:ext uri="{FF2B5EF4-FFF2-40B4-BE49-F238E27FC236}">
                  <a16:creationId xmlns:a16="http://schemas.microsoft.com/office/drawing/2014/main" id="{370E4929-ECA5-2DBA-4C8F-C4D5DCC05819}"/>
                </a:ext>
              </a:extLst>
            </p:cNvPr>
            <p:cNvSpPr/>
            <p:nvPr/>
          </p:nvSpPr>
          <p:spPr>
            <a:xfrm>
              <a:off x="4676654" y="1311085"/>
              <a:ext cx="317621" cy="104972"/>
            </a:xfrm>
            <a:custGeom>
              <a:avLst/>
              <a:gdLst>
                <a:gd name="connsiteX0" fmla="*/ 121 w 317621"/>
                <a:gd name="connsiteY0" fmla="*/ 190 h 104972"/>
                <a:gd name="connsiteX1" fmla="*/ 117596 w 317621"/>
                <a:gd name="connsiteY1" fmla="*/ 63690 h 104972"/>
                <a:gd name="connsiteX2" fmla="*/ 235071 w 317621"/>
                <a:gd name="connsiteY2" fmla="*/ 95440 h 104972"/>
                <a:gd name="connsiteX3" fmla="*/ 98546 w 317621"/>
                <a:gd name="connsiteY3" fmla="*/ 73215 h 104972"/>
                <a:gd name="connsiteX4" fmla="*/ 257296 w 317621"/>
                <a:gd name="connsiteY4" fmla="*/ 104965 h 104972"/>
                <a:gd name="connsiteX5" fmla="*/ 317621 w 317621"/>
                <a:gd name="connsiteY5" fmla="*/ 76390 h 104972"/>
                <a:gd name="connsiteX6" fmla="*/ 257296 w 317621"/>
                <a:gd name="connsiteY6" fmla="*/ 92265 h 104972"/>
                <a:gd name="connsiteX7" fmla="*/ 136646 w 317621"/>
                <a:gd name="connsiteY7" fmla="*/ 92265 h 104972"/>
                <a:gd name="connsiteX8" fmla="*/ 139821 w 317621"/>
                <a:gd name="connsiteY8" fmla="*/ 85915 h 104972"/>
                <a:gd name="connsiteX9" fmla="*/ 121 w 317621"/>
                <a:gd name="connsiteY9" fmla="*/ 190 h 10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7621" h="104972">
                  <a:moveTo>
                    <a:pt x="121" y="190"/>
                  </a:moveTo>
                  <a:cubicBezTo>
                    <a:pt x="-3583" y="-3514"/>
                    <a:pt x="78438" y="47815"/>
                    <a:pt x="117596" y="63690"/>
                  </a:cubicBezTo>
                  <a:cubicBezTo>
                    <a:pt x="156754" y="79565"/>
                    <a:pt x="238246" y="93853"/>
                    <a:pt x="235071" y="95440"/>
                  </a:cubicBezTo>
                  <a:cubicBezTo>
                    <a:pt x="231896" y="97027"/>
                    <a:pt x="94842" y="71628"/>
                    <a:pt x="98546" y="73215"/>
                  </a:cubicBezTo>
                  <a:cubicBezTo>
                    <a:pt x="102250" y="74802"/>
                    <a:pt x="220784" y="104436"/>
                    <a:pt x="257296" y="104965"/>
                  </a:cubicBezTo>
                  <a:cubicBezTo>
                    <a:pt x="293808" y="105494"/>
                    <a:pt x="317621" y="78507"/>
                    <a:pt x="317621" y="76390"/>
                  </a:cubicBezTo>
                  <a:cubicBezTo>
                    <a:pt x="317621" y="74273"/>
                    <a:pt x="287458" y="89619"/>
                    <a:pt x="257296" y="92265"/>
                  </a:cubicBezTo>
                  <a:cubicBezTo>
                    <a:pt x="227134" y="94911"/>
                    <a:pt x="156225" y="93323"/>
                    <a:pt x="136646" y="92265"/>
                  </a:cubicBezTo>
                  <a:cubicBezTo>
                    <a:pt x="117067" y="91207"/>
                    <a:pt x="160459" y="99673"/>
                    <a:pt x="139821" y="85915"/>
                  </a:cubicBezTo>
                  <a:cubicBezTo>
                    <a:pt x="119183" y="72157"/>
                    <a:pt x="3825" y="3894"/>
                    <a:pt x="121" y="19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 1234">
              <a:extLst>
                <a:ext uri="{FF2B5EF4-FFF2-40B4-BE49-F238E27FC236}">
                  <a16:creationId xmlns:a16="http://schemas.microsoft.com/office/drawing/2014/main" id="{70C38457-A964-CD95-DAAF-1469CB3F9398}"/>
                </a:ext>
              </a:extLst>
            </p:cNvPr>
            <p:cNvSpPr/>
            <p:nvPr/>
          </p:nvSpPr>
          <p:spPr>
            <a:xfrm>
              <a:off x="4212880" y="1183600"/>
              <a:ext cx="180970" cy="55140"/>
            </a:xfrm>
            <a:custGeom>
              <a:avLst/>
              <a:gdLst>
                <a:gd name="connsiteX0" fmla="*/ 345 w 180970"/>
                <a:gd name="connsiteY0" fmla="*/ 675 h 55140"/>
                <a:gd name="connsiteX1" fmla="*/ 174970 w 180970"/>
                <a:gd name="connsiteY1" fmla="*/ 54650 h 55140"/>
                <a:gd name="connsiteX2" fmla="*/ 130520 w 180970"/>
                <a:gd name="connsiteY2" fmla="*/ 26075 h 55140"/>
                <a:gd name="connsiteX3" fmla="*/ 345 w 180970"/>
                <a:gd name="connsiteY3" fmla="*/ 675 h 5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0" h="55140">
                  <a:moveTo>
                    <a:pt x="345" y="675"/>
                  </a:moveTo>
                  <a:cubicBezTo>
                    <a:pt x="7753" y="5438"/>
                    <a:pt x="153274" y="50417"/>
                    <a:pt x="174970" y="54650"/>
                  </a:cubicBezTo>
                  <a:cubicBezTo>
                    <a:pt x="196666" y="58883"/>
                    <a:pt x="154332" y="34542"/>
                    <a:pt x="130520" y="26075"/>
                  </a:cubicBezTo>
                  <a:cubicBezTo>
                    <a:pt x="106708" y="17608"/>
                    <a:pt x="-7063" y="-4088"/>
                    <a:pt x="345" y="67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 1235">
              <a:extLst>
                <a:ext uri="{FF2B5EF4-FFF2-40B4-BE49-F238E27FC236}">
                  <a16:creationId xmlns:a16="http://schemas.microsoft.com/office/drawing/2014/main" id="{EA3DC445-40DD-FF0B-358B-7CB482E83FC2}"/>
                </a:ext>
              </a:extLst>
            </p:cNvPr>
            <p:cNvSpPr/>
            <p:nvPr/>
          </p:nvSpPr>
          <p:spPr>
            <a:xfrm>
              <a:off x="4346574" y="1348757"/>
              <a:ext cx="317565" cy="35550"/>
            </a:xfrm>
            <a:custGeom>
              <a:avLst/>
              <a:gdLst>
                <a:gd name="connsiteX0" fmla="*/ 1 w 317565"/>
                <a:gd name="connsiteY0" fmla="*/ 16493 h 35550"/>
                <a:gd name="connsiteX1" fmla="*/ 187326 w 317565"/>
                <a:gd name="connsiteY1" fmla="*/ 6968 h 35550"/>
                <a:gd name="connsiteX2" fmla="*/ 317501 w 317565"/>
                <a:gd name="connsiteY2" fmla="*/ 35543 h 35550"/>
                <a:gd name="connsiteX3" fmla="*/ 206376 w 317565"/>
                <a:gd name="connsiteY3" fmla="*/ 10143 h 35550"/>
                <a:gd name="connsiteX4" fmla="*/ 190501 w 317565"/>
                <a:gd name="connsiteY4" fmla="*/ 618 h 35550"/>
                <a:gd name="connsiteX5" fmla="*/ 1 w 317565"/>
                <a:gd name="connsiteY5" fmla="*/ 16493 h 3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65" h="35550">
                  <a:moveTo>
                    <a:pt x="1" y="16493"/>
                  </a:moveTo>
                  <a:cubicBezTo>
                    <a:pt x="-528" y="17551"/>
                    <a:pt x="134409" y="3793"/>
                    <a:pt x="187326" y="6968"/>
                  </a:cubicBezTo>
                  <a:cubicBezTo>
                    <a:pt x="240243" y="10143"/>
                    <a:pt x="314326" y="35014"/>
                    <a:pt x="317501" y="35543"/>
                  </a:cubicBezTo>
                  <a:cubicBezTo>
                    <a:pt x="320676" y="36072"/>
                    <a:pt x="206376" y="10143"/>
                    <a:pt x="206376" y="10143"/>
                  </a:cubicBezTo>
                  <a:cubicBezTo>
                    <a:pt x="185209" y="4322"/>
                    <a:pt x="225955" y="-2028"/>
                    <a:pt x="190501" y="618"/>
                  </a:cubicBezTo>
                  <a:lnTo>
                    <a:pt x="1" y="16493"/>
                  </a:ln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 1236">
              <a:extLst>
                <a:ext uri="{FF2B5EF4-FFF2-40B4-BE49-F238E27FC236}">
                  <a16:creationId xmlns:a16="http://schemas.microsoft.com/office/drawing/2014/main" id="{B272B2D0-EE36-BCDF-3923-FCB6AB9E652D}"/>
                </a:ext>
              </a:extLst>
            </p:cNvPr>
            <p:cNvSpPr/>
            <p:nvPr/>
          </p:nvSpPr>
          <p:spPr>
            <a:xfrm>
              <a:off x="4727434" y="1399917"/>
              <a:ext cx="171754" cy="42271"/>
            </a:xfrm>
            <a:custGeom>
              <a:avLst/>
              <a:gdLst>
                <a:gd name="connsiteX0" fmla="*/ 141 w 171754"/>
                <a:gd name="connsiteY0" fmla="*/ 258 h 42271"/>
                <a:gd name="connsiteX1" fmla="*/ 66816 w 171754"/>
                <a:gd name="connsiteY1" fmla="*/ 16133 h 42271"/>
                <a:gd name="connsiteX2" fmla="*/ 171591 w 171754"/>
                <a:gd name="connsiteY2" fmla="*/ 41533 h 42271"/>
                <a:gd name="connsiteX3" fmla="*/ 89041 w 171754"/>
                <a:gd name="connsiteY3" fmla="*/ 32008 h 42271"/>
                <a:gd name="connsiteX4" fmla="*/ 141 w 171754"/>
                <a:gd name="connsiteY4" fmla="*/ 258 h 4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754" h="42271">
                  <a:moveTo>
                    <a:pt x="141" y="258"/>
                  </a:moveTo>
                  <a:cubicBezTo>
                    <a:pt x="-3563" y="-2388"/>
                    <a:pt x="66816" y="16133"/>
                    <a:pt x="66816" y="16133"/>
                  </a:cubicBezTo>
                  <a:cubicBezTo>
                    <a:pt x="95391" y="23012"/>
                    <a:pt x="167887" y="38887"/>
                    <a:pt x="171591" y="41533"/>
                  </a:cubicBezTo>
                  <a:cubicBezTo>
                    <a:pt x="175295" y="44179"/>
                    <a:pt x="114970" y="39416"/>
                    <a:pt x="89041" y="32008"/>
                  </a:cubicBezTo>
                  <a:cubicBezTo>
                    <a:pt x="63112" y="24600"/>
                    <a:pt x="3845" y="2904"/>
                    <a:pt x="141" y="25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 1237">
              <a:extLst>
                <a:ext uri="{FF2B5EF4-FFF2-40B4-BE49-F238E27FC236}">
                  <a16:creationId xmlns:a16="http://schemas.microsoft.com/office/drawing/2014/main" id="{2C0A52A6-3F66-1188-4FC7-B46FCA67AFE7}"/>
                </a:ext>
              </a:extLst>
            </p:cNvPr>
            <p:cNvSpPr/>
            <p:nvPr/>
          </p:nvSpPr>
          <p:spPr>
            <a:xfrm>
              <a:off x="4330675" y="1268176"/>
              <a:ext cx="339964" cy="68796"/>
            </a:xfrm>
            <a:custGeom>
              <a:avLst/>
              <a:gdLst>
                <a:gd name="connsiteX0" fmla="*/ 25 w 339964"/>
                <a:gd name="connsiteY0" fmla="*/ 49449 h 68796"/>
                <a:gd name="connsiteX1" fmla="*/ 254025 w 339964"/>
                <a:gd name="connsiteY1" fmla="*/ 27224 h 68796"/>
                <a:gd name="connsiteX2" fmla="*/ 339750 w 339964"/>
                <a:gd name="connsiteY2" fmla="*/ 68499 h 68796"/>
                <a:gd name="connsiteX3" fmla="*/ 234975 w 339964"/>
                <a:gd name="connsiteY3" fmla="*/ 1824 h 68796"/>
                <a:gd name="connsiteX4" fmla="*/ 238150 w 339964"/>
                <a:gd name="connsiteY4" fmla="*/ 20874 h 68796"/>
                <a:gd name="connsiteX5" fmla="*/ 25 w 339964"/>
                <a:gd name="connsiteY5" fmla="*/ 49449 h 6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964" h="68796">
                  <a:moveTo>
                    <a:pt x="25" y="49449"/>
                  </a:moveTo>
                  <a:cubicBezTo>
                    <a:pt x="2671" y="50507"/>
                    <a:pt x="197404" y="24049"/>
                    <a:pt x="254025" y="27224"/>
                  </a:cubicBezTo>
                  <a:cubicBezTo>
                    <a:pt x="310646" y="30399"/>
                    <a:pt x="342925" y="72732"/>
                    <a:pt x="339750" y="68499"/>
                  </a:cubicBezTo>
                  <a:cubicBezTo>
                    <a:pt x="336575" y="64266"/>
                    <a:pt x="234975" y="1824"/>
                    <a:pt x="234975" y="1824"/>
                  </a:cubicBezTo>
                  <a:cubicBezTo>
                    <a:pt x="218042" y="-6113"/>
                    <a:pt x="276779" y="13995"/>
                    <a:pt x="238150" y="20874"/>
                  </a:cubicBezTo>
                  <a:cubicBezTo>
                    <a:pt x="199521" y="27753"/>
                    <a:pt x="-2621" y="48391"/>
                    <a:pt x="25" y="4944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 1238">
              <a:extLst>
                <a:ext uri="{FF2B5EF4-FFF2-40B4-BE49-F238E27FC236}">
                  <a16:creationId xmlns:a16="http://schemas.microsoft.com/office/drawing/2014/main" id="{4C302416-A991-FDFB-030B-139063F498E3}"/>
                </a:ext>
              </a:extLst>
            </p:cNvPr>
            <p:cNvSpPr/>
            <p:nvPr/>
          </p:nvSpPr>
          <p:spPr>
            <a:xfrm>
              <a:off x="4556086" y="1412734"/>
              <a:ext cx="384348" cy="74034"/>
            </a:xfrm>
            <a:custGeom>
              <a:avLst/>
              <a:gdLst>
                <a:gd name="connsiteX0" fmla="*/ 39 w 384348"/>
                <a:gd name="connsiteY0" fmla="*/ 141 h 74034"/>
                <a:gd name="connsiteX1" fmla="*/ 269914 w 384348"/>
                <a:gd name="connsiteY1" fmla="*/ 54116 h 74034"/>
                <a:gd name="connsiteX2" fmla="*/ 384214 w 384348"/>
                <a:gd name="connsiteY2" fmla="*/ 35066 h 74034"/>
                <a:gd name="connsiteX3" fmla="*/ 250864 w 384348"/>
                <a:gd name="connsiteY3" fmla="*/ 73166 h 74034"/>
                <a:gd name="connsiteX4" fmla="*/ 39 w 384348"/>
                <a:gd name="connsiteY4" fmla="*/ 141 h 7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348" h="74034">
                  <a:moveTo>
                    <a:pt x="39" y="141"/>
                  </a:moveTo>
                  <a:cubicBezTo>
                    <a:pt x="3214" y="-3034"/>
                    <a:pt x="205885" y="48295"/>
                    <a:pt x="269914" y="54116"/>
                  </a:cubicBezTo>
                  <a:cubicBezTo>
                    <a:pt x="333943" y="59937"/>
                    <a:pt x="387389" y="31891"/>
                    <a:pt x="384214" y="35066"/>
                  </a:cubicBezTo>
                  <a:cubicBezTo>
                    <a:pt x="381039" y="38241"/>
                    <a:pt x="317010" y="80574"/>
                    <a:pt x="250864" y="73166"/>
                  </a:cubicBezTo>
                  <a:cubicBezTo>
                    <a:pt x="184718" y="65758"/>
                    <a:pt x="-3136" y="3316"/>
                    <a:pt x="39" y="14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 1239">
              <a:extLst>
                <a:ext uri="{FF2B5EF4-FFF2-40B4-BE49-F238E27FC236}">
                  <a16:creationId xmlns:a16="http://schemas.microsoft.com/office/drawing/2014/main" id="{A3DEE1B8-3E8E-3943-E4F1-B920596EB49B}"/>
                </a:ext>
              </a:extLst>
            </p:cNvPr>
            <p:cNvSpPr/>
            <p:nvPr/>
          </p:nvSpPr>
          <p:spPr>
            <a:xfrm>
              <a:off x="4063719" y="984034"/>
              <a:ext cx="131599" cy="244845"/>
            </a:xfrm>
            <a:custGeom>
              <a:avLst/>
              <a:gdLst>
                <a:gd name="connsiteX0" fmla="*/ 281 w 131599"/>
                <a:gd name="connsiteY0" fmla="*/ 216 h 244845"/>
                <a:gd name="connsiteX1" fmla="*/ 86006 w 131599"/>
                <a:gd name="connsiteY1" fmla="*/ 95466 h 244845"/>
                <a:gd name="connsiteX2" fmla="*/ 120931 w 131599"/>
                <a:gd name="connsiteY2" fmla="*/ 244691 h 244845"/>
                <a:gd name="connsiteX3" fmla="*/ 117756 w 131599"/>
                <a:gd name="connsiteY3" fmla="*/ 120866 h 244845"/>
                <a:gd name="connsiteX4" fmla="*/ 281 w 131599"/>
                <a:gd name="connsiteY4" fmla="*/ 216 h 244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99" h="244845">
                  <a:moveTo>
                    <a:pt x="281" y="216"/>
                  </a:moveTo>
                  <a:cubicBezTo>
                    <a:pt x="-5011" y="-4017"/>
                    <a:pt x="65898" y="54720"/>
                    <a:pt x="86006" y="95466"/>
                  </a:cubicBezTo>
                  <a:cubicBezTo>
                    <a:pt x="106114" y="136212"/>
                    <a:pt x="115639" y="240458"/>
                    <a:pt x="120931" y="244691"/>
                  </a:cubicBezTo>
                  <a:cubicBezTo>
                    <a:pt x="126223" y="248924"/>
                    <a:pt x="143685" y="165316"/>
                    <a:pt x="117756" y="120866"/>
                  </a:cubicBezTo>
                  <a:cubicBezTo>
                    <a:pt x="91827" y="76416"/>
                    <a:pt x="5573" y="4449"/>
                    <a:pt x="281" y="21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 1240">
              <a:extLst>
                <a:ext uri="{FF2B5EF4-FFF2-40B4-BE49-F238E27FC236}">
                  <a16:creationId xmlns:a16="http://schemas.microsoft.com/office/drawing/2014/main" id="{A1810AF6-F970-FDD3-CA4B-62BFCFB6415D}"/>
                </a:ext>
              </a:extLst>
            </p:cNvPr>
            <p:cNvSpPr/>
            <p:nvPr/>
          </p:nvSpPr>
          <p:spPr>
            <a:xfrm>
              <a:off x="4145831" y="1282612"/>
              <a:ext cx="121391" cy="178287"/>
            </a:xfrm>
            <a:custGeom>
              <a:avLst/>
              <a:gdLst>
                <a:gd name="connsiteX0" fmla="*/ 121369 w 121391"/>
                <a:gd name="connsiteY0" fmla="*/ 88 h 178287"/>
                <a:gd name="connsiteX1" fmla="*/ 26119 w 121391"/>
                <a:gd name="connsiteY1" fmla="*/ 98513 h 178287"/>
                <a:gd name="connsiteX2" fmla="*/ 35644 w 121391"/>
                <a:gd name="connsiteY2" fmla="*/ 177888 h 178287"/>
                <a:gd name="connsiteX3" fmla="*/ 26119 w 121391"/>
                <a:gd name="connsiteY3" fmla="*/ 123913 h 178287"/>
                <a:gd name="connsiteX4" fmla="*/ 719 w 121391"/>
                <a:gd name="connsiteY4" fmla="*/ 9613 h 178287"/>
                <a:gd name="connsiteX5" fmla="*/ 16594 w 121391"/>
                <a:gd name="connsiteY5" fmla="*/ 79463 h 178287"/>
                <a:gd name="connsiteX6" fmla="*/ 121369 w 121391"/>
                <a:gd name="connsiteY6" fmla="*/ 88 h 17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391" h="178287">
                  <a:moveTo>
                    <a:pt x="121369" y="88"/>
                  </a:moveTo>
                  <a:cubicBezTo>
                    <a:pt x="122956" y="3263"/>
                    <a:pt x="40407" y="68880"/>
                    <a:pt x="26119" y="98513"/>
                  </a:cubicBezTo>
                  <a:cubicBezTo>
                    <a:pt x="11831" y="128146"/>
                    <a:pt x="35644" y="173655"/>
                    <a:pt x="35644" y="177888"/>
                  </a:cubicBezTo>
                  <a:cubicBezTo>
                    <a:pt x="35644" y="182121"/>
                    <a:pt x="31940" y="151959"/>
                    <a:pt x="26119" y="123913"/>
                  </a:cubicBezTo>
                  <a:cubicBezTo>
                    <a:pt x="20298" y="95867"/>
                    <a:pt x="2306" y="17021"/>
                    <a:pt x="719" y="9613"/>
                  </a:cubicBezTo>
                  <a:cubicBezTo>
                    <a:pt x="-868" y="2205"/>
                    <a:pt x="-1397" y="78405"/>
                    <a:pt x="16594" y="79463"/>
                  </a:cubicBezTo>
                  <a:cubicBezTo>
                    <a:pt x="34585" y="80521"/>
                    <a:pt x="119782" y="-3087"/>
                    <a:pt x="121369" y="8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 1241">
              <a:extLst>
                <a:ext uri="{FF2B5EF4-FFF2-40B4-BE49-F238E27FC236}">
                  <a16:creationId xmlns:a16="http://schemas.microsoft.com/office/drawing/2014/main" id="{0AB1B742-384F-6466-2A7C-6B27835A159B}"/>
                </a:ext>
              </a:extLst>
            </p:cNvPr>
            <p:cNvSpPr/>
            <p:nvPr/>
          </p:nvSpPr>
          <p:spPr>
            <a:xfrm>
              <a:off x="4178220" y="1482941"/>
              <a:ext cx="65382" cy="248426"/>
            </a:xfrm>
            <a:custGeom>
              <a:avLst/>
              <a:gdLst>
                <a:gd name="connsiteX0" fmla="*/ 80 w 65382"/>
                <a:gd name="connsiteY0" fmla="*/ 2959 h 248426"/>
                <a:gd name="connsiteX1" fmla="*/ 60405 w 65382"/>
                <a:gd name="connsiteY1" fmla="*/ 222034 h 248426"/>
                <a:gd name="connsiteX2" fmla="*/ 60405 w 65382"/>
                <a:gd name="connsiteY2" fmla="*/ 231559 h 248426"/>
                <a:gd name="connsiteX3" fmla="*/ 47705 w 65382"/>
                <a:gd name="connsiteY3" fmla="*/ 104559 h 248426"/>
                <a:gd name="connsiteX4" fmla="*/ 80 w 65382"/>
                <a:gd name="connsiteY4" fmla="*/ 2959 h 24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82" h="248426">
                  <a:moveTo>
                    <a:pt x="80" y="2959"/>
                  </a:moveTo>
                  <a:cubicBezTo>
                    <a:pt x="2197" y="22538"/>
                    <a:pt x="60405" y="222034"/>
                    <a:pt x="60405" y="222034"/>
                  </a:cubicBezTo>
                  <a:cubicBezTo>
                    <a:pt x="70459" y="260134"/>
                    <a:pt x="62522" y="251138"/>
                    <a:pt x="60405" y="231559"/>
                  </a:cubicBezTo>
                  <a:cubicBezTo>
                    <a:pt x="58288" y="211980"/>
                    <a:pt x="57230" y="143188"/>
                    <a:pt x="47705" y="104559"/>
                  </a:cubicBezTo>
                  <a:cubicBezTo>
                    <a:pt x="38180" y="65930"/>
                    <a:pt x="-2037" y="-16620"/>
                    <a:pt x="80" y="295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 1242">
              <a:extLst>
                <a:ext uri="{FF2B5EF4-FFF2-40B4-BE49-F238E27FC236}">
                  <a16:creationId xmlns:a16="http://schemas.microsoft.com/office/drawing/2014/main" id="{E69FC7D4-291C-B6E5-F43C-983644CDE652}"/>
                </a:ext>
              </a:extLst>
            </p:cNvPr>
            <p:cNvSpPr/>
            <p:nvPr/>
          </p:nvSpPr>
          <p:spPr>
            <a:xfrm>
              <a:off x="4216400" y="1679472"/>
              <a:ext cx="31397" cy="165437"/>
            </a:xfrm>
            <a:custGeom>
              <a:avLst/>
              <a:gdLst>
                <a:gd name="connsiteX0" fmla="*/ 0 w 31397"/>
                <a:gd name="connsiteY0" fmla="*/ 103 h 165437"/>
                <a:gd name="connsiteX1" fmla="*/ 28575 w 31397"/>
                <a:gd name="connsiteY1" fmla="*/ 95353 h 165437"/>
                <a:gd name="connsiteX2" fmla="*/ 28575 w 31397"/>
                <a:gd name="connsiteY2" fmla="*/ 165203 h 165437"/>
                <a:gd name="connsiteX3" fmla="*/ 28575 w 31397"/>
                <a:gd name="connsiteY3" fmla="*/ 114403 h 165437"/>
                <a:gd name="connsiteX4" fmla="*/ 0 w 31397"/>
                <a:gd name="connsiteY4" fmla="*/ 103 h 16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97" h="165437">
                  <a:moveTo>
                    <a:pt x="0" y="103"/>
                  </a:moveTo>
                  <a:cubicBezTo>
                    <a:pt x="0" y="-3072"/>
                    <a:pt x="23813" y="67836"/>
                    <a:pt x="28575" y="95353"/>
                  </a:cubicBezTo>
                  <a:cubicBezTo>
                    <a:pt x="33337" y="122870"/>
                    <a:pt x="28575" y="165203"/>
                    <a:pt x="28575" y="165203"/>
                  </a:cubicBezTo>
                  <a:cubicBezTo>
                    <a:pt x="28575" y="168378"/>
                    <a:pt x="34925" y="138745"/>
                    <a:pt x="28575" y="114403"/>
                  </a:cubicBezTo>
                  <a:cubicBezTo>
                    <a:pt x="22225" y="90061"/>
                    <a:pt x="0" y="3278"/>
                    <a:pt x="0" y="10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 1243">
              <a:extLst>
                <a:ext uri="{FF2B5EF4-FFF2-40B4-BE49-F238E27FC236}">
                  <a16:creationId xmlns:a16="http://schemas.microsoft.com/office/drawing/2014/main" id="{DD6040D8-D3EF-8D52-ED2C-4166B8B76BE5}"/>
                </a:ext>
              </a:extLst>
            </p:cNvPr>
            <p:cNvSpPr/>
            <p:nvPr/>
          </p:nvSpPr>
          <p:spPr>
            <a:xfrm>
              <a:off x="4079266" y="1733507"/>
              <a:ext cx="190490" cy="228689"/>
            </a:xfrm>
            <a:custGeom>
              <a:avLst/>
              <a:gdLst>
                <a:gd name="connsiteX0" fmla="*/ 165709 w 190490"/>
                <a:gd name="connsiteY0" fmla="*/ 43 h 228689"/>
                <a:gd name="connsiteX1" fmla="*/ 187934 w 190490"/>
                <a:gd name="connsiteY1" fmla="*/ 95293 h 228689"/>
                <a:gd name="connsiteX2" fmla="*/ 168884 w 190490"/>
                <a:gd name="connsiteY2" fmla="*/ 127043 h 228689"/>
                <a:gd name="connsiteX3" fmla="*/ 609 w 190490"/>
                <a:gd name="connsiteY3" fmla="*/ 228643 h 228689"/>
                <a:gd name="connsiteX4" fmla="*/ 114909 w 190490"/>
                <a:gd name="connsiteY4" fmla="*/ 139743 h 228689"/>
                <a:gd name="connsiteX5" fmla="*/ 181584 w 190490"/>
                <a:gd name="connsiteY5" fmla="*/ 107993 h 228689"/>
                <a:gd name="connsiteX6" fmla="*/ 165709 w 190490"/>
                <a:gd name="connsiteY6" fmla="*/ 43 h 2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490" h="228689">
                  <a:moveTo>
                    <a:pt x="165709" y="43"/>
                  </a:moveTo>
                  <a:cubicBezTo>
                    <a:pt x="166767" y="-2074"/>
                    <a:pt x="187405" y="74126"/>
                    <a:pt x="187934" y="95293"/>
                  </a:cubicBezTo>
                  <a:cubicBezTo>
                    <a:pt x="188463" y="116460"/>
                    <a:pt x="200105" y="104818"/>
                    <a:pt x="168884" y="127043"/>
                  </a:cubicBezTo>
                  <a:cubicBezTo>
                    <a:pt x="137663" y="149268"/>
                    <a:pt x="9605" y="226526"/>
                    <a:pt x="609" y="228643"/>
                  </a:cubicBezTo>
                  <a:cubicBezTo>
                    <a:pt x="-8387" y="230760"/>
                    <a:pt x="84746" y="159851"/>
                    <a:pt x="114909" y="139743"/>
                  </a:cubicBezTo>
                  <a:cubicBezTo>
                    <a:pt x="145072" y="119635"/>
                    <a:pt x="171001" y="127043"/>
                    <a:pt x="181584" y="107993"/>
                  </a:cubicBezTo>
                  <a:cubicBezTo>
                    <a:pt x="192167" y="88943"/>
                    <a:pt x="164651" y="2160"/>
                    <a:pt x="165709" y="4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 1244">
              <a:extLst>
                <a:ext uri="{FF2B5EF4-FFF2-40B4-BE49-F238E27FC236}">
                  <a16:creationId xmlns:a16="http://schemas.microsoft.com/office/drawing/2014/main" id="{FC777C35-6D8B-FB1C-9B20-2A5D22936892}"/>
                </a:ext>
              </a:extLst>
            </p:cNvPr>
            <p:cNvSpPr/>
            <p:nvPr/>
          </p:nvSpPr>
          <p:spPr>
            <a:xfrm>
              <a:off x="4108147" y="1375556"/>
              <a:ext cx="74975" cy="301725"/>
            </a:xfrm>
            <a:custGeom>
              <a:avLst/>
              <a:gdLst>
                <a:gd name="connsiteX0" fmla="*/ 303 w 74975"/>
                <a:gd name="connsiteY0" fmla="*/ 2394 h 301725"/>
                <a:gd name="connsiteX1" fmla="*/ 73328 w 74975"/>
                <a:gd name="connsiteY1" fmla="*/ 297669 h 301725"/>
                <a:gd name="connsiteX2" fmla="*/ 47928 w 74975"/>
                <a:gd name="connsiteY2" fmla="*/ 164319 h 301725"/>
                <a:gd name="connsiteX3" fmla="*/ 303 w 74975"/>
                <a:gd name="connsiteY3" fmla="*/ 2394 h 30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75" h="301725">
                  <a:moveTo>
                    <a:pt x="303" y="2394"/>
                  </a:moveTo>
                  <a:cubicBezTo>
                    <a:pt x="4536" y="24619"/>
                    <a:pt x="65391" y="270682"/>
                    <a:pt x="73328" y="297669"/>
                  </a:cubicBezTo>
                  <a:cubicBezTo>
                    <a:pt x="81265" y="324656"/>
                    <a:pt x="58511" y="209827"/>
                    <a:pt x="47928" y="164319"/>
                  </a:cubicBezTo>
                  <a:cubicBezTo>
                    <a:pt x="37345" y="118811"/>
                    <a:pt x="-3930" y="-19831"/>
                    <a:pt x="303" y="239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 1245">
              <a:extLst>
                <a:ext uri="{FF2B5EF4-FFF2-40B4-BE49-F238E27FC236}">
                  <a16:creationId xmlns:a16="http://schemas.microsoft.com/office/drawing/2014/main" id="{66A0959B-0B4B-ED5F-97E5-A4DCB2828030}"/>
                </a:ext>
              </a:extLst>
            </p:cNvPr>
            <p:cNvSpPr/>
            <p:nvPr/>
          </p:nvSpPr>
          <p:spPr>
            <a:xfrm>
              <a:off x="4082858" y="1746121"/>
              <a:ext cx="132225" cy="95567"/>
            </a:xfrm>
            <a:custGeom>
              <a:avLst/>
              <a:gdLst>
                <a:gd name="connsiteX0" fmla="*/ 192 w 132225"/>
                <a:gd name="connsiteY0" fmla="*/ 95379 h 95567"/>
                <a:gd name="connsiteX1" fmla="*/ 101792 w 132225"/>
                <a:gd name="connsiteY1" fmla="*/ 79504 h 95567"/>
                <a:gd name="connsiteX2" fmla="*/ 127192 w 132225"/>
                <a:gd name="connsiteY2" fmla="*/ 85854 h 95567"/>
                <a:gd name="connsiteX3" fmla="*/ 98617 w 132225"/>
                <a:gd name="connsiteY3" fmla="*/ 129 h 95567"/>
                <a:gd name="connsiteX4" fmla="*/ 130367 w 132225"/>
                <a:gd name="connsiteY4" fmla="*/ 66804 h 95567"/>
                <a:gd name="connsiteX5" fmla="*/ 192 w 132225"/>
                <a:gd name="connsiteY5" fmla="*/ 95379 h 95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225" h="95567">
                  <a:moveTo>
                    <a:pt x="192" y="95379"/>
                  </a:moveTo>
                  <a:cubicBezTo>
                    <a:pt x="-4570" y="97496"/>
                    <a:pt x="80625" y="81091"/>
                    <a:pt x="101792" y="79504"/>
                  </a:cubicBezTo>
                  <a:cubicBezTo>
                    <a:pt x="122959" y="77917"/>
                    <a:pt x="127721" y="99083"/>
                    <a:pt x="127192" y="85854"/>
                  </a:cubicBezTo>
                  <a:cubicBezTo>
                    <a:pt x="126663" y="72625"/>
                    <a:pt x="98088" y="3304"/>
                    <a:pt x="98617" y="129"/>
                  </a:cubicBezTo>
                  <a:cubicBezTo>
                    <a:pt x="99146" y="-3046"/>
                    <a:pt x="141480" y="53046"/>
                    <a:pt x="130367" y="66804"/>
                  </a:cubicBezTo>
                  <a:cubicBezTo>
                    <a:pt x="119254" y="80562"/>
                    <a:pt x="4954" y="93262"/>
                    <a:pt x="192" y="9537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 1246">
              <a:extLst>
                <a:ext uri="{FF2B5EF4-FFF2-40B4-BE49-F238E27FC236}">
                  <a16:creationId xmlns:a16="http://schemas.microsoft.com/office/drawing/2014/main" id="{AEBC6B39-CA40-C533-581B-0A1DA3D0B6D0}"/>
                </a:ext>
              </a:extLst>
            </p:cNvPr>
            <p:cNvSpPr/>
            <p:nvPr/>
          </p:nvSpPr>
          <p:spPr>
            <a:xfrm>
              <a:off x="3940087" y="1414590"/>
              <a:ext cx="89705" cy="365566"/>
            </a:xfrm>
            <a:custGeom>
              <a:avLst/>
              <a:gdLst>
                <a:gd name="connsiteX0" fmla="*/ 60413 w 89705"/>
                <a:gd name="connsiteY0" fmla="*/ 1460 h 365566"/>
                <a:gd name="connsiteX1" fmla="*/ 31838 w 89705"/>
                <a:gd name="connsiteY1" fmla="*/ 118935 h 365566"/>
                <a:gd name="connsiteX2" fmla="*/ 22313 w 89705"/>
                <a:gd name="connsiteY2" fmla="*/ 182435 h 365566"/>
                <a:gd name="connsiteX3" fmla="*/ 44538 w 89705"/>
                <a:gd name="connsiteY3" fmla="*/ 277685 h 365566"/>
                <a:gd name="connsiteX4" fmla="*/ 88988 w 89705"/>
                <a:gd name="connsiteY4" fmla="*/ 363410 h 365566"/>
                <a:gd name="connsiteX5" fmla="*/ 66763 w 89705"/>
                <a:gd name="connsiteY5" fmla="*/ 328485 h 365566"/>
                <a:gd name="connsiteX6" fmla="*/ 88 w 89705"/>
                <a:gd name="connsiteY6" fmla="*/ 207835 h 365566"/>
                <a:gd name="connsiteX7" fmla="*/ 60413 w 89705"/>
                <a:gd name="connsiteY7" fmla="*/ 1460 h 36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5" h="365566">
                  <a:moveTo>
                    <a:pt x="60413" y="1460"/>
                  </a:moveTo>
                  <a:cubicBezTo>
                    <a:pt x="65705" y="-13357"/>
                    <a:pt x="38188" y="88773"/>
                    <a:pt x="31838" y="118935"/>
                  </a:cubicBezTo>
                  <a:cubicBezTo>
                    <a:pt x="25488" y="149097"/>
                    <a:pt x="20196" y="155977"/>
                    <a:pt x="22313" y="182435"/>
                  </a:cubicBezTo>
                  <a:cubicBezTo>
                    <a:pt x="24430" y="208893"/>
                    <a:pt x="33426" y="247523"/>
                    <a:pt x="44538" y="277685"/>
                  </a:cubicBezTo>
                  <a:cubicBezTo>
                    <a:pt x="55650" y="307847"/>
                    <a:pt x="85284" y="354943"/>
                    <a:pt x="88988" y="363410"/>
                  </a:cubicBezTo>
                  <a:cubicBezTo>
                    <a:pt x="92692" y="371877"/>
                    <a:pt x="81580" y="354414"/>
                    <a:pt x="66763" y="328485"/>
                  </a:cubicBezTo>
                  <a:cubicBezTo>
                    <a:pt x="51946" y="302556"/>
                    <a:pt x="2734" y="259693"/>
                    <a:pt x="88" y="207835"/>
                  </a:cubicBezTo>
                  <a:cubicBezTo>
                    <a:pt x="-2558" y="155977"/>
                    <a:pt x="55121" y="16277"/>
                    <a:pt x="60413" y="146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 1247">
              <a:extLst>
                <a:ext uri="{FF2B5EF4-FFF2-40B4-BE49-F238E27FC236}">
                  <a16:creationId xmlns:a16="http://schemas.microsoft.com/office/drawing/2014/main" id="{14779353-FAC6-46F6-3127-E9DBFE27C034}"/>
                </a:ext>
              </a:extLst>
            </p:cNvPr>
            <p:cNvSpPr/>
            <p:nvPr/>
          </p:nvSpPr>
          <p:spPr>
            <a:xfrm>
              <a:off x="3809786" y="1770558"/>
              <a:ext cx="253782" cy="134492"/>
            </a:xfrm>
            <a:custGeom>
              <a:avLst/>
              <a:gdLst>
                <a:gd name="connsiteX0" fmla="*/ 214 w 253782"/>
                <a:gd name="connsiteY0" fmla="*/ 134442 h 134492"/>
                <a:gd name="connsiteX1" fmla="*/ 82764 w 253782"/>
                <a:gd name="connsiteY1" fmla="*/ 48717 h 134492"/>
                <a:gd name="connsiteX2" fmla="*/ 247864 w 253782"/>
                <a:gd name="connsiteY2" fmla="*/ 1092 h 134492"/>
                <a:gd name="connsiteX3" fmla="*/ 206589 w 253782"/>
                <a:gd name="connsiteY3" fmla="*/ 16967 h 134492"/>
                <a:gd name="connsiteX4" fmla="*/ 104989 w 253782"/>
                <a:gd name="connsiteY4" fmla="*/ 36017 h 134492"/>
                <a:gd name="connsiteX5" fmla="*/ 214 w 253782"/>
                <a:gd name="connsiteY5" fmla="*/ 134442 h 13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782" h="134492">
                  <a:moveTo>
                    <a:pt x="214" y="134442"/>
                  </a:moveTo>
                  <a:cubicBezTo>
                    <a:pt x="-3490" y="136559"/>
                    <a:pt x="41489" y="70942"/>
                    <a:pt x="82764" y="48717"/>
                  </a:cubicBezTo>
                  <a:cubicBezTo>
                    <a:pt x="124039" y="26492"/>
                    <a:pt x="227227" y="6384"/>
                    <a:pt x="247864" y="1092"/>
                  </a:cubicBezTo>
                  <a:cubicBezTo>
                    <a:pt x="268501" y="-4200"/>
                    <a:pt x="230402" y="11146"/>
                    <a:pt x="206589" y="16967"/>
                  </a:cubicBezTo>
                  <a:cubicBezTo>
                    <a:pt x="182776" y="22788"/>
                    <a:pt x="136739" y="16967"/>
                    <a:pt x="104989" y="36017"/>
                  </a:cubicBezTo>
                  <a:cubicBezTo>
                    <a:pt x="73239" y="55067"/>
                    <a:pt x="3918" y="132325"/>
                    <a:pt x="214" y="13444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 1248">
              <a:extLst>
                <a:ext uri="{FF2B5EF4-FFF2-40B4-BE49-F238E27FC236}">
                  <a16:creationId xmlns:a16="http://schemas.microsoft.com/office/drawing/2014/main" id="{F6527D79-4817-2D96-5613-D47ED4552DF3}"/>
                </a:ext>
              </a:extLst>
            </p:cNvPr>
            <p:cNvSpPr/>
            <p:nvPr/>
          </p:nvSpPr>
          <p:spPr>
            <a:xfrm>
              <a:off x="4038516" y="1405842"/>
              <a:ext cx="86090" cy="271067"/>
            </a:xfrm>
            <a:custGeom>
              <a:avLst/>
              <a:gdLst>
                <a:gd name="connsiteX0" fmla="*/ 84 w 86090"/>
                <a:gd name="connsiteY0" fmla="*/ 683 h 271067"/>
                <a:gd name="connsiteX1" fmla="*/ 63584 w 86090"/>
                <a:gd name="connsiteY1" fmla="*/ 146733 h 271067"/>
                <a:gd name="connsiteX2" fmla="*/ 85809 w 86090"/>
                <a:gd name="connsiteY2" fmla="*/ 270558 h 271067"/>
                <a:gd name="connsiteX3" fmla="*/ 50884 w 86090"/>
                <a:gd name="connsiteY3" fmla="*/ 99108 h 271067"/>
                <a:gd name="connsiteX4" fmla="*/ 84 w 86090"/>
                <a:gd name="connsiteY4" fmla="*/ 683 h 27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90" h="271067">
                  <a:moveTo>
                    <a:pt x="84" y="683"/>
                  </a:moveTo>
                  <a:cubicBezTo>
                    <a:pt x="2201" y="8620"/>
                    <a:pt x="49297" y="101754"/>
                    <a:pt x="63584" y="146733"/>
                  </a:cubicBezTo>
                  <a:cubicBezTo>
                    <a:pt x="77871" y="191712"/>
                    <a:pt x="87926" y="278495"/>
                    <a:pt x="85809" y="270558"/>
                  </a:cubicBezTo>
                  <a:cubicBezTo>
                    <a:pt x="83692" y="262621"/>
                    <a:pt x="65701" y="142500"/>
                    <a:pt x="50884" y="99108"/>
                  </a:cubicBezTo>
                  <a:cubicBezTo>
                    <a:pt x="36067" y="55716"/>
                    <a:pt x="-2033" y="-7254"/>
                    <a:pt x="84" y="68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 1249">
              <a:extLst>
                <a:ext uri="{FF2B5EF4-FFF2-40B4-BE49-F238E27FC236}">
                  <a16:creationId xmlns:a16="http://schemas.microsoft.com/office/drawing/2014/main" id="{7C250344-D6F2-DAFA-A757-EF8C1897EDB7}"/>
                </a:ext>
              </a:extLst>
            </p:cNvPr>
            <p:cNvSpPr/>
            <p:nvPr/>
          </p:nvSpPr>
          <p:spPr>
            <a:xfrm>
              <a:off x="3905224" y="1798437"/>
              <a:ext cx="155662" cy="71677"/>
            </a:xfrm>
            <a:custGeom>
              <a:avLst/>
              <a:gdLst>
                <a:gd name="connsiteX0" fmla="*/ 26 w 155662"/>
                <a:gd name="connsiteY0" fmla="*/ 71638 h 71677"/>
                <a:gd name="connsiteX1" fmla="*/ 101626 w 155662"/>
                <a:gd name="connsiteY1" fmla="*/ 14488 h 71677"/>
                <a:gd name="connsiteX2" fmla="*/ 155601 w 155662"/>
                <a:gd name="connsiteY2" fmla="*/ 1788 h 71677"/>
                <a:gd name="connsiteX3" fmla="*/ 92101 w 155662"/>
                <a:gd name="connsiteY3" fmla="*/ 4963 h 71677"/>
                <a:gd name="connsiteX4" fmla="*/ 26 w 155662"/>
                <a:gd name="connsiteY4" fmla="*/ 71638 h 7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62" h="71677">
                  <a:moveTo>
                    <a:pt x="26" y="71638"/>
                  </a:moveTo>
                  <a:cubicBezTo>
                    <a:pt x="1613" y="73225"/>
                    <a:pt x="75697" y="26130"/>
                    <a:pt x="101626" y="14488"/>
                  </a:cubicBezTo>
                  <a:cubicBezTo>
                    <a:pt x="127555" y="2846"/>
                    <a:pt x="157188" y="3375"/>
                    <a:pt x="155601" y="1788"/>
                  </a:cubicBezTo>
                  <a:cubicBezTo>
                    <a:pt x="154014" y="201"/>
                    <a:pt x="114855" y="-2445"/>
                    <a:pt x="92101" y="4963"/>
                  </a:cubicBezTo>
                  <a:cubicBezTo>
                    <a:pt x="69347" y="12371"/>
                    <a:pt x="-1561" y="70051"/>
                    <a:pt x="26" y="7163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 1250">
              <a:extLst>
                <a:ext uri="{FF2B5EF4-FFF2-40B4-BE49-F238E27FC236}">
                  <a16:creationId xmlns:a16="http://schemas.microsoft.com/office/drawing/2014/main" id="{08356273-37C7-B964-07AC-97840959116C}"/>
                </a:ext>
              </a:extLst>
            </p:cNvPr>
            <p:cNvSpPr/>
            <p:nvPr/>
          </p:nvSpPr>
          <p:spPr>
            <a:xfrm>
              <a:off x="3867061" y="1851994"/>
              <a:ext cx="279499" cy="176954"/>
            </a:xfrm>
            <a:custGeom>
              <a:avLst/>
              <a:gdLst>
                <a:gd name="connsiteX0" fmla="*/ 89 w 279499"/>
                <a:gd name="connsiteY0" fmla="*/ 176831 h 176954"/>
                <a:gd name="connsiteX1" fmla="*/ 155664 w 279499"/>
                <a:gd name="connsiteY1" fmla="*/ 46656 h 176954"/>
                <a:gd name="connsiteX2" fmla="*/ 279489 w 279499"/>
                <a:gd name="connsiteY2" fmla="*/ 5381 h 176954"/>
                <a:gd name="connsiteX3" fmla="*/ 149314 w 279499"/>
                <a:gd name="connsiteY3" fmla="*/ 2206 h 176954"/>
                <a:gd name="connsiteX4" fmla="*/ 177889 w 279499"/>
                <a:gd name="connsiteY4" fmla="*/ 21256 h 176954"/>
                <a:gd name="connsiteX5" fmla="*/ 89 w 279499"/>
                <a:gd name="connsiteY5" fmla="*/ 176831 h 17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499" h="176954">
                  <a:moveTo>
                    <a:pt x="89" y="176831"/>
                  </a:moveTo>
                  <a:cubicBezTo>
                    <a:pt x="-3615" y="181064"/>
                    <a:pt x="109097" y="75231"/>
                    <a:pt x="155664" y="46656"/>
                  </a:cubicBezTo>
                  <a:cubicBezTo>
                    <a:pt x="202231" y="18081"/>
                    <a:pt x="280547" y="12789"/>
                    <a:pt x="279489" y="5381"/>
                  </a:cubicBezTo>
                  <a:cubicBezTo>
                    <a:pt x="278431" y="-2027"/>
                    <a:pt x="166247" y="-440"/>
                    <a:pt x="149314" y="2206"/>
                  </a:cubicBezTo>
                  <a:cubicBezTo>
                    <a:pt x="132381" y="4852"/>
                    <a:pt x="197997" y="-1498"/>
                    <a:pt x="177889" y="21256"/>
                  </a:cubicBezTo>
                  <a:cubicBezTo>
                    <a:pt x="157781" y="44010"/>
                    <a:pt x="3793" y="172598"/>
                    <a:pt x="89" y="17683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 1251">
              <a:extLst>
                <a:ext uri="{FF2B5EF4-FFF2-40B4-BE49-F238E27FC236}">
                  <a16:creationId xmlns:a16="http://schemas.microsoft.com/office/drawing/2014/main" id="{E88375B5-55CC-DDF6-C650-C23EC2110B92}"/>
                </a:ext>
              </a:extLst>
            </p:cNvPr>
            <p:cNvSpPr/>
            <p:nvPr/>
          </p:nvSpPr>
          <p:spPr>
            <a:xfrm>
              <a:off x="3796630" y="1947192"/>
              <a:ext cx="298423" cy="108056"/>
            </a:xfrm>
            <a:custGeom>
              <a:avLst/>
              <a:gdLst>
                <a:gd name="connsiteX0" fmla="*/ 670 w 298423"/>
                <a:gd name="connsiteY0" fmla="*/ 87983 h 108056"/>
                <a:gd name="connsiteX1" fmla="*/ 114970 w 298423"/>
                <a:gd name="connsiteY1" fmla="*/ 103858 h 108056"/>
                <a:gd name="connsiteX2" fmla="*/ 295945 w 298423"/>
                <a:gd name="connsiteY2" fmla="*/ 2258 h 108056"/>
                <a:gd name="connsiteX3" fmla="*/ 216570 w 298423"/>
                <a:gd name="connsiteY3" fmla="*/ 37183 h 108056"/>
                <a:gd name="connsiteX4" fmla="*/ 165770 w 298423"/>
                <a:gd name="connsiteY4" fmla="*/ 81633 h 108056"/>
                <a:gd name="connsiteX5" fmla="*/ 670 w 298423"/>
                <a:gd name="connsiteY5" fmla="*/ 87983 h 10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423" h="108056">
                  <a:moveTo>
                    <a:pt x="670" y="87983"/>
                  </a:moveTo>
                  <a:cubicBezTo>
                    <a:pt x="-7797" y="91687"/>
                    <a:pt x="65758" y="118146"/>
                    <a:pt x="114970" y="103858"/>
                  </a:cubicBezTo>
                  <a:cubicBezTo>
                    <a:pt x="164183" y="89571"/>
                    <a:pt x="279012" y="13370"/>
                    <a:pt x="295945" y="2258"/>
                  </a:cubicBezTo>
                  <a:cubicBezTo>
                    <a:pt x="312878" y="-8854"/>
                    <a:pt x="238266" y="23954"/>
                    <a:pt x="216570" y="37183"/>
                  </a:cubicBezTo>
                  <a:cubicBezTo>
                    <a:pt x="194874" y="50412"/>
                    <a:pt x="198049" y="72637"/>
                    <a:pt x="165770" y="81633"/>
                  </a:cubicBezTo>
                  <a:cubicBezTo>
                    <a:pt x="133491" y="90629"/>
                    <a:pt x="9137" y="84279"/>
                    <a:pt x="670" y="8798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 1252">
              <a:extLst>
                <a:ext uri="{FF2B5EF4-FFF2-40B4-BE49-F238E27FC236}">
                  <a16:creationId xmlns:a16="http://schemas.microsoft.com/office/drawing/2014/main" id="{A80E3F8F-A53A-EF8D-E4A0-4FAF589BC0EC}"/>
                </a:ext>
              </a:extLst>
            </p:cNvPr>
            <p:cNvSpPr/>
            <p:nvPr/>
          </p:nvSpPr>
          <p:spPr>
            <a:xfrm>
              <a:off x="3679824" y="1857337"/>
              <a:ext cx="301629" cy="149274"/>
            </a:xfrm>
            <a:custGeom>
              <a:avLst/>
              <a:gdLst>
                <a:gd name="connsiteX0" fmla="*/ 1 w 301629"/>
                <a:gd name="connsiteY0" fmla="*/ 149263 h 149274"/>
                <a:gd name="connsiteX1" fmla="*/ 187326 w 301629"/>
                <a:gd name="connsiteY1" fmla="*/ 44488 h 149274"/>
                <a:gd name="connsiteX2" fmla="*/ 301626 w 301629"/>
                <a:gd name="connsiteY2" fmla="*/ 38 h 149274"/>
                <a:gd name="connsiteX3" fmla="*/ 184151 w 301629"/>
                <a:gd name="connsiteY3" fmla="*/ 50838 h 149274"/>
                <a:gd name="connsiteX4" fmla="*/ 1 w 301629"/>
                <a:gd name="connsiteY4" fmla="*/ 149263 h 1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629" h="149274">
                  <a:moveTo>
                    <a:pt x="1" y="149263"/>
                  </a:moveTo>
                  <a:cubicBezTo>
                    <a:pt x="530" y="148205"/>
                    <a:pt x="137055" y="69359"/>
                    <a:pt x="187326" y="44488"/>
                  </a:cubicBezTo>
                  <a:cubicBezTo>
                    <a:pt x="237597" y="19617"/>
                    <a:pt x="302155" y="-1020"/>
                    <a:pt x="301626" y="38"/>
                  </a:cubicBezTo>
                  <a:cubicBezTo>
                    <a:pt x="301097" y="1096"/>
                    <a:pt x="234951" y="25967"/>
                    <a:pt x="184151" y="50838"/>
                  </a:cubicBezTo>
                  <a:cubicBezTo>
                    <a:pt x="133351" y="75709"/>
                    <a:pt x="-528" y="150321"/>
                    <a:pt x="1" y="14926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 1253">
              <a:extLst>
                <a:ext uri="{FF2B5EF4-FFF2-40B4-BE49-F238E27FC236}">
                  <a16:creationId xmlns:a16="http://schemas.microsoft.com/office/drawing/2014/main" id="{BBFEAC9F-E05D-5AC9-DC4F-CFABE352F92C}"/>
                </a:ext>
              </a:extLst>
            </p:cNvPr>
            <p:cNvSpPr/>
            <p:nvPr/>
          </p:nvSpPr>
          <p:spPr>
            <a:xfrm>
              <a:off x="3517853" y="1917698"/>
              <a:ext cx="282818" cy="244808"/>
            </a:xfrm>
            <a:custGeom>
              <a:avLst/>
              <a:gdLst>
                <a:gd name="connsiteX0" fmla="*/ 282622 w 282818"/>
                <a:gd name="connsiteY0" fmla="*/ 2 h 244808"/>
                <a:gd name="connsiteX1" fmla="*/ 101647 w 282818"/>
                <a:gd name="connsiteY1" fmla="*/ 98427 h 244808"/>
                <a:gd name="connsiteX2" fmla="*/ 54022 w 282818"/>
                <a:gd name="connsiteY2" fmla="*/ 139702 h 244808"/>
                <a:gd name="connsiteX3" fmla="*/ 47 w 282818"/>
                <a:gd name="connsiteY3" fmla="*/ 244477 h 244808"/>
                <a:gd name="connsiteX4" fmla="*/ 63547 w 282818"/>
                <a:gd name="connsiteY4" fmla="*/ 101602 h 244808"/>
                <a:gd name="connsiteX5" fmla="*/ 282622 w 282818"/>
                <a:gd name="connsiteY5" fmla="*/ 2 h 244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818" h="244808">
                  <a:moveTo>
                    <a:pt x="282622" y="2"/>
                  </a:moveTo>
                  <a:cubicBezTo>
                    <a:pt x="288972" y="-527"/>
                    <a:pt x="139747" y="75144"/>
                    <a:pt x="101647" y="98427"/>
                  </a:cubicBezTo>
                  <a:cubicBezTo>
                    <a:pt x="63547" y="121710"/>
                    <a:pt x="70955" y="115360"/>
                    <a:pt x="54022" y="139702"/>
                  </a:cubicBezTo>
                  <a:cubicBezTo>
                    <a:pt x="37089" y="164044"/>
                    <a:pt x="-1541" y="250827"/>
                    <a:pt x="47" y="244477"/>
                  </a:cubicBezTo>
                  <a:cubicBezTo>
                    <a:pt x="1634" y="238127"/>
                    <a:pt x="16980" y="143406"/>
                    <a:pt x="63547" y="101602"/>
                  </a:cubicBezTo>
                  <a:cubicBezTo>
                    <a:pt x="110114" y="59798"/>
                    <a:pt x="276272" y="531"/>
                    <a:pt x="282622" y="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 1254">
              <a:extLst>
                <a:ext uri="{FF2B5EF4-FFF2-40B4-BE49-F238E27FC236}">
                  <a16:creationId xmlns:a16="http://schemas.microsoft.com/office/drawing/2014/main" id="{6B7BC33F-C5DA-B3A1-0FF5-112909AAD337}"/>
                </a:ext>
              </a:extLst>
            </p:cNvPr>
            <p:cNvSpPr/>
            <p:nvPr/>
          </p:nvSpPr>
          <p:spPr>
            <a:xfrm>
              <a:off x="3578058" y="2044522"/>
              <a:ext cx="114530" cy="162106"/>
            </a:xfrm>
            <a:custGeom>
              <a:avLst/>
              <a:gdLst>
                <a:gd name="connsiteX0" fmla="*/ 114467 w 114530"/>
                <a:gd name="connsiteY0" fmla="*/ 178 h 162106"/>
                <a:gd name="connsiteX1" fmla="*/ 19217 w 114530"/>
                <a:gd name="connsiteY1" fmla="*/ 66853 h 162106"/>
                <a:gd name="connsiteX2" fmla="*/ 16042 w 114530"/>
                <a:gd name="connsiteY2" fmla="*/ 92253 h 162106"/>
                <a:gd name="connsiteX3" fmla="*/ 22392 w 114530"/>
                <a:gd name="connsiteY3" fmla="*/ 162103 h 162106"/>
                <a:gd name="connsiteX4" fmla="*/ 3342 w 114530"/>
                <a:gd name="connsiteY4" fmla="*/ 89078 h 162106"/>
                <a:gd name="connsiteX5" fmla="*/ 114467 w 114530"/>
                <a:gd name="connsiteY5" fmla="*/ 178 h 16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530" h="162106">
                  <a:moveTo>
                    <a:pt x="114467" y="178"/>
                  </a:moveTo>
                  <a:cubicBezTo>
                    <a:pt x="117113" y="-3526"/>
                    <a:pt x="35621" y="51507"/>
                    <a:pt x="19217" y="66853"/>
                  </a:cubicBezTo>
                  <a:cubicBezTo>
                    <a:pt x="2813" y="82199"/>
                    <a:pt x="15513" y="76378"/>
                    <a:pt x="16042" y="92253"/>
                  </a:cubicBezTo>
                  <a:cubicBezTo>
                    <a:pt x="16571" y="108128"/>
                    <a:pt x="24509" y="162632"/>
                    <a:pt x="22392" y="162103"/>
                  </a:cubicBezTo>
                  <a:cubicBezTo>
                    <a:pt x="20275" y="161574"/>
                    <a:pt x="-9887" y="115007"/>
                    <a:pt x="3342" y="89078"/>
                  </a:cubicBezTo>
                  <a:cubicBezTo>
                    <a:pt x="16571" y="63149"/>
                    <a:pt x="111821" y="3882"/>
                    <a:pt x="114467" y="17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 1255">
              <a:extLst>
                <a:ext uri="{FF2B5EF4-FFF2-40B4-BE49-F238E27FC236}">
                  <a16:creationId xmlns:a16="http://schemas.microsoft.com/office/drawing/2014/main" id="{142E7323-1DD1-61E7-625C-41C68E8B4A9E}"/>
                </a:ext>
              </a:extLst>
            </p:cNvPr>
            <p:cNvSpPr/>
            <p:nvPr/>
          </p:nvSpPr>
          <p:spPr>
            <a:xfrm>
              <a:off x="3746487" y="2028821"/>
              <a:ext cx="19073" cy="98438"/>
            </a:xfrm>
            <a:custGeom>
              <a:avLst/>
              <a:gdLst>
                <a:gd name="connsiteX0" fmla="*/ 13 w 19073"/>
                <a:gd name="connsiteY0" fmla="*/ 4 h 98438"/>
                <a:gd name="connsiteX1" fmla="*/ 15888 w 19073"/>
                <a:gd name="connsiteY1" fmla="*/ 60329 h 98438"/>
                <a:gd name="connsiteX2" fmla="*/ 9538 w 19073"/>
                <a:gd name="connsiteY2" fmla="*/ 98429 h 98438"/>
                <a:gd name="connsiteX3" fmla="*/ 19063 w 19073"/>
                <a:gd name="connsiteY3" fmla="*/ 57154 h 98438"/>
                <a:gd name="connsiteX4" fmla="*/ 13 w 19073"/>
                <a:gd name="connsiteY4" fmla="*/ 4 h 9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3" h="98438">
                  <a:moveTo>
                    <a:pt x="13" y="4"/>
                  </a:moveTo>
                  <a:cubicBezTo>
                    <a:pt x="-516" y="533"/>
                    <a:pt x="14301" y="43925"/>
                    <a:pt x="15888" y="60329"/>
                  </a:cubicBezTo>
                  <a:cubicBezTo>
                    <a:pt x="17475" y="76733"/>
                    <a:pt x="9009" y="98958"/>
                    <a:pt x="9538" y="98429"/>
                  </a:cubicBezTo>
                  <a:cubicBezTo>
                    <a:pt x="10067" y="97900"/>
                    <a:pt x="18534" y="69325"/>
                    <a:pt x="19063" y="57154"/>
                  </a:cubicBezTo>
                  <a:cubicBezTo>
                    <a:pt x="19592" y="44983"/>
                    <a:pt x="542" y="-525"/>
                    <a:pt x="13" y="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 1256">
              <a:extLst>
                <a:ext uri="{FF2B5EF4-FFF2-40B4-BE49-F238E27FC236}">
                  <a16:creationId xmlns:a16="http://schemas.microsoft.com/office/drawing/2014/main" id="{BA5D33C3-28B6-41CA-89AB-54239C1DC288}"/>
                </a:ext>
              </a:extLst>
            </p:cNvPr>
            <p:cNvSpPr/>
            <p:nvPr/>
          </p:nvSpPr>
          <p:spPr>
            <a:xfrm>
              <a:off x="3594089" y="2019246"/>
              <a:ext cx="114972" cy="162089"/>
            </a:xfrm>
            <a:custGeom>
              <a:avLst/>
              <a:gdLst>
                <a:gd name="connsiteX0" fmla="*/ 82561 w 114972"/>
                <a:gd name="connsiteY0" fmla="*/ 54 h 162089"/>
                <a:gd name="connsiteX1" fmla="*/ 114311 w 114972"/>
                <a:gd name="connsiteY1" fmla="*/ 114354 h 162089"/>
                <a:gd name="connsiteX2" fmla="*/ 95261 w 114972"/>
                <a:gd name="connsiteY2" fmla="*/ 139754 h 162089"/>
                <a:gd name="connsiteX3" fmla="*/ 11 w 114972"/>
                <a:gd name="connsiteY3" fmla="*/ 161979 h 162089"/>
                <a:gd name="connsiteX4" fmla="*/ 88911 w 114972"/>
                <a:gd name="connsiteY4" fmla="*/ 130229 h 162089"/>
                <a:gd name="connsiteX5" fmla="*/ 82561 w 114972"/>
                <a:gd name="connsiteY5" fmla="*/ 54 h 16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972" h="162089">
                  <a:moveTo>
                    <a:pt x="82561" y="54"/>
                  </a:moveTo>
                  <a:cubicBezTo>
                    <a:pt x="86794" y="-2592"/>
                    <a:pt x="112194" y="91071"/>
                    <a:pt x="114311" y="114354"/>
                  </a:cubicBezTo>
                  <a:cubicBezTo>
                    <a:pt x="116428" y="137637"/>
                    <a:pt x="114311" y="131817"/>
                    <a:pt x="95261" y="139754"/>
                  </a:cubicBezTo>
                  <a:cubicBezTo>
                    <a:pt x="76211" y="147691"/>
                    <a:pt x="1069" y="163567"/>
                    <a:pt x="11" y="161979"/>
                  </a:cubicBezTo>
                  <a:cubicBezTo>
                    <a:pt x="-1047" y="160391"/>
                    <a:pt x="72507" y="153512"/>
                    <a:pt x="88911" y="130229"/>
                  </a:cubicBezTo>
                  <a:cubicBezTo>
                    <a:pt x="105315" y="106946"/>
                    <a:pt x="78328" y="2700"/>
                    <a:pt x="82561" y="5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 1257">
              <a:extLst>
                <a:ext uri="{FF2B5EF4-FFF2-40B4-BE49-F238E27FC236}">
                  <a16:creationId xmlns:a16="http://schemas.microsoft.com/office/drawing/2014/main" id="{FC6406E2-B1E4-BCA2-F758-C10B1210C4A7}"/>
                </a:ext>
              </a:extLst>
            </p:cNvPr>
            <p:cNvSpPr/>
            <p:nvPr/>
          </p:nvSpPr>
          <p:spPr>
            <a:xfrm>
              <a:off x="3524070" y="2035079"/>
              <a:ext cx="57533" cy="181074"/>
            </a:xfrm>
            <a:custGeom>
              <a:avLst/>
              <a:gdLst>
                <a:gd name="connsiteX0" fmla="*/ 54155 w 57533"/>
                <a:gd name="connsiteY0" fmla="*/ 96 h 181074"/>
                <a:gd name="connsiteX1" fmla="*/ 19230 w 57533"/>
                <a:gd name="connsiteY1" fmla="*/ 92171 h 181074"/>
                <a:gd name="connsiteX2" fmla="*/ 19230 w 57533"/>
                <a:gd name="connsiteY2" fmla="*/ 114396 h 181074"/>
                <a:gd name="connsiteX3" fmla="*/ 57330 w 57533"/>
                <a:gd name="connsiteY3" fmla="*/ 181071 h 181074"/>
                <a:gd name="connsiteX4" fmla="*/ 180 w 57533"/>
                <a:gd name="connsiteY4" fmla="*/ 111221 h 181074"/>
                <a:gd name="connsiteX5" fmla="*/ 54155 w 57533"/>
                <a:gd name="connsiteY5" fmla="*/ 96 h 18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33" h="181074">
                  <a:moveTo>
                    <a:pt x="54155" y="96"/>
                  </a:moveTo>
                  <a:cubicBezTo>
                    <a:pt x="57330" y="-3079"/>
                    <a:pt x="25051" y="73121"/>
                    <a:pt x="19230" y="92171"/>
                  </a:cubicBezTo>
                  <a:cubicBezTo>
                    <a:pt x="13409" y="111221"/>
                    <a:pt x="12880" y="99579"/>
                    <a:pt x="19230" y="114396"/>
                  </a:cubicBezTo>
                  <a:cubicBezTo>
                    <a:pt x="25580" y="129213"/>
                    <a:pt x="60505" y="181600"/>
                    <a:pt x="57330" y="181071"/>
                  </a:cubicBezTo>
                  <a:cubicBezTo>
                    <a:pt x="54155" y="180542"/>
                    <a:pt x="3884" y="140854"/>
                    <a:pt x="180" y="111221"/>
                  </a:cubicBezTo>
                  <a:cubicBezTo>
                    <a:pt x="-3524" y="81588"/>
                    <a:pt x="50980" y="3271"/>
                    <a:pt x="54155" y="9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 1258">
              <a:extLst>
                <a:ext uri="{FF2B5EF4-FFF2-40B4-BE49-F238E27FC236}">
                  <a16:creationId xmlns:a16="http://schemas.microsoft.com/office/drawing/2014/main" id="{B1BBA22C-9E04-46EC-747F-663970EE4A73}"/>
                </a:ext>
              </a:extLst>
            </p:cNvPr>
            <p:cNvSpPr/>
            <p:nvPr/>
          </p:nvSpPr>
          <p:spPr>
            <a:xfrm>
              <a:off x="3657599" y="2053545"/>
              <a:ext cx="226003" cy="83262"/>
            </a:xfrm>
            <a:custGeom>
              <a:avLst/>
              <a:gdLst>
                <a:gd name="connsiteX0" fmla="*/ 1 w 226003"/>
                <a:gd name="connsiteY0" fmla="*/ 83230 h 83262"/>
                <a:gd name="connsiteX1" fmla="*/ 165101 w 226003"/>
                <a:gd name="connsiteY1" fmla="*/ 64180 h 83262"/>
                <a:gd name="connsiteX2" fmla="*/ 225426 w 226003"/>
                <a:gd name="connsiteY2" fmla="*/ 680 h 83262"/>
                <a:gd name="connsiteX3" fmla="*/ 193676 w 226003"/>
                <a:gd name="connsiteY3" fmla="*/ 32430 h 83262"/>
                <a:gd name="connsiteX4" fmla="*/ 161926 w 226003"/>
                <a:gd name="connsiteY4" fmla="*/ 61005 h 83262"/>
                <a:gd name="connsiteX5" fmla="*/ 1 w 226003"/>
                <a:gd name="connsiteY5" fmla="*/ 83230 h 8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003" h="83262">
                  <a:moveTo>
                    <a:pt x="1" y="83230"/>
                  </a:moveTo>
                  <a:cubicBezTo>
                    <a:pt x="530" y="83759"/>
                    <a:pt x="127530" y="77938"/>
                    <a:pt x="165101" y="64180"/>
                  </a:cubicBezTo>
                  <a:cubicBezTo>
                    <a:pt x="202672" y="50422"/>
                    <a:pt x="220664" y="5972"/>
                    <a:pt x="225426" y="680"/>
                  </a:cubicBezTo>
                  <a:cubicBezTo>
                    <a:pt x="230189" y="-4612"/>
                    <a:pt x="204259" y="22376"/>
                    <a:pt x="193676" y="32430"/>
                  </a:cubicBezTo>
                  <a:cubicBezTo>
                    <a:pt x="183093" y="42484"/>
                    <a:pt x="187326" y="55184"/>
                    <a:pt x="161926" y="61005"/>
                  </a:cubicBezTo>
                  <a:cubicBezTo>
                    <a:pt x="136526" y="66826"/>
                    <a:pt x="-528" y="82701"/>
                    <a:pt x="1" y="8323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 1259">
              <a:extLst>
                <a:ext uri="{FF2B5EF4-FFF2-40B4-BE49-F238E27FC236}">
                  <a16:creationId xmlns:a16="http://schemas.microsoft.com/office/drawing/2014/main" id="{7F0D86C0-A1B1-2EC5-B584-014C7A3FCE66}"/>
                </a:ext>
              </a:extLst>
            </p:cNvPr>
            <p:cNvSpPr/>
            <p:nvPr/>
          </p:nvSpPr>
          <p:spPr>
            <a:xfrm>
              <a:off x="3787723" y="1914365"/>
              <a:ext cx="206478" cy="83102"/>
            </a:xfrm>
            <a:custGeom>
              <a:avLst/>
              <a:gdLst>
                <a:gd name="connsiteX0" fmla="*/ 206427 w 206478"/>
                <a:gd name="connsiteY0" fmla="*/ 160 h 83102"/>
                <a:gd name="connsiteX1" fmla="*/ 95302 w 206478"/>
                <a:gd name="connsiteY1" fmla="*/ 60485 h 83102"/>
                <a:gd name="connsiteX2" fmla="*/ 52 w 206478"/>
                <a:gd name="connsiteY2" fmla="*/ 82710 h 83102"/>
                <a:gd name="connsiteX3" fmla="*/ 108002 w 206478"/>
                <a:gd name="connsiteY3" fmla="*/ 44610 h 83102"/>
                <a:gd name="connsiteX4" fmla="*/ 206427 w 206478"/>
                <a:gd name="connsiteY4" fmla="*/ 160 h 8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478" h="83102">
                  <a:moveTo>
                    <a:pt x="206427" y="160"/>
                  </a:moveTo>
                  <a:cubicBezTo>
                    <a:pt x="204310" y="2806"/>
                    <a:pt x="129698" y="46727"/>
                    <a:pt x="95302" y="60485"/>
                  </a:cubicBezTo>
                  <a:cubicBezTo>
                    <a:pt x="60906" y="74243"/>
                    <a:pt x="-2065" y="85356"/>
                    <a:pt x="52" y="82710"/>
                  </a:cubicBezTo>
                  <a:cubicBezTo>
                    <a:pt x="2169" y="80064"/>
                    <a:pt x="70960" y="61014"/>
                    <a:pt x="108002" y="44610"/>
                  </a:cubicBezTo>
                  <a:cubicBezTo>
                    <a:pt x="145044" y="28206"/>
                    <a:pt x="208544" y="-2486"/>
                    <a:pt x="206427" y="16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 1260">
              <a:extLst>
                <a:ext uri="{FF2B5EF4-FFF2-40B4-BE49-F238E27FC236}">
                  <a16:creationId xmlns:a16="http://schemas.microsoft.com/office/drawing/2014/main" id="{C05B607C-8861-7F19-D88C-BC8FD253DBD8}"/>
                </a:ext>
              </a:extLst>
            </p:cNvPr>
            <p:cNvSpPr/>
            <p:nvPr/>
          </p:nvSpPr>
          <p:spPr>
            <a:xfrm>
              <a:off x="3994050" y="986574"/>
              <a:ext cx="108645" cy="185096"/>
            </a:xfrm>
            <a:custGeom>
              <a:avLst/>
              <a:gdLst>
                <a:gd name="connsiteX0" fmla="*/ 100 w 108645"/>
                <a:gd name="connsiteY0" fmla="*/ 851 h 185096"/>
                <a:gd name="connsiteX1" fmla="*/ 76300 w 108645"/>
                <a:gd name="connsiteY1" fmla="*/ 80226 h 185096"/>
                <a:gd name="connsiteX2" fmla="*/ 95350 w 108645"/>
                <a:gd name="connsiteY2" fmla="*/ 185001 h 185096"/>
                <a:gd name="connsiteX3" fmla="*/ 108050 w 108645"/>
                <a:gd name="connsiteY3" fmla="*/ 99276 h 185096"/>
                <a:gd name="connsiteX4" fmla="*/ 101700 w 108645"/>
                <a:gd name="connsiteY4" fmla="*/ 115151 h 185096"/>
                <a:gd name="connsiteX5" fmla="*/ 60425 w 108645"/>
                <a:gd name="connsiteY5" fmla="*/ 42126 h 185096"/>
                <a:gd name="connsiteX6" fmla="*/ 100 w 108645"/>
                <a:gd name="connsiteY6" fmla="*/ 851 h 18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645" h="185096">
                  <a:moveTo>
                    <a:pt x="100" y="851"/>
                  </a:moveTo>
                  <a:cubicBezTo>
                    <a:pt x="2746" y="7201"/>
                    <a:pt x="60425" y="49534"/>
                    <a:pt x="76300" y="80226"/>
                  </a:cubicBezTo>
                  <a:cubicBezTo>
                    <a:pt x="92175" y="110918"/>
                    <a:pt x="90058" y="181826"/>
                    <a:pt x="95350" y="185001"/>
                  </a:cubicBezTo>
                  <a:cubicBezTo>
                    <a:pt x="100642" y="188176"/>
                    <a:pt x="106992" y="110918"/>
                    <a:pt x="108050" y="99276"/>
                  </a:cubicBezTo>
                  <a:cubicBezTo>
                    <a:pt x="109108" y="87634"/>
                    <a:pt x="109637" y="124676"/>
                    <a:pt x="101700" y="115151"/>
                  </a:cubicBezTo>
                  <a:cubicBezTo>
                    <a:pt x="93763" y="105626"/>
                    <a:pt x="73125" y="59059"/>
                    <a:pt x="60425" y="42126"/>
                  </a:cubicBezTo>
                  <a:cubicBezTo>
                    <a:pt x="47725" y="25193"/>
                    <a:pt x="-2546" y="-5499"/>
                    <a:pt x="100" y="85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 1261">
              <a:extLst>
                <a:ext uri="{FF2B5EF4-FFF2-40B4-BE49-F238E27FC236}">
                  <a16:creationId xmlns:a16="http://schemas.microsoft.com/office/drawing/2014/main" id="{BE4ABC2F-1141-7E25-6691-7699B77AE8C9}"/>
                </a:ext>
              </a:extLst>
            </p:cNvPr>
            <p:cNvSpPr/>
            <p:nvPr/>
          </p:nvSpPr>
          <p:spPr>
            <a:xfrm>
              <a:off x="4111621" y="1181056"/>
              <a:ext cx="48095" cy="203264"/>
            </a:xfrm>
            <a:custGeom>
              <a:avLst/>
              <a:gdLst>
                <a:gd name="connsiteX0" fmla="*/ 47629 w 48095"/>
                <a:gd name="connsiteY0" fmla="*/ 44 h 203264"/>
                <a:gd name="connsiteX1" fmla="*/ 25404 w 48095"/>
                <a:gd name="connsiteY1" fmla="*/ 73069 h 203264"/>
                <a:gd name="connsiteX2" fmla="*/ 44454 w 48095"/>
                <a:gd name="connsiteY2" fmla="*/ 203244 h 203264"/>
                <a:gd name="connsiteX3" fmla="*/ 4 w 48095"/>
                <a:gd name="connsiteY3" fmla="*/ 82594 h 203264"/>
                <a:gd name="connsiteX4" fmla="*/ 47629 w 48095"/>
                <a:gd name="connsiteY4" fmla="*/ 44 h 203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95" h="203264">
                  <a:moveTo>
                    <a:pt x="47629" y="44"/>
                  </a:moveTo>
                  <a:cubicBezTo>
                    <a:pt x="51862" y="-1543"/>
                    <a:pt x="25933" y="39202"/>
                    <a:pt x="25404" y="73069"/>
                  </a:cubicBezTo>
                  <a:cubicBezTo>
                    <a:pt x="24875" y="106936"/>
                    <a:pt x="48687" y="201657"/>
                    <a:pt x="44454" y="203244"/>
                  </a:cubicBezTo>
                  <a:cubicBezTo>
                    <a:pt x="40221" y="204831"/>
                    <a:pt x="533" y="115931"/>
                    <a:pt x="4" y="82594"/>
                  </a:cubicBezTo>
                  <a:cubicBezTo>
                    <a:pt x="-525" y="49257"/>
                    <a:pt x="43396" y="1631"/>
                    <a:pt x="47629" y="4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 1262">
              <a:extLst>
                <a:ext uri="{FF2B5EF4-FFF2-40B4-BE49-F238E27FC236}">
                  <a16:creationId xmlns:a16="http://schemas.microsoft.com/office/drawing/2014/main" id="{C9969BEF-54A9-C332-49AA-25B592E94F1E}"/>
                </a:ext>
              </a:extLst>
            </p:cNvPr>
            <p:cNvSpPr/>
            <p:nvPr/>
          </p:nvSpPr>
          <p:spPr>
            <a:xfrm>
              <a:off x="3946039" y="1212848"/>
              <a:ext cx="118212" cy="245070"/>
            </a:xfrm>
            <a:custGeom>
              <a:avLst/>
              <a:gdLst>
                <a:gd name="connsiteX0" fmla="*/ 117961 w 118212"/>
                <a:gd name="connsiteY0" fmla="*/ 2 h 245070"/>
                <a:gd name="connsiteX1" fmla="*/ 35411 w 118212"/>
                <a:gd name="connsiteY1" fmla="*/ 123827 h 245070"/>
                <a:gd name="connsiteX2" fmla="*/ 70336 w 118212"/>
                <a:gd name="connsiteY2" fmla="*/ 244477 h 245070"/>
                <a:gd name="connsiteX3" fmla="*/ 41761 w 118212"/>
                <a:gd name="connsiteY3" fmla="*/ 168277 h 245070"/>
                <a:gd name="connsiteX4" fmla="*/ 3661 w 118212"/>
                <a:gd name="connsiteY4" fmla="*/ 127002 h 245070"/>
                <a:gd name="connsiteX5" fmla="*/ 117961 w 118212"/>
                <a:gd name="connsiteY5" fmla="*/ 2 h 24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212" h="245070">
                  <a:moveTo>
                    <a:pt x="117961" y="2"/>
                  </a:moveTo>
                  <a:cubicBezTo>
                    <a:pt x="123253" y="-527"/>
                    <a:pt x="43348" y="83081"/>
                    <a:pt x="35411" y="123827"/>
                  </a:cubicBezTo>
                  <a:cubicBezTo>
                    <a:pt x="27474" y="164573"/>
                    <a:pt x="69278" y="237069"/>
                    <a:pt x="70336" y="244477"/>
                  </a:cubicBezTo>
                  <a:cubicBezTo>
                    <a:pt x="71394" y="251885"/>
                    <a:pt x="52873" y="187856"/>
                    <a:pt x="41761" y="168277"/>
                  </a:cubicBezTo>
                  <a:cubicBezTo>
                    <a:pt x="30649" y="148698"/>
                    <a:pt x="-12743" y="151873"/>
                    <a:pt x="3661" y="127002"/>
                  </a:cubicBezTo>
                  <a:cubicBezTo>
                    <a:pt x="20065" y="102131"/>
                    <a:pt x="112669" y="531"/>
                    <a:pt x="117961" y="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 1263">
              <a:extLst>
                <a:ext uri="{FF2B5EF4-FFF2-40B4-BE49-F238E27FC236}">
                  <a16:creationId xmlns:a16="http://schemas.microsoft.com/office/drawing/2014/main" id="{B22198FE-6585-E98D-389C-BEE115191C1D}"/>
                </a:ext>
              </a:extLst>
            </p:cNvPr>
            <p:cNvSpPr/>
            <p:nvPr/>
          </p:nvSpPr>
          <p:spPr>
            <a:xfrm>
              <a:off x="3889298" y="1219156"/>
              <a:ext cx="35008" cy="190609"/>
            </a:xfrm>
            <a:custGeom>
              <a:avLst/>
              <a:gdLst>
                <a:gd name="connsiteX0" fmla="*/ 77 w 35008"/>
                <a:gd name="connsiteY0" fmla="*/ 44 h 190609"/>
                <a:gd name="connsiteX1" fmla="*/ 25477 w 35008"/>
                <a:gd name="connsiteY1" fmla="*/ 111169 h 190609"/>
                <a:gd name="connsiteX2" fmla="*/ 22302 w 35008"/>
                <a:gd name="connsiteY2" fmla="*/ 190544 h 190609"/>
                <a:gd name="connsiteX3" fmla="*/ 35002 w 35008"/>
                <a:gd name="connsiteY3" fmla="*/ 98469 h 190609"/>
                <a:gd name="connsiteX4" fmla="*/ 77 w 35008"/>
                <a:gd name="connsiteY4" fmla="*/ 44 h 19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08" h="190609">
                  <a:moveTo>
                    <a:pt x="77" y="44"/>
                  </a:moveTo>
                  <a:cubicBezTo>
                    <a:pt x="-1511" y="2161"/>
                    <a:pt x="21773" y="79419"/>
                    <a:pt x="25477" y="111169"/>
                  </a:cubicBezTo>
                  <a:cubicBezTo>
                    <a:pt x="29181" y="142919"/>
                    <a:pt x="20714" y="192661"/>
                    <a:pt x="22302" y="190544"/>
                  </a:cubicBezTo>
                  <a:cubicBezTo>
                    <a:pt x="23890" y="188427"/>
                    <a:pt x="34473" y="125456"/>
                    <a:pt x="35002" y="98469"/>
                  </a:cubicBezTo>
                  <a:cubicBezTo>
                    <a:pt x="35531" y="71482"/>
                    <a:pt x="1665" y="-2073"/>
                    <a:pt x="77" y="4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 1264">
              <a:extLst>
                <a:ext uri="{FF2B5EF4-FFF2-40B4-BE49-F238E27FC236}">
                  <a16:creationId xmlns:a16="http://schemas.microsoft.com/office/drawing/2014/main" id="{A8F54A3C-28D2-24CF-F3F9-C5ED208DF5D1}"/>
                </a:ext>
              </a:extLst>
            </p:cNvPr>
            <p:cNvSpPr/>
            <p:nvPr/>
          </p:nvSpPr>
          <p:spPr>
            <a:xfrm>
              <a:off x="3863966" y="1323137"/>
              <a:ext cx="26137" cy="166787"/>
            </a:xfrm>
            <a:custGeom>
              <a:avLst/>
              <a:gdLst>
                <a:gd name="connsiteX0" fmla="*/ 9534 w 26137"/>
                <a:gd name="connsiteY0" fmla="*/ 838 h 166787"/>
                <a:gd name="connsiteX1" fmla="*/ 22234 w 26137"/>
                <a:gd name="connsiteY1" fmla="*/ 64338 h 166787"/>
                <a:gd name="connsiteX2" fmla="*/ 9 w 26137"/>
                <a:gd name="connsiteY2" fmla="*/ 165938 h 166787"/>
                <a:gd name="connsiteX3" fmla="*/ 25409 w 26137"/>
                <a:gd name="connsiteY3" fmla="*/ 108788 h 166787"/>
                <a:gd name="connsiteX4" fmla="*/ 9534 w 26137"/>
                <a:gd name="connsiteY4" fmla="*/ 838 h 16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37" h="166787">
                  <a:moveTo>
                    <a:pt x="9534" y="838"/>
                  </a:moveTo>
                  <a:cubicBezTo>
                    <a:pt x="9005" y="-6570"/>
                    <a:pt x="23821" y="36821"/>
                    <a:pt x="22234" y="64338"/>
                  </a:cubicBezTo>
                  <a:cubicBezTo>
                    <a:pt x="20647" y="91855"/>
                    <a:pt x="-520" y="158530"/>
                    <a:pt x="9" y="165938"/>
                  </a:cubicBezTo>
                  <a:cubicBezTo>
                    <a:pt x="538" y="173346"/>
                    <a:pt x="20647" y="130484"/>
                    <a:pt x="25409" y="108788"/>
                  </a:cubicBezTo>
                  <a:cubicBezTo>
                    <a:pt x="30171" y="87092"/>
                    <a:pt x="10063" y="8246"/>
                    <a:pt x="9534" y="83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 1265">
              <a:extLst>
                <a:ext uri="{FF2B5EF4-FFF2-40B4-BE49-F238E27FC236}">
                  <a16:creationId xmlns:a16="http://schemas.microsoft.com/office/drawing/2014/main" id="{9C5660E9-626B-DE1E-258C-32989BB86724}"/>
                </a:ext>
              </a:extLst>
            </p:cNvPr>
            <p:cNvSpPr/>
            <p:nvPr/>
          </p:nvSpPr>
          <p:spPr>
            <a:xfrm>
              <a:off x="3780704" y="1440981"/>
              <a:ext cx="75607" cy="426736"/>
            </a:xfrm>
            <a:custGeom>
              <a:avLst/>
              <a:gdLst>
                <a:gd name="connsiteX0" fmla="*/ 73746 w 75607"/>
                <a:gd name="connsiteY0" fmla="*/ 469 h 426736"/>
                <a:gd name="connsiteX1" fmla="*/ 64221 w 75607"/>
                <a:gd name="connsiteY1" fmla="*/ 136994 h 426736"/>
                <a:gd name="connsiteX2" fmla="*/ 26121 w 75607"/>
                <a:gd name="connsiteY2" fmla="*/ 298919 h 426736"/>
                <a:gd name="connsiteX3" fmla="*/ 51521 w 75607"/>
                <a:gd name="connsiteY3" fmla="*/ 206844 h 426736"/>
                <a:gd name="connsiteX4" fmla="*/ 721 w 75607"/>
                <a:gd name="connsiteY4" fmla="*/ 425919 h 426736"/>
                <a:gd name="connsiteX5" fmla="*/ 22946 w 75607"/>
                <a:gd name="connsiteY5" fmla="*/ 276694 h 426736"/>
                <a:gd name="connsiteX6" fmla="*/ 41996 w 75607"/>
                <a:gd name="connsiteY6" fmla="*/ 156044 h 426736"/>
                <a:gd name="connsiteX7" fmla="*/ 32471 w 75607"/>
                <a:gd name="connsiteY7" fmla="*/ 184619 h 426736"/>
                <a:gd name="connsiteX8" fmla="*/ 73746 w 75607"/>
                <a:gd name="connsiteY8" fmla="*/ 469 h 42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607" h="426736">
                  <a:moveTo>
                    <a:pt x="73746" y="469"/>
                  </a:moveTo>
                  <a:cubicBezTo>
                    <a:pt x="79038" y="-7468"/>
                    <a:pt x="72159" y="87252"/>
                    <a:pt x="64221" y="136994"/>
                  </a:cubicBezTo>
                  <a:cubicBezTo>
                    <a:pt x="56283" y="186736"/>
                    <a:pt x="28238" y="287277"/>
                    <a:pt x="26121" y="298919"/>
                  </a:cubicBezTo>
                  <a:cubicBezTo>
                    <a:pt x="24004" y="310561"/>
                    <a:pt x="55754" y="185677"/>
                    <a:pt x="51521" y="206844"/>
                  </a:cubicBezTo>
                  <a:cubicBezTo>
                    <a:pt x="47288" y="228011"/>
                    <a:pt x="5483" y="414277"/>
                    <a:pt x="721" y="425919"/>
                  </a:cubicBezTo>
                  <a:cubicBezTo>
                    <a:pt x="-4041" y="437561"/>
                    <a:pt x="16067" y="321673"/>
                    <a:pt x="22946" y="276694"/>
                  </a:cubicBezTo>
                  <a:cubicBezTo>
                    <a:pt x="29825" y="231715"/>
                    <a:pt x="40408" y="171390"/>
                    <a:pt x="41996" y="156044"/>
                  </a:cubicBezTo>
                  <a:cubicBezTo>
                    <a:pt x="43583" y="140698"/>
                    <a:pt x="26650" y="206315"/>
                    <a:pt x="32471" y="184619"/>
                  </a:cubicBezTo>
                  <a:cubicBezTo>
                    <a:pt x="38292" y="162923"/>
                    <a:pt x="68454" y="8406"/>
                    <a:pt x="73746" y="46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 1266">
              <a:extLst>
                <a:ext uri="{FF2B5EF4-FFF2-40B4-BE49-F238E27FC236}">
                  <a16:creationId xmlns:a16="http://schemas.microsoft.com/office/drawing/2014/main" id="{0454CEF2-4386-D751-6AF6-8304A7A41723}"/>
                </a:ext>
              </a:extLst>
            </p:cNvPr>
            <p:cNvSpPr/>
            <p:nvPr/>
          </p:nvSpPr>
          <p:spPr>
            <a:xfrm>
              <a:off x="3724164" y="1338214"/>
              <a:ext cx="54092" cy="305623"/>
            </a:xfrm>
            <a:custGeom>
              <a:avLst/>
              <a:gdLst>
                <a:gd name="connsiteX0" fmla="*/ 54086 w 54092"/>
                <a:gd name="connsiteY0" fmla="*/ 1636 h 305623"/>
                <a:gd name="connsiteX1" fmla="*/ 9636 w 54092"/>
                <a:gd name="connsiteY1" fmla="*/ 246111 h 305623"/>
                <a:gd name="connsiteX2" fmla="*/ 111 w 54092"/>
                <a:gd name="connsiteY2" fmla="*/ 300086 h 305623"/>
                <a:gd name="connsiteX3" fmla="*/ 12811 w 54092"/>
                <a:gd name="connsiteY3" fmla="*/ 147686 h 305623"/>
                <a:gd name="connsiteX4" fmla="*/ 54086 w 54092"/>
                <a:gd name="connsiteY4" fmla="*/ 1636 h 30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92" h="305623">
                  <a:moveTo>
                    <a:pt x="54086" y="1636"/>
                  </a:moveTo>
                  <a:cubicBezTo>
                    <a:pt x="53557" y="18040"/>
                    <a:pt x="18632" y="196369"/>
                    <a:pt x="9636" y="246111"/>
                  </a:cubicBezTo>
                  <a:cubicBezTo>
                    <a:pt x="640" y="295853"/>
                    <a:pt x="-418" y="316490"/>
                    <a:pt x="111" y="300086"/>
                  </a:cubicBezTo>
                  <a:cubicBezTo>
                    <a:pt x="640" y="283682"/>
                    <a:pt x="1169" y="199015"/>
                    <a:pt x="12811" y="147686"/>
                  </a:cubicBezTo>
                  <a:cubicBezTo>
                    <a:pt x="24453" y="96357"/>
                    <a:pt x="54615" y="-14768"/>
                    <a:pt x="54086" y="163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 1267">
              <a:extLst>
                <a:ext uri="{FF2B5EF4-FFF2-40B4-BE49-F238E27FC236}">
                  <a16:creationId xmlns:a16="http://schemas.microsoft.com/office/drawing/2014/main" id="{417623B6-0DAA-3501-FDBB-4164471D16E7}"/>
                </a:ext>
              </a:extLst>
            </p:cNvPr>
            <p:cNvSpPr/>
            <p:nvPr/>
          </p:nvSpPr>
          <p:spPr>
            <a:xfrm>
              <a:off x="3600169" y="1706543"/>
              <a:ext cx="127227" cy="121662"/>
            </a:xfrm>
            <a:custGeom>
              <a:avLst/>
              <a:gdLst>
                <a:gd name="connsiteX0" fmla="*/ 281 w 127227"/>
                <a:gd name="connsiteY0" fmla="*/ 119082 h 121662"/>
                <a:gd name="connsiteX1" fmla="*/ 86006 w 127227"/>
                <a:gd name="connsiteY1" fmla="*/ 109557 h 121662"/>
                <a:gd name="connsiteX2" fmla="*/ 120931 w 127227"/>
                <a:gd name="connsiteY2" fmla="*/ 1607 h 121662"/>
                <a:gd name="connsiteX3" fmla="*/ 120931 w 127227"/>
                <a:gd name="connsiteY3" fmla="*/ 49232 h 121662"/>
                <a:gd name="connsiteX4" fmla="*/ 117756 w 127227"/>
                <a:gd name="connsiteY4" fmla="*/ 109557 h 121662"/>
                <a:gd name="connsiteX5" fmla="*/ 281 w 127227"/>
                <a:gd name="connsiteY5" fmla="*/ 119082 h 12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227" h="121662">
                  <a:moveTo>
                    <a:pt x="281" y="119082"/>
                  </a:moveTo>
                  <a:cubicBezTo>
                    <a:pt x="-5011" y="119082"/>
                    <a:pt x="65898" y="129136"/>
                    <a:pt x="86006" y="109557"/>
                  </a:cubicBezTo>
                  <a:cubicBezTo>
                    <a:pt x="106114" y="89978"/>
                    <a:pt x="115110" y="11661"/>
                    <a:pt x="120931" y="1607"/>
                  </a:cubicBezTo>
                  <a:cubicBezTo>
                    <a:pt x="126752" y="-8447"/>
                    <a:pt x="121460" y="31240"/>
                    <a:pt x="120931" y="49232"/>
                  </a:cubicBezTo>
                  <a:cubicBezTo>
                    <a:pt x="120402" y="67224"/>
                    <a:pt x="137335" y="96328"/>
                    <a:pt x="117756" y="109557"/>
                  </a:cubicBezTo>
                  <a:cubicBezTo>
                    <a:pt x="98177" y="122786"/>
                    <a:pt x="5573" y="119082"/>
                    <a:pt x="281" y="11908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 1268">
              <a:extLst>
                <a:ext uri="{FF2B5EF4-FFF2-40B4-BE49-F238E27FC236}">
                  <a16:creationId xmlns:a16="http://schemas.microsoft.com/office/drawing/2014/main" id="{FC0C4003-61A1-DFED-C2F4-583A106156B2}"/>
                </a:ext>
              </a:extLst>
            </p:cNvPr>
            <p:cNvSpPr/>
            <p:nvPr/>
          </p:nvSpPr>
          <p:spPr>
            <a:xfrm>
              <a:off x="3491761" y="1849871"/>
              <a:ext cx="315824" cy="30757"/>
            </a:xfrm>
            <a:custGeom>
              <a:avLst/>
              <a:gdLst>
                <a:gd name="connsiteX0" fmla="*/ 739 w 315824"/>
                <a:gd name="connsiteY0" fmla="*/ 23379 h 30757"/>
                <a:gd name="connsiteX1" fmla="*/ 127739 w 315824"/>
                <a:gd name="connsiteY1" fmla="*/ 29729 h 30757"/>
                <a:gd name="connsiteX2" fmla="*/ 311889 w 315824"/>
                <a:gd name="connsiteY2" fmla="*/ 4329 h 30757"/>
                <a:gd name="connsiteX3" fmla="*/ 248389 w 315824"/>
                <a:gd name="connsiteY3" fmla="*/ 4329 h 30757"/>
                <a:gd name="connsiteX4" fmla="*/ 184889 w 315824"/>
                <a:gd name="connsiteY4" fmla="*/ 1154 h 30757"/>
                <a:gd name="connsiteX5" fmla="*/ 739 w 315824"/>
                <a:gd name="connsiteY5" fmla="*/ 23379 h 3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824" h="30757">
                  <a:moveTo>
                    <a:pt x="739" y="23379"/>
                  </a:moveTo>
                  <a:cubicBezTo>
                    <a:pt x="-8786" y="28142"/>
                    <a:pt x="75881" y="32904"/>
                    <a:pt x="127739" y="29729"/>
                  </a:cubicBezTo>
                  <a:cubicBezTo>
                    <a:pt x="179597" y="26554"/>
                    <a:pt x="291781" y="8562"/>
                    <a:pt x="311889" y="4329"/>
                  </a:cubicBezTo>
                  <a:cubicBezTo>
                    <a:pt x="331997" y="96"/>
                    <a:pt x="269556" y="4858"/>
                    <a:pt x="248389" y="4329"/>
                  </a:cubicBezTo>
                  <a:cubicBezTo>
                    <a:pt x="227222" y="3800"/>
                    <a:pt x="221401" y="-2550"/>
                    <a:pt x="184889" y="1154"/>
                  </a:cubicBezTo>
                  <a:cubicBezTo>
                    <a:pt x="148377" y="4858"/>
                    <a:pt x="10264" y="18616"/>
                    <a:pt x="739" y="2337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 1269">
              <a:extLst>
                <a:ext uri="{FF2B5EF4-FFF2-40B4-BE49-F238E27FC236}">
                  <a16:creationId xmlns:a16="http://schemas.microsoft.com/office/drawing/2014/main" id="{85B6C3DE-12B9-55F5-42C1-BCFEAE08DB32}"/>
                </a:ext>
              </a:extLst>
            </p:cNvPr>
            <p:cNvSpPr/>
            <p:nvPr/>
          </p:nvSpPr>
          <p:spPr>
            <a:xfrm>
              <a:off x="3143122" y="1739900"/>
              <a:ext cx="190628" cy="32238"/>
            </a:xfrm>
            <a:custGeom>
              <a:avLst/>
              <a:gdLst>
                <a:gd name="connsiteX0" fmla="*/ 190628 w 190628"/>
                <a:gd name="connsiteY0" fmla="*/ 0 h 32238"/>
                <a:gd name="connsiteX1" fmla="*/ 54103 w 190628"/>
                <a:gd name="connsiteY1" fmla="*/ 31750 h 32238"/>
                <a:gd name="connsiteX2" fmla="*/ 128 w 190628"/>
                <a:gd name="connsiteY2" fmla="*/ 19050 h 32238"/>
                <a:gd name="connsiteX3" fmla="*/ 66803 w 190628"/>
                <a:gd name="connsiteY3" fmla="*/ 15875 h 32238"/>
                <a:gd name="connsiteX4" fmla="*/ 190628 w 190628"/>
                <a:gd name="connsiteY4" fmla="*/ 0 h 3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628" h="32238">
                  <a:moveTo>
                    <a:pt x="190628" y="0"/>
                  </a:moveTo>
                  <a:cubicBezTo>
                    <a:pt x="138240" y="14287"/>
                    <a:pt x="85853" y="28575"/>
                    <a:pt x="54103" y="31750"/>
                  </a:cubicBezTo>
                  <a:cubicBezTo>
                    <a:pt x="22353" y="34925"/>
                    <a:pt x="-1989" y="21696"/>
                    <a:pt x="128" y="19050"/>
                  </a:cubicBezTo>
                  <a:cubicBezTo>
                    <a:pt x="2245" y="16404"/>
                    <a:pt x="66803" y="15875"/>
                    <a:pt x="66803" y="15875"/>
                  </a:cubicBezTo>
                  <a:lnTo>
                    <a:pt x="190628" y="0"/>
                  </a:ln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 1270">
              <a:extLst>
                <a:ext uri="{FF2B5EF4-FFF2-40B4-BE49-F238E27FC236}">
                  <a16:creationId xmlns:a16="http://schemas.microsoft.com/office/drawing/2014/main" id="{E5FA2929-AF3E-A930-49A0-9A6417753355}"/>
                </a:ext>
              </a:extLst>
            </p:cNvPr>
            <p:cNvSpPr/>
            <p:nvPr/>
          </p:nvSpPr>
          <p:spPr>
            <a:xfrm>
              <a:off x="3136102" y="1745644"/>
              <a:ext cx="127862" cy="124248"/>
            </a:xfrm>
            <a:custGeom>
              <a:avLst/>
              <a:gdLst>
                <a:gd name="connsiteX0" fmla="*/ 3973 w 127862"/>
                <a:gd name="connsiteY0" fmla="*/ 606 h 124248"/>
                <a:gd name="connsiteX1" fmla="*/ 13498 w 127862"/>
                <a:gd name="connsiteY1" fmla="*/ 67281 h 124248"/>
                <a:gd name="connsiteX2" fmla="*/ 127798 w 127862"/>
                <a:gd name="connsiteY2" fmla="*/ 121256 h 124248"/>
                <a:gd name="connsiteX3" fmla="*/ 29373 w 127862"/>
                <a:gd name="connsiteY3" fmla="*/ 108556 h 124248"/>
                <a:gd name="connsiteX4" fmla="*/ 3973 w 127862"/>
                <a:gd name="connsiteY4" fmla="*/ 606 h 12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62" h="124248">
                  <a:moveTo>
                    <a:pt x="3973" y="606"/>
                  </a:moveTo>
                  <a:cubicBezTo>
                    <a:pt x="1327" y="-6273"/>
                    <a:pt x="-7139" y="47173"/>
                    <a:pt x="13498" y="67281"/>
                  </a:cubicBezTo>
                  <a:cubicBezTo>
                    <a:pt x="34135" y="87389"/>
                    <a:pt x="125152" y="114377"/>
                    <a:pt x="127798" y="121256"/>
                  </a:cubicBezTo>
                  <a:cubicBezTo>
                    <a:pt x="130444" y="128135"/>
                    <a:pt x="51069" y="122844"/>
                    <a:pt x="29373" y="108556"/>
                  </a:cubicBezTo>
                  <a:cubicBezTo>
                    <a:pt x="7677" y="94269"/>
                    <a:pt x="6619" y="7485"/>
                    <a:pt x="3973" y="60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 1271">
              <a:extLst>
                <a:ext uri="{FF2B5EF4-FFF2-40B4-BE49-F238E27FC236}">
                  <a16:creationId xmlns:a16="http://schemas.microsoft.com/office/drawing/2014/main" id="{FE40A07D-F1C1-2109-F73B-2D0EA3ED012E}"/>
                </a:ext>
              </a:extLst>
            </p:cNvPr>
            <p:cNvSpPr/>
            <p:nvPr/>
          </p:nvSpPr>
          <p:spPr>
            <a:xfrm>
              <a:off x="3590919" y="1252480"/>
              <a:ext cx="179497" cy="513551"/>
            </a:xfrm>
            <a:custGeom>
              <a:avLst/>
              <a:gdLst>
                <a:gd name="connsiteX0" fmla="*/ 177806 w 179497"/>
                <a:gd name="connsiteY0" fmla="*/ 1645 h 513551"/>
                <a:gd name="connsiteX1" fmla="*/ 123831 w 179497"/>
                <a:gd name="connsiteY1" fmla="*/ 166745 h 513551"/>
                <a:gd name="connsiteX2" fmla="*/ 66681 w 179497"/>
                <a:gd name="connsiteY2" fmla="*/ 293745 h 513551"/>
                <a:gd name="connsiteX3" fmla="*/ 73031 w 179497"/>
                <a:gd name="connsiteY3" fmla="*/ 271520 h 513551"/>
                <a:gd name="connsiteX4" fmla="*/ 44456 w 179497"/>
                <a:gd name="connsiteY4" fmla="*/ 436620 h 513551"/>
                <a:gd name="connsiteX5" fmla="*/ 6 w 179497"/>
                <a:gd name="connsiteY5" fmla="*/ 512820 h 513551"/>
                <a:gd name="connsiteX6" fmla="*/ 41281 w 179497"/>
                <a:gd name="connsiteY6" fmla="*/ 395345 h 513551"/>
                <a:gd name="connsiteX7" fmla="*/ 57156 w 179497"/>
                <a:gd name="connsiteY7" fmla="*/ 274695 h 513551"/>
                <a:gd name="connsiteX8" fmla="*/ 177806 w 179497"/>
                <a:gd name="connsiteY8" fmla="*/ 1645 h 51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497" h="513551">
                  <a:moveTo>
                    <a:pt x="177806" y="1645"/>
                  </a:moveTo>
                  <a:cubicBezTo>
                    <a:pt x="188918" y="-16346"/>
                    <a:pt x="142352" y="118062"/>
                    <a:pt x="123831" y="166745"/>
                  </a:cubicBezTo>
                  <a:cubicBezTo>
                    <a:pt x="105310" y="215428"/>
                    <a:pt x="75148" y="276283"/>
                    <a:pt x="66681" y="293745"/>
                  </a:cubicBezTo>
                  <a:cubicBezTo>
                    <a:pt x="58214" y="311207"/>
                    <a:pt x="76735" y="247708"/>
                    <a:pt x="73031" y="271520"/>
                  </a:cubicBezTo>
                  <a:cubicBezTo>
                    <a:pt x="69327" y="295333"/>
                    <a:pt x="56627" y="396403"/>
                    <a:pt x="44456" y="436620"/>
                  </a:cubicBezTo>
                  <a:cubicBezTo>
                    <a:pt x="32285" y="476837"/>
                    <a:pt x="535" y="519699"/>
                    <a:pt x="6" y="512820"/>
                  </a:cubicBezTo>
                  <a:cubicBezTo>
                    <a:pt x="-523" y="505941"/>
                    <a:pt x="31756" y="435033"/>
                    <a:pt x="41281" y="395345"/>
                  </a:cubicBezTo>
                  <a:cubicBezTo>
                    <a:pt x="50806" y="355658"/>
                    <a:pt x="37048" y="337137"/>
                    <a:pt x="57156" y="274695"/>
                  </a:cubicBezTo>
                  <a:cubicBezTo>
                    <a:pt x="77264" y="212253"/>
                    <a:pt x="166694" y="19636"/>
                    <a:pt x="177806" y="164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 1272">
              <a:extLst>
                <a:ext uri="{FF2B5EF4-FFF2-40B4-BE49-F238E27FC236}">
                  <a16:creationId xmlns:a16="http://schemas.microsoft.com/office/drawing/2014/main" id="{9340BCAF-831B-DE6E-B67C-54E4C5D7F26C}"/>
                </a:ext>
              </a:extLst>
            </p:cNvPr>
            <p:cNvSpPr/>
            <p:nvPr/>
          </p:nvSpPr>
          <p:spPr>
            <a:xfrm>
              <a:off x="3599531" y="1275967"/>
              <a:ext cx="108590" cy="335846"/>
            </a:xfrm>
            <a:custGeom>
              <a:avLst/>
              <a:gdLst>
                <a:gd name="connsiteX0" fmla="*/ 919 w 108590"/>
                <a:gd name="connsiteY0" fmla="*/ 383 h 335846"/>
                <a:gd name="connsiteX1" fmla="*/ 10444 w 108590"/>
                <a:gd name="connsiteY1" fmla="*/ 197233 h 335846"/>
                <a:gd name="connsiteX2" fmla="*/ 13619 w 108590"/>
                <a:gd name="connsiteY2" fmla="*/ 324233 h 335846"/>
                <a:gd name="connsiteX3" fmla="*/ 19969 w 108590"/>
                <a:gd name="connsiteY3" fmla="*/ 302008 h 335846"/>
                <a:gd name="connsiteX4" fmla="*/ 96169 w 108590"/>
                <a:gd name="connsiteY4" fmla="*/ 76583 h 335846"/>
                <a:gd name="connsiteX5" fmla="*/ 102519 w 108590"/>
                <a:gd name="connsiteY5" fmla="*/ 19433 h 335846"/>
                <a:gd name="connsiteX6" fmla="*/ 35844 w 108590"/>
                <a:gd name="connsiteY6" fmla="*/ 251208 h 335846"/>
                <a:gd name="connsiteX7" fmla="*/ 919 w 108590"/>
                <a:gd name="connsiteY7" fmla="*/ 383 h 33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590" h="335846">
                  <a:moveTo>
                    <a:pt x="919" y="383"/>
                  </a:moveTo>
                  <a:cubicBezTo>
                    <a:pt x="-3314" y="-8613"/>
                    <a:pt x="8327" y="143258"/>
                    <a:pt x="10444" y="197233"/>
                  </a:cubicBezTo>
                  <a:cubicBezTo>
                    <a:pt x="12561" y="251208"/>
                    <a:pt x="13619" y="324233"/>
                    <a:pt x="13619" y="324233"/>
                  </a:cubicBezTo>
                  <a:cubicBezTo>
                    <a:pt x="15206" y="341695"/>
                    <a:pt x="6211" y="343283"/>
                    <a:pt x="19969" y="302008"/>
                  </a:cubicBezTo>
                  <a:cubicBezTo>
                    <a:pt x="33727" y="260733"/>
                    <a:pt x="82411" y="123679"/>
                    <a:pt x="96169" y="76583"/>
                  </a:cubicBezTo>
                  <a:cubicBezTo>
                    <a:pt x="109927" y="29487"/>
                    <a:pt x="112573" y="-9671"/>
                    <a:pt x="102519" y="19433"/>
                  </a:cubicBezTo>
                  <a:cubicBezTo>
                    <a:pt x="92465" y="48537"/>
                    <a:pt x="53306" y="250150"/>
                    <a:pt x="35844" y="251208"/>
                  </a:cubicBezTo>
                  <a:cubicBezTo>
                    <a:pt x="18382" y="252266"/>
                    <a:pt x="5152" y="9379"/>
                    <a:pt x="919" y="38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 1273">
              <a:extLst>
                <a:ext uri="{FF2B5EF4-FFF2-40B4-BE49-F238E27FC236}">
                  <a16:creationId xmlns:a16="http://schemas.microsoft.com/office/drawing/2014/main" id="{6E916E1E-FEA7-C33D-CAAE-051343E355C3}"/>
                </a:ext>
              </a:extLst>
            </p:cNvPr>
            <p:cNvSpPr/>
            <p:nvPr/>
          </p:nvSpPr>
          <p:spPr>
            <a:xfrm>
              <a:off x="3418502" y="1679092"/>
              <a:ext cx="189194" cy="264272"/>
            </a:xfrm>
            <a:custGeom>
              <a:avLst/>
              <a:gdLst>
                <a:gd name="connsiteX0" fmla="*/ 188298 w 189194"/>
                <a:gd name="connsiteY0" fmla="*/ 483 h 264272"/>
                <a:gd name="connsiteX1" fmla="*/ 140673 w 189194"/>
                <a:gd name="connsiteY1" fmla="*/ 95733 h 264272"/>
                <a:gd name="connsiteX2" fmla="*/ 35898 w 189194"/>
                <a:gd name="connsiteY2" fmla="*/ 203683 h 264272"/>
                <a:gd name="connsiteX3" fmla="*/ 973 w 189194"/>
                <a:gd name="connsiteY3" fmla="*/ 264008 h 264272"/>
                <a:gd name="connsiteX4" fmla="*/ 67648 w 189194"/>
                <a:gd name="connsiteY4" fmla="*/ 181458 h 264272"/>
                <a:gd name="connsiteX5" fmla="*/ 134323 w 189194"/>
                <a:gd name="connsiteY5" fmla="*/ 22708 h 264272"/>
                <a:gd name="connsiteX6" fmla="*/ 102573 w 189194"/>
                <a:gd name="connsiteY6" fmla="*/ 137008 h 264272"/>
                <a:gd name="connsiteX7" fmla="*/ 188298 w 189194"/>
                <a:gd name="connsiteY7" fmla="*/ 483 h 264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194" h="264272">
                  <a:moveTo>
                    <a:pt x="188298" y="483"/>
                  </a:moveTo>
                  <a:cubicBezTo>
                    <a:pt x="194648" y="-6396"/>
                    <a:pt x="166073" y="61866"/>
                    <a:pt x="140673" y="95733"/>
                  </a:cubicBezTo>
                  <a:cubicBezTo>
                    <a:pt x="115273" y="129600"/>
                    <a:pt x="59181" y="175637"/>
                    <a:pt x="35898" y="203683"/>
                  </a:cubicBezTo>
                  <a:cubicBezTo>
                    <a:pt x="12615" y="231729"/>
                    <a:pt x="-4319" y="267712"/>
                    <a:pt x="973" y="264008"/>
                  </a:cubicBezTo>
                  <a:cubicBezTo>
                    <a:pt x="6265" y="260304"/>
                    <a:pt x="45423" y="221675"/>
                    <a:pt x="67648" y="181458"/>
                  </a:cubicBezTo>
                  <a:cubicBezTo>
                    <a:pt x="89873" y="141241"/>
                    <a:pt x="128502" y="30116"/>
                    <a:pt x="134323" y="22708"/>
                  </a:cubicBezTo>
                  <a:cubicBezTo>
                    <a:pt x="140144" y="15300"/>
                    <a:pt x="92519" y="138595"/>
                    <a:pt x="102573" y="137008"/>
                  </a:cubicBezTo>
                  <a:cubicBezTo>
                    <a:pt x="112627" y="135421"/>
                    <a:pt x="181948" y="7362"/>
                    <a:pt x="188298" y="48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 1274">
              <a:extLst>
                <a:ext uri="{FF2B5EF4-FFF2-40B4-BE49-F238E27FC236}">
                  <a16:creationId xmlns:a16="http://schemas.microsoft.com/office/drawing/2014/main" id="{A90C6080-47A5-9CF6-2EBD-5AF7EA807081}"/>
                </a:ext>
              </a:extLst>
            </p:cNvPr>
            <p:cNvSpPr/>
            <p:nvPr/>
          </p:nvSpPr>
          <p:spPr>
            <a:xfrm>
              <a:off x="3292473" y="1411780"/>
              <a:ext cx="133958" cy="420434"/>
            </a:xfrm>
            <a:custGeom>
              <a:avLst/>
              <a:gdLst>
                <a:gd name="connsiteX0" fmla="*/ 120652 w 133958"/>
                <a:gd name="connsiteY0" fmla="*/ 1095 h 420434"/>
                <a:gd name="connsiteX1" fmla="*/ 133352 w 133958"/>
                <a:gd name="connsiteY1" fmla="*/ 140795 h 420434"/>
                <a:gd name="connsiteX2" fmla="*/ 117477 w 133958"/>
                <a:gd name="connsiteY2" fmla="*/ 258270 h 420434"/>
                <a:gd name="connsiteX3" fmla="*/ 2 w 133958"/>
                <a:gd name="connsiteY3" fmla="*/ 420195 h 420434"/>
                <a:gd name="connsiteX4" fmla="*/ 120652 w 133958"/>
                <a:gd name="connsiteY4" fmla="*/ 220170 h 420434"/>
                <a:gd name="connsiteX5" fmla="*/ 120652 w 133958"/>
                <a:gd name="connsiteY5" fmla="*/ 1095 h 42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958" h="420434">
                  <a:moveTo>
                    <a:pt x="120652" y="1095"/>
                  </a:moveTo>
                  <a:cubicBezTo>
                    <a:pt x="122769" y="-12134"/>
                    <a:pt x="133881" y="97933"/>
                    <a:pt x="133352" y="140795"/>
                  </a:cubicBezTo>
                  <a:cubicBezTo>
                    <a:pt x="132823" y="183657"/>
                    <a:pt x="139702" y="211703"/>
                    <a:pt x="117477" y="258270"/>
                  </a:cubicBezTo>
                  <a:cubicBezTo>
                    <a:pt x="95252" y="304837"/>
                    <a:pt x="-527" y="426545"/>
                    <a:pt x="2" y="420195"/>
                  </a:cubicBezTo>
                  <a:cubicBezTo>
                    <a:pt x="531" y="413845"/>
                    <a:pt x="98427" y="284728"/>
                    <a:pt x="120652" y="220170"/>
                  </a:cubicBezTo>
                  <a:cubicBezTo>
                    <a:pt x="142877" y="155612"/>
                    <a:pt x="118535" y="14324"/>
                    <a:pt x="120652" y="109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 1275">
              <a:extLst>
                <a:ext uri="{FF2B5EF4-FFF2-40B4-BE49-F238E27FC236}">
                  <a16:creationId xmlns:a16="http://schemas.microsoft.com/office/drawing/2014/main" id="{FA97C2A5-FB9B-2260-FA3B-D0A803910497}"/>
                </a:ext>
              </a:extLst>
            </p:cNvPr>
            <p:cNvSpPr/>
            <p:nvPr/>
          </p:nvSpPr>
          <p:spPr>
            <a:xfrm>
              <a:off x="3495487" y="1371429"/>
              <a:ext cx="28774" cy="219459"/>
            </a:xfrm>
            <a:custGeom>
              <a:avLst/>
              <a:gdLst>
                <a:gd name="connsiteX0" fmla="*/ 188 w 28774"/>
                <a:gd name="connsiteY0" fmla="*/ 171 h 219459"/>
                <a:gd name="connsiteX1" fmla="*/ 16063 w 28774"/>
                <a:gd name="connsiteY1" fmla="*/ 127171 h 219459"/>
                <a:gd name="connsiteX2" fmla="*/ 9713 w 28774"/>
                <a:gd name="connsiteY2" fmla="*/ 219246 h 219459"/>
                <a:gd name="connsiteX3" fmla="*/ 28763 w 28774"/>
                <a:gd name="connsiteY3" fmla="*/ 101771 h 219459"/>
                <a:gd name="connsiteX4" fmla="*/ 188 w 28774"/>
                <a:gd name="connsiteY4" fmla="*/ 171 h 2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4" h="219459">
                  <a:moveTo>
                    <a:pt x="188" y="171"/>
                  </a:moveTo>
                  <a:cubicBezTo>
                    <a:pt x="-1929" y="4404"/>
                    <a:pt x="14476" y="90659"/>
                    <a:pt x="16063" y="127171"/>
                  </a:cubicBezTo>
                  <a:cubicBezTo>
                    <a:pt x="17650" y="163683"/>
                    <a:pt x="7596" y="223479"/>
                    <a:pt x="9713" y="219246"/>
                  </a:cubicBezTo>
                  <a:cubicBezTo>
                    <a:pt x="11830" y="215013"/>
                    <a:pt x="29292" y="132463"/>
                    <a:pt x="28763" y="101771"/>
                  </a:cubicBezTo>
                  <a:cubicBezTo>
                    <a:pt x="28234" y="71079"/>
                    <a:pt x="2305" y="-4062"/>
                    <a:pt x="188" y="17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 1276">
              <a:extLst>
                <a:ext uri="{FF2B5EF4-FFF2-40B4-BE49-F238E27FC236}">
                  <a16:creationId xmlns:a16="http://schemas.microsoft.com/office/drawing/2014/main" id="{BD32793A-0845-0F32-EFF7-A35F34A792DC}"/>
                </a:ext>
              </a:extLst>
            </p:cNvPr>
            <p:cNvSpPr/>
            <p:nvPr/>
          </p:nvSpPr>
          <p:spPr>
            <a:xfrm>
              <a:off x="3359095" y="1514427"/>
              <a:ext cx="236783" cy="352495"/>
            </a:xfrm>
            <a:custGeom>
              <a:avLst/>
              <a:gdLst>
                <a:gd name="connsiteX0" fmla="*/ 222305 w 236783"/>
                <a:gd name="connsiteY0" fmla="*/ 48 h 352495"/>
                <a:gd name="connsiteX1" fmla="*/ 235005 w 236783"/>
                <a:gd name="connsiteY1" fmla="*/ 127048 h 352495"/>
                <a:gd name="connsiteX2" fmla="*/ 177855 w 236783"/>
                <a:gd name="connsiteY2" fmla="*/ 136573 h 352495"/>
                <a:gd name="connsiteX3" fmla="*/ 69905 w 236783"/>
                <a:gd name="connsiteY3" fmla="*/ 228648 h 352495"/>
                <a:gd name="connsiteX4" fmla="*/ 101655 w 236783"/>
                <a:gd name="connsiteY4" fmla="*/ 184198 h 352495"/>
                <a:gd name="connsiteX5" fmla="*/ 55 w 236783"/>
                <a:gd name="connsiteY5" fmla="*/ 352473 h 352495"/>
                <a:gd name="connsiteX6" fmla="*/ 117530 w 236783"/>
                <a:gd name="connsiteY6" fmla="*/ 171498 h 352495"/>
                <a:gd name="connsiteX7" fmla="*/ 222305 w 236783"/>
                <a:gd name="connsiteY7" fmla="*/ 142923 h 352495"/>
                <a:gd name="connsiteX8" fmla="*/ 222305 w 236783"/>
                <a:gd name="connsiteY8" fmla="*/ 48 h 35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83" h="352495">
                  <a:moveTo>
                    <a:pt x="222305" y="48"/>
                  </a:moveTo>
                  <a:cubicBezTo>
                    <a:pt x="224422" y="-2598"/>
                    <a:pt x="242413" y="104294"/>
                    <a:pt x="235005" y="127048"/>
                  </a:cubicBezTo>
                  <a:cubicBezTo>
                    <a:pt x="227597" y="149802"/>
                    <a:pt x="205372" y="119640"/>
                    <a:pt x="177855" y="136573"/>
                  </a:cubicBezTo>
                  <a:cubicBezTo>
                    <a:pt x="150338" y="153506"/>
                    <a:pt x="82605" y="220711"/>
                    <a:pt x="69905" y="228648"/>
                  </a:cubicBezTo>
                  <a:cubicBezTo>
                    <a:pt x="57205" y="236585"/>
                    <a:pt x="113297" y="163561"/>
                    <a:pt x="101655" y="184198"/>
                  </a:cubicBezTo>
                  <a:cubicBezTo>
                    <a:pt x="90013" y="204835"/>
                    <a:pt x="-2591" y="354590"/>
                    <a:pt x="55" y="352473"/>
                  </a:cubicBezTo>
                  <a:cubicBezTo>
                    <a:pt x="2701" y="350356"/>
                    <a:pt x="80488" y="206423"/>
                    <a:pt x="117530" y="171498"/>
                  </a:cubicBezTo>
                  <a:cubicBezTo>
                    <a:pt x="154572" y="136573"/>
                    <a:pt x="202726" y="165148"/>
                    <a:pt x="222305" y="142923"/>
                  </a:cubicBezTo>
                  <a:cubicBezTo>
                    <a:pt x="241884" y="120698"/>
                    <a:pt x="220188" y="2694"/>
                    <a:pt x="222305" y="4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 1277">
              <a:extLst>
                <a:ext uri="{FF2B5EF4-FFF2-40B4-BE49-F238E27FC236}">
                  <a16:creationId xmlns:a16="http://schemas.microsoft.com/office/drawing/2014/main" id="{7A2C0775-1A69-03F4-6A4C-D9036B6CC98B}"/>
                </a:ext>
              </a:extLst>
            </p:cNvPr>
            <p:cNvSpPr/>
            <p:nvPr/>
          </p:nvSpPr>
          <p:spPr>
            <a:xfrm>
              <a:off x="3200379" y="1870051"/>
              <a:ext cx="95489" cy="289351"/>
            </a:xfrm>
            <a:custGeom>
              <a:avLst/>
              <a:gdLst>
                <a:gd name="connsiteX0" fmla="*/ 95271 w 95489"/>
                <a:gd name="connsiteY0" fmla="*/ 24 h 289351"/>
                <a:gd name="connsiteX1" fmla="*/ 41296 w 95489"/>
                <a:gd name="connsiteY1" fmla="*/ 111149 h 289351"/>
                <a:gd name="connsiteX2" fmla="*/ 15896 w 95489"/>
                <a:gd name="connsiteY2" fmla="*/ 155599 h 289351"/>
                <a:gd name="connsiteX3" fmla="*/ 21 w 95489"/>
                <a:gd name="connsiteY3" fmla="*/ 288949 h 289351"/>
                <a:gd name="connsiteX4" fmla="*/ 19071 w 95489"/>
                <a:gd name="connsiteY4" fmla="*/ 193699 h 289351"/>
                <a:gd name="connsiteX5" fmla="*/ 19071 w 95489"/>
                <a:gd name="connsiteY5" fmla="*/ 101624 h 289351"/>
                <a:gd name="connsiteX6" fmla="*/ 95271 w 95489"/>
                <a:gd name="connsiteY6" fmla="*/ 24 h 28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489" h="289351">
                  <a:moveTo>
                    <a:pt x="95271" y="24"/>
                  </a:moveTo>
                  <a:cubicBezTo>
                    <a:pt x="98975" y="1611"/>
                    <a:pt x="54525" y="85220"/>
                    <a:pt x="41296" y="111149"/>
                  </a:cubicBezTo>
                  <a:cubicBezTo>
                    <a:pt x="28067" y="137078"/>
                    <a:pt x="22775" y="125966"/>
                    <a:pt x="15896" y="155599"/>
                  </a:cubicBezTo>
                  <a:cubicBezTo>
                    <a:pt x="9017" y="185232"/>
                    <a:pt x="-508" y="282599"/>
                    <a:pt x="21" y="288949"/>
                  </a:cubicBezTo>
                  <a:cubicBezTo>
                    <a:pt x="550" y="295299"/>
                    <a:pt x="15896" y="224920"/>
                    <a:pt x="19071" y="193699"/>
                  </a:cubicBezTo>
                  <a:cubicBezTo>
                    <a:pt x="22246" y="162478"/>
                    <a:pt x="10075" y="129670"/>
                    <a:pt x="19071" y="101624"/>
                  </a:cubicBezTo>
                  <a:cubicBezTo>
                    <a:pt x="28067" y="73578"/>
                    <a:pt x="91567" y="-1563"/>
                    <a:pt x="95271" y="2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 1278">
              <a:extLst>
                <a:ext uri="{FF2B5EF4-FFF2-40B4-BE49-F238E27FC236}">
                  <a16:creationId xmlns:a16="http://schemas.microsoft.com/office/drawing/2014/main" id="{F3D3DF76-1A39-7682-F330-27EB66C83AE3}"/>
                </a:ext>
              </a:extLst>
            </p:cNvPr>
            <p:cNvSpPr/>
            <p:nvPr/>
          </p:nvSpPr>
          <p:spPr>
            <a:xfrm>
              <a:off x="3225788" y="1942888"/>
              <a:ext cx="200277" cy="225654"/>
            </a:xfrm>
            <a:custGeom>
              <a:avLst/>
              <a:gdLst>
                <a:gd name="connsiteX0" fmla="*/ 200037 w 200277"/>
                <a:gd name="connsiteY0" fmla="*/ 212 h 225654"/>
                <a:gd name="connsiteX1" fmla="*/ 120662 w 200277"/>
                <a:gd name="connsiteY1" fmla="*/ 98637 h 225654"/>
                <a:gd name="connsiteX2" fmla="*/ 98437 w 200277"/>
                <a:gd name="connsiteY2" fmla="*/ 158962 h 225654"/>
                <a:gd name="connsiteX3" fmla="*/ 79387 w 200277"/>
                <a:gd name="connsiteY3" fmla="*/ 203412 h 225654"/>
                <a:gd name="connsiteX4" fmla="*/ 12 w 200277"/>
                <a:gd name="connsiteY4" fmla="*/ 225637 h 225654"/>
                <a:gd name="connsiteX5" fmla="*/ 85737 w 200277"/>
                <a:gd name="connsiteY5" fmla="*/ 200237 h 225654"/>
                <a:gd name="connsiteX6" fmla="*/ 92087 w 200277"/>
                <a:gd name="connsiteY6" fmla="*/ 127212 h 225654"/>
                <a:gd name="connsiteX7" fmla="*/ 200037 w 200277"/>
                <a:gd name="connsiteY7" fmla="*/ 212 h 22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277" h="225654">
                  <a:moveTo>
                    <a:pt x="200037" y="212"/>
                  </a:moveTo>
                  <a:cubicBezTo>
                    <a:pt x="204799" y="-4550"/>
                    <a:pt x="137595" y="72179"/>
                    <a:pt x="120662" y="98637"/>
                  </a:cubicBezTo>
                  <a:cubicBezTo>
                    <a:pt x="103729" y="125095"/>
                    <a:pt x="105316" y="141500"/>
                    <a:pt x="98437" y="158962"/>
                  </a:cubicBezTo>
                  <a:cubicBezTo>
                    <a:pt x="91558" y="176424"/>
                    <a:pt x="95791" y="192300"/>
                    <a:pt x="79387" y="203412"/>
                  </a:cubicBezTo>
                  <a:cubicBezTo>
                    <a:pt x="62983" y="214524"/>
                    <a:pt x="-1046" y="226166"/>
                    <a:pt x="12" y="225637"/>
                  </a:cubicBezTo>
                  <a:cubicBezTo>
                    <a:pt x="1070" y="225108"/>
                    <a:pt x="70391" y="216641"/>
                    <a:pt x="85737" y="200237"/>
                  </a:cubicBezTo>
                  <a:cubicBezTo>
                    <a:pt x="101083" y="183833"/>
                    <a:pt x="70920" y="162137"/>
                    <a:pt x="92087" y="127212"/>
                  </a:cubicBezTo>
                  <a:cubicBezTo>
                    <a:pt x="113254" y="92287"/>
                    <a:pt x="195275" y="4974"/>
                    <a:pt x="200037" y="21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 1279">
              <a:extLst>
                <a:ext uri="{FF2B5EF4-FFF2-40B4-BE49-F238E27FC236}">
                  <a16:creationId xmlns:a16="http://schemas.microsoft.com/office/drawing/2014/main" id="{BFEAEB0D-7D0D-94B4-FC4A-86EE26322F70}"/>
                </a:ext>
              </a:extLst>
            </p:cNvPr>
            <p:cNvSpPr/>
            <p:nvPr/>
          </p:nvSpPr>
          <p:spPr>
            <a:xfrm>
              <a:off x="3249084" y="1939912"/>
              <a:ext cx="46591" cy="187338"/>
            </a:xfrm>
            <a:custGeom>
              <a:avLst/>
              <a:gdLst>
                <a:gd name="connsiteX0" fmla="*/ 46566 w 46591"/>
                <a:gd name="connsiteY0" fmla="*/ 13 h 187338"/>
                <a:gd name="connsiteX1" fmla="*/ 8466 w 46591"/>
                <a:gd name="connsiteY1" fmla="*/ 79388 h 187338"/>
                <a:gd name="connsiteX2" fmla="*/ 2116 w 46591"/>
                <a:gd name="connsiteY2" fmla="*/ 117488 h 187338"/>
                <a:gd name="connsiteX3" fmla="*/ 2116 w 46591"/>
                <a:gd name="connsiteY3" fmla="*/ 187338 h 187338"/>
                <a:gd name="connsiteX4" fmla="*/ 2116 w 46591"/>
                <a:gd name="connsiteY4" fmla="*/ 85738 h 187338"/>
                <a:gd name="connsiteX5" fmla="*/ 46566 w 46591"/>
                <a:gd name="connsiteY5" fmla="*/ 13 h 18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91" h="187338">
                  <a:moveTo>
                    <a:pt x="46566" y="13"/>
                  </a:moveTo>
                  <a:cubicBezTo>
                    <a:pt x="47624" y="-1045"/>
                    <a:pt x="15874" y="59809"/>
                    <a:pt x="8466" y="79388"/>
                  </a:cubicBezTo>
                  <a:cubicBezTo>
                    <a:pt x="1058" y="98967"/>
                    <a:pt x="3174" y="99497"/>
                    <a:pt x="2116" y="117488"/>
                  </a:cubicBezTo>
                  <a:cubicBezTo>
                    <a:pt x="1058" y="135479"/>
                    <a:pt x="2116" y="187338"/>
                    <a:pt x="2116" y="187338"/>
                  </a:cubicBezTo>
                  <a:cubicBezTo>
                    <a:pt x="2116" y="182046"/>
                    <a:pt x="-2646" y="112725"/>
                    <a:pt x="2116" y="85738"/>
                  </a:cubicBezTo>
                  <a:cubicBezTo>
                    <a:pt x="6878" y="58751"/>
                    <a:pt x="45508" y="1071"/>
                    <a:pt x="46566" y="1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 1280">
              <a:extLst>
                <a:ext uri="{FF2B5EF4-FFF2-40B4-BE49-F238E27FC236}">
                  <a16:creationId xmlns:a16="http://schemas.microsoft.com/office/drawing/2014/main" id="{45ACD901-0C83-5BF0-D364-8ED132615BD3}"/>
                </a:ext>
              </a:extLst>
            </p:cNvPr>
            <p:cNvSpPr/>
            <p:nvPr/>
          </p:nvSpPr>
          <p:spPr>
            <a:xfrm>
              <a:off x="3256623" y="1882741"/>
              <a:ext cx="150785" cy="66847"/>
            </a:xfrm>
            <a:custGeom>
              <a:avLst/>
              <a:gdLst>
                <a:gd name="connsiteX0" fmla="*/ 927 w 150785"/>
                <a:gd name="connsiteY0" fmla="*/ 66709 h 66847"/>
                <a:gd name="connsiteX1" fmla="*/ 112052 w 150785"/>
                <a:gd name="connsiteY1" fmla="*/ 44484 h 66847"/>
                <a:gd name="connsiteX2" fmla="*/ 150152 w 150785"/>
                <a:gd name="connsiteY2" fmla="*/ 57184 h 66847"/>
                <a:gd name="connsiteX3" fmla="*/ 86652 w 150785"/>
                <a:gd name="connsiteY3" fmla="*/ 38134 h 66847"/>
                <a:gd name="connsiteX4" fmla="*/ 89827 w 150785"/>
                <a:gd name="connsiteY4" fmla="*/ 34 h 66847"/>
                <a:gd name="connsiteX5" fmla="*/ 61252 w 150785"/>
                <a:gd name="connsiteY5" fmla="*/ 31784 h 66847"/>
                <a:gd name="connsiteX6" fmla="*/ 927 w 150785"/>
                <a:gd name="connsiteY6" fmla="*/ 66709 h 6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785" h="66847">
                  <a:moveTo>
                    <a:pt x="927" y="66709"/>
                  </a:moveTo>
                  <a:cubicBezTo>
                    <a:pt x="9394" y="68826"/>
                    <a:pt x="87181" y="46071"/>
                    <a:pt x="112052" y="44484"/>
                  </a:cubicBezTo>
                  <a:cubicBezTo>
                    <a:pt x="136923" y="42896"/>
                    <a:pt x="154385" y="58242"/>
                    <a:pt x="150152" y="57184"/>
                  </a:cubicBezTo>
                  <a:cubicBezTo>
                    <a:pt x="145919" y="56126"/>
                    <a:pt x="96706" y="47659"/>
                    <a:pt x="86652" y="38134"/>
                  </a:cubicBezTo>
                  <a:cubicBezTo>
                    <a:pt x="76598" y="28609"/>
                    <a:pt x="94060" y="1092"/>
                    <a:pt x="89827" y="34"/>
                  </a:cubicBezTo>
                  <a:cubicBezTo>
                    <a:pt x="85594" y="-1024"/>
                    <a:pt x="78185" y="22259"/>
                    <a:pt x="61252" y="31784"/>
                  </a:cubicBezTo>
                  <a:cubicBezTo>
                    <a:pt x="44319" y="41309"/>
                    <a:pt x="-7540" y="64592"/>
                    <a:pt x="927" y="6670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 1281">
              <a:extLst>
                <a:ext uri="{FF2B5EF4-FFF2-40B4-BE49-F238E27FC236}">
                  <a16:creationId xmlns:a16="http://schemas.microsoft.com/office/drawing/2014/main" id="{BB37CE09-5001-2296-C4C5-71CB41BBCCD4}"/>
                </a:ext>
              </a:extLst>
            </p:cNvPr>
            <p:cNvSpPr/>
            <p:nvPr/>
          </p:nvSpPr>
          <p:spPr>
            <a:xfrm>
              <a:off x="3047987" y="1257016"/>
              <a:ext cx="359447" cy="345558"/>
            </a:xfrm>
            <a:custGeom>
              <a:avLst/>
              <a:gdLst>
                <a:gd name="connsiteX0" fmla="*/ 13 w 359447"/>
                <a:gd name="connsiteY0" fmla="*/ 284 h 345558"/>
                <a:gd name="connsiteX1" fmla="*/ 190513 w 359447"/>
                <a:gd name="connsiteY1" fmla="*/ 213009 h 345558"/>
                <a:gd name="connsiteX2" fmla="*/ 174638 w 359447"/>
                <a:gd name="connsiteY2" fmla="*/ 143159 h 345558"/>
                <a:gd name="connsiteX3" fmla="*/ 355613 w 359447"/>
                <a:gd name="connsiteY3" fmla="*/ 343184 h 345558"/>
                <a:gd name="connsiteX4" fmla="*/ 288938 w 359447"/>
                <a:gd name="connsiteY4" fmla="*/ 247934 h 345558"/>
                <a:gd name="connsiteX5" fmla="*/ 180988 w 359447"/>
                <a:gd name="connsiteY5" fmla="*/ 168559 h 345558"/>
                <a:gd name="connsiteX6" fmla="*/ 13 w 359447"/>
                <a:gd name="connsiteY6" fmla="*/ 284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447" h="345558">
                  <a:moveTo>
                    <a:pt x="13" y="284"/>
                  </a:moveTo>
                  <a:cubicBezTo>
                    <a:pt x="1600" y="7692"/>
                    <a:pt x="161409" y="189197"/>
                    <a:pt x="190513" y="213009"/>
                  </a:cubicBezTo>
                  <a:cubicBezTo>
                    <a:pt x="219617" y="236821"/>
                    <a:pt x="147121" y="121463"/>
                    <a:pt x="174638" y="143159"/>
                  </a:cubicBezTo>
                  <a:cubicBezTo>
                    <a:pt x="202155" y="164855"/>
                    <a:pt x="336563" y="325722"/>
                    <a:pt x="355613" y="343184"/>
                  </a:cubicBezTo>
                  <a:cubicBezTo>
                    <a:pt x="374663" y="360646"/>
                    <a:pt x="318042" y="277038"/>
                    <a:pt x="288938" y="247934"/>
                  </a:cubicBezTo>
                  <a:cubicBezTo>
                    <a:pt x="259834" y="218830"/>
                    <a:pt x="227555" y="205071"/>
                    <a:pt x="180988" y="168559"/>
                  </a:cubicBezTo>
                  <a:cubicBezTo>
                    <a:pt x="134421" y="132047"/>
                    <a:pt x="-1574" y="-7124"/>
                    <a:pt x="13" y="28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 1282">
              <a:extLst>
                <a:ext uri="{FF2B5EF4-FFF2-40B4-BE49-F238E27FC236}">
                  <a16:creationId xmlns:a16="http://schemas.microsoft.com/office/drawing/2014/main" id="{FF7D34B4-ACE0-F3AB-7DBB-C985E64F76EA}"/>
                </a:ext>
              </a:extLst>
            </p:cNvPr>
            <p:cNvSpPr/>
            <p:nvPr/>
          </p:nvSpPr>
          <p:spPr>
            <a:xfrm>
              <a:off x="3340026" y="1282689"/>
              <a:ext cx="95967" cy="230096"/>
            </a:xfrm>
            <a:custGeom>
              <a:avLst/>
              <a:gdLst>
                <a:gd name="connsiteX0" fmla="*/ 34999 w 95967"/>
                <a:gd name="connsiteY0" fmla="*/ 11 h 230096"/>
                <a:gd name="connsiteX1" fmla="*/ 41349 w 95967"/>
                <a:gd name="connsiteY1" fmla="*/ 111136 h 230096"/>
                <a:gd name="connsiteX2" fmla="*/ 95324 w 95967"/>
                <a:gd name="connsiteY2" fmla="*/ 228611 h 230096"/>
                <a:gd name="connsiteX3" fmla="*/ 66749 w 95967"/>
                <a:gd name="connsiteY3" fmla="*/ 171461 h 230096"/>
                <a:gd name="connsiteX4" fmla="*/ 3249 w 95967"/>
                <a:gd name="connsiteY4" fmla="*/ 85736 h 230096"/>
                <a:gd name="connsiteX5" fmla="*/ 9599 w 95967"/>
                <a:gd name="connsiteY5" fmla="*/ 117486 h 230096"/>
                <a:gd name="connsiteX6" fmla="*/ 34999 w 95967"/>
                <a:gd name="connsiteY6" fmla="*/ 11 h 2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967" h="230096">
                  <a:moveTo>
                    <a:pt x="34999" y="11"/>
                  </a:moveTo>
                  <a:cubicBezTo>
                    <a:pt x="40290" y="-1047"/>
                    <a:pt x="31295" y="73036"/>
                    <a:pt x="41349" y="111136"/>
                  </a:cubicBezTo>
                  <a:cubicBezTo>
                    <a:pt x="51403" y="149236"/>
                    <a:pt x="91091" y="218557"/>
                    <a:pt x="95324" y="228611"/>
                  </a:cubicBezTo>
                  <a:cubicBezTo>
                    <a:pt x="99557" y="238665"/>
                    <a:pt x="82095" y="195273"/>
                    <a:pt x="66749" y="171461"/>
                  </a:cubicBezTo>
                  <a:cubicBezTo>
                    <a:pt x="51403" y="147649"/>
                    <a:pt x="12774" y="94732"/>
                    <a:pt x="3249" y="85736"/>
                  </a:cubicBezTo>
                  <a:cubicBezTo>
                    <a:pt x="-6276" y="76740"/>
                    <a:pt x="8012" y="131773"/>
                    <a:pt x="9599" y="117486"/>
                  </a:cubicBezTo>
                  <a:cubicBezTo>
                    <a:pt x="11186" y="103199"/>
                    <a:pt x="29708" y="1069"/>
                    <a:pt x="34999" y="1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 1283">
              <a:extLst>
                <a:ext uri="{FF2B5EF4-FFF2-40B4-BE49-F238E27FC236}">
                  <a16:creationId xmlns:a16="http://schemas.microsoft.com/office/drawing/2014/main" id="{21C5EF4F-A119-F008-2CDA-397E2C5B9916}"/>
                </a:ext>
              </a:extLst>
            </p:cNvPr>
            <p:cNvSpPr/>
            <p:nvPr/>
          </p:nvSpPr>
          <p:spPr>
            <a:xfrm>
              <a:off x="3034332" y="1085805"/>
              <a:ext cx="345674" cy="254321"/>
            </a:xfrm>
            <a:custGeom>
              <a:avLst/>
              <a:gdLst>
                <a:gd name="connsiteX0" fmla="*/ 968 w 345674"/>
                <a:gd name="connsiteY0" fmla="*/ 45 h 254321"/>
                <a:gd name="connsiteX1" fmla="*/ 89868 w 345674"/>
                <a:gd name="connsiteY1" fmla="*/ 155620 h 254321"/>
                <a:gd name="connsiteX2" fmla="*/ 235918 w 345674"/>
                <a:gd name="connsiteY2" fmla="*/ 215945 h 254321"/>
                <a:gd name="connsiteX3" fmla="*/ 29543 w 345674"/>
                <a:gd name="connsiteY3" fmla="*/ 168320 h 254321"/>
                <a:gd name="connsiteX4" fmla="*/ 343868 w 345674"/>
                <a:gd name="connsiteY4" fmla="*/ 254045 h 254321"/>
                <a:gd name="connsiteX5" fmla="*/ 153368 w 345674"/>
                <a:gd name="connsiteY5" fmla="*/ 193720 h 254321"/>
                <a:gd name="connsiteX6" fmla="*/ 48593 w 345674"/>
                <a:gd name="connsiteY6" fmla="*/ 139745 h 254321"/>
                <a:gd name="connsiteX7" fmla="*/ 968 w 345674"/>
                <a:gd name="connsiteY7" fmla="*/ 45 h 25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5674" h="254321">
                  <a:moveTo>
                    <a:pt x="968" y="45"/>
                  </a:moveTo>
                  <a:cubicBezTo>
                    <a:pt x="7847" y="2691"/>
                    <a:pt x="50710" y="119637"/>
                    <a:pt x="89868" y="155620"/>
                  </a:cubicBezTo>
                  <a:cubicBezTo>
                    <a:pt x="129026" y="191603"/>
                    <a:pt x="245972" y="213828"/>
                    <a:pt x="235918" y="215945"/>
                  </a:cubicBezTo>
                  <a:cubicBezTo>
                    <a:pt x="225864" y="218062"/>
                    <a:pt x="11551" y="161970"/>
                    <a:pt x="29543" y="168320"/>
                  </a:cubicBezTo>
                  <a:cubicBezTo>
                    <a:pt x="47535" y="174670"/>
                    <a:pt x="323231" y="249812"/>
                    <a:pt x="343868" y="254045"/>
                  </a:cubicBezTo>
                  <a:cubicBezTo>
                    <a:pt x="364505" y="258278"/>
                    <a:pt x="202581" y="212770"/>
                    <a:pt x="153368" y="193720"/>
                  </a:cubicBezTo>
                  <a:cubicBezTo>
                    <a:pt x="104156" y="174670"/>
                    <a:pt x="71876" y="168320"/>
                    <a:pt x="48593" y="139745"/>
                  </a:cubicBezTo>
                  <a:cubicBezTo>
                    <a:pt x="25310" y="111170"/>
                    <a:pt x="-5911" y="-2601"/>
                    <a:pt x="968" y="4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 1284">
              <a:extLst>
                <a:ext uri="{FF2B5EF4-FFF2-40B4-BE49-F238E27FC236}">
                  <a16:creationId xmlns:a16="http://schemas.microsoft.com/office/drawing/2014/main" id="{2357F22A-31CE-0DBD-E09B-B6C731E9F0AE}"/>
                </a:ext>
              </a:extLst>
            </p:cNvPr>
            <p:cNvSpPr/>
            <p:nvPr/>
          </p:nvSpPr>
          <p:spPr>
            <a:xfrm>
              <a:off x="3518977" y="1841127"/>
              <a:ext cx="62946" cy="159646"/>
            </a:xfrm>
            <a:custGeom>
              <a:avLst/>
              <a:gdLst>
                <a:gd name="connsiteX0" fmla="*/ 17973 w 62946"/>
                <a:gd name="connsiteY0" fmla="*/ 373 h 159646"/>
                <a:gd name="connsiteX1" fmla="*/ 30673 w 62946"/>
                <a:gd name="connsiteY1" fmla="*/ 101973 h 159646"/>
                <a:gd name="connsiteX2" fmla="*/ 62423 w 62946"/>
                <a:gd name="connsiteY2" fmla="*/ 159123 h 159646"/>
                <a:gd name="connsiteX3" fmla="*/ 2098 w 62946"/>
                <a:gd name="connsiteY3" fmla="*/ 70223 h 159646"/>
                <a:gd name="connsiteX4" fmla="*/ 17973 w 62946"/>
                <a:gd name="connsiteY4" fmla="*/ 373 h 15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46" h="159646">
                  <a:moveTo>
                    <a:pt x="17973" y="373"/>
                  </a:moveTo>
                  <a:cubicBezTo>
                    <a:pt x="22736" y="5665"/>
                    <a:pt x="23265" y="75515"/>
                    <a:pt x="30673" y="101973"/>
                  </a:cubicBezTo>
                  <a:cubicBezTo>
                    <a:pt x="38081" y="128431"/>
                    <a:pt x="67186" y="164415"/>
                    <a:pt x="62423" y="159123"/>
                  </a:cubicBezTo>
                  <a:cubicBezTo>
                    <a:pt x="57661" y="153831"/>
                    <a:pt x="10565" y="92977"/>
                    <a:pt x="2098" y="70223"/>
                  </a:cubicBezTo>
                  <a:cubicBezTo>
                    <a:pt x="-6369" y="47469"/>
                    <a:pt x="13210" y="-4919"/>
                    <a:pt x="17973" y="37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 1285">
              <a:extLst>
                <a:ext uri="{FF2B5EF4-FFF2-40B4-BE49-F238E27FC236}">
                  <a16:creationId xmlns:a16="http://schemas.microsoft.com/office/drawing/2014/main" id="{B3722F4A-FC90-FA7D-8263-82A95CF936F9}"/>
                </a:ext>
              </a:extLst>
            </p:cNvPr>
            <p:cNvSpPr/>
            <p:nvPr/>
          </p:nvSpPr>
          <p:spPr>
            <a:xfrm>
              <a:off x="3783972" y="1751419"/>
              <a:ext cx="29563" cy="170937"/>
            </a:xfrm>
            <a:custGeom>
              <a:avLst/>
              <a:gdLst>
                <a:gd name="connsiteX0" fmla="*/ 13328 w 29563"/>
                <a:gd name="connsiteY0" fmla="*/ 1181 h 170937"/>
                <a:gd name="connsiteX1" fmla="*/ 16503 w 29563"/>
                <a:gd name="connsiteY1" fmla="*/ 64681 h 170937"/>
                <a:gd name="connsiteX2" fmla="*/ 29203 w 29563"/>
                <a:gd name="connsiteY2" fmla="*/ 169456 h 170937"/>
                <a:gd name="connsiteX3" fmla="*/ 628 w 29563"/>
                <a:gd name="connsiteY3" fmla="*/ 118656 h 170937"/>
                <a:gd name="connsiteX4" fmla="*/ 13328 w 29563"/>
                <a:gd name="connsiteY4" fmla="*/ 1181 h 17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63" h="170937">
                  <a:moveTo>
                    <a:pt x="13328" y="1181"/>
                  </a:moveTo>
                  <a:cubicBezTo>
                    <a:pt x="15974" y="-7815"/>
                    <a:pt x="13857" y="36635"/>
                    <a:pt x="16503" y="64681"/>
                  </a:cubicBezTo>
                  <a:cubicBezTo>
                    <a:pt x="19149" y="92727"/>
                    <a:pt x="31849" y="160460"/>
                    <a:pt x="29203" y="169456"/>
                  </a:cubicBezTo>
                  <a:cubicBezTo>
                    <a:pt x="26557" y="178452"/>
                    <a:pt x="4332" y="144585"/>
                    <a:pt x="628" y="118656"/>
                  </a:cubicBezTo>
                  <a:cubicBezTo>
                    <a:pt x="-3076" y="92727"/>
                    <a:pt x="10682" y="10177"/>
                    <a:pt x="13328" y="118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 1286">
              <a:extLst>
                <a:ext uri="{FF2B5EF4-FFF2-40B4-BE49-F238E27FC236}">
                  <a16:creationId xmlns:a16="http://schemas.microsoft.com/office/drawing/2014/main" id="{C7113932-AB54-62D3-AF01-8AABE0680C37}"/>
                </a:ext>
              </a:extLst>
            </p:cNvPr>
            <p:cNvSpPr/>
            <p:nvPr/>
          </p:nvSpPr>
          <p:spPr>
            <a:xfrm>
              <a:off x="3685534" y="2072909"/>
              <a:ext cx="183502" cy="143326"/>
            </a:xfrm>
            <a:custGeom>
              <a:avLst/>
              <a:gdLst>
                <a:gd name="connsiteX0" fmla="*/ 178441 w 183502"/>
                <a:gd name="connsiteY0" fmla="*/ 366 h 143326"/>
                <a:gd name="connsiteX1" fmla="*/ 181616 w 183502"/>
                <a:gd name="connsiteY1" fmla="*/ 79741 h 143326"/>
                <a:gd name="connsiteX2" fmla="*/ 156216 w 183502"/>
                <a:gd name="connsiteY2" fmla="*/ 121016 h 143326"/>
                <a:gd name="connsiteX3" fmla="*/ 102241 w 183502"/>
                <a:gd name="connsiteY3" fmla="*/ 143241 h 143326"/>
                <a:gd name="connsiteX4" fmla="*/ 35566 w 183502"/>
                <a:gd name="connsiteY4" fmla="*/ 127366 h 143326"/>
                <a:gd name="connsiteX5" fmla="*/ 641 w 183502"/>
                <a:gd name="connsiteY5" fmla="*/ 95616 h 143326"/>
                <a:gd name="connsiteX6" fmla="*/ 64141 w 183502"/>
                <a:gd name="connsiteY6" fmla="*/ 140066 h 143326"/>
                <a:gd name="connsiteX7" fmla="*/ 92716 w 183502"/>
                <a:gd name="connsiteY7" fmla="*/ 136891 h 143326"/>
                <a:gd name="connsiteX8" fmla="*/ 153041 w 183502"/>
                <a:gd name="connsiteY8" fmla="*/ 114666 h 143326"/>
                <a:gd name="connsiteX9" fmla="*/ 178441 w 183502"/>
                <a:gd name="connsiteY9" fmla="*/ 366 h 14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502" h="143326">
                  <a:moveTo>
                    <a:pt x="178441" y="366"/>
                  </a:moveTo>
                  <a:cubicBezTo>
                    <a:pt x="183203" y="-5455"/>
                    <a:pt x="185320" y="59633"/>
                    <a:pt x="181616" y="79741"/>
                  </a:cubicBezTo>
                  <a:cubicBezTo>
                    <a:pt x="177912" y="99849"/>
                    <a:pt x="169445" y="110433"/>
                    <a:pt x="156216" y="121016"/>
                  </a:cubicBezTo>
                  <a:cubicBezTo>
                    <a:pt x="142987" y="131599"/>
                    <a:pt x="122349" y="142183"/>
                    <a:pt x="102241" y="143241"/>
                  </a:cubicBezTo>
                  <a:cubicBezTo>
                    <a:pt x="82133" y="144299"/>
                    <a:pt x="52499" y="135303"/>
                    <a:pt x="35566" y="127366"/>
                  </a:cubicBezTo>
                  <a:cubicBezTo>
                    <a:pt x="18633" y="119429"/>
                    <a:pt x="-4121" y="93499"/>
                    <a:pt x="641" y="95616"/>
                  </a:cubicBezTo>
                  <a:cubicBezTo>
                    <a:pt x="5403" y="97733"/>
                    <a:pt x="48795" y="133187"/>
                    <a:pt x="64141" y="140066"/>
                  </a:cubicBezTo>
                  <a:cubicBezTo>
                    <a:pt x="79487" y="146945"/>
                    <a:pt x="77899" y="141124"/>
                    <a:pt x="92716" y="136891"/>
                  </a:cubicBezTo>
                  <a:cubicBezTo>
                    <a:pt x="107533" y="132658"/>
                    <a:pt x="137695" y="132128"/>
                    <a:pt x="153041" y="114666"/>
                  </a:cubicBezTo>
                  <a:cubicBezTo>
                    <a:pt x="168387" y="97204"/>
                    <a:pt x="173679" y="6187"/>
                    <a:pt x="178441" y="36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 1287">
              <a:extLst>
                <a:ext uri="{FF2B5EF4-FFF2-40B4-BE49-F238E27FC236}">
                  <a16:creationId xmlns:a16="http://schemas.microsoft.com/office/drawing/2014/main" id="{291A77FB-2358-6B37-A4CC-24AE2A28327E}"/>
                </a:ext>
              </a:extLst>
            </p:cNvPr>
            <p:cNvSpPr/>
            <p:nvPr/>
          </p:nvSpPr>
          <p:spPr>
            <a:xfrm>
              <a:off x="3441700" y="685800"/>
              <a:ext cx="662072" cy="325875"/>
            </a:xfrm>
            <a:custGeom>
              <a:avLst/>
              <a:gdLst>
                <a:gd name="connsiteX0" fmla="*/ 0 w 662072"/>
                <a:gd name="connsiteY0" fmla="*/ 0 h 325875"/>
                <a:gd name="connsiteX1" fmla="*/ 184150 w 662072"/>
                <a:gd name="connsiteY1" fmla="*/ 63500 h 325875"/>
                <a:gd name="connsiteX2" fmla="*/ 193675 w 662072"/>
                <a:gd name="connsiteY2" fmla="*/ 101600 h 325875"/>
                <a:gd name="connsiteX3" fmla="*/ 403225 w 662072"/>
                <a:gd name="connsiteY3" fmla="*/ 187325 h 325875"/>
                <a:gd name="connsiteX4" fmla="*/ 657225 w 662072"/>
                <a:gd name="connsiteY4" fmla="*/ 323850 h 325875"/>
                <a:gd name="connsiteX5" fmla="*/ 555625 w 662072"/>
                <a:gd name="connsiteY5" fmla="*/ 263525 h 325875"/>
                <a:gd name="connsiteX6" fmla="*/ 377825 w 662072"/>
                <a:gd name="connsiteY6" fmla="*/ 187325 h 325875"/>
                <a:gd name="connsiteX7" fmla="*/ 190500 w 662072"/>
                <a:gd name="connsiteY7" fmla="*/ 82550 h 325875"/>
                <a:gd name="connsiteX8" fmla="*/ 0 w 662072"/>
                <a:gd name="connsiteY8" fmla="*/ 0 h 32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2072" h="325875">
                  <a:moveTo>
                    <a:pt x="0" y="0"/>
                  </a:moveTo>
                  <a:cubicBezTo>
                    <a:pt x="75935" y="23283"/>
                    <a:pt x="151871" y="46567"/>
                    <a:pt x="184150" y="63500"/>
                  </a:cubicBezTo>
                  <a:cubicBezTo>
                    <a:pt x="216429" y="80433"/>
                    <a:pt x="157163" y="80963"/>
                    <a:pt x="193675" y="101600"/>
                  </a:cubicBezTo>
                  <a:cubicBezTo>
                    <a:pt x="230188" y="122238"/>
                    <a:pt x="325967" y="150283"/>
                    <a:pt x="403225" y="187325"/>
                  </a:cubicBezTo>
                  <a:cubicBezTo>
                    <a:pt x="480483" y="224367"/>
                    <a:pt x="631825" y="311150"/>
                    <a:pt x="657225" y="323850"/>
                  </a:cubicBezTo>
                  <a:cubicBezTo>
                    <a:pt x="682625" y="336550"/>
                    <a:pt x="602192" y="286279"/>
                    <a:pt x="555625" y="263525"/>
                  </a:cubicBezTo>
                  <a:cubicBezTo>
                    <a:pt x="509058" y="240771"/>
                    <a:pt x="438679" y="217488"/>
                    <a:pt x="377825" y="187325"/>
                  </a:cubicBezTo>
                  <a:cubicBezTo>
                    <a:pt x="316971" y="157162"/>
                    <a:pt x="190500" y="82550"/>
                    <a:pt x="190500" y="825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 1288">
              <a:extLst>
                <a:ext uri="{FF2B5EF4-FFF2-40B4-BE49-F238E27FC236}">
                  <a16:creationId xmlns:a16="http://schemas.microsoft.com/office/drawing/2014/main" id="{69B52829-76F6-FB88-8EB5-13B25683D48D}"/>
                </a:ext>
              </a:extLst>
            </p:cNvPr>
            <p:cNvSpPr/>
            <p:nvPr/>
          </p:nvSpPr>
          <p:spPr>
            <a:xfrm>
              <a:off x="3577897" y="812448"/>
              <a:ext cx="411914" cy="184875"/>
            </a:xfrm>
            <a:custGeom>
              <a:avLst/>
              <a:gdLst>
                <a:gd name="connsiteX0" fmla="*/ 328 w 411914"/>
                <a:gd name="connsiteY0" fmla="*/ 352 h 184875"/>
                <a:gd name="connsiteX1" fmla="*/ 390853 w 411914"/>
                <a:gd name="connsiteY1" fmla="*/ 178152 h 184875"/>
                <a:gd name="connsiteX2" fmla="*/ 324178 w 411914"/>
                <a:gd name="connsiteY2" fmla="*/ 133702 h 184875"/>
                <a:gd name="connsiteX3" fmla="*/ 328 w 411914"/>
                <a:gd name="connsiteY3" fmla="*/ 352 h 18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914" h="184875">
                  <a:moveTo>
                    <a:pt x="328" y="352"/>
                  </a:moveTo>
                  <a:cubicBezTo>
                    <a:pt x="11441" y="7760"/>
                    <a:pt x="336878" y="155927"/>
                    <a:pt x="390853" y="178152"/>
                  </a:cubicBezTo>
                  <a:cubicBezTo>
                    <a:pt x="444828" y="200377"/>
                    <a:pt x="385032" y="162806"/>
                    <a:pt x="324178" y="133702"/>
                  </a:cubicBezTo>
                  <a:cubicBezTo>
                    <a:pt x="263324" y="104598"/>
                    <a:pt x="-10785" y="-7056"/>
                    <a:pt x="328" y="35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 1289">
              <a:extLst>
                <a:ext uri="{FF2B5EF4-FFF2-40B4-BE49-F238E27FC236}">
                  <a16:creationId xmlns:a16="http://schemas.microsoft.com/office/drawing/2014/main" id="{06A74FFE-487D-B18E-3023-DE9DF84D8157}"/>
                </a:ext>
              </a:extLst>
            </p:cNvPr>
            <p:cNvSpPr/>
            <p:nvPr/>
          </p:nvSpPr>
          <p:spPr>
            <a:xfrm>
              <a:off x="3289298" y="1123869"/>
              <a:ext cx="123195" cy="146199"/>
            </a:xfrm>
            <a:custGeom>
              <a:avLst/>
              <a:gdLst>
                <a:gd name="connsiteX0" fmla="*/ 2 w 123195"/>
                <a:gd name="connsiteY0" fmla="*/ 81 h 146199"/>
                <a:gd name="connsiteX1" fmla="*/ 114302 w 123195"/>
                <a:gd name="connsiteY1" fmla="*/ 76281 h 146199"/>
                <a:gd name="connsiteX2" fmla="*/ 104777 w 123195"/>
                <a:gd name="connsiteY2" fmla="*/ 146131 h 146199"/>
                <a:gd name="connsiteX3" fmla="*/ 117477 w 123195"/>
                <a:gd name="connsiteY3" fmla="*/ 63581 h 146199"/>
                <a:gd name="connsiteX4" fmla="*/ 2 w 123195"/>
                <a:gd name="connsiteY4" fmla="*/ 81 h 14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95" h="146199">
                  <a:moveTo>
                    <a:pt x="2" y="81"/>
                  </a:moveTo>
                  <a:cubicBezTo>
                    <a:pt x="-527" y="2198"/>
                    <a:pt x="96839" y="51939"/>
                    <a:pt x="114302" y="76281"/>
                  </a:cubicBezTo>
                  <a:cubicBezTo>
                    <a:pt x="131765" y="100623"/>
                    <a:pt x="104248" y="148248"/>
                    <a:pt x="104777" y="146131"/>
                  </a:cubicBezTo>
                  <a:cubicBezTo>
                    <a:pt x="105306" y="144014"/>
                    <a:pt x="135469" y="89510"/>
                    <a:pt x="117477" y="63581"/>
                  </a:cubicBezTo>
                  <a:cubicBezTo>
                    <a:pt x="99485" y="37652"/>
                    <a:pt x="531" y="-2036"/>
                    <a:pt x="2" y="8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 1290">
              <a:extLst>
                <a:ext uri="{FF2B5EF4-FFF2-40B4-BE49-F238E27FC236}">
                  <a16:creationId xmlns:a16="http://schemas.microsoft.com/office/drawing/2014/main" id="{50D701B0-76CA-D531-82D6-F14B0A03DC86}"/>
                </a:ext>
              </a:extLst>
            </p:cNvPr>
            <p:cNvSpPr/>
            <p:nvPr/>
          </p:nvSpPr>
          <p:spPr>
            <a:xfrm>
              <a:off x="3951732" y="1015996"/>
              <a:ext cx="87130" cy="76295"/>
            </a:xfrm>
            <a:custGeom>
              <a:avLst/>
              <a:gdLst>
                <a:gd name="connsiteX0" fmla="*/ 1143 w 87130"/>
                <a:gd name="connsiteY0" fmla="*/ 4 h 76295"/>
                <a:gd name="connsiteX1" fmla="*/ 17018 w 87130"/>
                <a:gd name="connsiteY1" fmla="*/ 63504 h 76295"/>
                <a:gd name="connsiteX2" fmla="*/ 86868 w 87130"/>
                <a:gd name="connsiteY2" fmla="*/ 76204 h 76295"/>
                <a:gd name="connsiteX3" fmla="*/ 39243 w 87130"/>
                <a:gd name="connsiteY3" fmla="*/ 66679 h 76295"/>
                <a:gd name="connsiteX4" fmla="*/ 1143 w 87130"/>
                <a:gd name="connsiteY4" fmla="*/ 4 h 7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30" h="76295">
                  <a:moveTo>
                    <a:pt x="1143" y="4"/>
                  </a:moveTo>
                  <a:cubicBezTo>
                    <a:pt x="-2561" y="-525"/>
                    <a:pt x="2731" y="50804"/>
                    <a:pt x="17018" y="63504"/>
                  </a:cubicBezTo>
                  <a:cubicBezTo>
                    <a:pt x="31306" y="76204"/>
                    <a:pt x="83164" y="75675"/>
                    <a:pt x="86868" y="76204"/>
                  </a:cubicBezTo>
                  <a:cubicBezTo>
                    <a:pt x="90572" y="76733"/>
                    <a:pt x="54060" y="75146"/>
                    <a:pt x="39243" y="66679"/>
                  </a:cubicBezTo>
                  <a:cubicBezTo>
                    <a:pt x="24426" y="58212"/>
                    <a:pt x="4847" y="533"/>
                    <a:pt x="1143" y="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 1291">
              <a:extLst>
                <a:ext uri="{FF2B5EF4-FFF2-40B4-BE49-F238E27FC236}">
                  <a16:creationId xmlns:a16="http://schemas.microsoft.com/office/drawing/2014/main" id="{D60A8C9C-73FE-D8EA-9990-E114CA1C35FB}"/>
                </a:ext>
              </a:extLst>
            </p:cNvPr>
            <p:cNvSpPr/>
            <p:nvPr/>
          </p:nvSpPr>
          <p:spPr>
            <a:xfrm>
              <a:off x="3689350" y="895347"/>
              <a:ext cx="152400" cy="165108"/>
            </a:xfrm>
            <a:custGeom>
              <a:avLst/>
              <a:gdLst>
                <a:gd name="connsiteX0" fmla="*/ 0 w 152400"/>
                <a:gd name="connsiteY0" fmla="*/ 3 h 165108"/>
                <a:gd name="connsiteX1" fmla="*/ 73025 w 152400"/>
                <a:gd name="connsiteY1" fmla="*/ 95253 h 165108"/>
                <a:gd name="connsiteX2" fmla="*/ 152400 w 152400"/>
                <a:gd name="connsiteY2" fmla="*/ 165103 h 165108"/>
                <a:gd name="connsiteX3" fmla="*/ 73025 w 152400"/>
                <a:gd name="connsiteY3" fmla="*/ 98428 h 165108"/>
                <a:gd name="connsiteX4" fmla="*/ 0 w 152400"/>
                <a:gd name="connsiteY4" fmla="*/ 3 h 16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65108">
                  <a:moveTo>
                    <a:pt x="0" y="3"/>
                  </a:moveTo>
                  <a:cubicBezTo>
                    <a:pt x="0" y="-526"/>
                    <a:pt x="47625" y="67736"/>
                    <a:pt x="73025" y="95253"/>
                  </a:cubicBezTo>
                  <a:cubicBezTo>
                    <a:pt x="98425" y="122770"/>
                    <a:pt x="152400" y="164574"/>
                    <a:pt x="152400" y="165103"/>
                  </a:cubicBezTo>
                  <a:cubicBezTo>
                    <a:pt x="152400" y="165632"/>
                    <a:pt x="96308" y="124886"/>
                    <a:pt x="73025" y="98428"/>
                  </a:cubicBezTo>
                  <a:cubicBezTo>
                    <a:pt x="49742" y="71970"/>
                    <a:pt x="0" y="532"/>
                    <a:pt x="0" y="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 1292">
              <a:extLst>
                <a:ext uri="{FF2B5EF4-FFF2-40B4-BE49-F238E27FC236}">
                  <a16:creationId xmlns:a16="http://schemas.microsoft.com/office/drawing/2014/main" id="{A1D6ED30-AC9E-CA37-5730-20F8431F3064}"/>
                </a:ext>
              </a:extLst>
            </p:cNvPr>
            <p:cNvSpPr/>
            <p:nvPr/>
          </p:nvSpPr>
          <p:spPr>
            <a:xfrm>
              <a:off x="3094910" y="970310"/>
              <a:ext cx="101577" cy="236561"/>
            </a:xfrm>
            <a:custGeom>
              <a:avLst/>
              <a:gdLst>
                <a:gd name="connsiteX0" fmla="*/ 715 w 101577"/>
                <a:gd name="connsiteY0" fmla="*/ 1240 h 236561"/>
                <a:gd name="connsiteX1" fmla="*/ 48340 w 101577"/>
                <a:gd name="connsiteY1" fmla="*/ 102840 h 236561"/>
                <a:gd name="connsiteX2" fmla="*/ 99140 w 101577"/>
                <a:gd name="connsiteY2" fmla="*/ 156815 h 236561"/>
                <a:gd name="connsiteX3" fmla="*/ 92790 w 101577"/>
                <a:gd name="connsiteY3" fmla="*/ 236190 h 236561"/>
                <a:gd name="connsiteX4" fmla="*/ 86440 w 101577"/>
                <a:gd name="connsiteY4" fmla="*/ 179040 h 236561"/>
                <a:gd name="connsiteX5" fmla="*/ 715 w 101577"/>
                <a:gd name="connsiteY5" fmla="*/ 1240 h 23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577" h="236561">
                  <a:moveTo>
                    <a:pt x="715" y="1240"/>
                  </a:moveTo>
                  <a:cubicBezTo>
                    <a:pt x="-5635" y="-11460"/>
                    <a:pt x="31936" y="76911"/>
                    <a:pt x="48340" y="102840"/>
                  </a:cubicBezTo>
                  <a:cubicBezTo>
                    <a:pt x="64744" y="128769"/>
                    <a:pt x="91732" y="134590"/>
                    <a:pt x="99140" y="156815"/>
                  </a:cubicBezTo>
                  <a:cubicBezTo>
                    <a:pt x="106548" y="179040"/>
                    <a:pt x="94907" y="232486"/>
                    <a:pt x="92790" y="236190"/>
                  </a:cubicBezTo>
                  <a:cubicBezTo>
                    <a:pt x="90673" y="239894"/>
                    <a:pt x="102315" y="215553"/>
                    <a:pt x="86440" y="179040"/>
                  </a:cubicBezTo>
                  <a:cubicBezTo>
                    <a:pt x="70565" y="142528"/>
                    <a:pt x="7065" y="13940"/>
                    <a:pt x="715" y="124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 1293">
              <a:extLst>
                <a:ext uri="{FF2B5EF4-FFF2-40B4-BE49-F238E27FC236}">
                  <a16:creationId xmlns:a16="http://schemas.microsoft.com/office/drawing/2014/main" id="{3261B488-8A3A-92E5-E30D-2FD6879FC52B}"/>
                </a:ext>
              </a:extLst>
            </p:cNvPr>
            <p:cNvSpPr/>
            <p:nvPr/>
          </p:nvSpPr>
          <p:spPr>
            <a:xfrm>
              <a:off x="2955649" y="904874"/>
              <a:ext cx="67133" cy="267213"/>
            </a:xfrm>
            <a:custGeom>
              <a:avLst/>
              <a:gdLst>
                <a:gd name="connsiteX0" fmla="*/ 66951 w 67133"/>
                <a:gd name="connsiteY0" fmla="*/ 1 h 267213"/>
                <a:gd name="connsiteX1" fmla="*/ 41551 w 67133"/>
                <a:gd name="connsiteY1" fmla="*/ 165101 h 267213"/>
                <a:gd name="connsiteX2" fmla="*/ 60601 w 67133"/>
                <a:gd name="connsiteY2" fmla="*/ 266701 h 267213"/>
                <a:gd name="connsiteX3" fmla="*/ 41551 w 67133"/>
                <a:gd name="connsiteY3" fmla="*/ 196851 h 267213"/>
                <a:gd name="connsiteX4" fmla="*/ 276 w 67133"/>
                <a:gd name="connsiteY4" fmla="*/ 34926 h 267213"/>
                <a:gd name="connsiteX5" fmla="*/ 25676 w 67133"/>
                <a:gd name="connsiteY5" fmla="*/ 168276 h 267213"/>
                <a:gd name="connsiteX6" fmla="*/ 66951 w 67133"/>
                <a:gd name="connsiteY6" fmla="*/ 1 h 26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33" h="267213">
                  <a:moveTo>
                    <a:pt x="66951" y="1"/>
                  </a:moveTo>
                  <a:cubicBezTo>
                    <a:pt x="69597" y="-528"/>
                    <a:pt x="42609" y="120651"/>
                    <a:pt x="41551" y="165101"/>
                  </a:cubicBezTo>
                  <a:cubicBezTo>
                    <a:pt x="40493" y="209551"/>
                    <a:pt x="60601" y="261409"/>
                    <a:pt x="60601" y="266701"/>
                  </a:cubicBezTo>
                  <a:cubicBezTo>
                    <a:pt x="60601" y="271993"/>
                    <a:pt x="51605" y="235480"/>
                    <a:pt x="41551" y="196851"/>
                  </a:cubicBezTo>
                  <a:cubicBezTo>
                    <a:pt x="31497" y="158222"/>
                    <a:pt x="2922" y="39688"/>
                    <a:pt x="276" y="34926"/>
                  </a:cubicBezTo>
                  <a:cubicBezTo>
                    <a:pt x="-2370" y="30164"/>
                    <a:pt x="14564" y="175155"/>
                    <a:pt x="25676" y="168276"/>
                  </a:cubicBezTo>
                  <a:cubicBezTo>
                    <a:pt x="36788" y="161397"/>
                    <a:pt x="64305" y="530"/>
                    <a:pt x="66951" y="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 1294">
              <a:extLst>
                <a:ext uri="{FF2B5EF4-FFF2-40B4-BE49-F238E27FC236}">
                  <a16:creationId xmlns:a16="http://schemas.microsoft.com/office/drawing/2014/main" id="{BE9B62D4-F887-8D68-3364-D7539BC13ACE}"/>
                </a:ext>
              </a:extLst>
            </p:cNvPr>
            <p:cNvSpPr/>
            <p:nvPr/>
          </p:nvSpPr>
          <p:spPr>
            <a:xfrm>
              <a:off x="2873072" y="843167"/>
              <a:ext cx="127466" cy="405163"/>
            </a:xfrm>
            <a:custGeom>
              <a:avLst/>
              <a:gdLst>
                <a:gd name="connsiteX0" fmla="*/ 303 w 127466"/>
                <a:gd name="connsiteY0" fmla="*/ 1383 h 405163"/>
                <a:gd name="connsiteX1" fmla="*/ 51103 w 127466"/>
                <a:gd name="connsiteY1" fmla="*/ 144258 h 405163"/>
                <a:gd name="connsiteX2" fmla="*/ 82853 w 127466"/>
                <a:gd name="connsiteY2" fmla="*/ 299833 h 405163"/>
                <a:gd name="connsiteX3" fmla="*/ 92378 w 127466"/>
                <a:gd name="connsiteY3" fmla="*/ 207758 h 405163"/>
                <a:gd name="connsiteX4" fmla="*/ 127303 w 127466"/>
                <a:gd name="connsiteY4" fmla="*/ 404608 h 405163"/>
                <a:gd name="connsiteX5" fmla="*/ 76503 w 127466"/>
                <a:gd name="connsiteY5" fmla="*/ 134733 h 405163"/>
                <a:gd name="connsiteX6" fmla="*/ 76503 w 127466"/>
                <a:gd name="connsiteY6" fmla="*/ 233158 h 405163"/>
                <a:gd name="connsiteX7" fmla="*/ 303 w 127466"/>
                <a:gd name="connsiteY7" fmla="*/ 1383 h 40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466" h="405163">
                  <a:moveTo>
                    <a:pt x="303" y="1383"/>
                  </a:moveTo>
                  <a:cubicBezTo>
                    <a:pt x="-3930" y="-13434"/>
                    <a:pt x="37345" y="94516"/>
                    <a:pt x="51103" y="144258"/>
                  </a:cubicBezTo>
                  <a:cubicBezTo>
                    <a:pt x="64861" y="194000"/>
                    <a:pt x="75974" y="289250"/>
                    <a:pt x="82853" y="299833"/>
                  </a:cubicBezTo>
                  <a:cubicBezTo>
                    <a:pt x="89732" y="310416"/>
                    <a:pt x="84970" y="190296"/>
                    <a:pt x="92378" y="207758"/>
                  </a:cubicBezTo>
                  <a:cubicBezTo>
                    <a:pt x="99786" y="225220"/>
                    <a:pt x="129949" y="416779"/>
                    <a:pt x="127303" y="404608"/>
                  </a:cubicBezTo>
                  <a:cubicBezTo>
                    <a:pt x="124657" y="392437"/>
                    <a:pt x="84970" y="163308"/>
                    <a:pt x="76503" y="134733"/>
                  </a:cubicBezTo>
                  <a:cubicBezTo>
                    <a:pt x="68036" y="106158"/>
                    <a:pt x="87086" y="253266"/>
                    <a:pt x="76503" y="233158"/>
                  </a:cubicBezTo>
                  <a:cubicBezTo>
                    <a:pt x="65920" y="213050"/>
                    <a:pt x="4536" y="16200"/>
                    <a:pt x="303" y="138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 1295">
              <a:extLst>
                <a:ext uri="{FF2B5EF4-FFF2-40B4-BE49-F238E27FC236}">
                  <a16:creationId xmlns:a16="http://schemas.microsoft.com/office/drawing/2014/main" id="{2A5312DA-5FE3-B20D-3CAE-8D0286C448A7}"/>
                </a:ext>
              </a:extLst>
            </p:cNvPr>
            <p:cNvSpPr/>
            <p:nvPr/>
          </p:nvSpPr>
          <p:spPr>
            <a:xfrm>
              <a:off x="3643607" y="946133"/>
              <a:ext cx="87081" cy="111176"/>
            </a:xfrm>
            <a:custGeom>
              <a:avLst/>
              <a:gdLst>
                <a:gd name="connsiteX0" fmla="*/ 1293 w 87081"/>
                <a:gd name="connsiteY0" fmla="*/ 17 h 111176"/>
                <a:gd name="connsiteX1" fmla="*/ 23518 w 87081"/>
                <a:gd name="connsiteY1" fmla="*/ 69867 h 111176"/>
                <a:gd name="connsiteX2" fmla="*/ 87018 w 87081"/>
                <a:gd name="connsiteY2" fmla="*/ 111142 h 111176"/>
                <a:gd name="connsiteX3" fmla="*/ 10818 w 87081"/>
                <a:gd name="connsiteY3" fmla="*/ 63517 h 111176"/>
                <a:gd name="connsiteX4" fmla="*/ 1293 w 87081"/>
                <a:gd name="connsiteY4" fmla="*/ 17 h 11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81" h="111176">
                  <a:moveTo>
                    <a:pt x="1293" y="17"/>
                  </a:moveTo>
                  <a:cubicBezTo>
                    <a:pt x="3410" y="1075"/>
                    <a:pt x="9231" y="51346"/>
                    <a:pt x="23518" y="69867"/>
                  </a:cubicBezTo>
                  <a:cubicBezTo>
                    <a:pt x="37805" y="88388"/>
                    <a:pt x="89135" y="112200"/>
                    <a:pt x="87018" y="111142"/>
                  </a:cubicBezTo>
                  <a:cubicBezTo>
                    <a:pt x="84901" y="110084"/>
                    <a:pt x="23518" y="81509"/>
                    <a:pt x="10818" y="63517"/>
                  </a:cubicBezTo>
                  <a:cubicBezTo>
                    <a:pt x="-1882" y="45525"/>
                    <a:pt x="-824" y="-1041"/>
                    <a:pt x="1293" y="1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 1296">
              <a:extLst>
                <a:ext uri="{FF2B5EF4-FFF2-40B4-BE49-F238E27FC236}">
                  <a16:creationId xmlns:a16="http://schemas.microsoft.com/office/drawing/2014/main" id="{1701F4FA-EE47-E556-9861-493E60AA5355}"/>
                </a:ext>
              </a:extLst>
            </p:cNvPr>
            <p:cNvSpPr/>
            <p:nvPr/>
          </p:nvSpPr>
          <p:spPr>
            <a:xfrm>
              <a:off x="3581380" y="1085818"/>
              <a:ext cx="209570" cy="120166"/>
            </a:xfrm>
            <a:custGeom>
              <a:avLst/>
              <a:gdLst>
                <a:gd name="connsiteX0" fmla="*/ 20 w 209570"/>
                <a:gd name="connsiteY0" fmla="*/ 63532 h 120166"/>
                <a:gd name="connsiteX1" fmla="*/ 120670 w 209570"/>
                <a:gd name="connsiteY1" fmla="*/ 95282 h 120166"/>
                <a:gd name="connsiteX2" fmla="*/ 139720 w 209570"/>
                <a:gd name="connsiteY2" fmla="*/ 117507 h 120166"/>
                <a:gd name="connsiteX3" fmla="*/ 130195 w 209570"/>
                <a:gd name="connsiteY3" fmla="*/ 31782 h 120166"/>
                <a:gd name="connsiteX4" fmla="*/ 193695 w 209570"/>
                <a:gd name="connsiteY4" fmla="*/ 69882 h 120166"/>
                <a:gd name="connsiteX5" fmla="*/ 209570 w 209570"/>
                <a:gd name="connsiteY5" fmla="*/ 32 h 120166"/>
                <a:gd name="connsiteX6" fmla="*/ 193695 w 209570"/>
                <a:gd name="connsiteY6" fmla="*/ 60357 h 120166"/>
                <a:gd name="connsiteX7" fmla="*/ 123845 w 209570"/>
                <a:gd name="connsiteY7" fmla="*/ 31782 h 120166"/>
                <a:gd name="connsiteX8" fmla="*/ 111145 w 209570"/>
                <a:gd name="connsiteY8" fmla="*/ 107982 h 120166"/>
                <a:gd name="connsiteX9" fmla="*/ 20 w 209570"/>
                <a:gd name="connsiteY9" fmla="*/ 63532 h 12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70" h="120166">
                  <a:moveTo>
                    <a:pt x="20" y="63532"/>
                  </a:moveTo>
                  <a:cubicBezTo>
                    <a:pt x="1608" y="61415"/>
                    <a:pt x="97387" y="86286"/>
                    <a:pt x="120670" y="95282"/>
                  </a:cubicBezTo>
                  <a:cubicBezTo>
                    <a:pt x="143953" y="104278"/>
                    <a:pt x="138133" y="128090"/>
                    <a:pt x="139720" y="117507"/>
                  </a:cubicBezTo>
                  <a:cubicBezTo>
                    <a:pt x="141308" y="106924"/>
                    <a:pt x="121199" y="39719"/>
                    <a:pt x="130195" y="31782"/>
                  </a:cubicBezTo>
                  <a:cubicBezTo>
                    <a:pt x="139191" y="23844"/>
                    <a:pt x="180466" y="75174"/>
                    <a:pt x="193695" y="69882"/>
                  </a:cubicBezTo>
                  <a:cubicBezTo>
                    <a:pt x="206924" y="64590"/>
                    <a:pt x="209570" y="1619"/>
                    <a:pt x="209570" y="32"/>
                  </a:cubicBezTo>
                  <a:cubicBezTo>
                    <a:pt x="209570" y="-1555"/>
                    <a:pt x="207982" y="55065"/>
                    <a:pt x="193695" y="60357"/>
                  </a:cubicBezTo>
                  <a:cubicBezTo>
                    <a:pt x="179408" y="65649"/>
                    <a:pt x="137603" y="23844"/>
                    <a:pt x="123845" y="31782"/>
                  </a:cubicBezTo>
                  <a:cubicBezTo>
                    <a:pt x="110087" y="39719"/>
                    <a:pt x="133370" y="98457"/>
                    <a:pt x="111145" y="107982"/>
                  </a:cubicBezTo>
                  <a:cubicBezTo>
                    <a:pt x="88920" y="117507"/>
                    <a:pt x="-1568" y="65649"/>
                    <a:pt x="20" y="6353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 1297">
              <a:extLst>
                <a:ext uri="{FF2B5EF4-FFF2-40B4-BE49-F238E27FC236}">
                  <a16:creationId xmlns:a16="http://schemas.microsoft.com/office/drawing/2014/main" id="{0CA7D1C8-E2E0-36F3-ACF2-BD3C5984F02D}"/>
                </a:ext>
              </a:extLst>
            </p:cNvPr>
            <p:cNvSpPr/>
            <p:nvPr/>
          </p:nvSpPr>
          <p:spPr>
            <a:xfrm>
              <a:off x="3352449" y="793736"/>
              <a:ext cx="143247" cy="196875"/>
            </a:xfrm>
            <a:custGeom>
              <a:avLst/>
              <a:gdLst>
                <a:gd name="connsiteX0" fmla="*/ 351 w 143247"/>
                <a:gd name="connsiteY0" fmla="*/ 14 h 196875"/>
                <a:gd name="connsiteX1" fmla="*/ 32101 w 143247"/>
                <a:gd name="connsiteY1" fmla="*/ 95264 h 196875"/>
                <a:gd name="connsiteX2" fmla="*/ 143226 w 143247"/>
                <a:gd name="connsiteY2" fmla="*/ 196864 h 196875"/>
                <a:gd name="connsiteX3" fmla="*/ 22576 w 143247"/>
                <a:gd name="connsiteY3" fmla="*/ 88914 h 196875"/>
                <a:gd name="connsiteX4" fmla="*/ 351 w 143247"/>
                <a:gd name="connsiteY4" fmla="*/ 14 h 1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247" h="196875">
                  <a:moveTo>
                    <a:pt x="351" y="14"/>
                  </a:moveTo>
                  <a:cubicBezTo>
                    <a:pt x="1939" y="1072"/>
                    <a:pt x="8288" y="62456"/>
                    <a:pt x="32101" y="95264"/>
                  </a:cubicBezTo>
                  <a:cubicBezTo>
                    <a:pt x="55914" y="128072"/>
                    <a:pt x="144814" y="197922"/>
                    <a:pt x="143226" y="196864"/>
                  </a:cubicBezTo>
                  <a:cubicBezTo>
                    <a:pt x="141638" y="195806"/>
                    <a:pt x="43214" y="121193"/>
                    <a:pt x="22576" y="88914"/>
                  </a:cubicBezTo>
                  <a:cubicBezTo>
                    <a:pt x="1939" y="56635"/>
                    <a:pt x="-1237" y="-1044"/>
                    <a:pt x="351" y="1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 1298">
              <a:extLst>
                <a:ext uri="{FF2B5EF4-FFF2-40B4-BE49-F238E27FC236}">
                  <a16:creationId xmlns:a16="http://schemas.microsoft.com/office/drawing/2014/main" id="{42728E7A-F122-EB7C-187A-A4036777C565}"/>
                </a:ext>
              </a:extLst>
            </p:cNvPr>
            <p:cNvSpPr/>
            <p:nvPr/>
          </p:nvSpPr>
          <p:spPr>
            <a:xfrm>
              <a:off x="3178146" y="857223"/>
              <a:ext cx="295318" cy="212955"/>
            </a:xfrm>
            <a:custGeom>
              <a:avLst/>
              <a:gdLst>
                <a:gd name="connsiteX0" fmla="*/ 29 w 295318"/>
                <a:gd name="connsiteY0" fmla="*/ 27 h 212955"/>
                <a:gd name="connsiteX1" fmla="*/ 117504 w 295318"/>
                <a:gd name="connsiteY1" fmla="*/ 152427 h 212955"/>
                <a:gd name="connsiteX2" fmla="*/ 295304 w 295318"/>
                <a:gd name="connsiteY2" fmla="*/ 212752 h 212955"/>
                <a:gd name="connsiteX3" fmla="*/ 107979 w 295318"/>
                <a:gd name="connsiteY3" fmla="*/ 165127 h 212955"/>
                <a:gd name="connsiteX4" fmla="*/ 29 w 295318"/>
                <a:gd name="connsiteY4" fmla="*/ 27 h 21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18" h="212955">
                  <a:moveTo>
                    <a:pt x="29" y="27"/>
                  </a:moveTo>
                  <a:cubicBezTo>
                    <a:pt x="1617" y="-2090"/>
                    <a:pt x="68291" y="116973"/>
                    <a:pt x="117504" y="152427"/>
                  </a:cubicBezTo>
                  <a:cubicBezTo>
                    <a:pt x="166717" y="187881"/>
                    <a:pt x="296892" y="210635"/>
                    <a:pt x="295304" y="212752"/>
                  </a:cubicBezTo>
                  <a:cubicBezTo>
                    <a:pt x="293716" y="214869"/>
                    <a:pt x="154546" y="200581"/>
                    <a:pt x="107979" y="165127"/>
                  </a:cubicBezTo>
                  <a:cubicBezTo>
                    <a:pt x="61412" y="129673"/>
                    <a:pt x="-1559" y="2144"/>
                    <a:pt x="29" y="2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 1299">
              <a:extLst>
                <a:ext uri="{FF2B5EF4-FFF2-40B4-BE49-F238E27FC236}">
                  <a16:creationId xmlns:a16="http://schemas.microsoft.com/office/drawing/2014/main" id="{5042BFAC-67C6-316E-6C8C-17559506EAD3}"/>
                </a:ext>
              </a:extLst>
            </p:cNvPr>
            <p:cNvSpPr/>
            <p:nvPr/>
          </p:nvSpPr>
          <p:spPr>
            <a:xfrm>
              <a:off x="2971259" y="523667"/>
              <a:ext cx="386329" cy="140054"/>
            </a:xfrm>
            <a:custGeom>
              <a:avLst/>
              <a:gdLst>
                <a:gd name="connsiteX0" fmla="*/ 541 w 386329"/>
                <a:gd name="connsiteY0" fmla="*/ 208 h 140054"/>
                <a:gd name="connsiteX1" fmla="*/ 216441 w 386329"/>
                <a:gd name="connsiteY1" fmla="*/ 54183 h 140054"/>
                <a:gd name="connsiteX2" fmla="*/ 384716 w 386329"/>
                <a:gd name="connsiteY2" fmla="*/ 139908 h 140054"/>
                <a:gd name="connsiteX3" fmla="*/ 283116 w 386329"/>
                <a:gd name="connsiteY3" fmla="*/ 73233 h 140054"/>
                <a:gd name="connsiteX4" fmla="*/ 541 w 386329"/>
                <a:gd name="connsiteY4" fmla="*/ 208 h 14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29" h="140054">
                  <a:moveTo>
                    <a:pt x="541" y="208"/>
                  </a:moveTo>
                  <a:cubicBezTo>
                    <a:pt x="-10572" y="-2967"/>
                    <a:pt x="152412" y="30900"/>
                    <a:pt x="216441" y="54183"/>
                  </a:cubicBezTo>
                  <a:cubicBezTo>
                    <a:pt x="280470" y="77466"/>
                    <a:pt x="373603" y="136733"/>
                    <a:pt x="384716" y="139908"/>
                  </a:cubicBezTo>
                  <a:cubicBezTo>
                    <a:pt x="395829" y="143083"/>
                    <a:pt x="348203" y="93870"/>
                    <a:pt x="283116" y="73233"/>
                  </a:cubicBezTo>
                  <a:cubicBezTo>
                    <a:pt x="218029" y="52596"/>
                    <a:pt x="11654" y="3383"/>
                    <a:pt x="541" y="20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 1300">
              <a:extLst>
                <a:ext uri="{FF2B5EF4-FFF2-40B4-BE49-F238E27FC236}">
                  <a16:creationId xmlns:a16="http://schemas.microsoft.com/office/drawing/2014/main" id="{013DA60A-9824-96F9-D235-40F152945E44}"/>
                </a:ext>
              </a:extLst>
            </p:cNvPr>
            <p:cNvSpPr/>
            <p:nvPr/>
          </p:nvSpPr>
          <p:spPr>
            <a:xfrm>
              <a:off x="3085939" y="488757"/>
              <a:ext cx="388052" cy="181522"/>
            </a:xfrm>
            <a:custGeom>
              <a:avLst/>
              <a:gdLst>
                <a:gd name="connsiteX0" fmla="*/ 161 w 388052"/>
                <a:gd name="connsiteY0" fmla="*/ 193 h 181522"/>
                <a:gd name="connsiteX1" fmla="*/ 241461 w 388052"/>
                <a:gd name="connsiteY1" fmla="*/ 92268 h 181522"/>
                <a:gd name="connsiteX2" fmla="*/ 387511 w 388052"/>
                <a:gd name="connsiteY2" fmla="*/ 181168 h 181522"/>
                <a:gd name="connsiteX3" fmla="*/ 279561 w 388052"/>
                <a:gd name="connsiteY3" fmla="*/ 117668 h 181522"/>
                <a:gd name="connsiteX4" fmla="*/ 161 w 388052"/>
                <a:gd name="connsiteY4" fmla="*/ 193 h 181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052" h="181522">
                  <a:moveTo>
                    <a:pt x="161" y="193"/>
                  </a:moveTo>
                  <a:cubicBezTo>
                    <a:pt x="-6189" y="-4040"/>
                    <a:pt x="176903" y="62106"/>
                    <a:pt x="241461" y="92268"/>
                  </a:cubicBezTo>
                  <a:cubicBezTo>
                    <a:pt x="306019" y="122430"/>
                    <a:pt x="381161" y="176935"/>
                    <a:pt x="387511" y="181168"/>
                  </a:cubicBezTo>
                  <a:cubicBezTo>
                    <a:pt x="393861" y="185401"/>
                    <a:pt x="343590" y="151005"/>
                    <a:pt x="279561" y="117668"/>
                  </a:cubicBezTo>
                  <a:cubicBezTo>
                    <a:pt x="215532" y="84331"/>
                    <a:pt x="6511" y="4426"/>
                    <a:pt x="161" y="19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 1301">
              <a:extLst>
                <a:ext uri="{FF2B5EF4-FFF2-40B4-BE49-F238E27FC236}">
                  <a16:creationId xmlns:a16="http://schemas.microsoft.com/office/drawing/2014/main" id="{AB3C4679-221D-FF7D-EF1F-0C502DB7CB2A}"/>
                </a:ext>
              </a:extLst>
            </p:cNvPr>
            <p:cNvSpPr/>
            <p:nvPr/>
          </p:nvSpPr>
          <p:spPr>
            <a:xfrm>
              <a:off x="3044780" y="716464"/>
              <a:ext cx="127351" cy="70951"/>
            </a:xfrm>
            <a:custGeom>
              <a:avLst/>
              <a:gdLst>
                <a:gd name="connsiteX0" fmla="*/ 45 w 127351"/>
                <a:gd name="connsiteY0" fmla="*/ 13786 h 70951"/>
                <a:gd name="connsiteX1" fmla="*/ 92120 w 127351"/>
                <a:gd name="connsiteY1" fmla="*/ 10611 h 70951"/>
                <a:gd name="connsiteX2" fmla="*/ 127045 w 127351"/>
                <a:gd name="connsiteY2" fmla="*/ 70936 h 70951"/>
                <a:gd name="connsiteX3" fmla="*/ 104820 w 127351"/>
                <a:gd name="connsiteY3" fmla="*/ 4261 h 70951"/>
                <a:gd name="connsiteX4" fmla="*/ 45 w 127351"/>
                <a:gd name="connsiteY4" fmla="*/ 13786 h 70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51" h="70951">
                  <a:moveTo>
                    <a:pt x="45" y="13786"/>
                  </a:moveTo>
                  <a:cubicBezTo>
                    <a:pt x="-2072" y="14844"/>
                    <a:pt x="70953" y="1086"/>
                    <a:pt x="92120" y="10611"/>
                  </a:cubicBezTo>
                  <a:cubicBezTo>
                    <a:pt x="113287" y="20136"/>
                    <a:pt x="124928" y="71994"/>
                    <a:pt x="127045" y="70936"/>
                  </a:cubicBezTo>
                  <a:cubicBezTo>
                    <a:pt x="129162" y="69878"/>
                    <a:pt x="120166" y="17490"/>
                    <a:pt x="104820" y="4261"/>
                  </a:cubicBezTo>
                  <a:cubicBezTo>
                    <a:pt x="89474" y="-8968"/>
                    <a:pt x="2162" y="12728"/>
                    <a:pt x="45" y="1378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 1302">
              <a:extLst>
                <a:ext uri="{FF2B5EF4-FFF2-40B4-BE49-F238E27FC236}">
                  <a16:creationId xmlns:a16="http://schemas.microsoft.com/office/drawing/2014/main" id="{73214062-A1BD-98A9-A982-953388D9F7B9}"/>
                </a:ext>
              </a:extLst>
            </p:cNvPr>
            <p:cNvSpPr/>
            <p:nvPr/>
          </p:nvSpPr>
          <p:spPr>
            <a:xfrm>
              <a:off x="3074419" y="857245"/>
              <a:ext cx="65729" cy="174632"/>
            </a:xfrm>
            <a:custGeom>
              <a:avLst/>
              <a:gdLst>
                <a:gd name="connsiteX0" fmla="*/ 65656 w 65729"/>
                <a:gd name="connsiteY0" fmla="*/ 5 h 174632"/>
                <a:gd name="connsiteX1" fmla="*/ 14856 w 65729"/>
                <a:gd name="connsiteY1" fmla="*/ 69855 h 174632"/>
                <a:gd name="connsiteX2" fmla="*/ 14856 w 65729"/>
                <a:gd name="connsiteY2" fmla="*/ 174630 h 174632"/>
                <a:gd name="connsiteX3" fmla="*/ 2156 w 65729"/>
                <a:gd name="connsiteY3" fmla="*/ 73030 h 174632"/>
                <a:gd name="connsiteX4" fmla="*/ 65656 w 65729"/>
                <a:gd name="connsiteY4" fmla="*/ 5 h 17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729" h="174632">
                  <a:moveTo>
                    <a:pt x="65656" y="5"/>
                  </a:moveTo>
                  <a:cubicBezTo>
                    <a:pt x="67773" y="-524"/>
                    <a:pt x="23323" y="40751"/>
                    <a:pt x="14856" y="69855"/>
                  </a:cubicBezTo>
                  <a:cubicBezTo>
                    <a:pt x="6389" y="98959"/>
                    <a:pt x="16973" y="174101"/>
                    <a:pt x="14856" y="174630"/>
                  </a:cubicBezTo>
                  <a:cubicBezTo>
                    <a:pt x="12739" y="175159"/>
                    <a:pt x="-6311" y="100547"/>
                    <a:pt x="2156" y="73030"/>
                  </a:cubicBezTo>
                  <a:cubicBezTo>
                    <a:pt x="10623" y="45513"/>
                    <a:pt x="63539" y="534"/>
                    <a:pt x="65656" y="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 1303">
              <a:extLst>
                <a:ext uri="{FF2B5EF4-FFF2-40B4-BE49-F238E27FC236}">
                  <a16:creationId xmlns:a16="http://schemas.microsoft.com/office/drawing/2014/main" id="{CFA76F7F-A988-8E12-76CD-CC6EE8174A42}"/>
                </a:ext>
              </a:extLst>
            </p:cNvPr>
            <p:cNvSpPr/>
            <p:nvPr/>
          </p:nvSpPr>
          <p:spPr>
            <a:xfrm>
              <a:off x="2628805" y="492430"/>
              <a:ext cx="473253" cy="145746"/>
            </a:xfrm>
            <a:custGeom>
              <a:avLst/>
              <a:gdLst>
                <a:gd name="connsiteX0" fmla="*/ 95 w 473253"/>
                <a:gd name="connsiteY0" fmla="*/ 145745 h 145746"/>
                <a:gd name="connsiteX1" fmla="*/ 212820 w 473253"/>
                <a:gd name="connsiteY1" fmla="*/ 9220 h 145746"/>
                <a:gd name="connsiteX2" fmla="*/ 473170 w 473253"/>
                <a:gd name="connsiteY2" fmla="*/ 12395 h 145746"/>
                <a:gd name="connsiteX3" fmla="*/ 238220 w 473253"/>
                <a:gd name="connsiteY3" fmla="*/ 12395 h 145746"/>
                <a:gd name="connsiteX4" fmla="*/ 95 w 473253"/>
                <a:gd name="connsiteY4" fmla="*/ 145745 h 14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253" h="145746">
                  <a:moveTo>
                    <a:pt x="95" y="145745"/>
                  </a:moveTo>
                  <a:cubicBezTo>
                    <a:pt x="-4138" y="145216"/>
                    <a:pt x="133974" y="31445"/>
                    <a:pt x="212820" y="9220"/>
                  </a:cubicBezTo>
                  <a:cubicBezTo>
                    <a:pt x="291666" y="-13005"/>
                    <a:pt x="468937" y="11866"/>
                    <a:pt x="473170" y="12395"/>
                  </a:cubicBezTo>
                  <a:cubicBezTo>
                    <a:pt x="477403" y="12924"/>
                    <a:pt x="319183" y="-9830"/>
                    <a:pt x="238220" y="12395"/>
                  </a:cubicBezTo>
                  <a:cubicBezTo>
                    <a:pt x="157258" y="34620"/>
                    <a:pt x="4328" y="146274"/>
                    <a:pt x="95" y="14574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 1304">
              <a:extLst>
                <a:ext uri="{FF2B5EF4-FFF2-40B4-BE49-F238E27FC236}">
                  <a16:creationId xmlns:a16="http://schemas.microsoft.com/office/drawing/2014/main" id="{7125BAA5-7656-16D7-2266-6638DDEFC118}"/>
                </a:ext>
              </a:extLst>
            </p:cNvPr>
            <p:cNvSpPr/>
            <p:nvPr/>
          </p:nvSpPr>
          <p:spPr>
            <a:xfrm>
              <a:off x="2380285" y="460240"/>
              <a:ext cx="766240" cy="375708"/>
            </a:xfrm>
            <a:custGeom>
              <a:avLst/>
              <a:gdLst>
                <a:gd name="connsiteX0" fmla="*/ 965 w 766240"/>
                <a:gd name="connsiteY0" fmla="*/ 374785 h 375708"/>
                <a:gd name="connsiteX1" fmla="*/ 258140 w 766240"/>
                <a:gd name="connsiteY1" fmla="*/ 98560 h 375708"/>
                <a:gd name="connsiteX2" fmla="*/ 486740 w 766240"/>
                <a:gd name="connsiteY2" fmla="*/ 6485 h 375708"/>
                <a:gd name="connsiteX3" fmla="*/ 410540 w 766240"/>
                <a:gd name="connsiteY3" fmla="*/ 22360 h 375708"/>
                <a:gd name="connsiteX4" fmla="*/ 559765 w 766240"/>
                <a:gd name="connsiteY4" fmla="*/ 135 h 375708"/>
                <a:gd name="connsiteX5" fmla="*/ 766140 w 766240"/>
                <a:gd name="connsiteY5" fmla="*/ 35060 h 375708"/>
                <a:gd name="connsiteX6" fmla="*/ 585165 w 766240"/>
                <a:gd name="connsiteY6" fmla="*/ 12835 h 375708"/>
                <a:gd name="connsiteX7" fmla="*/ 439115 w 766240"/>
                <a:gd name="connsiteY7" fmla="*/ 28710 h 375708"/>
                <a:gd name="connsiteX8" fmla="*/ 321640 w 766240"/>
                <a:gd name="connsiteY8" fmla="*/ 82685 h 375708"/>
                <a:gd name="connsiteX9" fmla="*/ 175590 w 766240"/>
                <a:gd name="connsiteY9" fmla="*/ 184285 h 375708"/>
                <a:gd name="connsiteX10" fmla="*/ 965 w 766240"/>
                <a:gd name="connsiteY10" fmla="*/ 374785 h 37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6240" h="375708">
                  <a:moveTo>
                    <a:pt x="965" y="374785"/>
                  </a:moveTo>
                  <a:cubicBezTo>
                    <a:pt x="14723" y="360497"/>
                    <a:pt x="177178" y="159943"/>
                    <a:pt x="258140" y="98560"/>
                  </a:cubicBezTo>
                  <a:cubicBezTo>
                    <a:pt x="339102" y="37177"/>
                    <a:pt x="461340" y="19185"/>
                    <a:pt x="486740" y="6485"/>
                  </a:cubicBezTo>
                  <a:cubicBezTo>
                    <a:pt x="512140" y="-6215"/>
                    <a:pt x="398369" y="23418"/>
                    <a:pt x="410540" y="22360"/>
                  </a:cubicBezTo>
                  <a:cubicBezTo>
                    <a:pt x="422711" y="21302"/>
                    <a:pt x="500498" y="-1982"/>
                    <a:pt x="559765" y="135"/>
                  </a:cubicBezTo>
                  <a:cubicBezTo>
                    <a:pt x="619032" y="2252"/>
                    <a:pt x="761907" y="32943"/>
                    <a:pt x="766140" y="35060"/>
                  </a:cubicBezTo>
                  <a:cubicBezTo>
                    <a:pt x="770373" y="37177"/>
                    <a:pt x="639669" y="13893"/>
                    <a:pt x="585165" y="12835"/>
                  </a:cubicBezTo>
                  <a:cubicBezTo>
                    <a:pt x="530661" y="11777"/>
                    <a:pt x="483036" y="17068"/>
                    <a:pt x="439115" y="28710"/>
                  </a:cubicBezTo>
                  <a:cubicBezTo>
                    <a:pt x="395194" y="40352"/>
                    <a:pt x="365561" y="56756"/>
                    <a:pt x="321640" y="82685"/>
                  </a:cubicBezTo>
                  <a:cubicBezTo>
                    <a:pt x="277719" y="108614"/>
                    <a:pt x="226919" y="135073"/>
                    <a:pt x="175590" y="184285"/>
                  </a:cubicBezTo>
                  <a:cubicBezTo>
                    <a:pt x="124261" y="233497"/>
                    <a:pt x="-12793" y="389073"/>
                    <a:pt x="965" y="37478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 1305">
              <a:extLst>
                <a:ext uri="{FF2B5EF4-FFF2-40B4-BE49-F238E27FC236}">
                  <a16:creationId xmlns:a16="http://schemas.microsoft.com/office/drawing/2014/main" id="{FC9D264C-DCAC-188F-B80A-93D8DB68D023}"/>
                </a:ext>
              </a:extLst>
            </p:cNvPr>
            <p:cNvSpPr/>
            <p:nvPr/>
          </p:nvSpPr>
          <p:spPr>
            <a:xfrm>
              <a:off x="2631687" y="546072"/>
              <a:ext cx="421740" cy="149265"/>
            </a:xfrm>
            <a:custGeom>
              <a:avLst/>
              <a:gdLst>
                <a:gd name="connsiteX0" fmla="*/ 388 w 421740"/>
                <a:gd name="connsiteY0" fmla="*/ 149253 h 149265"/>
                <a:gd name="connsiteX1" fmla="*/ 181363 w 421740"/>
                <a:gd name="connsiteY1" fmla="*/ 54003 h 149265"/>
                <a:gd name="connsiteX2" fmla="*/ 419488 w 421740"/>
                <a:gd name="connsiteY2" fmla="*/ 69878 h 149265"/>
                <a:gd name="connsiteX3" fmla="*/ 302013 w 421740"/>
                <a:gd name="connsiteY3" fmla="*/ 44478 h 149265"/>
                <a:gd name="connsiteX4" fmla="*/ 317888 w 421740"/>
                <a:gd name="connsiteY4" fmla="*/ 28 h 149265"/>
                <a:gd name="connsiteX5" fmla="*/ 267088 w 421740"/>
                <a:gd name="connsiteY5" fmla="*/ 38128 h 149265"/>
                <a:gd name="connsiteX6" fmla="*/ 136913 w 421740"/>
                <a:gd name="connsiteY6" fmla="*/ 60353 h 149265"/>
                <a:gd name="connsiteX7" fmla="*/ 388 w 421740"/>
                <a:gd name="connsiteY7" fmla="*/ 149253 h 14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740" h="149265">
                  <a:moveTo>
                    <a:pt x="388" y="149253"/>
                  </a:moveTo>
                  <a:cubicBezTo>
                    <a:pt x="7796" y="148195"/>
                    <a:pt x="111513" y="67232"/>
                    <a:pt x="181363" y="54003"/>
                  </a:cubicBezTo>
                  <a:cubicBezTo>
                    <a:pt x="251213" y="40774"/>
                    <a:pt x="399380" y="71465"/>
                    <a:pt x="419488" y="69878"/>
                  </a:cubicBezTo>
                  <a:cubicBezTo>
                    <a:pt x="439596" y="68290"/>
                    <a:pt x="318946" y="56120"/>
                    <a:pt x="302013" y="44478"/>
                  </a:cubicBezTo>
                  <a:cubicBezTo>
                    <a:pt x="285080" y="32836"/>
                    <a:pt x="323709" y="1086"/>
                    <a:pt x="317888" y="28"/>
                  </a:cubicBezTo>
                  <a:cubicBezTo>
                    <a:pt x="312067" y="-1030"/>
                    <a:pt x="297250" y="28074"/>
                    <a:pt x="267088" y="38128"/>
                  </a:cubicBezTo>
                  <a:cubicBezTo>
                    <a:pt x="236926" y="48182"/>
                    <a:pt x="180305" y="37599"/>
                    <a:pt x="136913" y="60353"/>
                  </a:cubicBezTo>
                  <a:cubicBezTo>
                    <a:pt x="93521" y="83107"/>
                    <a:pt x="-7020" y="150311"/>
                    <a:pt x="388" y="14925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 1306">
              <a:extLst>
                <a:ext uri="{FF2B5EF4-FFF2-40B4-BE49-F238E27FC236}">
                  <a16:creationId xmlns:a16="http://schemas.microsoft.com/office/drawing/2014/main" id="{017CEFDF-85A9-9418-8740-8246D5F7ED21}"/>
                </a:ext>
              </a:extLst>
            </p:cNvPr>
            <p:cNvSpPr/>
            <p:nvPr/>
          </p:nvSpPr>
          <p:spPr>
            <a:xfrm>
              <a:off x="2768380" y="806406"/>
              <a:ext cx="263755" cy="442417"/>
            </a:xfrm>
            <a:custGeom>
              <a:avLst/>
              <a:gdLst>
                <a:gd name="connsiteX0" fmla="*/ 98645 w 263755"/>
                <a:gd name="connsiteY0" fmla="*/ 44 h 442417"/>
                <a:gd name="connsiteX1" fmla="*/ 73245 w 263755"/>
                <a:gd name="connsiteY1" fmla="*/ 168319 h 442417"/>
                <a:gd name="connsiteX2" fmla="*/ 114520 w 263755"/>
                <a:gd name="connsiteY2" fmla="*/ 327069 h 442417"/>
                <a:gd name="connsiteX3" fmla="*/ 82770 w 263755"/>
                <a:gd name="connsiteY3" fmla="*/ 269919 h 442417"/>
                <a:gd name="connsiteX4" fmla="*/ 104995 w 263755"/>
                <a:gd name="connsiteY4" fmla="*/ 339769 h 442417"/>
                <a:gd name="connsiteX5" fmla="*/ 63720 w 263755"/>
                <a:gd name="connsiteY5" fmla="*/ 282619 h 442417"/>
                <a:gd name="connsiteX6" fmla="*/ 73245 w 263755"/>
                <a:gd name="connsiteY6" fmla="*/ 320719 h 442417"/>
                <a:gd name="connsiteX7" fmla="*/ 220 w 263755"/>
                <a:gd name="connsiteY7" fmla="*/ 438194 h 442417"/>
                <a:gd name="connsiteX8" fmla="*/ 54195 w 263755"/>
                <a:gd name="connsiteY8" fmla="*/ 371519 h 442417"/>
                <a:gd name="connsiteX9" fmla="*/ 152620 w 263755"/>
                <a:gd name="connsiteY9" fmla="*/ 381044 h 442417"/>
                <a:gd name="connsiteX10" fmla="*/ 263745 w 263755"/>
                <a:gd name="connsiteY10" fmla="*/ 441369 h 442417"/>
                <a:gd name="connsiteX11" fmla="*/ 146270 w 263755"/>
                <a:gd name="connsiteY11" fmla="*/ 323894 h 442417"/>
                <a:gd name="connsiteX12" fmla="*/ 98645 w 263755"/>
                <a:gd name="connsiteY12" fmla="*/ 212769 h 442417"/>
                <a:gd name="connsiteX13" fmla="*/ 95470 w 263755"/>
                <a:gd name="connsiteY13" fmla="*/ 260394 h 442417"/>
                <a:gd name="connsiteX14" fmla="*/ 70070 w 263755"/>
                <a:gd name="connsiteY14" fmla="*/ 152444 h 442417"/>
                <a:gd name="connsiteX15" fmla="*/ 98645 w 263755"/>
                <a:gd name="connsiteY15" fmla="*/ 44 h 44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755" h="442417">
                  <a:moveTo>
                    <a:pt x="98645" y="44"/>
                  </a:moveTo>
                  <a:cubicBezTo>
                    <a:pt x="99174" y="2690"/>
                    <a:pt x="70599" y="113815"/>
                    <a:pt x="73245" y="168319"/>
                  </a:cubicBezTo>
                  <a:cubicBezTo>
                    <a:pt x="75891" y="222823"/>
                    <a:pt x="112933" y="310136"/>
                    <a:pt x="114520" y="327069"/>
                  </a:cubicBezTo>
                  <a:cubicBezTo>
                    <a:pt x="116108" y="344002"/>
                    <a:pt x="84358" y="267802"/>
                    <a:pt x="82770" y="269919"/>
                  </a:cubicBezTo>
                  <a:cubicBezTo>
                    <a:pt x="81182" y="272036"/>
                    <a:pt x="108170" y="337652"/>
                    <a:pt x="104995" y="339769"/>
                  </a:cubicBezTo>
                  <a:cubicBezTo>
                    <a:pt x="101820" y="341886"/>
                    <a:pt x="69012" y="285794"/>
                    <a:pt x="63720" y="282619"/>
                  </a:cubicBezTo>
                  <a:cubicBezTo>
                    <a:pt x="58428" y="279444"/>
                    <a:pt x="83828" y="294790"/>
                    <a:pt x="73245" y="320719"/>
                  </a:cubicBezTo>
                  <a:cubicBezTo>
                    <a:pt x="62662" y="346648"/>
                    <a:pt x="3395" y="429727"/>
                    <a:pt x="220" y="438194"/>
                  </a:cubicBezTo>
                  <a:cubicBezTo>
                    <a:pt x="-2955" y="446661"/>
                    <a:pt x="28795" y="381044"/>
                    <a:pt x="54195" y="371519"/>
                  </a:cubicBezTo>
                  <a:cubicBezTo>
                    <a:pt x="79595" y="361994"/>
                    <a:pt x="117695" y="369402"/>
                    <a:pt x="152620" y="381044"/>
                  </a:cubicBezTo>
                  <a:cubicBezTo>
                    <a:pt x="187545" y="392686"/>
                    <a:pt x="264803" y="450894"/>
                    <a:pt x="263745" y="441369"/>
                  </a:cubicBezTo>
                  <a:cubicBezTo>
                    <a:pt x="262687" y="431844"/>
                    <a:pt x="173787" y="361994"/>
                    <a:pt x="146270" y="323894"/>
                  </a:cubicBezTo>
                  <a:cubicBezTo>
                    <a:pt x="118753" y="285794"/>
                    <a:pt x="107112" y="223352"/>
                    <a:pt x="98645" y="212769"/>
                  </a:cubicBezTo>
                  <a:cubicBezTo>
                    <a:pt x="90178" y="202186"/>
                    <a:pt x="100233" y="270448"/>
                    <a:pt x="95470" y="260394"/>
                  </a:cubicBezTo>
                  <a:cubicBezTo>
                    <a:pt x="90707" y="250340"/>
                    <a:pt x="65307" y="192661"/>
                    <a:pt x="70070" y="152444"/>
                  </a:cubicBezTo>
                  <a:cubicBezTo>
                    <a:pt x="74832" y="112227"/>
                    <a:pt x="98116" y="-2602"/>
                    <a:pt x="98645" y="4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 1307">
              <a:extLst>
                <a:ext uri="{FF2B5EF4-FFF2-40B4-BE49-F238E27FC236}">
                  <a16:creationId xmlns:a16="http://schemas.microsoft.com/office/drawing/2014/main" id="{7A0FACF6-3B02-7601-4C04-F7D7E0ECB19D}"/>
                </a:ext>
              </a:extLst>
            </p:cNvPr>
            <p:cNvSpPr/>
            <p:nvPr/>
          </p:nvSpPr>
          <p:spPr>
            <a:xfrm>
              <a:off x="3867687" y="1256812"/>
              <a:ext cx="101356" cy="307044"/>
            </a:xfrm>
            <a:custGeom>
              <a:avLst/>
              <a:gdLst>
                <a:gd name="connsiteX0" fmla="*/ 97888 w 101356"/>
                <a:gd name="connsiteY0" fmla="*/ 488 h 307044"/>
                <a:gd name="connsiteX1" fmla="*/ 78838 w 101356"/>
                <a:gd name="connsiteY1" fmla="*/ 146538 h 307044"/>
                <a:gd name="connsiteX2" fmla="*/ 101063 w 101356"/>
                <a:gd name="connsiteY2" fmla="*/ 305288 h 307044"/>
                <a:gd name="connsiteX3" fmla="*/ 85188 w 101356"/>
                <a:gd name="connsiteY3" fmla="*/ 232263 h 307044"/>
                <a:gd name="connsiteX4" fmla="*/ 5813 w 101356"/>
                <a:gd name="connsiteY4" fmla="*/ 244963 h 307044"/>
                <a:gd name="connsiteX5" fmla="*/ 40738 w 101356"/>
                <a:gd name="connsiteY5" fmla="*/ 156063 h 307044"/>
                <a:gd name="connsiteX6" fmla="*/ 2638 w 101356"/>
                <a:gd name="connsiteY6" fmla="*/ 197338 h 307044"/>
                <a:gd name="connsiteX7" fmla="*/ 97888 w 101356"/>
                <a:gd name="connsiteY7" fmla="*/ 488 h 30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356" h="307044">
                  <a:moveTo>
                    <a:pt x="97888" y="488"/>
                  </a:moveTo>
                  <a:cubicBezTo>
                    <a:pt x="110588" y="-7979"/>
                    <a:pt x="78309" y="95738"/>
                    <a:pt x="78838" y="146538"/>
                  </a:cubicBezTo>
                  <a:cubicBezTo>
                    <a:pt x="79367" y="197338"/>
                    <a:pt x="100005" y="291001"/>
                    <a:pt x="101063" y="305288"/>
                  </a:cubicBezTo>
                  <a:cubicBezTo>
                    <a:pt x="102121" y="319575"/>
                    <a:pt x="101063" y="242317"/>
                    <a:pt x="85188" y="232263"/>
                  </a:cubicBezTo>
                  <a:cubicBezTo>
                    <a:pt x="69313" y="222209"/>
                    <a:pt x="13221" y="257663"/>
                    <a:pt x="5813" y="244963"/>
                  </a:cubicBezTo>
                  <a:cubicBezTo>
                    <a:pt x="-1595" y="232263"/>
                    <a:pt x="41267" y="164001"/>
                    <a:pt x="40738" y="156063"/>
                  </a:cubicBezTo>
                  <a:cubicBezTo>
                    <a:pt x="40209" y="148126"/>
                    <a:pt x="-12179" y="220621"/>
                    <a:pt x="2638" y="197338"/>
                  </a:cubicBezTo>
                  <a:cubicBezTo>
                    <a:pt x="17455" y="174055"/>
                    <a:pt x="85188" y="8955"/>
                    <a:pt x="97888" y="48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 1308">
              <a:extLst>
                <a:ext uri="{FF2B5EF4-FFF2-40B4-BE49-F238E27FC236}">
                  <a16:creationId xmlns:a16="http://schemas.microsoft.com/office/drawing/2014/main" id="{0B817421-D54B-4562-83B1-AEF148971B2C}"/>
                </a:ext>
              </a:extLst>
            </p:cNvPr>
            <p:cNvSpPr/>
            <p:nvPr/>
          </p:nvSpPr>
          <p:spPr>
            <a:xfrm>
              <a:off x="3051691" y="1250952"/>
              <a:ext cx="339867" cy="252801"/>
            </a:xfrm>
            <a:custGeom>
              <a:avLst/>
              <a:gdLst>
                <a:gd name="connsiteX0" fmla="*/ 2659 w 339867"/>
                <a:gd name="connsiteY0" fmla="*/ 3173 h 252801"/>
                <a:gd name="connsiteX1" fmla="*/ 253484 w 339867"/>
                <a:gd name="connsiteY1" fmla="*/ 82548 h 252801"/>
                <a:gd name="connsiteX2" fmla="*/ 339209 w 339867"/>
                <a:gd name="connsiteY2" fmla="*/ 231773 h 252801"/>
                <a:gd name="connsiteX3" fmla="*/ 294759 w 339867"/>
                <a:gd name="connsiteY3" fmla="*/ 184148 h 252801"/>
                <a:gd name="connsiteX4" fmla="*/ 326509 w 339867"/>
                <a:gd name="connsiteY4" fmla="*/ 250823 h 252801"/>
                <a:gd name="connsiteX5" fmla="*/ 151884 w 339867"/>
                <a:gd name="connsiteY5" fmla="*/ 92073 h 252801"/>
                <a:gd name="connsiteX6" fmla="*/ 215384 w 339867"/>
                <a:gd name="connsiteY6" fmla="*/ 111123 h 252801"/>
                <a:gd name="connsiteX7" fmla="*/ 126484 w 339867"/>
                <a:gd name="connsiteY7" fmla="*/ 25398 h 252801"/>
                <a:gd name="connsiteX8" fmla="*/ 2659 w 339867"/>
                <a:gd name="connsiteY8" fmla="*/ 3173 h 25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9867" h="252801">
                  <a:moveTo>
                    <a:pt x="2659" y="3173"/>
                  </a:moveTo>
                  <a:cubicBezTo>
                    <a:pt x="23826" y="12698"/>
                    <a:pt x="197392" y="44448"/>
                    <a:pt x="253484" y="82548"/>
                  </a:cubicBezTo>
                  <a:cubicBezTo>
                    <a:pt x="309576" y="120648"/>
                    <a:pt x="332330" y="214840"/>
                    <a:pt x="339209" y="231773"/>
                  </a:cubicBezTo>
                  <a:cubicBezTo>
                    <a:pt x="346088" y="248706"/>
                    <a:pt x="296876" y="180973"/>
                    <a:pt x="294759" y="184148"/>
                  </a:cubicBezTo>
                  <a:cubicBezTo>
                    <a:pt x="292642" y="187323"/>
                    <a:pt x="350321" y="266169"/>
                    <a:pt x="326509" y="250823"/>
                  </a:cubicBezTo>
                  <a:cubicBezTo>
                    <a:pt x="302697" y="235477"/>
                    <a:pt x="170405" y="115356"/>
                    <a:pt x="151884" y="92073"/>
                  </a:cubicBezTo>
                  <a:cubicBezTo>
                    <a:pt x="133363" y="68790"/>
                    <a:pt x="219617" y="122236"/>
                    <a:pt x="215384" y="111123"/>
                  </a:cubicBezTo>
                  <a:cubicBezTo>
                    <a:pt x="211151" y="100011"/>
                    <a:pt x="160351" y="43919"/>
                    <a:pt x="126484" y="25398"/>
                  </a:cubicBezTo>
                  <a:cubicBezTo>
                    <a:pt x="92617" y="6877"/>
                    <a:pt x="-18508" y="-6352"/>
                    <a:pt x="2659" y="317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 1309">
              <a:extLst>
                <a:ext uri="{FF2B5EF4-FFF2-40B4-BE49-F238E27FC236}">
                  <a16:creationId xmlns:a16="http://schemas.microsoft.com/office/drawing/2014/main" id="{2E753F44-2E42-BC52-E60D-08C45EC10F22}"/>
                </a:ext>
              </a:extLst>
            </p:cNvPr>
            <p:cNvSpPr/>
            <p:nvPr/>
          </p:nvSpPr>
          <p:spPr>
            <a:xfrm>
              <a:off x="2816384" y="834929"/>
              <a:ext cx="64190" cy="247753"/>
            </a:xfrm>
            <a:custGeom>
              <a:avLst/>
              <a:gdLst>
                <a:gd name="connsiteX0" fmla="*/ 50641 w 64190"/>
                <a:gd name="connsiteY0" fmla="*/ 96 h 247753"/>
                <a:gd name="connsiteX1" fmla="*/ 41116 w 64190"/>
                <a:gd name="connsiteY1" fmla="*/ 114396 h 247753"/>
                <a:gd name="connsiteX2" fmla="*/ 63341 w 64190"/>
                <a:gd name="connsiteY2" fmla="*/ 247746 h 247753"/>
                <a:gd name="connsiteX3" fmla="*/ 6191 w 64190"/>
                <a:gd name="connsiteY3" fmla="*/ 120746 h 247753"/>
                <a:gd name="connsiteX4" fmla="*/ 6191 w 64190"/>
                <a:gd name="connsiteY4" fmla="*/ 133446 h 247753"/>
                <a:gd name="connsiteX5" fmla="*/ 50641 w 64190"/>
                <a:gd name="connsiteY5" fmla="*/ 96 h 247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90" h="247753">
                  <a:moveTo>
                    <a:pt x="50641" y="96"/>
                  </a:moveTo>
                  <a:cubicBezTo>
                    <a:pt x="56462" y="-3079"/>
                    <a:pt x="38999" y="73121"/>
                    <a:pt x="41116" y="114396"/>
                  </a:cubicBezTo>
                  <a:cubicBezTo>
                    <a:pt x="43233" y="155671"/>
                    <a:pt x="69162" y="246688"/>
                    <a:pt x="63341" y="247746"/>
                  </a:cubicBezTo>
                  <a:cubicBezTo>
                    <a:pt x="57520" y="248804"/>
                    <a:pt x="15716" y="139796"/>
                    <a:pt x="6191" y="120746"/>
                  </a:cubicBezTo>
                  <a:cubicBezTo>
                    <a:pt x="-3334" y="101696"/>
                    <a:pt x="-688" y="154612"/>
                    <a:pt x="6191" y="133446"/>
                  </a:cubicBezTo>
                  <a:cubicBezTo>
                    <a:pt x="13070" y="112280"/>
                    <a:pt x="44820" y="3271"/>
                    <a:pt x="50641" y="9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 1310">
              <a:extLst>
                <a:ext uri="{FF2B5EF4-FFF2-40B4-BE49-F238E27FC236}">
                  <a16:creationId xmlns:a16="http://schemas.microsoft.com/office/drawing/2014/main" id="{C1740E9F-38D3-33E2-FB1C-CB1BFA88989D}"/>
                </a:ext>
              </a:extLst>
            </p:cNvPr>
            <p:cNvSpPr/>
            <p:nvPr/>
          </p:nvSpPr>
          <p:spPr>
            <a:xfrm>
              <a:off x="3907444" y="1352860"/>
              <a:ext cx="115381" cy="433759"/>
            </a:xfrm>
            <a:custGeom>
              <a:avLst/>
              <a:gdLst>
                <a:gd name="connsiteX0" fmla="*/ 105756 w 115381"/>
                <a:gd name="connsiteY0" fmla="*/ 2865 h 433759"/>
                <a:gd name="connsiteX1" fmla="*/ 77181 w 115381"/>
                <a:gd name="connsiteY1" fmla="*/ 129865 h 433759"/>
                <a:gd name="connsiteX2" fmla="*/ 58131 w 115381"/>
                <a:gd name="connsiteY2" fmla="*/ 310840 h 433759"/>
                <a:gd name="connsiteX3" fmla="*/ 58131 w 115381"/>
                <a:gd name="connsiteY3" fmla="*/ 275915 h 433759"/>
                <a:gd name="connsiteX4" fmla="*/ 115281 w 115381"/>
                <a:gd name="connsiteY4" fmla="*/ 431490 h 433759"/>
                <a:gd name="connsiteX5" fmla="*/ 42256 w 115381"/>
                <a:gd name="connsiteY5" fmla="*/ 348940 h 433759"/>
                <a:gd name="connsiteX6" fmla="*/ 16856 w 115381"/>
                <a:gd name="connsiteY6" fmla="*/ 91765 h 433759"/>
                <a:gd name="connsiteX7" fmla="*/ 981 w 115381"/>
                <a:gd name="connsiteY7" fmla="*/ 164790 h 433759"/>
                <a:gd name="connsiteX8" fmla="*/ 45431 w 115381"/>
                <a:gd name="connsiteY8" fmla="*/ 50490 h 433759"/>
                <a:gd name="connsiteX9" fmla="*/ 105756 w 115381"/>
                <a:gd name="connsiteY9" fmla="*/ 2865 h 43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381" h="433759">
                  <a:moveTo>
                    <a:pt x="105756" y="2865"/>
                  </a:moveTo>
                  <a:cubicBezTo>
                    <a:pt x="111048" y="16094"/>
                    <a:pt x="85118" y="78536"/>
                    <a:pt x="77181" y="129865"/>
                  </a:cubicBezTo>
                  <a:cubicBezTo>
                    <a:pt x="69243" y="181194"/>
                    <a:pt x="61306" y="286498"/>
                    <a:pt x="58131" y="310840"/>
                  </a:cubicBezTo>
                  <a:cubicBezTo>
                    <a:pt x="54956" y="335182"/>
                    <a:pt x="48606" y="255807"/>
                    <a:pt x="58131" y="275915"/>
                  </a:cubicBezTo>
                  <a:cubicBezTo>
                    <a:pt x="67656" y="296023"/>
                    <a:pt x="117927" y="419319"/>
                    <a:pt x="115281" y="431490"/>
                  </a:cubicBezTo>
                  <a:cubicBezTo>
                    <a:pt x="112635" y="443661"/>
                    <a:pt x="58660" y="405561"/>
                    <a:pt x="42256" y="348940"/>
                  </a:cubicBezTo>
                  <a:cubicBezTo>
                    <a:pt x="25852" y="292319"/>
                    <a:pt x="23735" y="122457"/>
                    <a:pt x="16856" y="91765"/>
                  </a:cubicBezTo>
                  <a:cubicBezTo>
                    <a:pt x="9977" y="61073"/>
                    <a:pt x="-3781" y="171669"/>
                    <a:pt x="981" y="164790"/>
                  </a:cubicBezTo>
                  <a:cubicBezTo>
                    <a:pt x="5743" y="157911"/>
                    <a:pt x="35906" y="75890"/>
                    <a:pt x="45431" y="50490"/>
                  </a:cubicBezTo>
                  <a:cubicBezTo>
                    <a:pt x="54956" y="25090"/>
                    <a:pt x="100464" y="-10364"/>
                    <a:pt x="105756" y="286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 1311">
              <a:extLst>
                <a:ext uri="{FF2B5EF4-FFF2-40B4-BE49-F238E27FC236}">
                  <a16:creationId xmlns:a16="http://schemas.microsoft.com/office/drawing/2014/main" id="{7373C7A3-8C64-37B3-4C28-C45D8095FD7D}"/>
                </a:ext>
              </a:extLst>
            </p:cNvPr>
            <p:cNvSpPr/>
            <p:nvPr/>
          </p:nvSpPr>
          <p:spPr>
            <a:xfrm>
              <a:off x="3911341" y="1845370"/>
              <a:ext cx="350787" cy="231101"/>
            </a:xfrm>
            <a:custGeom>
              <a:avLst/>
              <a:gdLst>
                <a:gd name="connsiteX0" fmla="*/ 259 w 350787"/>
                <a:gd name="connsiteY0" fmla="*/ 231080 h 231101"/>
                <a:gd name="connsiteX1" fmla="*/ 219334 w 350787"/>
                <a:gd name="connsiteY1" fmla="*/ 31055 h 231101"/>
                <a:gd name="connsiteX2" fmla="*/ 155834 w 350787"/>
                <a:gd name="connsiteY2" fmla="*/ 72330 h 231101"/>
                <a:gd name="connsiteX3" fmla="*/ 219334 w 350787"/>
                <a:gd name="connsiteY3" fmla="*/ 12005 h 231101"/>
                <a:gd name="connsiteX4" fmla="*/ 349509 w 350787"/>
                <a:gd name="connsiteY4" fmla="*/ 2480 h 231101"/>
                <a:gd name="connsiteX5" fmla="*/ 270134 w 350787"/>
                <a:gd name="connsiteY5" fmla="*/ 43755 h 231101"/>
                <a:gd name="connsiteX6" fmla="*/ 259 w 350787"/>
                <a:gd name="connsiteY6" fmla="*/ 231080 h 23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787" h="231101">
                  <a:moveTo>
                    <a:pt x="259" y="231080"/>
                  </a:moveTo>
                  <a:cubicBezTo>
                    <a:pt x="-8208" y="228963"/>
                    <a:pt x="193405" y="57513"/>
                    <a:pt x="219334" y="31055"/>
                  </a:cubicBezTo>
                  <a:cubicBezTo>
                    <a:pt x="245263" y="4597"/>
                    <a:pt x="155834" y="75505"/>
                    <a:pt x="155834" y="72330"/>
                  </a:cubicBezTo>
                  <a:cubicBezTo>
                    <a:pt x="155834" y="69155"/>
                    <a:pt x="187055" y="23647"/>
                    <a:pt x="219334" y="12005"/>
                  </a:cubicBezTo>
                  <a:cubicBezTo>
                    <a:pt x="251613" y="363"/>
                    <a:pt x="341042" y="-2812"/>
                    <a:pt x="349509" y="2480"/>
                  </a:cubicBezTo>
                  <a:cubicBezTo>
                    <a:pt x="357976" y="7772"/>
                    <a:pt x="323580" y="7772"/>
                    <a:pt x="270134" y="43755"/>
                  </a:cubicBezTo>
                  <a:cubicBezTo>
                    <a:pt x="216688" y="79738"/>
                    <a:pt x="8726" y="233197"/>
                    <a:pt x="259" y="23108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 1312">
              <a:extLst>
                <a:ext uri="{FF2B5EF4-FFF2-40B4-BE49-F238E27FC236}">
                  <a16:creationId xmlns:a16="http://schemas.microsoft.com/office/drawing/2014/main" id="{FC86B80A-9C09-C463-992A-B25C4B416161}"/>
                </a:ext>
              </a:extLst>
            </p:cNvPr>
            <p:cNvSpPr/>
            <p:nvPr/>
          </p:nvSpPr>
          <p:spPr>
            <a:xfrm>
              <a:off x="4198487" y="1423237"/>
              <a:ext cx="735646" cy="106917"/>
            </a:xfrm>
            <a:custGeom>
              <a:avLst/>
              <a:gdLst>
                <a:gd name="connsiteX0" fmla="*/ 2038 w 735646"/>
                <a:gd name="connsiteY0" fmla="*/ 27738 h 106917"/>
                <a:gd name="connsiteX1" fmla="*/ 433838 w 735646"/>
                <a:gd name="connsiteY1" fmla="*/ 15038 h 106917"/>
                <a:gd name="connsiteX2" fmla="*/ 389388 w 735646"/>
                <a:gd name="connsiteY2" fmla="*/ 2338 h 106917"/>
                <a:gd name="connsiteX3" fmla="*/ 583063 w 735646"/>
                <a:gd name="connsiteY3" fmla="*/ 65838 h 106917"/>
                <a:gd name="connsiteX4" fmla="*/ 735463 w 735646"/>
                <a:gd name="connsiteY4" fmla="*/ 43613 h 106917"/>
                <a:gd name="connsiteX5" fmla="*/ 608463 w 735646"/>
                <a:gd name="connsiteY5" fmla="*/ 78538 h 106917"/>
                <a:gd name="connsiteX6" fmla="*/ 367163 w 735646"/>
                <a:gd name="connsiteY6" fmla="*/ 103938 h 106917"/>
                <a:gd name="connsiteX7" fmla="*/ 433838 w 735646"/>
                <a:gd name="connsiteY7" fmla="*/ 103938 h 106917"/>
                <a:gd name="connsiteX8" fmla="*/ 278263 w 735646"/>
                <a:gd name="connsiteY8" fmla="*/ 81713 h 106917"/>
                <a:gd name="connsiteX9" fmla="*/ 2038 w 735646"/>
                <a:gd name="connsiteY9" fmla="*/ 27738 h 10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5646" h="106917">
                  <a:moveTo>
                    <a:pt x="2038" y="27738"/>
                  </a:moveTo>
                  <a:cubicBezTo>
                    <a:pt x="27967" y="16625"/>
                    <a:pt x="369280" y="19271"/>
                    <a:pt x="433838" y="15038"/>
                  </a:cubicBezTo>
                  <a:cubicBezTo>
                    <a:pt x="498396" y="10805"/>
                    <a:pt x="364517" y="-6129"/>
                    <a:pt x="389388" y="2338"/>
                  </a:cubicBezTo>
                  <a:cubicBezTo>
                    <a:pt x="414259" y="10805"/>
                    <a:pt x="525384" y="58959"/>
                    <a:pt x="583063" y="65838"/>
                  </a:cubicBezTo>
                  <a:cubicBezTo>
                    <a:pt x="640742" y="72717"/>
                    <a:pt x="731230" y="41496"/>
                    <a:pt x="735463" y="43613"/>
                  </a:cubicBezTo>
                  <a:cubicBezTo>
                    <a:pt x="739696" y="45730"/>
                    <a:pt x="669846" y="68484"/>
                    <a:pt x="608463" y="78538"/>
                  </a:cubicBezTo>
                  <a:cubicBezTo>
                    <a:pt x="547080" y="88592"/>
                    <a:pt x="396267" y="99705"/>
                    <a:pt x="367163" y="103938"/>
                  </a:cubicBezTo>
                  <a:cubicBezTo>
                    <a:pt x="338059" y="108171"/>
                    <a:pt x="448655" y="107642"/>
                    <a:pt x="433838" y="103938"/>
                  </a:cubicBezTo>
                  <a:cubicBezTo>
                    <a:pt x="419021" y="100234"/>
                    <a:pt x="351817" y="98117"/>
                    <a:pt x="278263" y="81713"/>
                  </a:cubicBezTo>
                  <a:cubicBezTo>
                    <a:pt x="204709" y="65309"/>
                    <a:pt x="-23891" y="38851"/>
                    <a:pt x="2038" y="2773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 1313">
              <a:extLst>
                <a:ext uri="{FF2B5EF4-FFF2-40B4-BE49-F238E27FC236}">
                  <a16:creationId xmlns:a16="http://schemas.microsoft.com/office/drawing/2014/main" id="{B43D0923-ADAE-5E4C-96DE-401C4A140A18}"/>
                </a:ext>
              </a:extLst>
            </p:cNvPr>
            <p:cNvSpPr/>
            <p:nvPr/>
          </p:nvSpPr>
          <p:spPr>
            <a:xfrm>
              <a:off x="3758678" y="1109856"/>
              <a:ext cx="143582" cy="380941"/>
            </a:xfrm>
            <a:custGeom>
              <a:avLst/>
              <a:gdLst>
                <a:gd name="connsiteX0" fmla="*/ 121172 w 143582"/>
                <a:gd name="connsiteY0" fmla="*/ 4569 h 380941"/>
                <a:gd name="connsiteX1" fmla="*/ 143397 w 143582"/>
                <a:gd name="connsiteY1" fmla="*/ 191894 h 380941"/>
                <a:gd name="connsiteX2" fmla="*/ 130697 w 143582"/>
                <a:gd name="connsiteY2" fmla="*/ 379219 h 380941"/>
                <a:gd name="connsiteX3" fmla="*/ 111647 w 143582"/>
                <a:gd name="connsiteY3" fmla="*/ 77594 h 380941"/>
                <a:gd name="connsiteX4" fmla="*/ 76722 w 143582"/>
                <a:gd name="connsiteY4" fmla="*/ 163319 h 380941"/>
                <a:gd name="connsiteX5" fmla="*/ 89422 w 143582"/>
                <a:gd name="connsiteY5" fmla="*/ 80769 h 380941"/>
                <a:gd name="connsiteX6" fmla="*/ 522 w 143582"/>
                <a:gd name="connsiteY6" fmla="*/ 264919 h 380941"/>
                <a:gd name="connsiteX7" fmla="*/ 54497 w 143582"/>
                <a:gd name="connsiteY7" fmla="*/ 74419 h 380941"/>
                <a:gd name="connsiteX8" fmla="*/ 121172 w 143582"/>
                <a:gd name="connsiteY8" fmla="*/ 4569 h 38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582" h="380941">
                  <a:moveTo>
                    <a:pt x="121172" y="4569"/>
                  </a:moveTo>
                  <a:cubicBezTo>
                    <a:pt x="135989" y="24148"/>
                    <a:pt x="141810" y="129452"/>
                    <a:pt x="143397" y="191894"/>
                  </a:cubicBezTo>
                  <a:cubicBezTo>
                    <a:pt x="144984" y="254336"/>
                    <a:pt x="135989" y="398269"/>
                    <a:pt x="130697" y="379219"/>
                  </a:cubicBezTo>
                  <a:cubicBezTo>
                    <a:pt x="125405" y="360169"/>
                    <a:pt x="120643" y="113577"/>
                    <a:pt x="111647" y="77594"/>
                  </a:cubicBezTo>
                  <a:cubicBezTo>
                    <a:pt x="102651" y="41611"/>
                    <a:pt x="80426" y="162790"/>
                    <a:pt x="76722" y="163319"/>
                  </a:cubicBezTo>
                  <a:cubicBezTo>
                    <a:pt x="73018" y="163848"/>
                    <a:pt x="102122" y="63836"/>
                    <a:pt x="89422" y="80769"/>
                  </a:cubicBezTo>
                  <a:cubicBezTo>
                    <a:pt x="76722" y="97702"/>
                    <a:pt x="6343" y="265977"/>
                    <a:pt x="522" y="264919"/>
                  </a:cubicBezTo>
                  <a:cubicBezTo>
                    <a:pt x="-5299" y="263861"/>
                    <a:pt x="39151" y="116752"/>
                    <a:pt x="54497" y="74419"/>
                  </a:cubicBezTo>
                  <a:cubicBezTo>
                    <a:pt x="69843" y="32086"/>
                    <a:pt x="106355" y="-15010"/>
                    <a:pt x="121172" y="456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 1314">
              <a:extLst>
                <a:ext uri="{FF2B5EF4-FFF2-40B4-BE49-F238E27FC236}">
                  <a16:creationId xmlns:a16="http://schemas.microsoft.com/office/drawing/2014/main" id="{4A846EED-FFAC-EE2E-ACF4-F2525428A09A}"/>
                </a:ext>
              </a:extLst>
            </p:cNvPr>
            <p:cNvSpPr/>
            <p:nvPr/>
          </p:nvSpPr>
          <p:spPr>
            <a:xfrm>
              <a:off x="3632196" y="1185580"/>
              <a:ext cx="181166" cy="382906"/>
            </a:xfrm>
            <a:custGeom>
              <a:avLst/>
              <a:gdLst>
                <a:gd name="connsiteX0" fmla="*/ 180979 w 181166"/>
                <a:gd name="connsiteY0" fmla="*/ 1870 h 382906"/>
                <a:gd name="connsiteX1" fmla="*/ 47629 w 181166"/>
                <a:gd name="connsiteY1" fmla="*/ 230470 h 382906"/>
                <a:gd name="connsiteX2" fmla="*/ 4 w 181166"/>
                <a:gd name="connsiteY2" fmla="*/ 382870 h 382906"/>
                <a:gd name="connsiteX3" fmla="*/ 44454 w 181166"/>
                <a:gd name="connsiteY3" fmla="*/ 243170 h 382906"/>
                <a:gd name="connsiteX4" fmla="*/ 6354 w 181166"/>
                <a:gd name="connsiteY4" fmla="*/ 74895 h 382906"/>
                <a:gd name="connsiteX5" fmla="*/ 28579 w 181166"/>
                <a:gd name="connsiteY5" fmla="*/ 144745 h 382906"/>
                <a:gd name="connsiteX6" fmla="*/ 73029 w 181166"/>
                <a:gd name="connsiteY6" fmla="*/ 52670 h 382906"/>
                <a:gd name="connsiteX7" fmla="*/ 15879 w 181166"/>
                <a:gd name="connsiteY7" fmla="*/ 119345 h 382906"/>
                <a:gd name="connsiteX8" fmla="*/ 180979 w 181166"/>
                <a:gd name="connsiteY8" fmla="*/ 1870 h 38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166" h="382906">
                  <a:moveTo>
                    <a:pt x="180979" y="1870"/>
                  </a:moveTo>
                  <a:cubicBezTo>
                    <a:pt x="186271" y="20391"/>
                    <a:pt x="77791" y="166970"/>
                    <a:pt x="47629" y="230470"/>
                  </a:cubicBezTo>
                  <a:cubicBezTo>
                    <a:pt x="17467" y="293970"/>
                    <a:pt x="533" y="380753"/>
                    <a:pt x="4" y="382870"/>
                  </a:cubicBezTo>
                  <a:cubicBezTo>
                    <a:pt x="-525" y="384987"/>
                    <a:pt x="43396" y="294499"/>
                    <a:pt x="44454" y="243170"/>
                  </a:cubicBezTo>
                  <a:cubicBezTo>
                    <a:pt x="45512" y="191841"/>
                    <a:pt x="9000" y="91299"/>
                    <a:pt x="6354" y="74895"/>
                  </a:cubicBezTo>
                  <a:cubicBezTo>
                    <a:pt x="3708" y="58491"/>
                    <a:pt x="17467" y="148449"/>
                    <a:pt x="28579" y="144745"/>
                  </a:cubicBezTo>
                  <a:cubicBezTo>
                    <a:pt x="39691" y="141041"/>
                    <a:pt x="75146" y="56903"/>
                    <a:pt x="73029" y="52670"/>
                  </a:cubicBezTo>
                  <a:cubicBezTo>
                    <a:pt x="70912" y="48437"/>
                    <a:pt x="533" y="130457"/>
                    <a:pt x="15879" y="119345"/>
                  </a:cubicBezTo>
                  <a:cubicBezTo>
                    <a:pt x="31225" y="108233"/>
                    <a:pt x="175687" y="-16651"/>
                    <a:pt x="180979" y="187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 1315">
              <a:extLst>
                <a:ext uri="{FF2B5EF4-FFF2-40B4-BE49-F238E27FC236}">
                  <a16:creationId xmlns:a16="http://schemas.microsoft.com/office/drawing/2014/main" id="{145C5482-9764-D371-88C2-378B14ED3003}"/>
                </a:ext>
              </a:extLst>
            </p:cNvPr>
            <p:cNvSpPr/>
            <p:nvPr/>
          </p:nvSpPr>
          <p:spPr>
            <a:xfrm>
              <a:off x="3406012" y="1507484"/>
              <a:ext cx="228200" cy="395989"/>
            </a:xfrm>
            <a:custGeom>
              <a:avLst/>
              <a:gdLst>
                <a:gd name="connsiteX0" fmla="*/ 223013 w 228200"/>
                <a:gd name="connsiteY0" fmla="*/ 641 h 395989"/>
                <a:gd name="connsiteX1" fmla="*/ 188088 w 228200"/>
                <a:gd name="connsiteY1" fmla="*/ 124466 h 395989"/>
                <a:gd name="connsiteX2" fmla="*/ 86488 w 228200"/>
                <a:gd name="connsiteY2" fmla="*/ 270516 h 395989"/>
                <a:gd name="connsiteX3" fmla="*/ 194438 w 228200"/>
                <a:gd name="connsiteY3" fmla="*/ 178441 h 395989"/>
                <a:gd name="connsiteX4" fmla="*/ 3938 w 228200"/>
                <a:gd name="connsiteY4" fmla="*/ 394341 h 395989"/>
                <a:gd name="connsiteX5" fmla="*/ 67438 w 228200"/>
                <a:gd name="connsiteY5" fmla="*/ 273691 h 395989"/>
                <a:gd name="connsiteX6" fmla="*/ 89663 w 228200"/>
                <a:gd name="connsiteY6" fmla="*/ 194316 h 395989"/>
                <a:gd name="connsiteX7" fmla="*/ 42038 w 228200"/>
                <a:gd name="connsiteY7" fmla="*/ 318141 h 395989"/>
                <a:gd name="connsiteX8" fmla="*/ 207138 w 228200"/>
                <a:gd name="connsiteY8" fmla="*/ 178441 h 395989"/>
                <a:gd name="connsiteX9" fmla="*/ 223013 w 228200"/>
                <a:gd name="connsiteY9" fmla="*/ 641 h 39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200" h="395989">
                  <a:moveTo>
                    <a:pt x="223013" y="641"/>
                  </a:moveTo>
                  <a:cubicBezTo>
                    <a:pt x="219838" y="-8355"/>
                    <a:pt x="210842" y="79487"/>
                    <a:pt x="188088" y="124466"/>
                  </a:cubicBezTo>
                  <a:cubicBezTo>
                    <a:pt x="165334" y="169445"/>
                    <a:pt x="85430" y="261520"/>
                    <a:pt x="86488" y="270516"/>
                  </a:cubicBezTo>
                  <a:cubicBezTo>
                    <a:pt x="87546" y="279512"/>
                    <a:pt x="208196" y="157803"/>
                    <a:pt x="194438" y="178441"/>
                  </a:cubicBezTo>
                  <a:cubicBezTo>
                    <a:pt x="180680" y="199079"/>
                    <a:pt x="25105" y="378466"/>
                    <a:pt x="3938" y="394341"/>
                  </a:cubicBezTo>
                  <a:cubicBezTo>
                    <a:pt x="-17229" y="410216"/>
                    <a:pt x="53151" y="307028"/>
                    <a:pt x="67438" y="273691"/>
                  </a:cubicBezTo>
                  <a:cubicBezTo>
                    <a:pt x="81725" y="240354"/>
                    <a:pt x="93896" y="186908"/>
                    <a:pt x="89663" y="194316"/>
                  </a:cubicBezTo>
                  <a:cubicBezTo>
                    <a:pt x="85430" y="201724"/>
                    <a:pt x="22459" y="320787"/>
                    <a:pt x="42038" y="318141"/>
                  </a:cubicBezTo>
                  <a:cubicBezTo>
                    <a:pt x="61617" y="315495"/>
                    <a:pt x="175388" y="225537"/>
                    <a:pt x="207138" y="178441"/>
                  </a:cubicBezTo>
                  <a:cubicBezTo>
                    <a:pt x="238888" y="131345"/>
                    <a:pt x="226188" y="9637"/>
                    <a:pt x="223013" y="64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 1316">
              <a:extLst>
                <a:ext uri="{FF2B5EF4-FFF2-40B4-BE49-F238E27FC236}">
                  <a16:creationId xmlns:a16="http://schemas.microsoft.com/office/drawing/2014/main" id="{8E7EE956-F84C-2222-E35E-364B67022E63}"/>
                </a:ext>
              </a:extLst>
            </p:cNvPr>
            <p:cNvSpPr/>
            <p:nvPr/>
          </p:nvSpPr>
          <p:spPr>
            <a:xfrm>
              <a:off x="3538098" y="1862401"/>
              <a:ext cx="221934" cy="144896"/>
            </a:xfrm>
            <a:custGeom>
              <a:avLst/>
              <a:gdLst>
                <a:gd name="connsiteX0" fmla="*/ 5202 w 221934"/>
                <a:gd name="connsiteY0" fmla="*/ 14024 h 144896"/>
                <a:gd name="connsiteX1" fmla="*/ 211577 w 221934"/>
                <a:gd name="connsiteY1" fmla="*/ 1324 h 144896"/>
                <a:gd name="connsiteX2" fmla="*/ 192527 w 221934"/>
                <a:gd name="connsiteY2" fmla="*/ 29899 h 144896"/>
                <a:gd name="connsiteX3" fmla="*/ 205227 w 221934"/>
                <a:gd name="connsiteY3" fmla="*/ 55299 h 144896"/>
                <a:gd name="connsiteX4" fmla="*/ 65527 w 221934"/>
                <a:gd name="connsiteY4" fmla="*/ 144199 h 144896"/>
                <a:gd name="connsiteX5" fmla="*/ 59177 w 221934"/>
                <a:gd name="connsiteY5" fmla="*/ 93399 h 144896"/>
                <a:gd name="connsiteX6" fmla="*/ 5202 w 221934"/>
                <a:gd name="connsiteY6" fmla="*/ 14024 h 14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934" h="144896">
                  <a:moveTo>
                    <a:pt x="5202" y="14024"/>
                  </a:moveTo>
                  <a:cubicBezTo>
                    <a:pt x="30602" y="-1322"/>
                    <a:pt x="180356" y="-1322"/>
                    <a:pt x="211577" y="1324"/>
                  </a:cubicBezTo>
                  <a:cubicBezTo>
                    <a:pt x="242798" y="3970"/>
                    <a:pt x="193585" y="20903"/>
                    <a:pt x="192527" y="29899"/>
                  </a:cubicBezTo>
                  <a:cubicBezTo>
                    <a:pt x="191469" y="38895"/>
                    <a:pt x="226393" y="36249"/>
                    <a:pt x="205227" y="55299"/>
                  </a:cubicBezTo>
                  <a:cubicBezTo>
                    <a:pt x="184061" y="74349"/>
                    <a:pt x="89869" y="137849"/>
                    <a:pt x="65527" y="144199"/>
                  </a:cubicBezTo>
                  <a:cubicBezTo>
                    <a:pt x="41185" y="150549"/>
                    <a:pt x="62881" y="111920"/>
                    <a:pt x="59177" y="93399"/>
                  </a:cubicBezTo>
                  <a:cubicBezTo>
                    <a:pt x="55473" y="74878"/>
                    <a:pt x="-20198" y="29370"/>
                    <a:pt x="5202" y="1402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 1317">
              <a:extLst>
                <a:ext uri="{FF2B5EF4-FFF2-40B4-BE49-F238E27FC236}">
                  <a16:creationId xmlns:a16="http://schemas.microsoft.com/office/drawing/2014/main" id="{1BFA03EC-6A93-A47A-A2D0-F2EFBB82EB64}"/>
                </a:ext>
              </a:extLst>
            </p:cNvPr>
            <p:cNvSpPr/>
            <p:nvPr/>
          </p:nvSpPr>
          <p:spPr>
            <a:xfrm>
              <a:off x="3724138" y="2088372"/>
              <a:ext cx="146199" cy="103251"/>
            </a:xfrm>
            <a:custGeom>
              <a:avLst/>
              <a:gdLst>
                <a:gd name="connsiteX0" fmla="*/ 146187 w 146199"/>
                <a:gd name="connsiteY0" fmla="*/ 778 h 103251"/>
                <a:gd name="connsiteX1" fmla="*/ 104912 w 146199"/>
                <a:gd name="connsiteY1" fmla="*/ 83328 h 103251"/>
                <a:gd name="connsiteX2" fmla="*/ 85862 w 146199"/>
                <a:gd name="connsiteY2" fmla="*/ 102378 h 103251"/>
                <a:gd name="connsiteX3" fmla="*/ 137 w 146199"/>
                <a:gd name="connsiteY3" fmla="*/ 64278 h 103251"/>
                <a:gd name="connsiteX4" fmla="*/ 108087 w 146199"/>
                <a:gd name="connsiteY4" fmla="*/ 42053 h 103251"/>
                <a:gd name="connsiteX5" fmla="*/ 146187 w 146199"/>
                <a:gd name="connsiteY5" fmla="*/ 778 h 10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199" h="103251">
                  <a:moveTo>
                    <a:pt x="146187" y="778"/>
                  </a:moveTo>
                  <a:cubicBezTo>
                    <a:pt x="145658" y="7657"/>
                    <a:pt x="114966" y="66395"/>
                    <a:pt x="104912" y="83328"/>
                  </a:cubicBezTo>
                  <a:cubicBezTo>
                    <a:pt x="94858" y="100261"/>
                    <a:pt x="103324" y="105553"/>
                    <a:pt x="85862" y="102378"/>
                  </a:cubicBezTo>
                  <a:cubicBezTo>
                    <a:pt x="68399" y="99203"/>
                    <a:pt x="-3567" y="74332"/>
                    <a:pt x="137" y="64278"/>
                  </a:cubicBezTo>
                  <a:cubicBezTo>
                    <a:pt x="3841" y="54224"/>
                    <a:pt x="85333" y="49461"/>
                    <a:pt x="108087" y="42053"/>
                  </a:cubicBezTo>
                  <a:cubicBezTo>
                    <a:pt x="130841" y="34645"/>
                    <a:pt x="146716" y="-6101"/>
                    <a:pt x="146187" y="77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 1318">
              <a:extLst>
                <a:ext uri="{FF2B5EF4-FFF2-40B4-BE49-F238E27FC236}">
                  <a16:creationId xmlns:a16="http://schemas.microsoft.com/office/drawing/2014/main" id="{F01F34D9-4E42-BA86-B301-67BA30400E21}"/>
                </a:ext>
              </a:extLst>
            </p:cNvPr>
            <p:cNvSpPr/>
            <p:nvPr/>
          </p:nvSpPr>
          <p:spPr>
            <a:xfrm>
              <a:off x="4072269" y="1325493"/>
              <a:ext cx="766456" cy="142709"/>
            </a:xfrm>
            <a:custGeom>
              <a:avLst/>
              <a:gdLst>
                <a:gd name="connsiteX0" fmla="*/ 1 w 766456"/>
                <a:gd name="connsiteY0" fmla="*/ 51423 h 142709"/>
                <a:gd name="connsiteX1" fmla="*/ 409354 w 766456"/>
                <a:gd name="connsiteY1" fmla="*/ 14209 h 142709"/>
                <a:gd name="connsiteX2" fmla="*/ 377457 w 766456"/>
                <a:gd name="connsiteY2" fmla="*/ 3577 h 142709"/>
                <a:gd name="connsiteX3" fmla="*/ 558210 w 766456"/>
                <a:gd name="connsiteY3" fmla="*/ 72688 h 142709"/>
                <a:gd name="connsiteX4" fmla="*/ 526312 w 766456"/>
                <a:gd name="connsiteY4" fmla="*/ 51423 h 142709"/>
                <a:gd name="connsiteX5" fmla="*/ 765545 w 766456"/>
                <a:gd name="connsiteY5" fmla="*/ 141800 h 142709"/>
                <a:gd name="connsiteX6" fmla="*/ 425303 w 766456"/>
                <a:gd name="connsiteY6" fmla="*/ 99270 h 142709"/>
                <a:gd name="connsiteX7" fmla="*/ 180754 w 766456"/>
                <a:gd name="connsiteY7" fmla="*/ 120535 h 142709"/>
                <a:gd name="connsiteX8" fmla="*/ 414671 w 766456"/>
                <a:gd name="connsiteY8" fmla="*/ 67372 h 142709"/>
                <a:gd name="connsiteX9" fmla="*/ 1 w 766456"/>
                <a:gd name="connsiteY9" fmla="*/ 51423 h 14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6456" h="142709">
                  <a:moveTo>
                    <a:pt x="1" y="51423"/>
                  </a:moveTo>
                  <a:cubicBezTo>
                    <a:pt x="-885" y="42563"/>
                    <a:pt x="346445" y="22183"/>
                    <a:pt x="409354" y="14209"/>
                  </a:cubicBezTo>
                  <a:cubicBezTo>
                    <a:pt x="472263" y="6235"/>
                    <a:pt x="352648" y="-6169"/>
                    <a:pt x="377457" y="3577"/>
                  </a:cubicBezTo>
                  <a:cubicBezTo>
                    <a:pt x="402266" y="13323"/>
                    <a:pt x="558210" y="72688"/>
                    <a:pt x="558210" y="72688"/>
                  </a:cubicBezTo>
                  <a:cubicBezTo>
                    <a:pt x="583019" y="80662"/>
                    <a:pt x="491756" y="39904"/>
                    <a:pt x="526312" y="51423"/>
                  </a:cubicBezTo>
                  <a:cubicBezTo>
                    <a:pt x="560868" y="62942"/>
                    <a:pt x="782380" y="133826"/>
                    <a:pt x="765545" y="141800"/>
                  </a:cubicBezTo>
                  <a:cubicBezTo>
                    <a:pt x="748710" y="149774"/>
                    <a:pt x="522768" y="102814"/>
                    <a:pt x="425303" y="99270"/>
                  </a:cubicBezTo>
                  <a:cubicBezTo>
                    <a:pt x="327838" y="95726"/>
                    <a:pt x="182526" y="125851"/>
                    <a:pt x="180754" y="120535"/>
                  </a:cubicBezTo>
                  <a:cubicBezTo>
                    <a:pt x="178982" y="115219"/>
                    <a:pt x="449227" y="79777"/>
                    <a:pt x="414671" y="67372"/>
                  </a:cubicBezTo>
                  <a:cubicBezTo>
                    <a:pt x="380115" y="54967"/>
                    <a:pt x="887" y="60283"/>
                    <a:pt x="1" y="5142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 1319">
              <a:extLst>
                <a:ext uri="{FF2B5EF4-FFF2-40B4-BE49-F238E27FC236}">
                  <a16:creationId xmlns:a16="http://schemas.microsoft.com/office/drawing/2014/main" id="{90E309D1-C692-CBF4-7D0E-5B57AB57430B}"/>
                </a:ext>
              </a:extLst>
            </p:cNvPr>
            <p:cNvSpPr/>
            <p:nvPr/>
          </p:nvSpPr>
          <p:spPr>
            <a:xfrm>
              <a:off x="2989958" y="962141"/>
              <a:ext cx="414622" cy="593543"/>
            </a:xfrm>
            <a:custGeom>
              <a:avLst/>
              <a:gdLst>
                <a:gd name="connsiteX0" fmla="*/ 50954 w 414622"/>
                <a:gd name="connsiteY0" fmla="*/ 106 h 593543"/>
                <a:gd name="connsiteX1" fmla="*/ 237023 w 414622"/>
                <a:gd name="connsiteY1" fmla="*/ 335031 h 593543"/>
                <a:gd name="connsiteX2" fmla="*/ 189177 w 414622"/>
                <a:gd name="connsiteY2" fmla="*/ 313766 h 593543"/>
                <a:gd name="connsiteX3" fmla="*/ 412461 w 414622"/>
                <a:gd name="connsiteY3" fmla="*/ 590212 h 593543"/>
                <a:gd name="connsiteX4" fmla="*/ 284870 w 414622"/>
                <a:gd name="connsiteY4" fmla="*/ 451989 h 593543"/>
                <a:gd name="connsiteX5" fmla="*/ 3107 w 414622"/>
                <a:gd name="connsiteY5" fmla="*/ 234022 h 593543"/>
                <a:gd name="connsiteX6" fmla="*/ 130698 w 414622"/>
                <a:gd name="connsiteY6" fmla="*/ 297817 h 593543"/>
                <a:gd name="connsiteX7" fmla="*/ 50954 w 414622"/>
                <a:gd name="connsiteY7" fmla="*/ 106 h 59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622" h="593543">
                  <a:moveTo>
                    <a:pt x="50954" y="106"/>
                  </a:moveTo>
                  <a:cubicBezTo>
                    <a:pt x="68675" y="6308"/>
                    <a:pt x="213986" y="282754"/>
                    <a:pt x="237023" y="335031"/>
                  </a:cubicBezTo>
                  <a:cubicBezTo>
                    <a:pt x="260060" y="387308"/>
                    <a:pt x="159937" y="271236"/>
                    <a:pt x="189177" y="313766"/>
                  </a:cubicBezTo>
                  <a:cubicBezTo>
                    <a:pt x="218417" y="356296"/>
                    <a:pt x="396512" y="567175"/>
                    <a:pt x="412461" y="590212"/>
                  </a:cubicBezTo>
                  <a:cubicBezTo>
                    <a:pt x="428410" y="613249"/>
                    <a:pt x="353096" y="511354"/>
                    <a:pt x="284870" y="451989"/>
                  </a:cubicBezTo>
                  <a:cubicBezTo>
                    <a:pt x="216644" y="392624"/>
                    <a:pt x="28802" y="259717"/>
                    <a:pt x="3107" y="234022"/>
                  </a:cubicBezTo>
                  <a:cubicBezTo>
                    <a:pt x="-22588" y="208327"/>
                    <a:pt x="119179" y="335031"/>
                    <a:pt x="130698" y="297817"/>
                  </a:cubicBezTo>
                  <a:cubicBezTo>
                    <a:pt x="142217" y="260603"/>
                    <a:pt x="33233" y="-6096"/>
                    <a:pt x="50954" y="10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 1320">
              <a:extLst>
                <a:ext uri="{FF2B5EF4-FFF2-40B4-BE49-F238E27FC236}">
                  <a16:creationId xmlns:a16="http://schemas.microsoft.com/office/drawing/2014/main" id="{B0998E47-AD1F-6101-38C5-7C3439DE9711}"/>
                </a:ext>
              </a:extLst>
            </p:cNvPr>
            <p:cNvSpPr/>
            <p:nvPr/>
          </p:nvSpPr>
          <p:spPr>
            <a:xfrm>
              <a:off x="3570686" y="1169302"/>
              <a:ext cx="101157" cy="716547"/>
            </a:xfrm>
            <a:custGeom>
              <a:avLst/>
              <a:gdLst>
                <a:gd name="connsiteX0" fmla="*/ 1854 w 101157"/>
                <a:gd name="connsiteY0" fmla="*/ 279 h 716547"/>
                <a:gd name="connsiteX1" fmla="*/ 81598 w 101157"/>
                <a:gd name="connsiteY1" fmla="*/ 223563 h 716547"/>
                <a:gd name="connsiteX2" fmla="*/ 86914 w 101157"/>
                <a:gd name="connsiteY2" fmla="*/ 399000 h 716547"/>
                <a:gd name="connsiteX3" fmla="*/ 97547 w 101157"/>
                <a:gd name="connsiteY3" fmla="*/ 266093 h 716547"/>
                <a:gd name="connsiteX4" fmla="*/ 17802 w 101157"/>
                <a:gd name="connsiteY4" fmla="*/ 707345 h 716547"/>
                <a:gd name="connsiteX5" fmla="*/ 7170 w 101157"/>
                <a:gd name="connsiteY5" fmla="*/ 542540 h 716547"/>
                <a:gd name="connsiteX6" fmla="*/ 23119 w 101157"/>
                <a:gd name="connsiteY6" fmla="*/ 271410 h 716547"/>
                <a:gd name="connsiteX7" fmla="*/ 1854 w 101157"/>
                <a:gd name="connsiteY7" fmla="*/ 279 h 71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157" h="716547">
                  <a:moveTo>
                    <a:pt x="1854" y="279"/>
                  </a:moveTo>
                  <a:cubicBezTo>
                    <a:pt x="11601" y="-7696"/>
                    <a:pt x="67421" y="157110"/>
                    <a:pt x="81598" y="223563"/>
                  </a:cubicBezTo>
                  <a:cubicBezTo>
                    <a:pt x="95775" y="290016"/>
                    <a:pt x="84256" y="391912"/>
                    <a:pt x="86914" y="399000"/>
                  </a:cubicBezTo>
                  <a:cubicBezTo>
                    <a:pt x="89572" y="406088"/>
                    <a:pt x="109066" y="214702"/>
                    <a:pt x="97547" y="266093"/>
                  </a:cubicBezTo>
                  <a:cubicBezTo>
                    <a:pt x="86028" y="317484"/>
                    <a:pt x="32865" y="661271"/>
                    <a:pt x="17802" y="707345"/>
                  </a:cubicBezTo>
                  <a:cubicBezTo>
                    <a:pt x="2739" y="753420"/>
                    <a:pt x="6284" y="615196"/>
                    <a:pt x="7170" y="542540"/>
                  </a:cubicBezTo>
                  <a:cubicBezTo>
                    <a:pt x="8056" y="469884"/>
                    <a:pt x="22233" y="363559"/>
                    <a:pt x="23119" y="271410"/>
                  </a:cubicBezTo>
                  <a:cubicBezTo>
                    <a:pt x="24005" y="179261"/>
                    <a:pt x="-7893" y="8254"/>
                    <a:pt x="1854" y="27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 1321">
              <a:extLst>
                <a:ext uri="{FF2B5EF4-FFF2-40B4-BE49-F238E27FC236}">
                  <a16:creationId xmlns:a16="http://schemas.microsoft.com/office/drawing/2014/main" id="{BEFE0038-928D-B58D-2647-5476C3BBD8EF}"/>
                </a:ext>
              </a:extLst>
            </p:cNvPr>
            <p:cNvSpPr/>
            <p:nvPr/>
          </p:nvSpPr>
          <p:spPr>
            <a:xfrm>
              <a:off x="3540819" y="1945758"/>
              <a:ext cx="298286" cy="234697"/>
            </a:xfrm>
            <a:custGeom>
              <a:avLst/>
              <a:gdLst>
                <a:gd name="connsiteX0" fmla="*/ 297534 w 298286"/>
                <a:gd name="connsiteY0" fmla="*/ 0 h 234697"/>
                <a:gd name="connsiteX1" fmla="*/ 116781 w 298286"/>
                <a:gd name="connsiteY1" fmla="*/ 74428 h 234697"/>
                <a:gd name="connsiteX2" fmla="*/ 5139 w 298286"/>
                <a:gd name="connsiteY2" fmla="*/ 233916 h 234697"/>
                <a:gd name="connsiteX3" fmla="*/ 21088 w 298286"/>
                <a:gd name="connsiteY3" fmla="*/ 132907 h 234697"/>
                <a:gd name="connsiteX4" fmla="*/ 42353 w 298286"/>
                <a:gd name="connsiteY4" fmla="*/ 74428 h 234697"/>
                <a:gd name="connsiteX5" fmla="*/ 297534 w 298286"/>
                <a:gd name="connsiteY5" fmla="*/ 0 h 23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286" h="234697">
                  <a:moveTo>
                    <a:pt x="297534" y="0"/>
                  </a:moveTo>
                  <a:cubicBezTo>
                    <a:pt x="309939" y="0"/>
                    <a:pt x="165514" y="35442"/>
                    <a:pt x="116781" y="74428"/>
                  </a:cubicBezTo>
                  <a:cubicBezTo>
                    <a:pt x="68048" y="113414"/>
                    <a:pt x="21088" y="224170"/>
                    <a:pt x="5139" y="233916"/>
                  </a:cubicBezTo>
                  <a:cubicBezTo>
                    <a:pt x="-10810" y="243662"/>
                    <a:pt x="14886" y="159488"/>
                    <a:pt x="21088" y="132907"/>
                  </a:cubicBezTo>
                  <a:cubicBezTo>
                    <a:pt x="27290" y="106326"/>
                    <a:pt x="-2835" y="102781"/>
                    <a:pt x="42353" y="74428"/>
                  </a:cubicBezTo>
                  <a:cubicBezTo>
                    <a:pt x="87541" y="46075"/>
                    <a:pt x="285129" y="0"/>
                    <a:pt x="297534" y="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 1322">
              <a:extLst>
                <a:ext uri="{FF2B5EF4-FFF2-40B4-BE49-F238E27FC236}">
                  <a16:creationId xmlns:a16="http://schemas.microsoft.com/office/drawing/2014/main" id="{A2F2AA09-E722-0318-2D13-7C22E391A731}"/>
                </a:ext>
              </a:extLst>
            </p:cNvPr>
            <p:cNvSpPr/>
            <p:nvPr/>
          </p:nvSpPr>
          <p:spPr>
            <a:xfrm>
              <a:off x="3759385" y="1190753"/>
              <a:ext cx="144823" cy="654008"/>
            </a:xfrm>
            <a:custGeom>
              <a:avLst/>
              <a:gdLst>
                <a:gd name="connsiteX0" fmla="*/ 142764 w 144823"/>
                <a:gd name="connsiteY0" fmla="*/ 94 h 654008"/>
                <a:gd name="connsiteX1" fmla="*/ 89601 w 144823"/>
                <a:gd name="connsiteY1" fmla="*/ 356284 h 654008"/>
                <a:gd name="connsiteX2" fmla="*/ 73652 w 144823"/>
                <a:gd name="connsiteY2" fmla="*/ 164898 h 654008"/>
                <a:gd name="connsiteX3" fmla="*/ 20489 w 144823"/>
                <a:gd name="connsiteY3" fmla="*/ 653996 h 654008"/>
                <a:gd name="connsiteX4" fmla="*/ 9857 w 144823"/>
                <a:gd name="connsiteY4" fmla="*/ 180847 h 654008"/>
                <a:gd name="connsiteX5" fmla="*/ 9857 w 144823"/>
                <a:gd name="connsiteY5" fmla="*/ 319070 h 654008"/>
                <a:gd name="connsiteX6" fmla="*/ 142764 w 144823"/>
                <a:gd name="connsiteY6" fmla="*/ 94 h 65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823" h="654008">
                  <a:moveTo>
                    <a:pt x="142764" y="94"/>
                  </a:moveTo>
                  <a:cubicBezTo>
                    <a:pt x="156055" y="6296"/>
                    <a:pt x="101120" y="328817"/>
                    <a:pt x="89601" y="356284"/>
                  </a:cubicBezTo>
                  <a:cubicBezTo>
                    <a:pt x="78082" y="383751"/>
                    <a:pt x="85171" y="115279"/>
                    <a:pt x="73652" y="164898"/>
                  </a:cubicBezTo>
                  <a:cubicBezTo>
                    <a:pt x="62133" y="214517"/>
                    <a:pt x="31121" y="651338"/>
                    <a:pt x="20489" y="653996"/>
                  </a:cubicBezTo>
                  <a:cubicBezTo>
                    <a:pt x="9857" y="656654"/>
                    <a:pt x="11629" y="236668"/>
                    <a:pt x="9857" y="180847"/>
                  </a:cubicBezTo>
                  <a:cubicBezTo>
                    <a:pt x="8085" y="125026"/>
                    <a:pt x="-11408" y="344765"/>
                    <a:pt x="9857" y="319070"/>
                  </a:cubicBezTo>
                  <a:cubicBezTo>
                    <a:pt x="31122" y="293375"/>
                    <a:pt x="129473" y="-6108"/>
                    <a:pt x="142764" y="9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76B67A40-FDDC-CDD8-9B14-D62882ED7B74}"/>
                </a:ext>
              </a:extLst>
            </p:cNvPr>
            <p:cNvSpPr/>
            <p:nvPr/>
          </p:nvSpPr>
          <p:spPr>
            <a:xfrm>
              <a:off x="2394901" y="520528"/>
              <a:ext cx="580107" cy="357544"/>
            </a:xfrm>
            <a:custGeom>
              <a:avLst/>
              <a:gdLst>
                <a:gd name="connsiteX0" fmla="*/ 8574 w 580107"/>
                <a:gd name="connsiteY0" fmla="*/ 355772 h 357544"/>
                <a:gd name="connsiteX1" fmla="*/ 383224 w 580107"/>
                <a:gd name="connsiteY1" fmla="*/ 38272 h 357544"/>
                <a:gd name="connsiteX2" fmla="*/ 329249 w 580107"/>
                <a:gd name="connsiteY2" fmla="*/ 92247 h 357544"/>
                <a:gd name="connsiteX3" fmla="*/ 580074 w 580107"/>
                <a:gd name="connsiteY3" fmla="*/ 172 h 357544"/>
                <a:gd name="connsiteX4" fmla="*/ 310199 w 580107"/>
                <a:gd name="connsiteY4" fmla="*/ 70022 h 357544"/>
                <a:gd name="connsiteX5" fmla="*/ 186374 w 580107"/>
                <a:gd name="connsiteY5" fmla="*/ 98597 h 357544"/>
                <a:gd name="connsiteX6" fmla="*/ 268924 w 580107"/>
                <a:gd name="connsiteY6" fmla="*/ 79547 h 357544"/>
                <a:gd name="connsiteX7" fmla="*/ 21274 w 580107"/>
                <a:gd name="connsiteY7" fmla="*/ 219247 h 357544"/>
                <a:gd name="connsiteX8" fmla="*/ 116524 w 580107"/>
                <a:gd name="connsiteY8" fmla="*/ 168447 h 357544"/>
                <a:gd name="connsiteX9" fmla="*/ 8574 w 580107"/>
                <a:gd name="connsiteY9" fmla="*/ 355772 h 35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0107" h="357544">
                  <a:moveTo>
                    <a:pt x="8574" y="355772"/>
                  </a:moveTo>
                  <a:cubicBezTo>
                    <a:pt x="53024" y="334076"/>
                    <a:pt x="329778" y="82193"/>
                    <a:pt x="383224" y="38272"/>
                  </a:cubicBezTo>
                  <a:cubicBezTo>
                    <a:pt x="436670" y="-5649"/>
                    <a:pt x="296441" y="98597"/>
                    <a:pt x="329249" y="92247"/>
                  </a:cubicBezTo>
                  <a:cubicBezTo>
                    <a:pt x="362057" y="85897"/>
                    <a:pt x="583249" y="3876"/>
                    <a:pt x="580074" y="172"/>
                  </a:cubicBezTo>
                  <a:cubicBezTo>
                    <a:pt x="576899" y="-3532"/>
                    <a:pt x="375816" y="53618"/>
                    <a:pt x="310199" y="70022"/>
                  </a:cubicBezTo>
                  <a:cubicBezTo>
                    <a:pt x="244582" y="86426"/>
                    <a:pt x="186374" y="98597"/>
                    <a:pt x="186374" y="98597"/>
                  </a:cubicBezTo>
                  <a:cubicBezTo>
                    <a:pt x="179495" y="100184"/>
                    <a:pt x="296441" y="59439"/>
                    <a:pt x="268924" y="79547"/>
                  </a:cubicBezTo>
                  <a:cubicBezTo>
                    <a:pt x="241407" y="99655"/>
                    <a:pt x="46674" y="204430"/>
                    <a:pt x="21274" y="219247"/>
                  </a:cubicBezTo>
                  <a:cubicBezTo>
                    <a:pt x="-4126" y="234064"/>
                    <a:pt x="126578" y="143576"/>
                    <a:pt x="116524" y="168447"/>
                  </a:cubicBezTo>
                  <a:cubicBezTo>
                    <a:pt x="106470" y="193318"/>
                    <a:pt x="-35876" y="377468"/>
                    <a:pt x="8574" y="35577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E39657FD-9726-2CF2-10D4-D1DC17984D8D}"/>
                </a:ext>
              </a:extLst>
            </p:cNvPr>
            <p:cNvSpPr/>
            <p:nvPr/>
          </p:nvSpPr>
          <p:spPr>
            <a:xfrm>
              <a:off x="3758753" y="936618"/>
              <a:ext cx="375692" cy="298699"/>
            </a:xfrm>
            <a:custGeom>
              <a:avLst/>
              <a:gdLst>
                <a:gd name="connsiteX0" fmla="*/ 447 w 375692"/>
                <a:gd name="connsiteY0" fmla="*/ 3182 h 298699"/>
                <a:gd name="connsiteX1" fmla="*/ 292547 w 375692"/>
                <a:gd name="connsiteY1" fmla="*/ 149232 h 298699"/>
                <a:gd name="connsiteX2" fmla="*/ 270322 w 375692"/>
                <a:gd name="connsiteY2" fmla="*/ 73032 h 298699"/>
                <a:gd name="connsiteX3" fmla="*/ 362397 w 375692"/>
                <a:gd name="connsiteY3" fmla="*/ 298457 h 298699"/>
                <a:gd name="connsiteX4" fmla="*/ 349697 w 375692"/>
                <a:gd name="connsiteY4" fmla="*/ 114307 h 298699"/>
                <a:gd name="connsiteX5" fmla="*/ 127447 w 375692"/>
                <a:gd name="connsiteY5" fmla="*/ 7 h 298699"/>
                <a:gd name="connsiteX6" fmla="*/ 222697 w 375692"/>
                <a:gd name="connsiteY6" fmla="*/ 107957 h 298699"/>
                <a:gd name="connsiteX7" fmla="*/ 447 w 375692"/>
                <a:gd name="connsiteY7" fmla="*/ 3182 h 29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5692" h="298699">
                  <a:moveTo>
                    <a:pt x="447" y="3182"/>
                  </a:moveTo>
                  <a:cubicBezTo>
                    <a:pt x="12089" y="10061"/>
                    <a:pt x="247568" y="137590"/>
                    <a:pt x="292547" y="149232"/>
                  </a:cubicBezTo>
                  <a:cubicBezTo>
                    <a:pt x="337526" y="160874"/>
                    <a:pt x="258680" y="48161"/>
                    <a:pt x="270322" y="73032"/>
                  </a:cubicBezTo>
                  <a:cubicBezTo>
                    <a:pt x="281964" y="97903"/>
                    <a:pt x="349168" y="291578"/>
                    <a:pt x="362397" y="298457"/>
                  </a:cubicBezTo>
                  <a:cubicBezTo>
                    <a:pt x="375626" y="305336"/>
                    <a:pt x="388855" y="164049"/>
                    <a:pt x="349697" y="114307"/>
                  </a:cubicBezTo>
                  <a:cubicBezTo>
                    <a:pt x="310539" y="64565"/>
                    <a:pt x="148614" y="1065"/>
                    <a:pt x="127447" y="7"/>
                  </a:cubicBezTo>
                  <a:cubicBezTo>
                    <a:pt x="106280" y="-1051"/>
                    <a:pt x="237514" y="105311"/>
                    <a:pt x="222697" y="107957"/>
                  </a:cubicBezTo>
                  <a:cubicBezTo>
                    <a:pt x="207880" y="110603"/>
                    <a:pt x="-11195" y="-3697"/>
                    <a:pt x="447" y="318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6BF899E9-03BF-3F6B-EFCB-275278E21C9B}"/>
                </a:ext>
              </a:extLst>
            </p:cNvPr>
            <p:cNvSpPr/>
            <p:nvPr/>
          </p:nvSpPr>
          <p:spPr>
            <a:xfrm>
              <a:off x="3057492" y="504818"/>
              <a:ext cx="1028775" cy="511354"/>
            </a:xfrm>
            <a:custGeom>
              <a:avLst/>
              <a:gdLst>
                <a:gd name="connsiteX0" fmla="*/ 33 w 1028775"/>
                <a:gd name="connsiteY0" fmla="*/ 7 h 511354"/>
                <a:gd name="connsiteX1" fmla="*/ 352458 w 1028775"/>
                <a:gd name="connsiteY1" fmla="*/ 133357 h 511354"/>
                <a:gd name="connsiteX2" fmla="*/ 288958 w 1028775"/>
                <a:gd name="connsiteY2" fmla="*/ 114307 h 511354"/>
                <a:gd name="connsiteX3" fmla="*/ 622333 w 1028775"/>
                <a:gd name="connsiteY3" fmla="*/ 307982 h 511354"/>
                <a:gd name="connsiteX4" fmla="*/ 511208 w 1028775"/>
                <a:gd name="connsiteY4" fmla="*/ 301632 h 511354"/>
                <a:gd name="connsiteX5" fmla="*/ 866808 w 1028775"/>
                <a:gd name="connsiteY5" fmla="*/ 438157 h 511354"/>
                <a:gd name="connsiteX6" fmla="*/ 1028733 w 1028775"/>
                <a:gd name="connsiteY6" fmla="*/ 511182 h 511354"/>
                <a:gd name="connsiteX7" fmla="*/ 854108 w 1028775"/>
                <a:gd name="connsiteY7" fmla="*/ 419107 h 511354"/>
                <a:gd name="connsiteX8" fmla="*/ 320708 w 1028775"/>
                <a:gd name="connsiteY8" fmla="*/ 79382 h 511354"/>
                <a:gd name="connsiteX9" fmla="*/ 374683 w 1028775"/>
                <a:gd name="connsiteY9" fmla="*/ 127007 h 511354"/>
                <a:gd name="connsiteX10" fmla="*/ 33 w 1028775"/>
                <a:gd name="connsiteY10" fmla="*/ 7 h 51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8775" h="511354">
                  <a:moveTo>
                    <a:pt x="33" y="7"/>
                  </a:moveTo>
                  <a:cubicBezTo>
                    <a:pt x="-3671" y="1065"/>
                    <a:pt x="304304" y="114307"/>
                    <a:pt x="352458" y="133357"/>
                  </a:cubicBezTo>
                  <a:cubicBezTo>
                    <a:pt x="400612" y="152407"/>
                    <a:pt x="243979" y="85203"/>
                    <a:pt x="288958" y="114307"/>
                  </a:cubicBezTo>
                  <a:cubicBezTo>
                    <a:pt x="333937" y="143411"/>
                    <a:pt x="585291" y="276761"/>
                    <a:pt x="622333" y="307982"/>
                  </a:cubicBezTo>
                  <a:cubicBezTo>
                    <a:pt x="659375" y="339203"/>
                    <a:pt x="470462" y="279936"/>
                    <a:pt x="511208" y="301632"/>
                  </a:cubicBezTo>
                  <a:cubicBezTo>
                    <a:pt x="551954" y="323328"/>
                    <a:pt x="780554" y="403232"/>
                    <a:pt x="866808" y="438157"/>
                  </a:cubicBezTo>
                  <a:cubicBezTo>
                    <a:pt x="953062" y="473082"/>
                    <a:pt x="1030850" y="514357"/>
                    <a:pt x="1028733" y="511182"/>
                  </a:cubicBezTo>
                  <a:cubicBezTo>
                    <a:pt x="1026616" y="508007"/>
                    <a:pt x="972112" y="491074"/>
                    <a:pt x="854108" y="419107"/>
                  </a:cubicBezTo>
                  <a:cubicBezTo>
                    <a:pt x="736104" y="347140"/>
                    <a:pt x="400612" y="128065"/>
                    <a:pt x="320708" y="79382"/>
                  </a:cubicBezTo>
                  <a:cubicBezTo>
                    <a:pt x="240804" y="30699"/>
                    <a:pt x="424954" y="137590"/>
                    <a:pt x="374683" y="127007"/>
                  </a:cubicBezTo>
                  <a:cubicBezTo>
                    <a:pt x="324412" y="116424"/>
                    <a:pt x="3737" y="-1051"/>
                    <a:pt x="33" y="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C5A3DAB6-EB78-76B0-CDFB-78249864F295}"/>
                </a:ext>
              </a:extLst>
            </p:cNvPr>
            <p:cNvSpPr/>
            <p:nvPr/>
          </p:nvSpPr>
          <p:spPr>
            <a:xfrm>
              <a:off x="2688429" y="697074"/>
              <a:ext cx="214524" cy="530055"/>
            </a:xfrm>
            <a:custGeom>
              <a:avLst/>
              <a:gdLst>
                <a:gd name="connsiteX0" fmla="*/ 213521 w 214524"/>
                <a:gd name="connsiteY0" fmla="*/ 1426 h 530055"/>
                <a:gd name="connsiteX1" fmla="*/ 96046 w 214524"/>
                <a:gd name="connsiteY1" fmla="*/ 106201 h 530055"/>
                <a:gd name="connsiteX2" fmla="*/ 102396 w 214524"/>
                <a:gd name="connsiteY2" fmla="*/ 303051 h 530055"/>
                <a:gd name="connsiteX3" fmla="*/ 61121 w 214524"/>
                <a:gd name="connsiteY3" fmla="*/ 223676 h 530055"/>
                <a:gd name="connsiteX4" fmla="*/ 127796 w 214524"/>
                <a:gd name="connsiteY4" fmla="*/ 528476 h 530055"/>
                <a:gd name="connsiteX5" fmla="*/ 80171 w 214524"/>
                <a:gd name="connsiteY5" fmla="*/ 328451 h 530055"/>
                <a:gd name="connsiteX6" fmla="*/ 10321 w 214524"/>
                <a:gd name="connsiteY6" fmla="*/ 10951 h 530055"/>
                <a:gd name="connsiteX7" fmla="*/ 19846 w 214524"/>
                <a:gd name="connsiteY7" fmla="*/ 68101 h 530055"/>
                <a:gd name="connsiteX8" fmla="*/ 213521 w 214524"/>
                <a:gd name="connsiteY8" fmla="*/ 1426 h 53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524" h="530055">
                  <a:moveTo>
                    <a:pt x="213521" y="1426"/>
                  </a:moveTo>
                  <a:cubicBezTo>
                    <a:pt x="226221" y="7776"/>
                    <a:pt x="114567" y="55930"/>
                    <a:pt x="96046" y="106201"/>
                  </a:cubicBezTo>
                  <a:cubicBezTo>
                    <a:pt x="77525" y="156472"/>
                    <a:pt x="108217" y="283472"/>
                    <a:pt x="102396" y="303051"/>
                  </a:cubicBezTo>
                  <a:cubicBezTo>
                    <a:pt x="96575" y="322630"/>
                    <a:pt x="56888" y="186105"/>
                    <a:pt x="61121" y="223676"/>
                  </a:cubicBezTo>
                  <a:cubicBezTo>
                    <a:pt x="65354" y="261247"/>
                    <a:pt x="124621" y="511014"/>
                    <a:pt x="127796" y="528476"/>
                  </a:cubicBezTo>
                  <a:cubicBezTo>
                    <a:pt x="130971" y="545939"/>
                    <a:pt x="99750" y="414705"/>
                    <a:pt x="80171" y="328451"/>
                  </a:cubicBezTo>
                  <a:cubicBezTo>
                    <a:pt x="60592" y="242197"/>
                    <a:pt x="20375" y="54343"/>
                    <a:pt x="10321" y="10951"/>
                  </a:cubicBezTo>
                  <a:cubicBezTo>
                    <a:pt x="267" y="-32441"/>
                    <a:pt x="-10316" y="67043"/>
                    <a:pt x="19846" y="68101"/>
                  </a:cubicBezTo>
                  <a:cubicBezTo>
                    <a:pt x="50008" y="69159"/>
                    <a:pt x="200821" y="-4924"/>
                    <a:pt x="213521" y="142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737C413A-E0E9-D349-CB8B-6A773065744E}"/>
                </a:ext>
              </a:extLst>
            </p:cNvPr>
            <p:cNvSpPr/>
            <p:nvPr/>
          </p:nvSpPr>
          <p:spPr>
            <a:xfrm>
              <a:off x="3413053" y="1094867"/>
              <a:ext cx="128835" cy="279996"/>
            </a:xfrm>
            <a:custGeom>
              <a:avLst/>
              <a:gdLst>
                <a:gd name="connsiteX0" fmla="*/ 72 w 128835"/>
                <a:gd name="connsiteY0" fmla="*/ 508 h 279996"/>
                <a:gd name="connsiteX1" fmla="*/ 79447 w 128835"/>
                <a:gd name="connsiteY1" fmla="*/ 89408 h 279996"/>
                <a:gd name="connsiteX2" fmla="*/ 66747 w 128835"/>
                <a:gd name="connsiteY2" fmla="*/ 244983 h 279996"/>
                <a:gd name="connsiteX3" fmla="*/ 127072 w 128835"/>
                <a:gd name="connsiteY3" fmla="*/ 105283 h 279996"/>
                <a:gd name="connsiteX4" fmla="*/ 111197 w 128835"/>
                <a:gd name="connsiteY4" fmla="*/ 279908 h 279996"/>
                <a:gd name="connsiteX5" fmla="*/ 95322 w 128835"/>
                <a:gd name="connsiteY5" fmla="*/ 127508 h 279996"/>
                <a:gd name="connsiteX6" fmla="*/ 72 w 128835"/>
                <a:gd name="connsiteY6" fmla="*/ 508 h 27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5" h="279996">
                  <a:moveTo>
                    <a:pt x="72" y="508"/>
                  </a:moveTo>
                  <a:cubicBezTo>
                    <a:pt x="-2574" y="-5842"/>
                    <a:pt x="68335" y="48662"/>
                    <a:pt x="79447" y="89408"/>
                  </a:cubicBezTo>
                  <a:cubicBezTo>
                    <a:pt x="90560" y="130154"/>
                    <a:pt x="58810" y="242337"/>
                    <a:pt x="66747" y="244983"/>
                  </a:cubicBezTo>
                  <a:cubicBezTo>
                    <a:pt x="74684" y="247629"/>
                    <a:pt x="119664" y="99462"/>
                    <a:pt x="127072" y="105283"/>
                  </a:cubicBezTo>
                  <a:cubicBezTo>
                    <a:pt x="134480" y="111104"/>
                    <a:pt x="116489" y="276204"/>
                    <a:pt x="111197" y="279908"/>
                  </a:cubicBezTo>
                  <a:cubicBezTo>
                    <a:pt x="105905" y="283612"/>
                    <a:pt x="112255" y="169841"/>
                    <a:pt x="95322" y="127508"/>
                  </a:cubicBezTo>
                  <a:cubicBezTo>
                    <a:pt x="78389" y="85175"/>
                    <a:pt x="2718" y="6858"/>
                    <a:pt x="72" y="50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C7489701-8046-801F-F2DB-5BF40D938B29}"/>
                </a:ext>
              </a:extLst>
            </p:cNvPr>
            <p:cNvSpPr/>
            <p:nvPr/>
          </p:nvSpPr>
          <p:spPr>
            <a:xfrm>
              <a:off x="3149524" y="647230"/>
              <a:ext cx="397699" cy="376123"/>
            </a:xfrm>
            <a:custGeom>
              <a:avLst/>
              <a:gdLst>
                <a:gd name="connsiteX0" fmla="*/ 76 w 397699"/>
                <a:gd name="connsiteY0" fmla="*/ 470 h 376123"/>
                <a:gd name="connsiteX1" fmla="*/ 219151 w 397699"/>
                <a:gd name="connsiteY1" fmla="*/ 57620 h 376123"/>
                <a:gd name="connsiteX2" fmla="*/ 308051 w 397699"/>
                <a:gd name="connsiteY2" fmla="*/ 178270 h 376123"/>
                <a:gd name="connsiteX3" fmla="*/ 327101 w 397699"/>
                <a:gd name="connsiteY3" fmla="*/ 143345 h 376123"/>
                <a:gd name="connsiteX4" fmla="*/ 396951 w 397699"/>
                <a:gd name="connsiteY4" fmla="*/ 375120 h 376123"/>
                <a:gd name="connsiteX5" fmla="*/ 358851 w 397699"/>
                <a:gd name="connsiteY5" fmla="*/ 222720 h 376123"/>
                <a:gd name="connsiteX6" fmla="*/ 279476 w 397699"/>
                <a:gd name="connsiteY6" fmla="*/ 108420 h 376123"/>
                <a:gd name="connsiteX7" fmla="*/ 244551 w 397699"/>
                <a:gd name="connsiteY7" fmla="*/ 86195 h 376123"/>
                <a:gd name="connsiteX8" fmla="*/ 76 w 397699"/>
                <a:gd name="connsiteY8" fmla="*/ 470 h 37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699" h="376123">
                  <a:moveTo>
                    <a:pt x="76" y="470"/>
                  </a:moveTo>
                  <a:cubicBezTo>
                    <a:pt x="-4157" y="-4292"/>
                    <a:pt x="167822" y="27987"/>
                    <a:pt x="219151" y="57620"/>
                  </a:cubicBezTo>
                  <a:cubicBezTo>
                    <a:pt x="270480" y="87253"/>
                    <a:pt x="290059" y="163982"/>
                    <a:pt x="308051" y="178270"/>
                  </a:cubicBezTo>
                  <a:cubicBezTo>
                    <a:pt x="326043" y="192558"/>
                    <a:pt x="312284" y="110537"/>
                    <a:pt x="327101" y="143345"/>
                  </a:cubicBezTo>
                  <a:cubicBezTo>
                    <a:pt x="341918" y="176153"/>
                    <a:pt x="391659" y="361891"/>
                    <a:pt x="396951" y="375120"/>
                  </a:cubicBezTo>
                  <a:cubicBezTo>
                    <a:pt x="402243" y="388349"/>
                    <a:pt x="378430" y="267170"/>
                    <a:pt x="358851" y="222720"/>
                  </a:cubicBezTo>
                  <a:cubicBezTo>
                    <a:pt x="339272" y="178270"/>
                    <a:pt x="298526" y="131174"/>
                    <a:pt x="279476" y="108420"/>
                  </a:cubicBezTo>
                  <a:cubicBezTo>
                    <a:pt x="260426" y="85666"/>
                    <a:pt x="285826" y="102070"/>
                    <a:pt x="244551" y="86195"/>
                  </a:cubicBezTo>
                  <a:cubicBezTo>
                    <a:pt x="203276" y="70320"/>
                    <a:pt x="4309" y="5232"/>
                    <a:pt x="76" y="47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A727387F-70C5-E3ED-7C8C-EC850FB657D0}"/>
                </a:ext>
              </a:extLst>
            </p:cNvPr>
            <p:cNvSpPr/>
            <p:nvPr/>
          </p:nvSpPr>
          <p:spPr>
            <a:xfrm>
              <a:off x="3218412" y="987425"/>
              <a:ext cx="172770" cy="286509"/>
            </a:xfrm>
            <a:custGeom>
              <a:avLst/>
              <a:gdLst>
                <a:gd name="connsiteX0" fmla="*/ 172488 w 172770"/>
                <a:gd name="connsiteY0" fmla="*/ 0 h 286509"/>
                <a:gd name="connsiteX1" fmla="*/ 55013 w 172770"/>
                <a:gd name="connsiteY1" fmla="*/ 111125 h 286509"/>
                <a:gd name="connsiteX2" fmla="*/ 45488 w 172770"/>
                <a:gd name="connsiteY2" fmla="*/ 165100 h 286509"/>
                <a:gd name="connsiteX3" fmla="*/ 35963 w 172770"/>
                <a:gd name="connsiteY3" fmla="*/ 92075 h 286509"/>
                <a:gd name="connsiteX4" fmla="*/ 35963 w 172770"/>
                <a:gd name="connsiteY4" fmla="*/ 219075 h 286509"/>
                <a:gd name="connsiteX5" fmla="*/ 105813 w 172770"/>
                <a:gd name="connsiteY5" fmla="*/ 285750 h 286509"/>
                <a:gd name="connsiteX6" fmla="*/ 26438 w 172770"/>
                <a:gd name="connsiteY6" fmla="*/ 177800 h 286509"/>
                <a:gd name="connsiteX7" fmla="*/ 7388 w 172770"/>
                <a:gd name="connsiteY7" fmla="*/ 98425 h 286509"/>
                <a:gd name="connsiteX8" fmla="*/ 16913 w 172770"/>
                <a:gd name="connsiteY8" fmla="*/ 111125 h 286509"/>
                <a:gd name="connsiteX9" fmla="*/ 172488 w 172770"/>
                <a:gd name="connsiteY9" fmla="*/ 0 h 28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770" h="286509">
                  <a:moveTo>
                    <a:pt x="172488" y="0"/>
                  </a:moveTo>
                  <a:cubicBezTo>
                    <a:pt x="178838" y="0"/>
                    <a:pt x="76180" y="83608"/>
                    <a:pt x="55013" y="111125"/>
                  </a:cubicBezTo>
                  <a:cubicBezTo>
                    <a:pt x="33846" y="138642"/>
                    <a:pt x="48663" y="168275"/>
                    <a:pt x="45488" y="165100"/>
                  </a:cubicBezTo>
                  <a:cubicBezTo>
                    <a:pt x="42313" y="161925"/>
                    <a:pt x="37550" y="83079"/>
                    <a:pt x="35963" y="92075"/>
                  </a:cubicBezTo>
                  <a:cubicBezTo>
                    <a:pt x="34376" y="101071"/>
                    <a:pt x="24321" y="186796"/>
                    <a:pt x="35963" y="219075"/>
                  </a:cubicBezTo>
                  <a:cubicBezTo>
                    <a:pt x="47605" y="251354"/>
                    <a:pt x="107400" y="292629"/>
                    <a:pt x="105813" y="285750"/>
                  </a:cubicBezTo>
                  <a:cubicBezTo>
                    <a:pt x="104226" y="278871"/>
                    <a:pt x="42842" y="209021"/>
                    <a:pt x="26438" y="177800"/>
                  </a:cubicBezTo>
                  <a:cubicBezTo>
                    <a:pt x="10034" y="146579"/>
                    <a:pt x="8975" y="109537"/>
                    <a:pt x="7388" y="98425"/>
                  </a:cubicBezTo>
                  <a:cubicBezTo>
                    <a:pt x="5801" y="87313"/>
                    <a:pt x="-13250" y="126471"/>
                    <a:pt x="16913" y="111125"/>
                  </a:cubicBezTo>
                  <a:cubicBezTo>
                    <a:pt x="47075" y="95779"/>
                    <a:pt x="166138" y="0"/>
                    <a:pt x="172488" y="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7D03454C-2CC2-2EF9-6FF1-FDA65BD0AAB6}"/>
                </a:ext>
              </a:extLst>
            </p:cNvPr>
            <p:cNvSpPr/>
            <p:nvPr/>
          </p:nvSpPr>
          <p:spPr>
            <a:xfrm>
              <a:off x="6179788" y="244962"/>
              <a:ext cx="771126" cy="1799290"/>
            </a:xfrm>
            <a:custGeom>
              <a:avLst/>
              <a:gdLst>
                <a:gd name="connsiteX0" fmla="*/ 292450 w 771126"/>
                <a:gd name="connsiteY0" fmla="*/ 5069 h 1799290"/>
                <a:gd name="connsiteX1" fmla="*/ 20987 w 771126"/>
                <a:gd name="connsiteY1" fmla="*/ 1012338 h 1799290"/>
                <a:gd name="connsiteX2" fmla="*/ 42418 w 771126"/>
                <a:gd name="connsiteY2" fmla="*/ 1398101 h 1799290"/>
                <a:gd name="connsiteX3" fmla="*/ 13843 w 771126"/>
                <a:gd name="connsiteY3" fmla="*/ 1176644 h 1799290"/>
                <a:gd name="connsiteX4" fmla="*/ 299593 w 771126"/>
                <a:gd name="connsiteY4" fmla="*/ 1798151 h 1799290"/>
                <a:gd name="connsiteX5" fmla="*/ 235300 w 771126"/>
                <a:gd name="connsiteY5" fmla="*/ 1333807 h 1799290"/>
                <a:gd name="connsiteX6" fmla="*/ 442468 w 771126"/>
                <a:gd name="connsiteY6" fmla="*/ 1455251 h 1799290"/>
                <a:gd name="connsiteX7" fmla="*/ 513906 w 771126"/>
                <a:gd name="connsiteY7" fmla="*/ 890894 h 1799290"/>
                <a:gd name="connsiteX8" fmla="*/ 771081 w 771126"/>
                <a:gd name="connsiteY8" fmla="*/ 1426676 h 1799290"/>
                <a:gd name="connsiteX9" fmla="*/ 492475 w 771126"/>
                <a:gd name="connsiteY9" fmla="*/ 655151 h 1799290"/>
                <a:gd name="connsiteX10" fmla="*/ 292450 w 771126"/>
                <a:gd name="connsiteY10" fmla="*/ 5069 h 1799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1126" h="1799290">
                  <a:moveTo>
                    <a:pt x="292450" y="5069"/>
                  </a:moveTo>
                  <a:cubicBezTo>
                    <a:pt x="213869" y="64600"/>
                    <a:pt x="62659" y="780166"/>
                    <a:pt x="20987" y="1012338"/>
                  </a:cubicBezTo>
                  <a:cubicBezTo>
                    <a:pt x="-20685" y="1244510"/>
                    <a:pt x="43609" y="1370717"/>
                    <a:pt x="42418" y="1398101"/>
                  </a:cubicBezTo>
                  <a:cubicBezTo>
                    <a:pt x="41227" y="1425485"/>
                    <a:pt x="-29019" y="1109969"/>
                    <a:pt x="13843" y="1176644"/>
                  </a:cubicBezTo>
                  <a:cubicBezTo>
                    <a:pt x="56705" y="1243319"/>
                    <a:pt x="262684" y="1771957"/>
                    <a:pt x="299593" y="1798151"/>
                  </a:cubicBezTo>
                  <a:cubicBezTo>
                    <a:pt x="336502" y="1824345"/>
                    <a:pt x="211488" y="1390957"/>
                    <a:pt x="235300" y="1333807"/>
                  </a:cubicBezTo>
                  <a:cubicBezTo>
                    <a:pt x="259112" y="1276657"/>
                    <a:pt x="396034" y="1529070"/>
                    <a:pt x="442468" y="1455251"/>
                  </a:cubicBezTo>
                  <a:cubicBezTo>
                    <a:pt x="488902" y="1381432"/>
                    <a:pt x="459137" y="895656"/>
                    <a:pt x="513906" y="890894"/>
                  </a:cubicBezTo>
                  <a:cubicBezTo>
                    <a:pt x="568675" y="886132"/>
                    <a:pt x="774653" y="1465967"/>
                    <a:pt x="771081" y="1426676"/>
                  </a:cubicBezTo>
                  <a:cubicBezTo>
                    <a:pt x="767509" y="1387386"/>
                    <a:pt x="574628" y="884942"/>
                    <a:pt x="492475" y="655151"/>
                  </a:cubicBezTo>
                  <a:cubicBezTo>
                    <a:pt x="410322" y="425360"/>
                    <a:pt x="371031" y="-54462"/>
                    <a:pt x="292450" y="5069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 1212">
              <a:extLst>
                <a:ext uri="{FF2B5EF4-FFF2-40B4-BE49-F238E27FC236}">
                  <a16:creationId xmlns:a16="http://schemas.microsoft.com/office/drawing/2014/main" id="{2946412D-B00F-A974-5665-CBEC6E1F68ED}"/>
                </a:ext>
              </a:extLst>
            </p:cNvPr>
            <p:cNvSpPr/>
            <p:nvPr/>
          </p:nvSpPr>
          <p:spPr>
            <a:xfrm>
              <a:off x="6343244" y="147601"/>
              <a:ext cx="1296481" cy="3924742"/>
            </a:xfrm>
            <a:custGeom>
              <a:avLst/>
              <a:gdLst>
                <a:gd name="connsiteX0" fmla="*/ 186144 w 1296481"/>
                <a:gd name="connsiteY0" fmla="*/ 2418 h 3924742"/>
                <a:gd name="connsiteX1" fmla="*/ 957669 w 1296481"/>
                <a:gd name="connsiteY1" fmla="*/ 1031118 h 3924742"/>
                <a:gd name="connsiteX2" fmla="*/ 1236275 w 1296481"/>
                <a:gd name="connsiteY2" fmla="*/ 2531305 h 3924742"/>
                <a:gd name="connsiteX3" fmla="*/ 1236275 w 1296481"/>
                <a:gd name="connsiteY3" fmla="*/ 2395574 h 3924742"/>
                <a:gd name="connsiteX4" fmla="*/ 586194 w 1296481"/>
                <a:gd name="connsiteY4" fmla="*/ 3924337 h 3924742"/>
                <a:gd name="connsiteX5" fmla="*/ 900519 w 1296481"/>
                <a:gd name="connsiteY5" fmla="*/ 2531305 h 3924742"/>
                <a:gd name="connsiteX6" fmla="*/ 300444 w 1296481"/>
                <a:gd name="connsiteY6" fmla="*/ 1002543 h 3924742"/>
                <a:gd name="connsiteX7" fmla="*/ 406 w 1296481"/>
                <a:gd name="connsiteY7" fmla="*/ 252449 h 3924742"/>
                <a:gd name="connsiteX8" fmla="*/ 357594 w 1296481"/>
                <a:gd name="connsiteY8" fmla="*/ 731080 h 3924742"/>
                <a:gd name="connsiteX9" fmla="*/ 186144 w 1296481"/>
                <a:gd name="connsiteY9" fmla="*/ 2418 h 3924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6481" h="3924742">
                  <a:moveTo>
                    <a:pt x="186144" y="2418"/>
                  </a:moveTo>
                  <a:cubicBezTo>
                    <a:pt x="286156" y="52424"/>
                    <a:pt x="782647" y="609637"/>
                    <a:pt x="957669" y="1031118"/>
                  </a:cubicBezTo>
                  <a:cubicBezTo>
                    <a:pt x="1132691" y="1452599"/>
                    <a:pt x="1189841" y="2303896"/>
                    <a:pt x="1236275" y="2531305"/>
                  </a:cubicBezTo>
                  <a:cubicBezTo>
                    <a:pt x="1282709" y="2758714"/>
                    <a:pt x="1344622" y="2163402"/>
                    <a:pt x="1236275" y="2395574"/>
                  </a:cubicBezTo>
                  <a:cubicBezTo>
                    <a:pt x="1127928" y="2627746"/>
                    <a:pt x="642153" y="3901715"/>
                    <a:pt x="586194" y="3924337"/>
                  </a:cubicBezTo>
                  <a:cubicBezTo>
                    <a:pt x="530235" y="3946959"/>
                    <a:pt x="948144" y="3018271"/>
                    <a:pt x="900519" y="2531305"/>
                  </a:cubicBezTo>
                  <a:cubicBezTo>
                    <a:pt x="852894" y="2044339"/>
                    <a:pt x="450463" y="1382352"/>
                    <a:pt x="300444" y="1002543"/>
                  </a:cubicBezTo>
                  <a:cubicBezTo>
                    <a:pt x="150425" y="622734"/>
                    <a:pt x="-9119" y="297693"/>
                    <a:pt x="406" y="252449"/>
                  </a:cubicBezTo>
                  <a:cubicBezTo>
                    <a:pt x="9931" y="207205"/>
                    <a:pt x="332591" y="767989"/>
                    <a:pt x="357594" y="731080"/>
                  </a:cubicBezTo>
                  <a:cubicBezTo>
                    <a:pt x="382597" y="694171"/>
                    <a:pt x="86132" y="-47588"/>
                    <a:pt x="186144" y="2418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 1323">
              <a:extLst>
                <a:ext uri="{FF2B5EF4-FFF2-40B4-BE49-F238E27FC236}">
                  <a16:creationId xmlns:a16="http://schemas.microsoft.com/office/drawing/2014/main" id="{453BCF65-22CA-D544-13AF-165313462B69}"/>
                </a:ext>
              </a:extLst>
            </p:cNvPr>
            <p:cNvSpPr/>
            <p:nvPr/>
          </p:nvSpPr>
          <p:spPr>
            <a:xfrm>
              <a:off x="4647162" y="274698"/>
              <a:ext cx="1663155" cy="3943219"/>
            </a:xfrm>
            <a:custGeom>
              <a:avLst/>
              <a:gdLst>
                <a:gd name="connsiteX0" fmla="*/ 1660769 w 1663155"/>
                <a:gd name="connsiteY0" fmla="*/ 146783 h 3943219"/>
                <a:gd name="connsiteX1" fmla="*/ 1017832 w 1663155"/>
                <a:gd name="connsiteY1" fmla="*/ 1161196 h 3943219"/>
                <a:gd name="connsiteX2" fmla="*/ 646357 w 1663155"/>
                <a:gd name="connsiteY2" fmla="*/ 1997015 h 3943219"/>
                <a:gd name="connsiteX3" fmla="*/ 732082 w 1663155"/>
                <a:gd name="connsiteY3" fmla="*/ 1768415 h 3943219"/>
                <a:gd name="connsiteX4" fmla="*/ 746369 w 1663155"/>
                <a:gd name="connsiteY4" fmla="*/ 2768540 h 3943219"/>
                <a:gd name="connsiteX5" fmla="*/ 810663 w 1663155"/>
                <a:gd name="connsiteY5" fmla="*/ 3632933 h 3943219"/>
                <a:gd name="connsiteX6" fmla="*/ 746369 w 1663155"/>
                <a:gd name="connsiteY6" fmla="*/ 3561496 h 3943219"/>
                <a:gd name="connsiteX7" fmla="*/ 803519 w 1663155"/>
                <a:gd name="connsiteY7" fmla="*/ 3940115 h 3943219"/>
                <a:gd name="connsiteX8" fmla="*/ 567776 w 1663155"/>
                <a:gd name="connsiteY8" fmla="*/ 3318608 h 3943219"/>
                <a:gd name="connsiteX9" fmla="*/ 53426 w 1663155"/>
                <a:gd name="connsiteY9" fmla="*/ 1618396 h 3943219"/>
                <a:gd name="connsiteX10" fmla="*/ 67713 w 1663155"/>
                <a:gd name="connsiteY10" fmla="*/ 2039877 h 3943219"/>
                <a:gd name="connsiteX11" fmla="*/ 510626 w 1663155"/>
                <a:gd name="connsiteY11" fmla="*/ 532546 h 3943219"/>
                <a:gd name="connsiteX12" fmla="*/ 310601 w 1663155"/>
                <a:gd name="connsiteY12" fmla="*/ 896877 h 3943219"/>
                <a:gd name="connsiteX13" fmla="*/ 1210713 w 1663155"/>
                <a:gd name="connsiteY13" fmla="*/ 3908 h 3943219"/>
                <a:gd name="connsiteX14" fmla="*/ 767801 w 1663155"/>
                <a:gd name="connsiteY14" fmla="*/ 553977 h 3943219"/>
                <a:gd name="connsiteX15" fmla="*/ 1660769 w 1663155"/>
                <a:gd name="connsiteY15" fmla="*/ 146783 h 39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63155" h="3943219">
                  <a:moveTo>
                    <a:pt x="1660769" y="146783"/>
                  </a:moveTo>
                  <a:cubicBezTo>
                    <a:pt x="1702441" y="247986"/>
                    <a:pt x="1186901" y="852824"/>
                    <a:pt x="1017832" y="1161196"/>
                  </a:cubicBezTo>
                  <a:cubicBezTo>
                    <a:pt x="848763" y="1469568"/>
                    <a:pt x="693982" y="1895812"/>
                    <a:pt x="646357" y="1997015"/>
                  </a:cubicBezTo>
                  <a:cubicBezTo>
                    <a:pt x="598732" y="2098218"/>
                    <a:pt x="715413" y="1639828"/>
                    <a:pt x="732082" y="1768415"/>
                  </a:cubicBezTo>
                  <a:cubicBezTo>
                    <a:pt x="748751" y="1897003"/>
                    <a:pt x="733272" y="2457787"/>
                    <a:pt x="746369" y="2768540"/>
                  </a:cubicBezTo>
                  <a:cubicBezTo>
                    <a:pt x="759466" y="3079293"/>
                    <a:pt x="810663" y="3500774"/>
                    <a:pt x="810663" y="3632933"/>
                  </a:cubicBezTo>
                  <a:cubicBezTo>
                    <a:pt x="810663" y="3765092"/>
                    <a:pt x="747560" y="3510299"/>
                    <a:pt x="746369" y="3561496"/>
                  </a:cubicBezTo>
                  <a:cubicBezTo>
                    <a:pt x="745178" y="3612693"/>
                    <a:pt x="833284" y="3980596"/>
                    <a:pt x="803519" y="3940115"/>
                  </a:cubicBezTo>
                  <a:cubicBezTo>
                    <a:pt x="773754" y="3899634"/>
                    <a:pt x="692792" y="3705561"/>
                    <a:pt x="567776" y="3318608"/>
                  </a:cubicBezTo>
                  <a:cubicBezTo>
                    <a:pt x="442760" y="2931655"/>
                    <a:pt x="136770" y="1831518"/>
                    <a:pt x="53426" y="1618396"/>
                  </a:cubicBezTo>
                  <a:cubicBezTo>
                    <a:pt x="-29918" y="1405274"/>
                    <a:pt x="-8487" y="2220852"/>
                    <a:pt x="67713" y="2039877"/>
                  </a:cubicBezTo>
                  <a:cubicBezTo>
                    <a:pt x="143913" y="1858902"/>
                    <a:pt x="470145" y="723046"/>
                    <a:pt x="510626" y="532546"/>
                  </a:cubicBezTo>
                  <a:cubicBezTo>
                    <a:pt x="551107" y="342046"/>
                    <a:pt x="193920" y="984983"/>
                    <a:pt x="310601" y="896877"/>
                  </a:cubicBezTo>
                  <a:cubicBezTo>
                    <a:pt x="427282" y="808771"/>
                    <a:pt x="1134513" y="61058"/>
                    <a:pt x="1210713" y="3908"/>
                  </a:cubicBezTo>
                  <a:cubicBezTo>
                    <a:pt x="1286913" y="-53242"/>
                    <a:pt x="692792" y="534927"/>
                    <a:pt x="767801" y="553977"/>
                  </a:cubicBezTo>
                  <a:cubicBezTo>
                    <a:pt x="842810" y="573027"/>
                    <a:pt x="1619097" y="45580"/>
                    <a:pt x="1660769" y="146783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 1324">
              <a:extLst>
                <a:ext uri="{FF2B5EF4-FFF2-40B4-BE49-F238E27FC236}">
                  <a16:creationId xmlns:a16="http://schemas.microsoft.com/office/drawing/2014/main" id="{E7813A8A-06E4-0ACF-742C-493EBAB19F1E}"/>
                </a:ext>
              </a:extLst>
            </p:cNvPr>
            <p:cNvSpPr/>
            <p:nvPr/>
          </p:nvSpPr>
          <p:spPr>
            <a:xfrm>
              <a:off x="6003886" y="2362128"/>
              <a:ext cx="60369" cy="260920"/>
            </a:xfrm>
            <a:custGeom>
              <a:avLst/>
              <a:gdLst>
                <a:gd name="connsiteX0" fmla="*/ 60364 w 60369"/>
                <a:gd name="connsiteY0" fmla="*/ 72 h 260920"/>
                <a:gd name="connsiteX1" fmla="*/ 9564 w 60369"/>
                <a:gd name="connsiteY1" fmla="*/ 88972 h 260920"/>
                <a:gd name="connsiteX2" fmla="*/ 3214 w 60369"/>
                <a:gd name="connsiteY2" fmla="*/ 123897 h 260920"/>
                <a:gd name="connsiteX3" fmla="*/ 28614 w 60369"/>
                <a:gd name="connsiteY3" fmla="*/ 228672 h 260920"/>
                <a:gd name="connsiteX4" fmla="*/ 44489 w 60369"/>
                <a:gd name="connsiteY4" fmla="*/ 260422 h 260920"/>
                <a:gd name="connsiteX5" fmla="*/ 15914 w 60369"/>
                <a:gd name="connsiteY5" fmla="*/ 209622 h 260920"/>
                <a:gd name="connsiteX6" fmla="*/ 39 w 60369"/>
                <a:gd name="connsiteY6" fmla="*/ 177872 h 260920"/>
                <a:gd name="connsiteX7" fmla="*/ 12739 w 60369"/>
                <a:gd name="connsiteY7" fmla="*/ 104847 h 260920"/>
                <a:gd name="connsiteX8" fmla="*/ 60364 w 60369"/>
                <a:gd name="connsiteY8" fmla="*/ 72 h 26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369" h="260920">
                  <a:moveTo>
                    <a:pt x="60364" y="72"/>
                  </a:moveTo>
                  <a:cubicBezTo>
                    <a:pt x="59835" y="-2574"/>
                    <a:pt x="19089" y="68335"/>
                    <a:pt x="9564" y="88972"/>
                  </a:cubicBezTo>
                  <a:cubicBezTo>
                    <a:pt x="39" y="109609"/>
                    <a:pt x="39" y="100614"/>
                    <a:pt x="3214" y="123897"/>
                  </a:cubicBezTo>
                  <a:cubicBezTo>
                    <a:pt x="6389" y="147180"/>
                    <a:pt x="21735" y="205918"/>
                    <a:pt x="28614" y="228672"/>
                  </a:cubicBezTo>
                  <a:cubicBezTo>
                    <a:pt x="35493" y="251426"/>
                    <a:pt x="46606" y="263597"/>
                    <a:pt x="44489" y="260422"/>
                  </a:cubicBezTo>
                  <a:cubicBezTo>
                    <a:pt x="42372" y="257247"/>
                    <a:pt x="23322" y="223380"/>
                    <a:pt x="15914" y="209622"/>
                  </a:cubicBezTo>
                  <a:cubicBezTo>
                    <a:pt x="8506" y="195864"/>
                    <a:pt x="568" y="195334"/>
                    <a:pt x="39" y="177872"/>
                  </a:cubicBezTo>
                  <a:cubicBezTo>
                    <a:pt x="-490" y="160410"/>
                    <a:pt x="4272" y="131835"/>
                    <a:pt x="12739" y="104847"/>
                  </a:cubicBezTo>
                  <a:cubicBezTo>
                    <a:pt x="21206" y="77859"/>
                    <a:pt x="60893" y="2718"/>
                    <a:pt x="60364" y="7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 1325">
              <a:extLst>
                <a:ext uri="{FF2B5EF4-FFF2-40B4-BE49-F238E27FC236}">
                  <a16:creationId xmlns:a16="http://schemas.microsoft.com/office/drawing/2014/main" id="{D4274713-D2F6-DDBB-5F23-D20ADB4EDAC3}"/>
                </a:ext>
              </a:extLst>
            </p:cNvPr>
            <p:cNvSpPr/>
            <p:nvPr/>
          </p:nvSpPr>
          <p:spPr>
            <a:xfrm>
              <a:off x="6467198" y="2339175"/>
              <a:ext cx="78432" cy="251735"/>
            </a:xfrm>
            <a:custGeom>
              <a:avLst/>
              <a:gdLst>
                <a:gd name="connsiteX0" fmla="*/ 277 w 78432"/>
                <a:gd name="connsiteY0" fmla="*/ 800 h 251735"/>
                <a:gd name="connsiteX1" fmla="*/ 51077 w 78432"/>
                <a:gd name="connsiteY1" fmla="*/ 111925 h 251735"/>
                <a:gd name="connsiteX2" fmla="*/ 57427 w 78432"/>
                <a:gd name="connsiteY2" fmla="*/ 146850 h 251735"/>
                <a:gd name="connsiteX3" fmla="*/ 57427 w 78432"/>
                <a:gd name="connsiteY3" fmla="*/ 191300 h 251735"/>
                <a:gd name="connsiteX4" fmla="*/ 66952 w 78432"/>
                <a:gd name="connsiteY4" fmla="*/ 251625 h 251735"/>
                <a:gd name="connsiteX5" fmla="*/ 76477 w 78432"/>
                <a:gd name="connsiteY5" fmla="*/ 175425 h 251735"/>
                <a:gd name="connsiteX6" fmla="*/ 277 w 78432"/>
                <a:gd name="connsiteY6" fmla="*/ 800 h 25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432" h="251735">
                  <a:moveTo>
                    <a:pt x="277" y="800"/>
                  </a:moveTo>
                  <a:cubicBezTo>
                    <a:pt x="-3956" y="-9783"/>
                    <a:pt x="41552" y="87583"/>
                    <a:pt x="51077" y="111925"/>
                  </a:cubicBezTo>
                  <a:cubicBezTo>
                    <a:pt x="60602" y="136267"/>
                    <a:pt x="56369" y="133621"/>
                    <a:pt x="57427" y="146850"/>
                  </a:cubicBezTo>
                  <a:cubicBezTo>
                    <a:pt x="58485" y="160079"/>
                    <a:pt x="55840" y="173838"/>
                    <a:pt x="57427" y="191300"/>
                  </a:cubicBezTo>
                  <a:cubicBezTo>
                    <a:pt x="59014" y="208762"/>
                    <a:pt x="63777" y="254271"/>
                    <a:pt x="66952" y="251625"/>
                  </a:cubicBezTo>
                  <a:cubicBezTo>
                    <a:pt x="70127" y="248979"/>
                    <a:pt x="83356" y="211937"/>
                    <a:pt x="76477" y="175425"/>
                  </a:cubicBezTo>
                  <a:cubicBezTo>
                    <a:pt x="69598" y="138913"/>
                    <a:pt x="4510" y="11383"/>
                    <a:pt x="277" y="80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 1326">
              <a:extLst>
                <a:ext uri="{FF2B5EF4-FFF2-40B4-BE49-F238E27FC236}">
                  <a16:creationId xmlns:a16="http://schemas.microsoft.com/office/drawing/2014/main" id="{0C7E06FC-8284-28E3-BF7E-E2A265D4C6CF}"/>
                </a:ext>
              </a:extLst>
            </p:cNvPr>
            <p:cNvSpPr/>
            <p:nvPr/>
          </p:nvSpPr>
          <p:spPr>
            <a:xfrm>
              <a:off x="5847425" y="2361523"/>
              <a:ext cx="158952" cy="488566"/>
            </a:xfrm>
            <a:custGeom>
              <a:avLst/>
              <a:gdLst>
                <a:gd name="connsiteX0" fmla="*/ 157590 w 158952"/>
                <a:gd name="connsiteY0" fmla="*/ 2952 h 488566"/>
                <a:gd name="connsiteX1" fmla="*/ 24524 w 158952"/>
                <a:gd name="connsiteY1" fmla="*/ 282731 h 488566"/>
                <a:gd name="connsiteX2" fmla="*/ 641 w 158952"/>
                <a:gd name="connsiteY2" fmla="*/ 487447 h 488566"/>
                <a:gd name="connsiteX3" fmla="*/ 7465 w 158952"/>
                <a:gd name="connsiteY3" fmla="*/ 361205 h 488566"/>
                <a:gd name="connsiteX4" fmla="*/ 14288 w 158952"/>
                <a:gd name="connsiteY4" fmla="*/ 282731 h 488566"/>
                <a:gd name="connsiteX5" fmla="*/ 89351 w 158952"/>
                <a:gd name="connsiteY5" fmla="*/ 142841 h 488566"/>
                <a:gd name="connsiteX6" fmla="*/ 157590 w 158952"/>
                <a:gd name="connsiteY6" fmla="*/ 2952 h 48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952" h="488566">
                  <a:moveTo>
                    <a:pt x="157590" y="2952"/>
                  </a:moveTo>
                  <a:cubicBezTo>
                    <a:pt x="146786" y="26267"/>
                    <a:pt x="50682" y="201982"/>
                    <a:pt x="24524" y="282731"/>
                  </a:cubicBezTo>
                  <a:cubicBezTo>
                    <a:pt x="-1634" y="363480"/>
                    <a:pt x="3484" y="474368"/>
                    <a:pt x="641" y="487447"/>
                  </a:cubicBezTo>
                  <a:cubicBezTo>
                    <a:pt x="-2202" y="500526"/>
                    <a:pt x="5190" y="395324"/>
                    <a:pt x="7465" y="361205"/>
                  </a:cubicBezTo>
                  <a:cubicBezTo>
                    <a:pt x="9739" y="327086"/>
                    <a:pt x="640" y="319125"/>
                    <a:pt x="14288" y="282731"/>
                  </a:cubicBezTo>
                  <a:cubicBezTo>
                    <a:pt x="27936" y="246337"/>
                    <a:pt x="66605" y="184922"/>
                    <a:pt x="89351" y="142841"/>
                  </a:cubicBezTo>
                  <a:cubicBezTo>
                    <a:pt x="112097" y="100760"/>
                    <a:pt x="168394" y="-20363"/>
                    <a:pt x="157590" y="295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 1327">
              <a:extLst>
                <a:ext uri="{FF2B5EF4-FFF2-40B4-BE49-F238E27FC236}">
                  <a16:creationId xmlns:a16="http://schemas.microsoft.com/office/drawing/2014/main" id="{0CFA217A-38C1-2785-67E3-80E6891722C2}"/>
                </a:ext>
              </a:extLst>
            </p:cNvPr>
            <p:cNvSpPr/>
            <p:nvPr/>
          </p:nvSpPr>
          <p:spPr>
            <a:xfrm>
              <a:off x="6622535" y="2446270"/>
              <a:ext cx="130480" cy="460822"/>
            </a:xfrm>
            <a:custGeom>
              <a:avLst/>
              <a:gdLst>
                <a:gd name="connsiteX0" fmla="*/ 41 w 130480"/>
                <a:gd name="connsiteY0" fmla="*/ 91 h 460822"/>
                <a:gd name="connsiteX1" fmla="*/ 109223 w 130480"/>
                <a:gd name="connsiteY1" fmla="*/ 238927 h 460822"/>
                <a:gd name="connsiteX2" fmla="*/ 122871 w 130480"/>
                <a:gd name="connsiteY2" fmla="*/ 460703 h 460822"/>
                <a:gd name="connsiteX3" fmla="*/ 122871 w 130480"/>
                <a:gd name="connsiteY3" fmla="*/ 266223 h 460822"/>
                <a:gd name="connsiteX4" fmla="*/ 41 w 130480"/>
                <a:gd name="connsiteY4" fmla="*/ 91 h 4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80" h="460822">
                  <a:moveTo>
                    <a:pt x="41" y="91"/>
                  </a:moveTo>
                  <a:cubicBezTo>
                    <a:pt x="-2234" y="-4458"/>
                    <a:pt x="88751" y="162158"/>
                    <a:pt x="109223" y="238927"/>
                  </a:cubicBezTo>
                  <a:cubicBezTo>
                    <a:pt x="129695" y="315696"/>
                    <a:pt x="120596" y="456154"/>
                    <a:pt x="122871" y="460703"/>
                  </a:cubicBezTo>
                  <a:cubicBezTo>
                    <a:pt x="125146" y="465252"/>
                    <a:pt x="138793" y="339011"/>
                    <a:pt x="122871" y="266223"/>
                  </a:cubicBezTo>
                  <a:cubicBezTo>
                    <a:pt x="106949" y="193435"/>
                    <a:pt x="2316" y="4640"/>
                    <a:pt x="41" y="9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 1209">
              <a:extLst>
                <a:ext uri="{FF2B5EF4-FFF2-40B4-BE49-F238E27FC236}">
                  <a16:creationId xmlns:a16="http://schemas.microsoft.com/office/drawing/2014/main" id="{053F77DA-F3B6-CE85-66FD-935FC0DEC828}"/>
                </a:ext>
              </a:extLst>
            </p:cNvPr>
            <p:cNvSpPr/>
            <p:nvPr/>
          </p:nvSpPr>
          <p:spPr>
            <a:xfrm>
              <a:off x="2775840" y="883684"/>
              <a:ext cx="674440" cy="691256"/>
            </a:xfrm>
            <a:custGeom>
              <a:avLst/>
              <a:gdLst>
                <a:gd name="connsiteX0" fmla="*/ 2285 w 674440"/>
                <a:gd name="connsiteY0" fmla="*/ 300591 h 691256"/>
                <a:gd name="connsiteX1" fmla="*/ 43560 w 674440"/>
                <a:gd name="connsiteY1" fmla="*/ 49766 h 691256"/>
                <a:gd name="connsiteX2" fmla="*/ 62610 w 674440"/>
                <a:gd name="connsiteY2" fmla="*/ 160891 h 691256"/>
                <a:gd name="connsiteX3" fmla="*/ 78485 w 674440"/>
                <a:gd name="connsiteY3" fmla="*/ 2141 h 691256"/>
                <a:gd name="connsiteX4" fmla="*/ 167385 w 674440"/>
                <a:gd name="connsiteY4" fmla="*/ 300591 h 691256"/>
                <a:gd name="connsiteX5" fmla="*/ 161035 w 674440"/>
                <a:gd name="connsiteY5" fmla="*/ 122791 h 691256"/>
                <a:gd name="connsiteX6" fmla="*/ 211835 w 674440"/>
                <a:gd name="connsiteY6" fmla="*/ 329166 h 691256"/>
                <a:gd name="connsiteX7" fmla="*/ 205485 w 674440"/>
                <a:gd name="connsiteY7" fmla="*/ 278366 h 691256"/>
                <a:gd name="connsiteX8" fmla="*/ 446785 w 674440"/>
                <a:gd name="connsiteY8" fmla="*/ 449816 h 691256"/>
                <a:gd name="connsiteX9" fmla="*/ 395985 w 674440"/>
                <a:gd name="connsiteY9" fmla="*/ 408541 h 691256"/>
                <a:gd name="connsiteX10" fmla="*/ 672210 w 674440"/>
                <a:gd name="connsiteY10" fmla="*/ 595866 h 691256"/>
                <a:gd name="connsiteX11" fmla="*/ 532510 w 674440"/>
                <a:gd name="connsiteY11" fmla="*/ 551416 h 691256"/>
                <a:gd name="connsiteX12" fmla="*/ 649985 w 674440"/>
                <a:gd name="connsiteY12" fmla="*/ 691116 h 691256"/>
                <a:gd name="connsiteX13" fmla="*/ 500760 w 674440"/>
                <a:gd name="connsiteY13" fmla="*/ 570466 h 691256"/>
                <a:gd name="connsiteX14" fmla="*/ 167385 w 674440"/>
                <a:gd name="connsiteY14" fmla="*/ 252966 h 691256"/>
                <a:gd name="connsiteX15" fmla="*/ 119760 w 674440"/>
                <a:gd name="connsiteY15" fmla="*/ 167241 h 691256"/>
                <a:gd name="connsiteX16" fmla="*/ 2285 w 674440"/>
                <a:gd name="connsiteY16" fmla="*/ 300591 h 691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4440" h="691256">
                  <a:moveTo>
                    <a:pt x="2285" y="300591"/>
                  </a:moveTo>
                  <a:cubicBezTo>
                    <a:pt x="-10415" y="281012"/>
                    <a:pt x="33506" y="73049"/>
                    <a:pt x="43560" y="49766"/>
                  </a:cubicBezTo>
                  <a:cubicBezTo>
                    <a:pt x="53614" y="26483"/>
                    <a:pt x="56789" y="168828"/>
                    <a:pt x="62610" y="160891"/>
                  </a:cubicBezTo>
                  <a:cubicBezTo>
                    <a:pt x="68431" y="152954"/>
                    <a:pt x="61023" y="-21142"/>
                    <a:pt x="78485" y="2141"/>
                  </a:cubicBezTo>
                  <a:cubicBezTo>
                    <a:pt x="95948" y="25424"/>
                    <a:pt x="153627" y="280483"/>
                    <a:pt x="167385" y="300591"/>
                  </a:cubicBezTo>
                  <a:cubicBezTo>
                    <a:pt x="181143" y="320699"/>
                    <a:pt x="153627" y="118028"/>
                    <a:pt x="161035" y="122791"/>
                  </a:cubicBezTo>
                  <a:cubicBezTo>
                    <a:pt x="168443" y="127553"/>
                    <a:pt x="204427" y="303237"/>
                    <a:pt x="211835" y="329166"/>
                  </a:cubicBezTo>
                  <a:cubicBezTo>
                    <a:pt x="219243" y="355095"/>
                    <a:pt x="166327" y="258258"/>
                    <a:pt x="205485" y="278366"/>
                  </a:cubicBezTo>
                  <a:cubicBezTo>
                    <a:pt x="244643" y="298474"/>
                    <a:pt x="415035" y="428120"/>
                    <a:pt x="446785" y="449816"/>
                  </a:cubicBezTo>
                  <a:cubicBezTo>
                    <a:pt x="478535" y="471512"/>
                    <a:pt x="358414" y="384199"/>
                    <a:pt x="395985" y="408541"/>
                  </a:cubicBezTo>
                  <a:cubicBezTo>
                    <a:pt x="433556" y="432883"/>
                    <a:pt x="649456" y="572054"/>
                    <a:pt x="672210" y="595866"/>
                  </a:cubicBezTo>
                  <a:cubicBezTo>
                    <a:pt x="694964" y="619678"/>
                    <a:pt x="536214" y="535541"/>
                    <a:pt x="532510" y="551416"/>
                  </a:cubicBezTo>
                  <a:cubicBezTo>
                    <a:pt x="528806" y="567291"/>
                    <a:pt x="655277" y="687941"/>
                    <a:pt x="649985" y="691116"/>
                  </a:cubicBezTo>
                  <a:cubicBezTo>
                    <a:pt x="644693" y="694291"/>
                    <a:pt x="581193" y="643491"/>
                    <a:pt x="500760" y="570466"/>
                  </a:cubicBezTo>
                  <a:cubicBezTo>
                    <a:pt x="420327" y="497441"/>
                    <a:pt x="230885" y="320170"/>
                    <a:pt x="167385" y="252966"/>
                  </a:cubicBezTo>
                  <a:cubicBezTo>
                    <a:pt x="103885" y="185762"/>
                    <a:pt x="149922" y="159833"/>
                    <a:pt x="119760" y="167241"/>
                  </a:cubicBezTo>
                  <a:cubicBezTo>
                    <a:pt x="89598" y="174649"/>
                    <a:pt x="14985" y="320170"/>
                    <a:pt x="2285" y="300591"/>
                  </a:cubicBezTo>
                  <a:close/>
                </a:path>
              </a:pathLst>
            </a:custGeom>
            <a:solidFill>
              <a:srgbClr val="FF8AD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 1211">
              <a:extLst>
                <a:ext uri="{FF2B5EF4-FFF2-40B4-BE49-F238E27FC236}">
                  <a16:creationId xmlns:a16="http://schemas.microsoft.com/office/drawing/2014/main" id="{E220E809-3EA7-B365-655A-C3699FD75D66}"/>
                </a:ext>
              </a:extLst>
            </p:cNvPr>
            <p:cNvSpPr/>
            <p:nvPr/>
          </p:nvSpPr>
          <p:spPr>
            <a:xfrm>
              <a:off x="3273422" y="1112224"/>
              <a:ext cx="352002" cy="837053"/>
            </a:xfrm>
            <a:custGeom>
              <a:avLst/>
              <a:gdLst>
                <a:gd name="connsiteX0" fmla="*/ 92078 w 352002"/>
                <a:gd name="connsiteY0" fmla="*/ 370501 h 837053"/>
                <a:gd name="connsiteX1" fmla="*/ 203203 w 352002"/>
                <a:gd name="connsiteY1" fmla="*/ 94276 h 837053"/>
                <a:gd name="connsiteX2" fmla="*/ 123828 w 352002"/>
                <a:gd name="connsiteY2" fmla="*/ 230801 h 837053"/>
                <a:gd name="connsiteX3" fmla="*/ 228603 w 352002"/>
                <a:gd name="connsiteY3" fmla="*/ 100626 h 837053"/>
                <a:gd name="connsiteX4" fmla="*/ 222253 w 352002"/>
                <a:gd name="connsiteY4" fmla="*/ 5376 h 837053"/>
                <a:gd name="connsiteX5" fmla="*/ 349253 w 352002"/>
                <a:gd name="connsiteY5" fmla="*/ 265726 h 837053"/>
                <a:gd name="connsiteX6" fmla="*/ 311153 w 352002"/>
                <a:gd name="connsiteY6" fmla="*/ 176826 h 837053"/>
                <a:gd name="connsiteX7" fmla="*/ 330203 w 352002"/>
                <a:gd name="connsiteY7" fmla="*/ 545126 h 837053"/>
                <a:gd name="connsiteX8" fmla="*/ 146053 w 352002"/>
                <a:gd name="connsiteY8" fmla="*/ 830876 h 837053"/>
                <a:gd name="connsiteX9" fmla="*/ 161928 w 352002"/>
                <a:gd name="connsiteY9" fmla="*/ 748326 h 837053"/>
                <a:gd name="connsiteX10" fmla="*/ 41278 w 352002"/>
                <a:gd name="connsiteY10" fmla="*/ 830876 h 837053"/>
                <a:gd name="connsiteX11" fmla="*/ 76203 w 352002"/>
                <a:gd name="connsiteY11" fmla="*/ 735626 h 837053"/>
                <a:gd name="connsiteX12" fmla="*/ 3 w 352002"/>
                <a:gd name="connsiteY12" fmla="*/ 808651 h 837053"/>
                <a:gd name="connsiteX13" fmla="*/ 73028 w 352002"/>
                <a:gd name="connsiteY13" fmla="*/ 668951 h 837053"/>
                <a:gd name="connsiteX14" fmla="*/ 92078 w 352002"/>
                <a:gd name="connsiteY14" fmla="*/ 370501 h 83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2002" h="837053">
                  <a:moveTo>
                    <a:pt x="92078" y="370501"/>
                  </a:moveTo>
                  <a:cubicBezTo>
                    <a:pt x="113774" y="274722"/>
                    <a:pt x="197911" y="117559"/>
                    <a:pt x="203203" y="94276"/>
                  </a:cubicBezTo>
                  <a:cubicBezTo>
                    <a:pt x="208495" y="70993"/>
                    <a:pt x="119595" y="229743"/>
                    <a:pt x="123828" y="230801"/>
                  </a:cubicBezTo>
                  <a:cubicBezTo>
                    <a:pt x="128061" y="231859"/>
                    <a:pt x="212199" y="138197"/>
                    <a:pt x="228603" y="100626"/>
                  </a:cubicBezTo>
                  <a:cubicBezTo>
                    <a:pt x="245007" y="63055"/>
                    <a:pt x="202145" y="-22141"/>
                    <a:pt x="222253" y="5376"/>
                  </a:cubicBezTo>
                  <a:cubicBezTo>
                    <a:pt x="242361" y="32893"/>
                    <a:pt x="334436" y="237151"/>
                    <a:pt x="349253" y="265726"/>
                  </a:cubicBezTo>
                  <a:cubicBezTo>
                    <a:pt x="364070" y="294301"/>
                    <a:pt x="314328" y="130259"/>
                    <a:pt x="311153" y="176826"/>
                  </a:cubicBezTo>
                  <a:cubicBezTo>
                    <a:pt x="307978" y="223393"/>
                    <a:pt x="357720" y="436118"/>
                    <a:pt x="330203" y="545126"/>
                  </a:cubicBezTo>
                  <a:cubicBezTo>
                    <a:pt x="302686" y="654134"/>
                    <a:pt x="174099" y="797009"/>
                    <a:pt x="146053" y="830876"/>
                  </a:cubicBezTo>
                  <a:cubicBezTo>
                    <a:pt x="118007" y="864743"/>
                    <a:pt x="179390" y="748326"/>
                    <a:pt x="161928" y="748326"/>
                  </a:cubicBezTo>
                  <a:cubicBezTo>
                    <a:pt x="144466" y="748326"/>
                    <a:pt x="55565" y="832993"/>
                    <a:pt x="41278" y="830876"/>
                  </a:cubicBezTo>
                  <a:cubicBezTo>
                    <a:pt x="26990" y="828759"/>
                    <a:pt x="83082" y="739330"/>
                    <a:pt x="76203" y="735626"/>
                  </a:cubicBezTo>
                  <a:cubicBezTo>
                    <a:pt x="69324" y="731922"/>
                    <a:pt x="532" y="819763"/>
                    <a:pt x="3" y="808651"/>
                  </a:cubicBezTo>
                  <a:cubicBezTo>
                    <a:pt x="-526" y="797539"/>
                    <a:pt x="52920" y="744622"/>
                    <a:pt x="73028" y="668951"/>
                  </a:cubicBezTo>
                  <a:cubicBezTo>
                    <a:pt x="93136" y="593280"/>
                    <a:pt x="70382" y="466280"/>
                    <a:pt x="92078" y="370501"/>
                  </a:cubicBezTo>
                  <a:close/>
                </a:path>
              </a:pathLst>
            </a:custGeom>
            <a:solidFill>
              <a:srgbClr val="FF8AD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 1217">
              <a:extLst>
                <a:ext uri="{FF2B5EF4-FFF2-40B4-BE49-F238E27FC236}">
                  <a16:creationId xmlns:a16="http://schemas.microsoft.com/office/drawing/2014/main" id="{12023E43-E778-5625-D44D-60E3CD1EF25F}"/>
                </a:ext>
              </a:extLst>
            </p:cNvPr>
            <p:cNvSpPr/>
            <p:nvPr/>
          </p:nvSpPr>
          <p:spPr>
            <a:xfrm>
              <a:off x="3214751" y="1911346"/>
              <a:ext cx="222111" cy="268113"/>
            </a:xfrm>
            <a:custGeom>
              <a:avLst/>
              <a:gdLst>
                <a:gd name="connsiteX0" fmla="*/ 33274 w 222111"/>
                <a:gd name="connsiteY0" fmla="*/ 50804 h 268113"/>
                <a:gd name="connsiteX1" fmla="*/ 220599 w 222111"/>
                <a:gd name="connsiteY1" fmla="*/ 4 h 268113"/>
                <a:gd name="connsiteX2" fmla="*/ 125349 w 222111"/>
                <a:gd name="connsiteY2" fmla="*/ 47629 h 268113"/>
                <a:gd name="connsiteX3" fmla="*/ 195199 w 222111"/>
                <a:gd name="connsiteY3" fmla="*/ 31754 h 268113"/>
                <a:gd name="connsiteX4" fmla="*/ 125349 w 222111"/>
                <a:gd name="connsiteY4" fmla="*/ 130179 h 268113"/>
                <a:gd name="connsiteX5" fmla="*/ 106299 w 222111"/>
                <a:gd name="connsiteY5" fmla="*/ 250829 h 268113"/>
                <a:gd name="connsiteX6" fmla="*/ 71374 w 222111"/>
                <a:gd name="connsiteY6" fmla="*/ 222254 h 268113"/>
                <a:gd name="connsiteX7" fmla="*/ 1524 w 222111"/>
                <a:gd name="connsiteY7" fmla="*/ 266704 h 268113"/>
                <a:gd name="connsiteX8" fmla="*/ 23749 w 222111"/>
                <a:gd name="connsiteY8" fmla="*/ 158754 h 268113"/>
                <a:gd name="connsiteX9" fmla="*/ 33274 w 222111"/>
                <a:gd name="connsiteY9" fmla="*/ 50804 h 26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111" h="268113">
                  <a:moveTo>
                    <a:pt x="33274" y="50804"/>
                  </a:moveTo>
                  <a:cubicBezTo>
                    <a:pt x="66082" y="24346"/>
                    <a:pt x="205253" y="533"/>
                    <a:pt x="220599" y="4"/>
                  </a:cubicBezTo>
                  <a:cubicBezTo>
                    <a:pt x="235945" y="-525"/>
                    <a:pt x="129582" y="42337"/>
                    <a:pt x="125349" y="47629"/>
                  </a:cubicBezTo>
                  <a:cubicBezTo>
                    <a:pt x="121116" y="52921"/>
                    <a:pt x="195199" y="17996"/>
                    <a:pt x="195199" y="31754"/>
                  </a:cubicBezTo>
                  <a:cubicBezTo>
                    <a:pt x="195199" y="45512"/>
                    <a:pt x="140166" y="93667"/>
                    <a:pt x="125349" y="130179"/>
                  </a:cubicBezTo>
                  <a:cubicBezTo>
                    <a:pt x="110532" y="166691"/>
                    <a:pt x="115295" y="235483"/>
                    <a:pt x="106299" y="250829"/>
                  </a:cubicBezTo>
                  <a:cubicBezTo>
                    <a:pt x="97303" y="266175"/>
                    <a:pt x="88837" y="219608"/>
                    <a:pt x="71374" y="222254"/>
                  </a:cubicBezTo>
                  <a:cubicBezTo>
                    <a:pt x="53911" y="224900"/>
                    <a:pt x="9461" y="277287"/>
                    <a:pt x="1524" y="266704"/>
                  </a:cubicBezTo>
                  <a:cubicBezTo>
                    <a:pt x="-6413" y="256121"/>
                    <a:pt x="18987" y="192621"/>
                    <a:pt x="23749" y="158754"/>
                  </a:cubicBezTo>
                  <a:cubicBezTo>
                    <a:pt x="28511" y="124887"/>
                    <a:pt x="466" y="77262"/>
                    <a:pt x="33274" y="50804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 1219">
              <a:extLst>
                <a:ext uri="{FF2B5EF4-FFF2-40B4-BE49-F238E27FC236}">
                  <a16:creationId xmlns:a16="http://schemas.microsoft.com/office/drawing/2014/main" id="{68CDDA7D-9E76-9F75-DCA0-EC9823401844}"/>
                </a:ext>
              </a:extLst>
            </p:cNvPr>
            <p:cNvSpPr/>
            <p:nvPr/>
          </p:nvSpPr>
          <p:spPr>
            <a:xfrm>
              <a:off x="3562325" y="2009743"/>
              <a:ext cx="165533" cy="200334"/>
            </a:xfrm>
            <a:custGeom>
              <a:avLst/>
              <a:gdLst>
                <a:gd name="connsiteX0" fmla="*/ 76225 w 165533"/>
                <a:gd name="connsiteY0" fmla="*/ 32 h 200334"/>
                <a:gd name="connsiteX1" fmla="*/ 155600 w 165533"/>
                <a:gd name="connsiteY1" fmla="*/ 76232 h 200334"/>
                <a:gd name="connsiteX2" fmla="*/ 149250 w 165533"/>
                <a:gd name="connsiteY2" fmla="*/ 127032 h 200334"/>
                <a:gd name="connsiteX3" fmla="*/ 19075 w 165533"/>
                <a:gd name="connsiteY3" fmla="*/ 200057 h 200334"/>
                <a:gd name="connsiteX4" fmla="*/ 34950 w 165533"/>
                <a:gd name="connsiteY4" fmla="*/ 152432 h 200334"/>
                <a:gd name="connsiteX5" fmla="*/ 25 w 165533"/>
                <a:gd name="connsiteY5" fmla="*/ 161957 h 200334"/>
                <a:gd name="connsiteX6" fmla="*/ 41300 w 165533"/>
                <a:gd name="connsiteY6" fmla="*/ 85757 h 200334"/>
                <a:gd name="connsiteX7" fmla="*/ 76225 w 165533"/>
                <a:gd name="connsiteY7" fmla="*/ 32 h 20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533" h="200334">
                  <a:moveTo>
                    <a:pt x="76225" y="32"/>
                  </a:moveTo>
                  <a:cubicBezTo>
                    <a:pt x="95275" y="-1555"/>
                    <a:pt x="143429" y="55065"/>
                    <a:pt x="155600" y="76232"/>
                  </a:cubicBezTo>
                  <a:cubicBezTo>
                    <a:pt x="167771" y="97399"/>
                    <a:pt x="172004" y="106395"/>
                    <a:pt x="149250" y="127032"/>
                  </a:cubicBezTo>
                  <a:cubicBezTo>
                    <a:pt x="126496" y="147669"/>
                    <a:pt x="38125" y="195824"/>
                    <a:pt x="19075" y="200057"/>
                  </a:cubicBezTo>
                  <a:cubicBezTo>
                    <a:pt x="25" y="204290"/>
                    <a:pt x="38125" y="158782"/>
                    <a:pt x="34950" y="152432"/>
                  </a:cubicBezTo>
                  <a:cubicBezTo>
                    <a:pt x="31775" y="146082"/>
                    <a:pt x="-1033" y="173069"/>
                    <a:pt x="25" y="161957"/>
                  </a:cubicBezTo>
                  <a:cubicBezTo>
                    <a:pt x="1083" y="150845"/>
                    <a:pt x="29658" y="110099"/>
                    <a:pt x="41300" y="85757"/>
                  </a:cubicBezTo>
                  <a:cubicBezTo>
                    <a:pt x="52942" y="61415"/>
                    <a:pt x="57175" y="1619"/>
                    <a:pt x="76225" y="32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 1223">
              <a:extLst>
                <a:ext uri="{FF2B5EF4-FFF2-40B4-BE49-F238E27FC236}">
                  <a16:creationId xmlns:a16="http://schemas.microsoft.com/office/drawing/2014/main" id="{565A8103-4FE5-77DE-0765-D5BAB5D76C4B}"/>
                </a:ext>
              </a:extLst>
            </p:cNvPr>
            <p:cNvSpPr/>
            <p:nvPr/>
          </p:nvSpPr>
          <p:spPr>
            <a:xfrm>
              <a:off x="4711365" y="1315080"/>
              <a:ext cx="362285" cy="78898"/>
            </a:xfrm>
            <a:custGeom>
              <a:avLst/>
              <a:gdLst>
                <a:gd name="connsiteX0" fmla="*/ 335 w 362285"/>
                <a:gd name="connsiteY0" fmla="*/ 2545 h 78898"/>
                <a:gd name="connsiteX1" fmla="*/ 216235 w 362285"/>
                <a:gd name="connsiteY1" fmla="*/ 18420 h 78898"/>
                <a:gd name="connsiteX2" fmla="*/ 362285 w 362285"/>
                <a:gd name="connsiteY2" fmla="*/ 21595 h 78898"/>
                <a:gd name="connsiteX3" fmla="*/ 216235 w 362285"/>
                <a:gd name="connsiteY3" fmla="*/ 66045 h 78898"/>
                <a:gd name="connsiteX4" fmla="*/ 311485 w 362285"/>
                <a:gd name="connsiteY4" fmla="*/ 75570 h 78898"/>
                <a:gd name="connsiteX5" fmla="*/ 117810 w 362285"/>
                <a:gd name="connsiteY5" fmla="*/ 34295 h 78898"/>
                <a:gd name="connsiteX6" fmla="*/ 165435 w 362285"/>
                <a:gd name="connsiteY6" fmla="*/ 78745 h 78898"/>
                <a:gd name="connsiteX7" fmla="*/ 335 w 362285"/>
                <a:gd name="connsiteY7" fmla="*/ 2545 h 7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285" h="78898">
                  <a:moveTo>
                    <a:pt x="335" y="2545"/>
                  </a:moveTo>
                  <a:cubicBezTo>
                    <a:pt x="8802" y="-7509"/>
                    <a:pt x="155910" y="15245"/>
                    <a:pt x="216235" y="18420"/>
                  </a:cubicBezTo>
                  <a:cubicBezTo>
                    <a:pt x="276560" y="21595"/>
                    <a:pt x="362285" y="13658"/>
                    <a:pt x="362285" y="21595"/>
                  </a:cubicBezTo>
                  <a:cubicBezTo>
                    <a:pt x="362285" y="29532"/>
                    <a:pt x="224702" y="57049"/>
                    <a:pt x="216235" y="66045"/>
                  </a:cubicBezTo>
                  <a:cubicBezTo>
                    <a:pt x="207768" y="75041"/>
                    <a:pt x="327889" y="80862"/>
                    <a:pt x="311485" y="75570"/>
                  </a:cubicBezTo>
                  <a:cubicBezTo>
                    <a:pt x="295081" y="70278"/>
                    <a:pt x="142152" y="33766"/>
                    <a:pt x="117810" y="34295"/>
                  </a:cubicBezTo>
                  <a:cubicBezTo>
                    <a:pt x="93468" y="34824"/>
                    <a:pt x="184485" y="81920"/>
                    <a:pt x="165435" y="78745"/>
                  </a:cubicBezTo>
                  <a:cubicBezTo>
                    <a:pt x="146385" y="75570"/>
                    <a:pt x="-8132" y="12599"/>
                    <a:pt x="335" y="2545"/>
                  </a:cubicBezTo>
                  <a:close/>
                </a:path>
              </a:pathLst>
            </a:cu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DC912086-7C24-1EE0-E6D4-00E0843C0CFC}"/>
              </a:ext>
            </a:extLst>
          </p:cNvPr>
          <p:cNvSpPr/>
          <p:nvPr/>
        </p:nvSpPr>
        <p:spPr>
          <a:xfrm>
            <a:off x="1746037" y="787360"/>
            <a:ext cx="511135" cy="603364"/>
          </a:xfrm>
          <a:custGeom>
            <a:avLst/>
            <a:gdLst>
              <a:gd name="connsiteX0" fmla="*/ 489163 w 511135"/>
              <a:gd name="connsiteY0" fmla="*/ 40 h 603364"/>
              <a:gd name="connsiteX1" fmla="*/ 387563 w 511135"/>
              <a:gd name="connsiteY1" fmla="*/ 146090 h 603364"/>
              <a:gd name="connsiteX2" fmla="*/ 406613 w 511135"/>
              <a:gd name="connsiteY2" fmla="*/ 130215 h 603364"/>
              <a:gd name="connsiteX3" fmla="*/ 343113 w 511135"/>
              <a:gd name="connsiteY3" fmla="*/ 222290 h 603364"/>
              <a:gd name="connsiteX4" fmla="*/ 339938 w 511135"/>
              <a:gd name="connsiteY4" fmla="*/ 269915 h 603364"/>
              <a:gd name="connsiteX5" fmla="*/ 197063 w 511135"/>
              <a:gd name="connsiteY5" fmla="*/ 387390 h 603364"/>
              <a:gd name="connsiteX6" fmla="*/ 273263 w 511135"/>
              <a:gd name="connsiteY6" fmla="*/ 368340 h 603364"/>
              <a:gd name="connsiteX7" fmla="*/ 146263 w 511135"/>
              <a:gd name="connsiteY7" fmla="*/ 476290 h 603364"/>
              <a:gd name="connsiteX8" fmla="*/ 190713 w 511135"/>
              <a:gd name="connsiteY8" fmla="*/ 473115 h 603364"/>
              <a:gd name="connsiteX9" fmla="*/ 114513 w 511135"/>
              <a:gd name="connsiteY9" fmla="*/ 520740 h 603364"/>
              <a:gd name="connsiteX10" fmla="*/ 213 w 511135"/>
              <a:gd name="connsiteY10" fmla="*/ 603290 h 603364"/>
              <a:gd name="connsiteX11" fmla="*/ 92288 w 511135"/>
              <a:gd name="connsiteY11" fmla="*/ 530265 h 603364"/>
              <a:gd name="connsiteX12" fmla="*/ 305013 w 511135"/>
              <a:gd name="connsiteY12" fmla="*/ 298490 h 603364"/>
              <a:gd name="connsiteX13" fmla="*/ 324063 w 511135"/>
              <a:gd name="connsiteY13" fmla="*/ 225465 h 603364"/>
              <a:gd name="connsiteX14" fmla="*/ 305013 w 511135"/>
              <a:gd name="connsiteY14" fmla="*/ 260390 h 603364"/>
              <a:gd name="connsiteX15" fmla="*/ 508213 w 511135"/>
              <a:gd name="connsiteY15" fmla="*/ 66715 h 603364"/>
              <a:gd name="connsiteX16" fmla="*/ 428838 w 511135"/>
              <a:gd name="connsiteY16" fmla="*/ 130215 h 603364"/>
              <a:gd name="connsiteX17" fmla="*/ 489163 w 511135"/>
              <a:gd name="connsiteY17" fmla="*/ 40 h 60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1135" h="603364">
                <a:moveTo>
                  <a:pt x="489163" y="40"/>
                </a:moveTo>
                <a:cubicBezTo>
                  <a:pt x="482284" y="2686"/>
                  <a:pt x="387563" y="146090"/>
                  <a:pt x="387563" y="146090"/>
                </a:cubicBezTo>
                <a:cubicBezTo>
                  <a:pt x="373805" y="167786"/>
                  <a:pt x="414021" y="117515"/>
                  <a:pt x="406613" y="130215"/>
                </a:cubicBezTo>
                <a:cubicBezTo>
                  <a:pt x="399205" y="142915"/>
                  <a:pt x="354225" y="199007"/>
                  <a:pt x="343113" y="222290"/>
                </a:cubicBezTo>
                <a:cubicBezTo>
                  <a:pt x="332001" y="245573"/>
                  <a:pt x="364280" y="242398"/>
                  <a:pt x="339938" y="269915"/>
                </a:cubicBezTo>
                <a:cubicBezTo>
                  <a:pt x="315596" y="297432"/>
                  <a:pt x="208175" y="370986"/>
                  <a:pt x="197063" y="387390"/>
                </a:cubicBezTo>
                <a:cubicBezTo>
                  <a:pt x="185951" y="403794"/>
                  <a:pt x="281730" y="353523"/>
                  <a:pt x="273263" y="368340"/>
                </a:cubicBezTo>
                <a:cubicBezTo>
                  <a:pt x="264796" y="383157"/>
                  <a:pt x="160021" y="458828"/>
                  <a:pt x="146263" y="476290"/>
                </a:cubicBezTo>
                <a:cubicBezTo>
                  <a:pt x="132505" y="493752"/>
                  <a:pt x="196005" y="465707"/>
                  <a:pt x="190713" y="473115"/>
                </a:cubicBezTo>
                <a:cubicBezTo>
                  <a:pt x="185421" y="480523"/>
                  <a:pt x="146263" y="499044"/>
                  <a:pt x="114513" y="520740"/>
                </a:cubicBezTo>
                <a:cubicBezTo>
                  <a:pt x="82763" y="542436"/>
                  <a:pt x="3917" y="601703"/>
                  <a:pt x="213" y="603290"/>
                </a:cubicBezTo>
                <a:cubicBezTo>
                  <a:pt x="-3491" y="604877"/>
                  <a:pt x="41488" y="581065"/>
                  <a:pt x="92288" y="530265"/>
                </a:cubicBezTo>
                <a:cubicBezTo>
                  <a:pt x="143088" y="479465"/>
                  <a:pt x="266384" y="349290"/>
                  <a:pt x="305013" y="298490"/>
                </a:cubicBezTo>
                <a:cubicBezTo>
                  <a:pt x="343642" y="247690"/>
                  <a:pt x="324063" y="231815"/>
                  <a:pt x="324063" y="225465"/>
                </a:cubicBezTo>
                <a:cubicBezTo>
                  <a:pt x="324063" y="219115"/>
                  <a:pt x="274321" y="286848"/>
                  <a:pt x="305013" y="260390"/>
                </a:cubicBezTo>
                <a:cubicBezTo>
                  <a:pt x="335705" y="233932"/>
                  <a:pt x="487575" y="88411"/>
                  <a:pt x="508213" y="66715"/>
                </a:cubicBezTo>
                <a:cubicBezTo>
                  <a:pt x="528851" y="45019"/>
                  <a:pt x="433600" y="134977"/>
                  <a:pt x="428838" y="130215"/>
                </a:cubicBezTo>
                <a:cubicBezTo>
                  <a:pt x="424076" y="125453"/>
                  <a:pt x="496042" y="-2606"/>
                  <a:pt x="489163" y="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D9FF8D79-8140-42AC-919C-B4665D99C058}"/>
              </a:ext>
            </a:extLst>
          </p:cNvPr>
          <p:cNvSpPr/>
          <p:nvPr/>
        </p:nvSpPr>
        <p:spPr>
          <a:xfrm>
            <a:off x="2286000" y="768270"/>
            <a:ext cx="668166" cy="826836"/>
          </a:xfrm>
          <a:custGeom>
            <a:avLst/>
            <a:gdLst>
              <a:gd name="connsiteX0" fmla="*/ 0 w 668166"/>
              <a:gd name="connsiteY0" fmla="*/ 80 h 826836"/>
              <a:gd name="connsiteX1" fmla="*/ 241300 w 668166"/>
              <a:gd name="connsiteY1" fmla="*/ 203280 h 826836"/>
              <a:gd name="connsiteX2" fmla="*/ 228600 w 668166"/>
              <a:gd name="connsiteY2" fmla="*/ 200105 h 826836"/>
              <a:gd name="connsiteX3" fmla="*/ 482600 w 668166"/>
              <a:gd name="connsiteY3" fmla="*/ 416005 h 826836"/>
              <a:gd name="connsiteX4" fmla="*/ 511175 w 668166"/>
              <a:gd name="connsiteY4" fmla="*/ 495380 h 826836"/>
              <a:gd name="connsiteX5" fmla="*/ 514350 w 668166"/>
              <a:gd name="connsiteY5" fmla="*/ 441405 h 826836"/>
              <a:gd name="connsiteX6" fmla="*/ 517525 w 668166"/>
              <a:gd name="connsiteY6" fmla="*/ 539830 h 826836"/>
              <a:gd name="connsiteX7" fmla="*/ 536575 w 668166"/>
              <a:gd name="connsiteY7" fmla="*/ 603330 h 826836"/>
              <a:gd name="connsiteX8" fmla="*/ 463550 w 668166"/>
              <a:gd name="connsiteY8" fmla="*/ 562055 h 826836"/>
              <a:gd name="connsiteX9" fmla="*/ 612775 w 668166"/>
              <a:gd name="connsiteY9" fmla="*/ 625555 h 826836"/>
              <a:gd name="connsiteX10" fmla="*/ 590550 w 668166"/>
              <a:gd name="connsiteY10" fmla="*/ 654130 h 826836"/>
              <a:gd name="connsiteX11" fmla="*/ 590550 w 668166"/>
              <a:gd name="connsiteY11" fmla="*/ 692230 h 826836"/>
              <a:gd name="connsiteX12" fmla="*/ 666750 w 668166"/>
              <a:gd name="connsiteY12" fmla="*/ 822405 h 826836"/>
              <a:gd name="connsiteX13" fmla="*/ 635000 w 668166"/>
              <a:gd name="connsiteY13" fmla="*/ 777955 h 826836"/>
              <a:gd name="connsiteX14" fmla="*/ 571500 w 668166"/>
              <a:gd name="connsiteY14" fmla="*/ 600155 h 826836"/>
              <a:gd name="connsiteX15" fmla="*/ 492125 w 668166"/>
              <a:gd name="connsiteY15" fmla="*/ 428705 h 826836"/>
              <a:gd name="connsiteX16" fmla="*/ 92075 w 668166"/>
              <a:gd name="connsiteY16" fmla="*/ 171530 h 826836"/>
              <a:gd name="connsiteX17" fmla="*/ 238125 w 668166"/>
              <a:gd name="connsiteY17" fmla="*/ 231855 h 826836"/>
              <a:gd name="connsiteX18" fmla="*/ 0 w 668166"/>
              <a:gd name="connsiteY18" fmla="*/ 80 h 82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68166" h="826836">
                <a:moveTo>
                  <a:pt x="0" y="80"/>
                </a:moveTo>
                <a:cubicBezTo>
                  <a:pt x="529" y="-4683"/>
                  <a:pt x="241300" y="203280"/>
                  <a:pt x="241300" y="203280"/>
                </a:cubicBezTo>
                <a:cubicBezTo>
                  <a:pt x="279400" y="236617"/>
                  <a:pt x="188384" y="164651"/>
                  <a:pt x="228600" y="200105"/>
                </a:cubicBezTo>
                <a:cubicBezTo>
                  <a:pt x="268816" y="235559"/>
                  <a:pt x="435504" y="366793"/>
                  <a:pt x="482600" y="416005"/>
                </a:cubicBezTo>
                <a:cubicBezTo>
                  <a:pt x="529696" y="465218"/>
                  <a:pt x="505883" y="491147"/>
                  <a:pt x="511175" y="495380"/>
                </a:cubicBezTo>
                <a:cubicBezTo>
                  <a:pt x="516467" y="499613"/>
                  <a:pt x="513292" y="433997"/>
                  <a:pt x="514350" y="441405"/>
                </a:cubicBezTo>
                <a:cubicBezTo>
                  <a:pt x="515408" y="448813"/>
                  <a:pt x="513821" y="512843"/>
                  <a:pt x="517525" y="539830"/>
                </a:cubicBezTo>
                <a:cubicBezTo>
                  <a:pt x="521229" y="566817"/>
                  <a:pt x="545571" y="599626"/>
                  <a:pt x="536575" y="603330"/>
                </a:cubicBezTo>
                <a:cubicBezTo>
                  <a:pt x="527579" y="607034"/>
                  <a:pt x="450850" y="558351"/>
                  <a:pt x="463550" y="562055"/>
                </a:cubicBezTo>
                <a:cubicBezTo>
                  <a:pt x="476250" y="565759"/>
                  <a:pt x="591608" y="610209"/>
                  <a:pt x="612775" y="625555"/>
                </a:cubicBezTo>
                <a:cubicBezTo>
                  <a:pt x="633942" y="640901"/>
                  <a:pt x="594254" y="643018"/>
                  <a:pt x="590550" y="654130"/>
                </a:cubicBezTo>
                <a:cubicBezTo>
                  <a:pt x="586846" y="665242"/>
                  <a:pt x="577850" y="664184"/>
                  <a:pt x="590550" y="692230"/>
                </a:cubicBezTo>
                <a:cubicBezTo>
                  <a:pt x="603250" y="720276"/>
                  <a:pt x="659342" y="808118"/>
                  <a:pt x="666750" y="822405"/>
                </a:cubicBezTo>
                <a:cubicBezTo>
                  <a:pt x="674158" y="836692"/>
                  <a:pt x="650875" y="814997"/>
                  <a:pt x="635000" y="777955"/>
                </a:cubicBezTo>
                <a:cubicBezTo>
                  <a:pt x="619125" y="740913"/>
                  <a:pt x="595313" y="658363"/>
                  <a:pt x="571500" y="600155"/>
                </a:cubicBezTo>
                <a:cubicBezTo>
                  <a:pt x="547687" y="541947"/>
                  <a:pt x="572029" y="500143"/>
                  <a:pt x="492125" y="428705"/>
                </a:cubicBezTo>
                <a:cubicBezTo>
                  <a:pt x="412221" y="357267"/>
                  <a:pt x="134408" y="204338"/>
                  <a:pt x="92075" y="171530"/>
                </a:cubicBezTo>
                <a:cubicBezTo>
                  <a:pt x="49742" y="138722"/>
                  <a:pt x="256646" y="263076"/>
                  <a:pt x="238125" y="231855"/>
                </a:cubicBezTo>
                <a:cubicBezTo>
                  <a:pt x="219604" y="200634"/>
                  <a:pt x="-529" y="4843"/>
                  <a:pt x="0" y="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90A2D179-8E79-5617-6C76-85B3BC156D57}"/>
              </a:ext>
            </a:extLst>
          </p:cNvPr>
          <p:cNvSpPr/>
          <p:nvPr/>
        </p:nvSpPr>
        <p:spPr>
          <a:xfrm>
            <a:off x="3179347" y="1882488"/>
            <a:ext cx="75044" cy="292569"/>
          </a:xfrm>
          <a:custGeom>
            <a:avLst/>
            <a:gdLst>
              <a:gd name="connsiteX0" fmla="*/ 75028 w 75044"/>
              <a:gd name="connsiteY0" fmla="*/ 287 h 292569"/>
              <a:gd name="connsiteX1" fmla="*/ 14703 w 75044"/>
              <a:gd name="connsiteY1" fmla="*/ 105062 h 292569"/>
              <a:gd name="connsiteX2" fmla="*/ 2003 w 75044"/>
              <a:gd name="connsiteY2" fmla="*/ 159037 h 292569"/>
              <a:gd name="connsiteX3" fmla="*/ 2003 w 75044"/>
              <a:gd name="connsiteY3" fmla="*/ 108237 h 292569"/>
              <a:gd name="connsiteX4" fmla="*/ 21053 w 75044"/>
              <a:gd name="connsiteY4" fmla="*/ 292387 h 292569"/>
              <a:gd name="connsiteX5" fmla="*/ 8353 w 75044"/>
              <a:gd name="connsiteY5" fmla="*/ 139987 h 292569"/>
              <a:gd name="connsiteX6" fmla="*/ 75028 w 75044"/>
              <a:gd name="connsiteY6" fmla="*/ 287 h 29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044" h="292569">
                <a:moveTo>
                  <a:pt x="75028" y="287"/>
                </a:moveTo>
                <a:cubicBezTo>
                  <a:pt x="76086" y="-5534"/>
                  <a:pt x="26874" y="78604"/>
                  <a:pt x="14703" y="105062"/>
                </a:cubicBezTo>
                <a:cubicBezTo>
                  <a:pt x="2532" y="131520"/>
                  <a:pt x="4120" y="158508"/>
                  <a:pt x="2003" y="159037"/>
                </a:cubicBezTo>
                <a:cubicBezTo>
                  <a:pt x="-114" y="159566"/>
                  <a:pt x="-1172" y="86012"/>
                  <a:pt x="2003" y="108237"/>
                </a:cubicBezTo>
                <a:cubicBezTo>
                  <a:pt x="5178" y="130462"/>
                  <a:pt x="19995" y="287096"/>
                  <a:pt x="21053" y="292387"/>
                </a:cubicBezTo>
                <a:cubicBezTo>
                  <a:pt x="22111" y="297678"/>
                  <a:pt x="-1172" y="186554"/>
                  <a:pt x="8353" y="139987"/>
                </a:cubicBezTo>
                <a:cubicBezTo>
                  <a:pt x="17878" y="93420"/>
                  <a:pt x="73970" y="6108"/>
                  <a:pt x="75028" y="28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A9C4A309-17F7-1CA6-0E79-CFF977CA476A}"/>
              </a:ext>
            </a:extLst>
          </p:cNvPr>
          <p:cNvSpPr/>
          <p:nvPr/>
        </p:nvSpPr>
        <p:spPr>
          <a:xfrm>
            <a:off x="2515295" y="1604348"/>
            <a:ext cx="451294" cy="579568"/>
          </a:xfrm>
          <a:custGeom>
            <a:avLst/>
            <a:gdLst>
              <a:gd name="connsiteX0" fmla="*/ 450155 w 451294"/>
              <a:gd name="connsiteY0" fmla="*/ 2202 h 579568"/>
              <a:gd name="connsiteX1" fmla="*/ 354905 w 451294"/>
              <a:gd name="connsiteY1" fmla="*/ 68877 h 579568"/>
              <a:gd name="connsiteX2" fmla="*/ 208855 w 451294"/>
              <a:gd name="connsiteY2" fmla="*/ 275252 h 579568"/>
              <a:gd name="connsiteX3" fmla="*/ 237430 w 451294"/>
              <a:gd name="connsiteY3" fmla="*/ 214927 h 579568"/>
              <a:gd name="connsiteX4" fmla="*/ 148530 w 451294"/>
              <a:gd name="connsiteY4" fmla="*/ 322877 h 579568"/>
              <a:gd name="connsiteX5" fmla="*/ 110430 w 451294"/>
              <a:gd name="connsiteY5" fmla="*/ 395902 h 579568"/>
              <a:gd name="connsiteX6" fmla="*/ 2480 w 451294"/>
              <a:gd name="connsiteY6" fmla="*/ 576877 h 579568"/>
              <a:gd name="connsiteX7" fmla="*/ 46930 w 451294"/>
              <a:gd name="connsiteY7" fmla="*/ 491152 h 579568"/>
              <a:gd name="connsiteX8" fmla="*/ 183455 w 451294"/>
              <a:gd name="connsiteY8" fmla="*/ 313352 h 579568"/>
              <a:gd name="connsiteX9" fmla="*/ 148530 w 451294"/>
              <a:gd name="connsiteY9" fmla="*/ 373677 h 579568"/>
              <a:gd name="connsiteX10" fmla="*/ 291405 w 451294"/>
              <a:gd name="connsiteY10" fmla="*/ 135552 h 579568"/>
              <a:gd name="connsiteX11" fmla="*/ 450155 w 451294"/>
              <a:gd name="connsiteY11" fmla="*/ 2202 h 57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294" h="579568">
                <a:moveTo>
                  <a:pt x="450155" y="2202"/>
                </a:moveTo>
                <a:cubicBezTo>
                  <a:pt x="460738" y="-8910"/>
                  <a:pt x="395122" y="23369"/>
                  <a:pt x="354905" y="68877"/>
                </a:cubicBezTo>
                <a:cubicBezTo>
                  <a:pt x="314688" y="114385"/>
                  <a:pt x="228434" y="250910"/>
                  <a:pt x="208855" y="275252"/>
                </a:cubicBezTo>
                <a:cubicBezTo>
                  <a:pt x="189276" y="299594"/>
                  <a:pt x="247484" y="206990"/>
                  <a:pt x="237430" y="214927"/>
                </a:cubicBezTo>
                <a:cubicBezTo>
                  <a:pt x="227376" y="222864"/>
                  <a:pt x="169697" y="292715"/>
                  <a:pt x="148530" y="322877"/>
                </a:cubicBezTo>
                <a:cubicBezTo>
                  <a:pt x="127363" y="353039"/>
                  <a:pt x="134772" y="353569"/>
                  <a:pt x="110430" y="395902"/>
                </a:cubicBezTo>
                <a:cubicBezTo>
                  <a:pt x="86088" y="438235"/>
                  <a:pt x="13063" y="561002"/>
                  <a:pt x="2480" y="576877"/>
                </a:cubicBezTo>
                <a:cubicBezTo>
                  <a:pt x="-8103" y="592752"/>
                  <a:pt x="16768" y="535073"/>
                  <a:pt x="46930" y="491152"/>
                </a:cubicBezTo>
                <a:cubicBezTo>
                  <a:pt x="77092" y="447231"/>
                  <a:pt x="166522" y="332931"/>
                  <a:pt x="183455" y="313352"/>
                </a:cubicBezTo>
                <a:cubicBezTo>
                  <a:pt x="200388" y="293773"/>
                  <a:pt x="130538" y="403310"/>
                  <a:pt x="148530" y="373677"/>
                </a:cubicBezTo>
                <a:cubicBezTo>
                  <a:pt x="166522" y="344044"/>
                  <a:pt x="244838" y="192702"/>
                  <a:pt x="291405" y="135552"/>
                </a:cubicBezTo>
                <a:cubicBezTo>
                  <a:pt x="337972" y="78402"/>
                  <a:pt x="439572" y="13314"/>
                  <a:pt x="450155" y="220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A7CB41DB-9A98-1E42-D030-11D9DB5D0DDA}"/>
              </a:ext>
            </a:extLst>
          </p:cNvPr>
          <p:cNvSpPr/>
          <p:nvPr/>
        </p:nvSpPr>
        <p:spPr>
          <a:xfrm>
            <a:off x="2276207" y="847330"/>
            <a:ext cx="141345" cy="96660"/>
          </a:xfrm>
          <a:custGeom>
            <a:avLst/>
            <a:gdLst>
              <a:gd name="connsiteX0" fmla="*/ 268 w 141345"/>
              <a:gd name="connsiteY0" fmla="*/ 395 h 96660"/>
              <a:gd name="connsiteX1" fmla="*/ 136793 w 141345"/>
              <a:gd name="connsiteY1" fmla="*/ 95645 h 96660"/>
              <a:gd name="connsiteX2" fmla="*/ 108218 w 141345"/>
              <a:gd name="connsiteY2" fmla="*/ 51195 h 96660"/>
              <a:gd name="connsiteX3" fmla="*/ 101868 w 141345"/>
              <a:gd name="connsiteY3" fmla="*/ 60720 h 96660"/>
              <a:gd name="connsiteX4" fmla="*/ 268 w 141345"/>
              <a:gd name="connsiteY4" fmla="*/ 395 h 9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45" h="96660">
                <a:moveTo>
                  <a:pt x="268" y="395"/>
                </a:moveTo>
                <a:cubicBezTo>
                  <a:pt x="6089" y="6216"/>
                  <a:pt x="118801" y="87178"/>
                  <a:pt x="136793" y="95645"/>
                </a:cubicBezTo>
                <a:cubicBezTo>
                  <a:pt x="154785" y="104112"/>
                  <a:pt x="114039" y="57016"/>
                  <a:pt x="108218" y="51195"/>
                </a:cubicBezTo>
                <a:cubicBezTo>
                  <a:pt x="102397" y="45374"/>
                  <a:pt x="118801" y="66541"/>
                  <a:pt x="101868" y="60720"/>
                </a:cubicBezTo>
                <a:cubicBezTo>
                  <a:pt x="84935" y="54899"/>
                  <a:pt x="-5553" y="-5426"/>
                  <a:pt x="268" y="39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BCC6F393-A714-7B1B-9E3C-8E36891753B6}"/>
              </a:ext>
            </a:extLst>
          </p:cNvPr>
          <p:cNvSpPr/>
          <p:nvPr/>
        </p:nvSpPr>
        <p:spPr>
          <a:xfrm>
            <a:off x="2230762" y="876252"/>
            <a:ext cx="294383" cy="289093"/>
          </a:xfrm>
          <a:custGeom>
            <a:avLst/>
            <a:gdLst>
              <a:gd name="connsiteX0" fmla="*/ 96513 w 294383"/>
              <a:gd name="connsiteY0" fmla="*/ 48 h 289093"/>
              <a:gd name="connsiteX1" fmla="*/ 42538 w 294383"/>
              <a:gd name="connsiteY1" fmla="*/ 63548 h 289093"/>
              <a:gd name="connsiteX2" fmla="*/ 163188 w 294383"/>
              <a:gd name="connsiteY2" fmla="*/ 165148 h 289093"/>
              <a:gd name="connsiteX3" fmla="*/ 118738 w 294383"/>
              <a:gd name="connsiteY3" fmla="*/ 130223 h 289093"/>
              <a:gd name="connsiteX4" fmla="*/ 290188 w 294383"/>
              <a:gd name="connsiteY4" fmla="*/ 285798 h 289093"/>
              <a:gd name="connsiteX5" fmla="*/ 226688 w 294383"/>
              <a:gd name="connsiteY5" fmla="*/ 225473 h 289093"/>
              <a:gd name="connsiteX6" fmla="*/ 61588 w 294383"/>
              <a:gd name="connsiteY6" fmla="*/ 98473 h 289093"/>
              <a:gd name="connsiteX7" fmla="*/ 33013 w 294383"/>
              <a:gd name="connsiteY7" fmla="*/ 95298 h 289093"/>
              <a:gd name="connsiteX8" fmla="*/ 39363 w 294383"/>
              <a:gd name="connsiteY8" fmla="*/ 54023 h 289093"/>
              <a:gd name="connsiteX9" fmla="*/ 1263 w 294383"/>
              <a:gd name="connsiteY9" fmla="*/ 73073 h 289093"/>
              <a:gd name="connsiteX10" fmla="*/ 96513 w 294383"/>
              <a:gd name="connsiteY10" fmla="*/ 48 h 28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383" h="289093">
                <a:moveTo>
                  <a:pt x="96513" y="48"/>
                </a:moveTo>
                <a:cubicBezTo>
                  <a:pt x="103392" y="-1539"/>
                  <a:pt x="31426" y="36031"/>
                  <a:pt x="42538" y="63548"/>
                </a:cubicBezTo>
                <a:cubicBezTo>
                  <a:pt x="53650" y="91065"/>
                  <a:pt x="150488" y="154036"/>
                  <a:pt x="163188" y="165148"/>
                </a:cubicBezTo>
                <a:cubicBezTo>
                  <a:pt x="175888" y="176260"/>
                  <a:pt x="97571" y="110115"/>
                  <a:pt x="118738" y="130223"/>
                </a:cubicBezTo>
                <a:cubicBezTo>
                  <a:pt x="139905" y="150331"/>
                  <a:pt x="272196" y="269923"/>
                  <a:pt x="290188" y="285798"/>
                </a:cubicBezTo>
                <a:cubicBezTo>
                  <a:pt x="308180" y="301673"/>
                  <a:pt x="264788" y="256694"/>
                  <a:pt x="226688" y="225473"/>
                </a:cubicBezTo>
                <a:cubicBezTo>
                  <a:pt x="188588" y="194252"/>
                  <a:pt x="93867" y="120169"/>
                  <a:pt x="61588" y="98473"/>
                </a:cubicBezTo>
                <a:cubicBezTo>
                  <a:pt x="29309" y="76777"/>
                  <a:pt x="36717" y="102706"/>
                  <a:pt x="33013" y="95298"/>
                </a:cubicBezTo>
                <a:cubicBezTo>
                  <a:pt x="29309" y="87890"/>
                  <a:pt x="44655" y="57727"/>
                  <a:pt x="39363" y="54023"/>
                </a:cubicBezTo>
                <a:cubicBezTo>
                  <a:pt x="34071" y="50319"/>
                  <a:pt x="-7733" y="79952"/>
                  <a:pt x="1263" y="73073"/>
                </a:cubicBezTo>
                <a:cubicBezTo>
                  <a:pt x="10259" y="66194"/>
                  <a:pt x="89634" y="1635"/>
                  <a:pt x="96513" y="4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FA2AE2E5-0393-E20C-CBEC-413D827FF1F9}"/>
              </a:ext>
            </a:extLst>
          </p:cNvPr>
          <p:cNvSpPr/>
          <p:nvPr/>
        </p:nvSpPr>
        <p:spPr>
          <a:xfrm>
            <a:off x="2069999" y="957685"/>
            <a:ext cx="816244" cy="814720"/>
          </a:xfrm>
          <a:custGeom>
            <a:avLst/>
            <a:gdLst>
              <a:gd name="connsiteX0" fmla="*/ 101 w 816244"/>
              <a:gd name="connsiteY0" fmla="*/ 1165 h 814720"/>
              <a:gd name="connsiteX1" fmla="*/ 142976 w 816244"/>
              <a:gd name="connsiteY1" fmla="*/ 26565 h 814720"/>
              <a:gd name="connsiteX2" fmla="*/ 314426 w 816244"/>
              <a:gd name="connsiteY2" fmla="*/ 185315 h 814720"/>
              <a:gd name="connsiteX3" fmla="*/ 282676 w 816244"/>
              <a:gd name="connsiteY3" fmla="*/ 144040 h 814720"/>
              <a:gd name="connsiteX4" fmla="*/ 549376 w 816244"/>
              <a:gd name="connsiteY4" fmla="*/ 375815 h 814720"/>
              <a:gd name="connsiteX5" fmla="*/ 536676 w 816244"/>
              <a:gd name="connsiteY5" fmla="*/ 347240 h 814720"/>
              <a:gd name="connsiteX6" fmla="*/ 631926 w 816244"/>
              <a:gd name="connsiteY6" fmla="*/ 480590 h 814720"/>
              <a:gd name="connsiteX7" fmla="*/ 650976 w 816244"/>
              <a:gd name="connsiteY7" fmla="*/ 588540 h 814720"/>
              <a:gd name="connsiteX8" fmla="*/ 650976 w 816244"/>
              <a:gd name="connsiteY8" fmla="*/ 537740 h 814720"/>
              <a:gd name="connsiteX9" fmla="*/ 676376 w 816244"/>
              <a:gd name="connsiteY9" fmla="*/ 680615 h 814720"/>
              <a:gd name="connsiteX10" fmla="*/ 666851 w 816244"/>
              <a:gd name="connsiteY10" fmla="*/ 613940 h 814720"/>
              <a:gd name="connsiteX11" fmla="*/ 816076 w 816244"/>
              <a:gd name="connsiteY11" fmla="*/ 813965 h 814720"/>
              <a:gd name="connsiteX12" fmla="*/ 695426 w 816244"/>
              <a:gd name="connsiteY12" fmla="*/ 674265 h 814720"/>
              <a:gd name="connsiteX13" fmla="*/ 647801 w 816244"/>
              <a:gd name="connsiteY13" fmla="*/ 471065 h 814720"/>
              <a:gd name="connsiteX14" fmla="*/ 304901 w 816244"/>
              <a:gd name="connsiteY14" fmla="*/ 166265 h 814720"/>
              <a:gd name="connsiteX15" fmla="*/ 384276 w 816244"/>
              <a:gd name="connsiteY15" fmla="*/ 251990 h 814720"/>
              <a:gd name="connsiteX16" fmla="*/ 146151 w 816244"/>
              <a:gd name="connsiteY16" fmla="*/ 58315 h 814720"/>
              <a:gd name="connsiteX17" fmla="*/ 120751 w 816244"/>
              <a:gd name="connsiteY17" fmla="*/ 7515 h 814720"/>
              <a:gd name="connsiteX18" fmla="*/ 101 w 816244"/>
              <a:gd name="connsiteY18" fmla="*/ 1165 h 81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16244" h="814720">
                <a:moveTo>
                  <a:pt x="101" y="1165"/>
                </a:moveTo>
                <a:cubicBezTo>
                  <a:pt x="3805" y="4340"/>
                  <a:pt x="90589" y="-4127"/>
                  <a:pt x="142976" y="26565"/>
                </a:cubicBezTo>
                <a:cubicBezTo>
                  <a:pt x="195363" y="57257"/>
                  <a:pt x="291143" y="165736"/>
                  <a:pt x="314426" y="185315"/>
                </a:cubicBezTo>
                <a:cubicBezTo>
                  <a:pt x="337709" y="204894"/>
                  <a:pt x="243518" y="112290"/>
                  <a:pt x="282676" y="144040"/>
                </a:cubicBezTo>
                <a:cubicBezTo>
                  <a:pt x="321834" y="175790"/>
                  <a:pt x="507043" y="341948"/>
                  <a:pt x="549376" y="375815"/>
                </a:cubicBezTo>
                <a:cubicBezTo>
                  <a:pt x="591709" y="409682"/>
                  <a:pt x="522918" y="329778"/>
                  <a:pt x="536676" y="347240"/>
                </a:cubicBezTo>
                <a:cubicBezTo>
                  <a:pt x="550434" y="364702"/>
                  <a:pt x="612876" y="440373"/>
                  <a:pt x="631926" y="480590"/>
                </a:cubicBezTo>
                <a:cubicBezTo>
                  <a:pt x="650976" y="520807"/>
                  <a:pt x="647801" y="579015"/>
                  <a:pt x="650976" y="588540"/>
                </a:cubicBezTo>
                <a:cubicBezTo>
                  <a:pt x="654151" y="598065"/>
                  <a:pt x="646743" y="522394"/>
                  <a:pt x="650976" y="537740"/>
                </a:cubicBezTo>
                <a:cubicBezTo>
                  <a:pt x="655209" y="553086"/>
                  <a:pt x="673730" y="667915"/>
                  <a:pt x="676376" y="680615"/>
                </a:cubicBezTo>
                <a:cubicBezTo>
                  <a:pt x="679022" y="693315"/>
                  <a:pt x="643568" y="591715"/>
                  <a:pt x="666851" y="613940"/>
                </a:cubicBezTo>
                <a:cubicBezTo>
                  <a:pt x="690134" y="636165"/>
                  <a:pt x="811314" y="803911"/>
                  <a:pt x="816076" y="813965"/>
                </a:cubicBezTo>
                <a:cubicBezTo>
                  <a:pt x="820839" y="824019"/>
                  <a:pt x="723472" y="731415"/>
                  <a:pt x="695426" y="674265"/>
                </a:cubicBezTo>
                <a:cubicBezTo>
                  <a:pt x="667380" y="617115"/>
                  <a:pt x="712889" y="555732"/>
                  <a:pt x="647801" y="471065"/>
                </a:cubicBezTo>
                <a:cubicBezTo>
                  <a:pt x="582713" y="386398"/>
                  <a:pt x="348822" y="202777"/>
                  <a:pt x="304901" y="166265"/>
                </a:cubicBezTo>
                <a:cubicBezTo>
                  <a:pt x="260980" y="129753"/>
                  <a:pt x="410734" y="269982"/>
                  <a:pt x="384276" y="251990"/>
                </a:cubicBezTo>
                <a:cubicBezTo>
                  <a:pt x="357818" y="233998"/>
                  <a:pt x="190072" y="99061"/>
                  <a:pt x="146151" y="58315"/>
                </a:cubicBezTo>
                <a:cubicBezTo>
                  <a:pt x="102230" y="17569"/>
                  <a:pt x="146151" y="13336"/>
                  <a:pt x="120751" y="7515"/>
                </a:cubicBezTo>
                <a:cubicBezTo>
                  <a:pt x="95351" y="1694"/>
                  <a:pt x="-3603" y="-2010"/>
                  <a:pt x="101" y="116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F4B1ABD9-A793-A409-9602-0013BB48B184}"/>
              </a:ext>
            </a:extLst>
          </p:cNvPr>
          <p:cNvSpPr/>
          <p:nvPr/>
        </p:nvSpPr>
        <p:spPr>
          <a:xfrm>
            <a:off x="2044943" y="1018187"/>
            <a:ext cx="758609" cy="756827"/>
          </a:xfrm>
          <a:custGeom>
            <a:avLst/>
            <a:gdLst>
              <a:gd name="connsiteX0" fmla="*/ 6107 w 758609"/>
              <a:gd name="connsiteY0" fmla="*/ 7338 h 756827"/>
              <a:gd name="connsiteX1" fmla="*/ 266457 w 758609"/>
              <a:gd name="connsiteY1" fmla="*/ 127988 h 756827"/>
              <a:gd name="connsiteX2" fmla="*/ 253757 w 758609"/>
              <a:gd name="connsiteY2" fmla="*/ 121638 h 756827"/>
              <a:gd name="connsiteX3" fmla="*/ 520457 w 758609"/>
              <a:gd name="connsiteY3" fmla="*/ 347063 h 756827"/>
              <a:gd name="connsiteX4" fmla="*/ 498232 w 758609"/>
              <a:gd name="connsiteY4" fmla="*/ 331188 h 756827"/>
              <a:gd name="connsiteX5" fmla="*/ 609357 w 758609"/>
              <a:gd name="connsiteY5" fmla="*/ 432788 h 756827"/>
              <a:gd name="connsiteX6" fmla="*/ 637932 w 758609"/>
              <a:gd name="connsiteY6" fmla="*/ 540738 h 756827"/>
              <a:gd name="connsiteX7" fmla="*/ 641107 w 758609"/>
              <a:gd name="connsiteY7" fmla="*/ 474063 h 756827"/>
              <a:gd name="connsiteX8" fmla="*/ 695082 w 758609"/>
              <a:gd name="connsiteY8" fmla="*/ 683613 h 756827"/>
              <a:gd name="connsiteX9" fmla="*/ 682382 w 758609"/>
              <a:gd name="connsiteY9" fmla="*/ 642338 h 756827"/>
              <a:gd name="connsiteX10" fmla="*/ 758582 w 758609"/>
              <a:gd name="connsiteY10" fmla="*/ 756638 h 756827"/>
              <a:gd name="connsiteX11" fmla="*/ 672857 w 758609"/>
              <a:gd name="connsiteY11" fmla="*/ 610588 h 756827"/>
              <a:gd name="connsiteX12" fmla="*/ 599832 w 758609"/>
              <a:gd name="connsiteY12" fmla="*/ 426438 h 756827"/>
              <a:gd name="connsiteX13" fmla="*/ 507757 w 758609"/>
              <a:gd name="connsiteY13" fmla="*/ 359763 h 756827"/>
              <a:gd name="connsiteX14" fmla="*/ 583957 w 758609"/>
              <a:gd name="connsiteY14" fmla="*/ 404213 h 756827"/>
              <a:gd name="connsiteX15" fmla="*/ 304557 w 758609"/>
              <a:gd name="connsiteY15" fmla="*/ 175613 h 756827"/>
              <a:gd name="connsiteX16" fmla="*/ 101357 w 758609"/>
              <a:gd name="connsiteY16" fmla="*/ 29563 h 756827"/>
              <a:gd name="connsiteX17" fmla="*/ 6107 w 758609"/>
              <a:gd name="connsiteY17" fmla="*/ 7338 h 75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58609" h="756827">
                <a:moveTo>
                  <a:pt x="6107" y="7338"/>
                </a:moveTo>
                <a:cubicBezTo>
                  <a:pt x="33624" y="23742"/>
                  <a:pt x="266457" y="127988"/>
                  <a:pt x="266457" y="127988"/>
                </a:cubicBezTo>
                <a:cubicBezTo>
                  <a:pt x="307732" y="147038"/>
                  <a:pt x="211424" y="85126"/>
                  <a:pt x="253757" y="121638"/>
                </a:cubicBezTo>
                <a:cubicBezTo>
                  <a:pt x="296090" y="158151"/>
                  <a:pt x="479711" y="312138"/>
                  <a:pt x="520457" y="347063"/>
                </a:cubicBezTo>
                <a:cubicBezTo>
                  <a:pt x="561203" y="381988"/>
                  <a:pt x="483415" y="316901"/>
                  <a:pt x="498232" y="331188"/>
                </a:cubicBezTo>
                <a:cubicBezTo>
                  <a:pt x="513049" y="345475"/>
                  <a:pt x="586074" y="397863"/>
                  <a:pt x="609357" y="432788"/>
                </a:cubicBezTo>
                <a:cubicBezTo>
                  <a:pt x="632640" y="467713"/>
                  <a:pt x="632640" y="533859"/>
                  <a:pt x="637932" y="540738"/>
                </a:cubicBezTo>
                <a:cubicBezTo>
                  <a:pt x="643224" y="547617"/>
                  <a:pt x="631582" y="450251"/>
                  <a:pt x="641107" y="474063"/>
                </a:cubicBezTo>
                <a:cubicBezTo>
                  <a:pt x="650632" y="497876"/>
                  <a:pt x="688203" y="655567"/>
                  <a:pt x="695082" y="683613"/>
                </a:cubicBezTo>
                <a:cubicBezTo>
                  <a:pt x="701961" y="711659"/>
                  <a:pt x="671799" y="630167"/>
                  <a:pt x="682382" y="642338"/>
                </a:cubicBezTo>
                <a:cubicBezTo>
                  <a:pt x="692965" y="654509"/>
                  <a:pt x="760169" y="761930"/>
                  <a:pt x="758582" y="756638"/>
                </a:cubicBezTo>
                <a:cubicBezTo>
                  <a:pt x="756995" y="751346"/>
                  <a:pt x="699315" y="665621"/>
                  <a:pt x="672857" y="610588"/>
                </a:cubicBezTo>
                <a:cubicBezTo>
                  <a:pt x="646399" y="555555"/>
                  <a:pt x="627349" y="468242"/>
                  <a:pt x="599832" y="426438"/>
                </a:cubicBezTo>
                <a:cubicBezTo>
                  <a:pt x="572315" y="384634"/>
                  <a:pt x="510403" y="363467"/>
                  <a:pt x="507757" y="359763"/>
                </a:cubicBezTo>
                <a:cubicBezTo>
                  <a:pt x="505111" y="356059"/>
                  <a:pt x="617824" y="434905"/>
                  <a:pt x="583957" y="404213"/>
                </a:cubicBezTo>
                <a:cubicBezTo>
                  <a:pt x="550090" y="373521"/>
                  <a:pt x="384990" y="238055"/>
                  <a:pt x="304557" y="175613"/>
                </a:cubicBezTo>
                <a:cubicBezTo>
                  <a:pt x="224124" y="113171"/>
                  <a:pt x="152686" y="55492"/>
                  <a:pt x="101357" y="29563"/>
                </a:cubicBezTo>
                <a:cubicBezTo>
                  <a:pt x="50028" y="3634"/>
                  <a:pt x="-21410" y="-9066"/>
                  <a:pt x="6107" y="733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14AEB251-586F-44F9-2145-1DDD4F4FBEEF}"/>
              </a:ext>
            </a:extLst>
          </p:cNvPr>
          <p:cNvSpPr/>
          <p:nvPr/>
        </p:nvSpPr>
        <p:spPr>
          <a:xfrm>
            <a:off x="2015966" y="1094347"/>
            <a:ext cx="736810" cy="716799"/>
          </a:xfrm>
          <a:custGeom>
            <a:avLst/>
            <a:gdLst>
              <a:gd name="connsiteX0" fmla="*/ 159 w 736810"/>
              <a:gd name="connsiteY0" fmla="*/ 4203 h 716799"/>
              <a:gd name="connsiteX1" fmla="*/ 73184 w 736810"/>
              <a:gd name="connsiteY1" fmla="*/ 7378 h 716799"/>
              <a:gd name="connsiteX2" fmla="*/ 187484 w 736810"/>
              <a:gd name="connsiteY2" fmla="*/ 93103 h 716799"/>
              <a:gd name="connsiteX3" fmla="*/ 181134 w 736810"/>
              <a:gd name="connsiteY3" fmla="*/ 74053 h 716799"/>
              <a:gd name="connsiteX4" fmla="*/ 409734 w 736810"/>
              <a:gd name="connsiteY4" fmla="*/ 232803 h 716799"/>
              <a:gd name="connsiteX5" fmla="*/ 558959 w 736810"/>
              <a:gd name="connsiteY5" fmla="*/ 388378 h 716799"/>
              <a:gd name="connsiteX6" fmla="*/ 558959 w 736810"/>
              <a:gd name="connsiteY6" fmla="*/ 359803 h 716799"/>
              <a:gd name="connsiteX7" fmla="*/ 619284 w 736810"/>
              <a:gd name="connsiteY7" fmla="*/ 477278 h 716799"/>
              <a:gd name="connsiteX8" fmla="*/ 628809 w 736810"/>
              <a:gd name="connsiteY8" fmla="*/ 515378 h 716799"/>
              <a:gd name="connsiteX9" fmla="*/ 622459 w 736810"/>
              <a:gd name="connsiteY9" fmla="*/ 489978 h 716799"/>
              <a:gd name="connsiteX10" fmla="*/ 657384 w 736810"/>
              <a:gd name="connsiteY10" fmla="*/ 594753 h 716799"/>
              <a:gd name="connsiteX11" fmla="*/ 733584 w 736810"/>
              <a:gd name="connsiteY11" fmla="*/ 712228 h 716799"/>
              <a:gd name="connsiteX12" fmla="*/ 711359 w 736810"/>
              <a:gd name="connsiteY12" fmla="*/ 670953 h 716799"/>
              <a:gd name="connsiteX13" fmla="*/ 609759 w 736810"/>
              <a:gd name="connsiteY13" fmla="*/ 470928 h 716799"/>
              <a:gd name="connsiteX14" fmla="*/ 476409 w 736810"/>
              <a:gd name="connsiteY14" fmla="*/ 289953 h 716799"/>
              <a:gd name="connsiteX15" fmla="*/ 228759 w 736810"/>
              <a:gd name="connsiteY15" fmla="*/ 99453 h 716799"/>
              <a:gd name="connsiteX16" fmla="*/ 120809 w 736810"/>
              <a:gd name="connsiteY16" fmla="*/ 16903 h 716799"/>
              <a:gd name="connsiteX17" fmla="*/ 133509 w 736810"/>
              <a:gd name="connsiteY17" fmla="*/ 35953 h 716799"/>
              <a:gd name="connsiteX18" fmla="*/ 92234 w 736810"/>
              <a:gd name="connsiteY18" fmla="*/ 4203 h 716799"/>
              <a:gd name="connsiteX19" fmla="*/ 159 w 736810"/>
              <a:gd name="connsiteY19" fmla="*/ 4203 h 71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36810" h="716799">
                <a:moveTo>
                  <a:pt x="159" y="4203"/>
                </a:moveTo>
                <a:cubicBezTo>
                  <a:pt x="-3016" y="4732"/>
                  <a:pt x="41963" y="-7439"/>
                  <a:pt x="73184" y="7378"/>
                </a:cubicBezTo>
                <a:cubicBezTo>
                  <a:pt x="104405" y="22195"/>
                  <a:pt x="187484" y="93103"/>
                  <a:pt x="187484" y="93103"/>
                </a:cubicBezTo>
                <a:cubicBezTo>
                  <a:pt x="205475" y="104215"/>
                  <a:pt x="144092" y="50770"/>
                  <a:pt x="181134" y="74053"/>
                </a:cubicBezTo>
                <a:cubicBezTo>
                  <a:pt x="218176" y="97336"/>
                  <a:pt x="346763" y="180416"/>
                  <a:pt x="409734" y="232803"/>
                </a:cubicBezTo>
                <a:cubicBezTo>
                  <a:pt x="472705" y="285191"/>
                  <a:pt x="534088" y="367211"/>
                  <a:pt x="558959" y="388378"/>
                </a:cubicBezTo>
                <a:cubicBezTo>
                  <a:pt x="583830" y="409545"/>
                  <a:pt x="548905" y="344986"/>
                  <a:pt x="558959" y="359803"/>
                </a:cubicBezTo>
                <a:cubicBezTo>
                  <a:pt x="569013" y="374620"/>
                  <a:pt x="607642" y="451349"/>
                  <a:pt x="619284" y="477278"/>
                </a:cubicBezTo>
                <a:cubicBezTo>
                  <a:pt x="630926" y="503207"/>
                  <a:pt x="628809" y="515378"/>
                  <a:pt x="628809" y="515378"/>
                </a:cubicBezTo>
                <a:cubicBezTo>
                  <a:pt x="629338" y="517495"/>
                  <a:pt x="617697" y="476749"/>
                  <a:pt x="622459" y="489978"/>
                </a:cubicBezTo>
                <a:cubicBezTo>
                  <a:pt x="627221" y="503207"/>
                  <a:pt x="638863" y="557711"/>
                  <a:pt x="657384" y="594753"/>
                </a:cubicBezTo>
                <a:cubicBezTo>
                  <a:pt x="675905" y="631795"/>
                  <a:pt x="724588" y="699528"/>
                  <a:pt x="733584" y="712228"/>
                </a:cubicBezTo>
                <a:cubicBezTo>
                  <a:pt x="742580" y="724928"/>
                  <a:pt x="731996" y="711169"/>
                  <a:pt x="711359" y="670953"/>
                </a:cubicBezTo>
                <a:cubicBezTo>
                  <a:pt x="690722" y="630737"/>
                  <a:pt x="648917" y="534428"/>
                  <a:pt x="609759" y="470928"/>
                </a:cubicBezTo>
                <a:cubicBezTo>
                  <a:pt x="570601" y="407428"/>
                  <a:pt x="539909" y="351865"/>
                  <a:pt x="476409" y="289953"/>
                </a:cubicBezTo>
                <a:cubicBezTo>
                  <a:pt x="412909" y="228041"/>
                  <a:pt x="228759" y="99453"/>
                  <a:pt x="228759" y="99453"/>
                </a:cubicBezTo>
                <a:lnTo>
                  <a:pt x="120809" y="16903"/>
                </a:lnTo>
                <a:cubicBezTo>
                  <a:pt x="104934" y="6320"/>
                  <a:pt x="138271" y="38070"/>
                  <a:pt x="133509" y="35953"/>
                </a:cubicBezTo>
                <a:cubicBezTo>
                  <a:pt x="128747" y="33836"/>
                  <a:pt x="108638" y="6849"/>
                  <a:pt x="92234" y="4203"/>
                </a:cubicBezTo>
                <a:cubicBezTo>
                  <a:pt x="75830" y="1557"/>
                  <a:pt x="3334" y="3674"/>
                  <a:pt x="159" y="420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4DCE2E78-3093-94FB-CA49-0FC0A37F589B}"/>
              </a:ext>
            </a:extLst>
          </p:cNvPr>
          <p:cNvSpPr/>
          <p:nvPr/>
        </p:nvSpPr>
        <p:spPr>
          <a:xfrm>
            <a:off x="2298243" y="1224928"/>
            <a:ext cx="200805" cy="184686"/>
          </a:xfrm>
          <a:custGeom>
            <a:avLst/>
            <a:gdLst>
              <a:gd name="connsiteX0" fmla="*/ 457 w 200805"/>
              <a:gd name="connsiteY0" fmla="*/ 622 h 184686"/>
              <a:gd name="connsiteX1" fmla="*/ 190957 w 200805"/>
              <a:gd name="connsiteY1" fmla="*/ 178422 h 184686"/>
              <a:gd name="connsiteX2" fmla="*/ 168732 w 200805"/>
              <a:gd name="connsiteY2" fmla="*/ 140322 h 184686"/>
              <a:gd name="connsiteX3" fmla="*/ 127457 w 200805"/>
              <a:gd name="connsiteY3" fmla="*/ 99047 h 184686"/>
              <a:gd name="connsiteX4" fmla="*/ 136982 w 200805"/>
              <a:gd name="connsiteY4" fmla="*/ 118097 h 184686"/>
              <a:gd name="connsiteX5" fmla="*/ 457 w 200805"/>
              <a:gd name="connsiteY5" fmla="*/ 622 h 18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805" h="184686">
                <a:moveTo>
                  <a:pt x="457" y="622"/>
                </a:moveTo>
                <a:cubicBezTo>
                  <a:pt x="9453" y="10676"/>
                  <a:pt x="162911" y="155139"/>
                  <a:pt x="190957" y="178422"/>
                </a:cubicBezTo>
                <a:cubicBezTo>
                  <a:pt x="219003" y="201705"/>
                  <a:pt x="179315" y="153551"/>
                  <a:pt x="168732" y="140322"/>
                </a:cubicBezTo>
                <a:cubicBezTo>
                  <a:pt x="158149" y="127093"/>
                  <a:pt x="127457" y="99047"/>
                  <a:pt x="127457" y="99047"/>
                </a:cubicBezTo>
                <a:cubicBezTo>
                  <a:pt x="122165" y="95343"/>
                  <a:pt x="156032" y="130797"/>
                  <a:pt x="136982" y="118097"/>
                </a:cubicBezTo>
                <a:cubicBezTo>
                  <a:pt x="117932" y="105397"/>
                  <a:pt x="-8539" y="-9432"/>
                  <a:pt x="457" y="6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EC3D03E1-D267-DCDB-EDCC-0D3BD3A6BFE7}"/>
              </a:ext>
            </a:extLst>
          </p:cNvPr>
          <p:cNvSpPr/>
          <p:nvPr/>
        </p:nvSpPr>
        <p:spPr>
          <a:xfrm>
            <a:off x="1923347" y="1155229"/>
            <a:ext cx="816905" cy="719128"/>
          </a:xfrm>
          <a:custGeom>
            <a:avLst/>
            <a:gdLst>
              <a:gd name="connsiteX0" fmla="*/ 703 w 816905"/>
              <a:gd name="connsiteY0" fmla="*/ 9996 h 719128"/>
              <a:gd name="connsiteX1" fmla="*/ 134053 w 816905"/>
              <a:gd name="connsiteY1" fmla="*/ 13171 h 719128"/>
              <a:gd name="connsiteX2" fmla="*/ 321378 w 816905"/>
              <a:gd name="connsiteY2" fmla="*/ 117946 h 719128"/>
              <a:gd name="connsiteX3" fmla="*/ 292803 w 816905"/>
              <a:gd name="connsiteY3" fmla="*/ 102071 h 719128"/>
              <a:gd name="connsiteX4" fmla="*/ 445203 w 816905"/>
              <a:gd name="connsiteY4" fmla="*/ 213196 h 719128"/>
              <a:gd name="connsiteX5" fmla="*/ 429328 w 816905"/>
              <a:gd name="connsiteY5" fmla="*/ 206846 h 719128"/>
              <a:gd name="connsiteX6" fmla="*/ 591253 w 816905"/>
              <a:gd name="connsiteY6" fmla="*/ 359246 h 719128"/>
              <a:gd name="connsiteX7" fmla="*/ 565853 w 816905"/>
              <a:gd name="connsiteY7" fmla="*/ 333846 h 719128"/>
              <a:gd name="connsiteX8" fmla="*/ 651578 w 816905"/>
              <a:gd name="connsiteY8" fmla="*/ 416396 h 719128"/>
              <a:gd name="connsiteX9" fmla="*/ 699203 w 816905"/>
              <a:gd name="connsiteY9" fmla="*/ 508471 h 719128"/>
              <a:gd name="connsiteX10" fmla="*/ 683328 w 816905"/>
              <a:gd name="connsiteY10" fmla="*/ 467196 h 719128"/>
              <a:gd name="connsiteX11" fmla="*/ 718253 w 816905"/>
              <a:gd name="connsiteY11" fmla="*/ 552921 h 719128"/>
              <a:gd name="connsiteX12" fmla="*/ 743653 w 816905"/>
              <a:gd name="connsiteY12" fmla="*/ 606896 h 719128"/>
              <a:gd name="connsiteX13" fmla="*/ 816678 w 816905"/>
              <a:gd name="connsiteY13" fmla="*/ 718021 h 719128"/>
              <a:gd name="connsiteX14" fmla="*/ 762703 w 816905"/>
              <a:gd name="connsiteY14" fmla="*/ 648171 h 719128"/>
              <a:gd name="connsiteX15" fmla="*/ 657928 w 816905"/>
              <a:gd name="connsiteY15" fmla="*/ 410046 h 719128"/>
              <a:gd name="connsiteX16" fmla="*/ 476953 w 816905"/>
              <a:gd name="connsiteY16" fmla="*/ 241771 h 719128"/>
              <a:gd name="connsiteX17" fmla="*/ 340428 w 816905"/>
              <a:gd name="connsiteY17" fmla="*/ 146521 h 719128"/>
              <a:gd name="connsiteX18" fmla="*/ 191203 w 816905"/>
              <a:gd name="connsiteY18" fmla="*/ 9996 h 719128"/>
              <a:gd name="connsiteX19" fmla="*/ 703 w 816905"/>
              <a:gd name="connsiteY19" fmla="*/ 9996 h 71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6905" h="719128">
                <a:moveTo>
                  <a:pt x="703" y="9996"/>
                </a:moveTo>
                <a:cubicBezTo>
                  <a:pt x="-8822" y="10525"/>
                  <a:pt x="80607" y="-4821"/>
                  <a:pt x="134053" y="13171"/>
                </a:cubicBezTo>
                <a:cubicBezTo>
                  <a:pt x="187499" y="31163"/>
                  <a:pt x="294920" y="103129"/>
                  <a:pt x="321378" y="117946"/>
                </a:cubicBezTo>
                <a:cubicBezTo>
                  <a:pt x="347836" y="132763"/>
                  <a:pt x="272166" y="86196"/>
                  <a:pt x="292803" y="102071"/>
                </a:cubicBezTo>
                <a:cubicBezTo>
                  <a:pt x="313441" y="117946"/>
                  <a:pt x="445203" y="213196"/>
                  <a:pt x="445203" y="213196"/>
                </a:cubicBezTo>
                <a:cubicBezTo>
                  <a:pt x="467957" y="230659"/>
                  <a:pt x="404986" y="182504"/>
                  <a:pt x="429328" y="206846"/>
                </a:cubicBezTo>
                <a:cubicBezTo>
                  <a:pt x="453670" y="231188"/>
                  <a:pt x="568499" y="338079"/>
                  <a:pt x="591253" y="359246"/>
                </a:cubicBezTo>
                <a:cubicBezTo>
                  <a:pt x="614007" y="380413"/>
                  <a:pt x="555799" y="324321"/>
                  <a:pt x="565853" y="333846"/>
                </a:cubicBezTo>
                <a:cubicBezTo>
                  <a:pt x="575907" y="343371"/>
                  <a:pt x="629353" y="387292"/>
                  <a:pt x="651578" y="416396"/>
                </a:cubicBezTo>
                <a:cubicBezTo>
                  <a:pt x="673803" y="445500"/>
                  <a:pt x="693911" y="500004"/>
                  <a:pt x="699203" y="508471"/>
                </a:cubicBezTo>
                <a:cubicBezTo>
                  <a:pt x="704495" y="516938"/>
                  <a:pt x="680153" y="459788"/>
                  <a:pt x="683328" y="467196"/>
                </a:cubicBezTo>
                <a:cubicBezTo>
                  <a:pt x="686503" y="474604"/>
                  <a:pt x="708199" y="529638"/>
                  <a:pt x="718253" y="552921"/>
                </a:cubicBezTo>
                <a:cubicBezTo>
                  <a:pt x="728307" y="576204"/>
                  <a:pt x="727249" y="579379"/>
                  <a:pt x="743653" y="606896"/>
                </a:cubicBezTo>
                <a:cubicBezTo>
                  <a:pt x="760057" y="634413"/>
                  <a:pt x="813503" y="711142"/>
                  <a:pt x="816678" y="718021"/>
                </a:cubicBezTo>
                <a:cubicBezTo>
                  <a:pt x="819853" y="724900"/>
                  <a:pt x="789161" y="699500"/>
                  <a:pt x="762703" y="648171"/>
                </a:cubicBezTo>
                <a:cubicBezTo>
                  <a:pt x="736245" y="596842"/>
                  <a:pt x="705553" y="477779"/>
                  <a:pt x="657928" y="410046"/>
                </a:cubicBezTo>
                <a:cubicBezTo>
                  <a:pt x="610303" y="342313"/>
                  <a:pt x="529870" y="285692"/>
                  <a:pt x="476953" y="241771"/>
                </a:cubicBezTo>
                <a:cubicBezTo>
                  <a:pt x="424036" y="197850"/>
                  <a:pt x="388053" y="185150"/>
                  <a:pt x="340428" y="146521"/>
                </a:cubicBezTo>
                <a:cubicBezTo>
                  <a:pt x="292803" y="107892"/>
                  <a:pt x="249940" y="32221"/>
                  <a:pt x="191203" y="9996"/>
                </a:cubicBezTo>
                <a:cubicBezTo>
                  <a:pt x="132466" y="-12229"/>
                  <a:pt x="10228" y="9467"/>
                  <a:pt x="703" y="999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9F9DABE7-A457-5673-C17B-A74381843685}"/>
              </a:ext>
            </a:extLst>
          </p:cNvPr>
          <p:cNvSpPr/>
          <p:nvPr/>
        </p:nvSpPr>
        <p:spPr>
          <a:xfrm>
            <a:off x="1898521" y="1192194"/>
            <a:ext cx="453242" cy="275761"/>
          </a:xfrm>
          <a:custGeom>
            <a:avLst/>
            <a:gdLst>
              <a:gd name="connsiteX0" fmla="*/ 129 w 453242"/>
              <a:gd name="connsiteY0" fmla="*/ 46056 h 275761"/>
              <a:gd name="connsiteX1" fmla="*/ 123954 w 453242"/>
              <a:gd name="connsiteY1" fmla="*/ 27006 h 275761"/>
              <a:gd name="connsiteX2" fmla="*/ 120779 w 453242"/>
              <a:gd name="connsiteY2" fmla="*/ 17481 h 275761"/>
              <a:gd name="connsiteX3" fmla="*/ 270004 w 453242"/>
              <a:gd name="connsiteY3" fmla="*/ 84156 h 275761"/>
              <a:gd name="connsiteX4" fmla="*/ 447804 w 453242"/>
              <a:gd name="connsiteY4" fmla="*/ 271481 h 275761"/>
              <a:gd name="connsiteX5" fmla="*/ 384304 w 453242"/>
              <a:gd name="connsiteY5" fmla="*/ 198456 h 275761"/>
              <a:gd name="connsiteX6" fmla="*/ 152529 w 453242"/>
              <a:gd name="connsiteY6" fmla="*/ 7956 h 275761"/>
              <a:gd name="connsiteX7" fmla="*/ 129 w 453242"/>
              <a:gd name="connsiteY7" fmla="*/ 46056 h 27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242" h="275761">
                <a:moveTo>
                  <a:pt x="129" y="46056"/>
                </a:moveTo>
                <a:cubicBezTo>
                  <a:pt x="-4633" y="49231"/>
                  <a:pt x="123954" y="27006"/>
                  <a:pt x="123954" y="27006"/>
                </a:cubicBezTo>
                <a:cubicBezTo>
                  <a:pt x="144062" y="22244"/>
                  <a:pt x="96437" y="7956"/>
                  <a:pt x="120779" y="17481"/>
                </a:cubicBezTo>
                <a:cubicBezTo>
                  <a:pt x="145121" y="27006"/>
                  <a:pt x="215500" y="41823"/>
                  <a:pt x="270004" y="84156"/>
                </a:cubicBezTo>
                <a:cubicBezTo>
                  <a:pt x="324508" y="126489"/>
                  <a:pt x="428754" y="252431"/>
                  <a:pt x="447804" y="271481"/>
                </a:cubicBezTo>
                <a:cubicBezTo>
                  <a:pt x="466854" y="290531"/>
                  <a:pt x="433516" y="242377"/>
                  <a:pt x="384304" y="198456"/>
                </a:cubicBezTo>
                <a:cubicBezTo>
                  <a:pt x="335092" y="154535"/>
                  <a:pt x="214441" y="38118"/>
                  <a:pt x="152529" y="7956"/>
                </a:cubicBezTo>
                <a:cubicBezTo>
                  <a:pt x="90617" y="-22206"/>
                  <a:pt x="4891" y="42881"/>
                  <a:pt x="129" y="460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07A3D55B-2189-11B9-096C-E354D9A69B7B}"/>
              </a:ext>
            </a:extLst>
          </p:cNvPr>
          <p:cNvSpPr/>
          <p:nvPr/>
        </p:nvSpPr>
        <p:spPr>
          <a:xfrm>
            <a:off x="2379194" y="1452175"/>
            <a:ext cx="339018" cy="457915"/>
          </a:xfrm>
          <a:custGeom>
            <a:avLst/>
            <a:gdLst>
              <a:gd name="connsiteX0" fmla="*/ 2056 w 339018"/>
              <a:gd name="connsiteY0" fmla="*/ 5150 h 457915"/>
              <a:gd name="connsiteX1" fmla="*/ 90956 w 339018"/>
              <a:gd name="connsiteY1" fmla="*/ 97225 h 457915"/>
              <a:gd name="connsiteX2" fmla="*/ 179856 w 339018"/>
              <a:gd name="connsiteY2" fmla="*/ 202000 h 457915"/>
              <a:gd name="connsiteX3" fmla="*/ 163981 w 339018"/>
              <a:gd name="connsiteY3" fmla="*/ 192475 h 457915"/>
              <a:gd name="connsiteX4" fmla="*/ 262406 w 339018"/>
              <a:gd name="connsiteY4" fmla="*/ 341700 h 457915"/>
              <a:gd name="connsiteX5" fmla="*/ 338606 w 339018"/>
              <a:gd name="connsiteY5" fmla="*/ 456000 h 457915"/>
              <a:gd name="connsiteX6" fmla="*/ 287806 w 339018"/>
              <a:gd name="connsiteY6" fmla="*/ 402025 h 457915"/>
              <a:gd name="connsiteX7" fmla="*/ 183031 w 339018"/>
              <a:gd name="connsiteY7" fmla="*/ 259150 h 457915"/>
              <a:gd name="connsiteX8" fmla="*/ 2056 w 339018"/>
              <a:gd name="connsiteY8" fmla="*/ 5150 h 45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018" h="457915">
                <a:moveTo>
                  <a:pt x="2056" y="5150"/>
                </a:moveTo>
                <a:cubicBezTo>
                  <a:pt x="-13290" y="-21837"/>
                  <a:pt x="61323" y="64417"/>
                  <a:pt x="90956" y="97225"/>
                </a:cubicBezTo>
                <a:cubicBezTo>
                  <a:pt x="120589" y="130033"/>
                  <a:pt x="179856" y="202000"/>
                  <a:pt x="179856" y="202000"/>
                </a:cubicBezTo>
                <a:cubicBezTo>
                  <a:pt x="192027" y="217875"/>
                  <a:pt x="150223" y="169192"/>
                  <a:pt x="163981" y="192475"/>
                </a:cubicBezTo>
                <a:cubicBezTo>
                  <a:pt x="177739" y="215758"/>
                  <a:pt x="262406" y="341700"/>
                  <a:pt x="262406" y="341700"/>
                </a:cubicBezTo>
                <a:cubicBezTo>
                  <a:pt x="291510" y="385621"/>
                  <a:pt x="334373" y="445946"/>
                  <a:pt x="338606" y="456000"/>
                </a:cubicBezTo>
                <a:cubicBezTo>
                  <a:pt x="342839" y="466054"/>
                  <a:pt x="313735" y="434833"/>
                  <a:pt x="287806" y="402025"/>
                </a:cubicBezTo>
                <a:cubicBezTo>
                  <a:pt x="261877" y="369217"/>
                  <a:pt x="225893" y="323179"/>
                  <a:pt x="183031" y="259150"/>
                </a:cubicBezTo>
                <a:cubicBezTo>
                  <a:pt x="140169" y="195121"/>
                  <a:pt x="17402" y="32137"/>
                  <a:pt x="2056" y="515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10699D34-6DFF-A414-B5C9-5BEAEB0F48A0}"/>
              </a:ext>
            </a:extLst>
          </p:cNvPr>
          <p:cNvSpPr/>
          <p:nvPr/>
        </p:nvSpPr>
        <p:spPr>
          <a:xfrm>
            <a:off x="1847794" y="1253739"/>
            <a:ext cx="814737" cy="686896"/>
          </a:xfrm>
          <a:custGeom>
            <a:avLst/>
            <a:gdLst>
              <a:gd name="connsiteX0" fmla="*/ 56 w 814737"/>
              <a:gd name="connsiteY0" fmla="*/ 16261 h 686896"/>
              <a:gd name="connsiteX1" fmla="*/ 149281 w 814737"/>
              <a:gd name="connsiteY1" fmla="*/ 16261 h 686896"/>
              <a:gd name="connsiteX2" fmla="*/ 368356 w 814737"/>
              <a:gd name="connsiteY2" fmla="*/ 194061 h 686896"/>
              <a:gd name="connsiteX3" fmla="*/ 365181 w 814737"/>
              <a:gd name="connsiteY3" fmla="*/ 165486 h 686896"/>
              <a:gd name="connsiteX4" fmla="*/ 558856 w 814737"/>
              <a:gd name="connsiteY4" fmla="*/ 343286 h 686896"/>
              <a:gd name="connsiteX5" fmla="*/ 546156 w 814737"/>
              <a:gd name="connsiteY5" fmla="*/ 311536 h 686896"/>
              <a:gd name="connsiteX6" fmla="*/ 679506 w 814737"/>
              <a:gd name="connsiteY6" fmla="*/ 438536 h 686896"/>
              <a:gd name="connsiteX7" fmla="*/ 812856 w 814737"/>
              <a:gd name="connsiteY7" fmla="*/ 683011 h 686896"/>
              <a:gd name="connsiteX8" fmla="*/ 749356 w 814737"/>
              <a:gd name="connsiteY8" fmla="*/ 575061 h 686896"/>
              <a:gd name="connsiteX9" fmla="*/ 631881 w 814737"/>
              <a:gd name="connsiteY9" fmla="*/ 394086 h 686896"/>
              <a:gd name="connsiteX10" fmla="*/ 301681 w 814737"/>
              <a:gd name="connsiteY10" fmla="*/ 89286 h 686896"/>
              <a:gd name="connsiteX11" fmla="*/ 165156 w 814737"/>
              <a:gd name="connsiteY11" fmla="*/ 3561 h 686896"/>
              <a:gd name="connsiteX12" fmla="*/ 56 w 814737"/>
              <a:gd name="connsiteY12" fmla="*/ 16261 h 68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4737" h="686896">
                <a:moveTo>
                  <a:pt x="56" y="16261"/>
                </a:moveTo>
                <a:cubicBezTo>
                  <a:pt x="-2590" y="18378"/>
                  <a:pt x="87898" y="-13372"/>
                  <a:pt x="149281" y="16261"/>
                </a:cubicBezTo>
                <a:cubicBezTo>
                  <a:pt x="210664" y="45894"/>
                  <a:pt x="332373" y="169190"/>
                  <a:pt x="368356" y="194061"/>
                </a:cubicBezTo>
                <a:cubicBezTo>
                  <a:pt x="404339" y="218932"/>
                  <a:pt x="333431" y="140615"/>
                  <a:pt x="365181" y="165486"/>
                </a:cubicBezTo>
                <a:cubicBezTo>
                  <a:pt x="396931" y="190357"/>
                  <a:pt x="528694" y="318944"/>
                  <a:pt x="558856" y="343286"/>
                </a:cubicBezTo>
                <a:cubicBezTo>
                  <a:pt x="589019" y="367628"/>
                  <a:pt x="526048" y="295661"/>
                  <a:pt x="546156" y="311536"/>
                </a:cubicBezTo>
                <a:cubicBezTo>
                  <a:pt x="566264" y="327411"/>
                  <a:pt x="635056" y="376623"/>
                  <a:pt x="679506" y="438536"/>
                </a:cubicBezTo>
                <a:cubicBezTo>
                  <a:pt x="723956" y="500449"/>
                  <a:pt x="801214" y="660257"/>
                  <a:pt x="812856" y="683011"/>
                </a:cubicBezTo>
                <a:cubicBezTo>
                  <a:pt x="824498" y="705765"/>
                  <a:pt x="779519" y="623215"/>
                  <a:pt x="749356" y="575061"/>
                </a:cubicBezTo>
                <a:cubicBezTo>
                  <a:pt x="719194" y="526907"/>
                  <a:pt x="706493" y="475048"/>
                  <a:pt x="631881" y="394086"/>
                </a:cubicBezTo>
                <a:cubicBezTo>
                  <a:pt x="557269" y="313124"/>
                  <a:pt x="379468" y="154373"/>
                  <a:pt x="301681" y="89286"/>
                </a:cubicBezTo>
                <a:cubicBezTo>
                  <a:pt x="223894" y="24199"/>
                  <a:pt x="210664" y="15732"/>
                  <a:pt x="165156" y="3561"/>
                </a:cubicBezTo>
                <a:cubicBezTo>
                  <a:pt x="119648" y="-8610"/>
                  <a:pt x="2702" y="14144"/>
                  <a:pt x="56" y="162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601EFF72-E928-DE54-3A9C-1D99A4FFFF56}"/>
              </a:ext>
            </a:extLst>
          </p:cNvPr>
          <p:cNvSpPr/>
          <p:nvPr/>
        </p:nvSpPr>
        <p:spPr>
          <a:xfrm>
            <a:off x="1723352" y="1389880"/>
            <a:ext cx="824914" cy="794436"/>
          </a:xfrm>
          <a:custGeom>
            <a:avLst/>
            <a:gdLst>
              <a:gd name="connsiteX0" fmla="*/ 673 w 824914"/>
              <a:gd name="connsiteY0" fmla="*/ 770 h 794436"/>
              <a:gd name="connsiteX1" fmla="*/ 324523 w 824914"/>
              <a:gd name="connsiteY1" fmla="*/ 232545 h 794436"/>
              <a:gd name="connsiteX2" fmla="*/ 308648 w 824914"/>
              <a:gd name="connsiteY2" fmla="*/ 203970 h 794436"/>
              <a:gd name="connsiteX3" fmla="*/ 565823 w 824914"/>
              <a:gd name="connsiteY3" fmla="*/ 397645 h 794436"/>
              <a:gd name="connsiteX4" fmla="*/ 511848 w 824914"/>
              <a:gd name="connsiteY4" fmla="*/ 346845 h 794436"/>
              <a:gd name="connsiteX5" fmla="*/ 610273 w 824914"/>
              <a:gd name="connsiteY5" fmla="*/ 461145 h 794436"/>
              <a:gd name="connsiteX6" fmla="*/ 629323 w 824914"/>
              <a:gd name="connsiteY6" fmla="*/ 670695 h 794436"/>
              <a:gd name="connsiteX7" fmla="*/ 635673 w 824914"/>
              <a:gd name="connsiteY7" fmla="*/ 527820 h 794436"/>
              <a:gd name="connsiteX8" fmla="*/ 664248 w 824914"/>
              <a:gd name="connsiteY8" fmla="*/ 613545 h 794436"/>
              <a:gd name="connsiteX9" fmla="*/ 689648 w 824914"/>
              <a:gd name="connsiteY9" fmla="*/ 594495 h 794436"/>
              <a:gd name="connsiteX10" fmla="*/ 822998 w 824914"/>
              <a:gd name="connsiteY10" fmla="*/ 791345 h 794436"/>
              <a:gd name="connsiteX11" fmla="*/ 759498 w 824914"/>
              <a:gd name="connsiteY11" fmla="*/ 696095 h 794436"/>
              <a:gd name="connsiteX12" fmla="*/ 635673 w 824914"/>
              <a:gd name="connsiteY12" fmla="*/ 451620 h 794436"/>
              <a:gd name="connsiteX13" fmla="*/ 226098 w 824914"/>
              <a:gd name="connsiteY13" fmla="*/ 121420 h 794436"/>
              <a:gd name="connsiteX14" fmla="*/ 118148 w 824914"/>
              <a:gd name="connsiteY14" fmla="*/ 48395 h 794436"/>
              <a:gd name="connsiteX15" fmla="*/ 235623 w 824914"/>
              <a:gd name="connsiteY15" fmla="*/ 153170 h 794436"/>
              <a:gd name="connsiteX16" fmla="*/ 673 w 824914"/>
              <a:gd name="connsiteY16" fmla="*/ 770 h 79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24914" h="794436">
                <a:moveTo>
                  <a:pt x="673" y="770"/>
                </a:moveTo>
                <a:cubicBezTo>
                  <a:pt x="15490" y="13999"/>
                  <a:pt x="273194" y="198678"/>
                  <a:pt x="324523" y="232545"/>
                </a:cubicBezTo>
                <a:cubicBezTo>
                  <a:pt x="375852" y="266412"/>
                  <a:pt x="268431" y="176453"/>
                  <a:pt x="308648" y="203970"/>
                </a:cubicBezTo>
                <a:cubicBezTo>
                  <a:pt x="348865" y="231487"/>
                  <a:pt x="531956" y="373833"/>
                  <a:pt x="565823" y="397645"/>
                </a:cubicBezTo>
                <a:cubicBezTo>
                  <a:pt x="599690" y="421457"/>
                  <a:pt x="504440" y="336262"/>
                  <a:pt x="511848" y="346845"/>
                </a:cubicBezTo>
                <a:cubicBezTo>
                  <a:pt x="519256" y="357428"/>
                  <a:pt x="590694" y="407170"/>
                  <a:pt x="610273" y="461145"/>
                </a:cubicBezTo>
                <a:cubicBezTo>
                  <a:pt x="629852" y="515120"/>
                  <a:pt x="625090" y="659583"/>
                  <a:pt x="629323" y="670695"/>
                </a:cubicBezTo>
                <a:cubicBezTo>
                  <a:pt x="633556" y="681808"/>
                  <a:pt x="629852" y="537345"/>
                  <a:pt x="635673" y="527820"/>
                </a:cubicBezTo>
                <a:cubicBezTo>
                  <a:pt x="641494" y="518295"/>
                  <a:pt x="655252" y="602433"/>
                  <a:pt x="664248" y="613545"/>
                </a:cubicBezTo>
                <a:cubicBezTo>
                  <a:pt x="673244" y="624657"/>
                  <a:pt x="663190" y="564862"/>
                  <a:pt x="689648" y="594495"/>
                </a:cubicBezTo>
                <a:cubicBezTo>
                  <a:pt x="716106" y="624128"/>
                  <a:pt x="811356" y="774412"/>
                  <a:pt x="822998" y="791345"/>
                </a:cubicBezTo>
                <a:cubicBezTo>
                  <a:pt x="834640" y="808278"/>
                  <a:pt x="790719" y="752716"/>
                  <a:pt x="759498" y="696095"/>
                </a:cubicBezTo>
                <a:cubicBezTo>
                  <a:pt x="728277" y="639474"/>
                  <a:pt x="724573" y="547399"/>
                  <a:pt x="635673" y="451620"/>
                </a:cubicBezTo>
                <a:cubicBezTo>
                  <a:pt x="546773" y="355841"/>
                  <a:pt x="312352" y="188624"/>
                  <a:pt x="226098" y="121420"/>
                </a:cubicBezTo>
                <a:cubicBezTo>
                  <a:pt x="139844" y="54216"/>
                  <a:pt x="116561" y="43103"/>
                  <a:pt x="118148" y="48395"/>
                </a:cubicBezTo>
                <a:cubicBezTo>
                  <a:pt x="119735" y="53687"/>
                  <a:pt x="250969" y="157403"/>
                  <a:pt x="235623" y="153170"/>
                </a:cubicBezTo>
                <a:cubicBezTo>
                  <a:pt x="220277" y="148937"/>
                  <a:pt x="-14144" y="-12459"/>
                  <a:pt x="673" y="77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83401D82-5A0A-EA1E-AF11-7951D803450B}"/>
              </a:ext>
            </a:extLst>
          </p:cNvPr>
          <p:cNvSpPr/>
          <p:nvPr/>
        </p:nvSpPr>
        <p:spPr>
          <a:xfrm>
            <a:off x="5521313" y="3425681"/>
            <a:ext cx="242726" cy="618387"/>
          </a:xfrm>
          <a:custGeom>
            <a:avLst/>
            <a:gdLst>
              <a:gd name="connsiteX0" fmla="*/ 12 w 242726"/>
              <a:gd name="connsiteY0" fmla="*/ 144 h 618387"/>
              <a:gd name="connsiteX1" fmla="*/ 79387 w 242726"/>
              <a:gd name="connsiteY1" fmla="*/ 285894 h 618387"/>
              <a:gd name="connsiteX2" fmla="*/ 85737 w 242726"/>
              <a:gd name="connsiteY2" fmla="*/ 466869 h 618387"/>
              <a:gd name="connsiteX3" fmla="*/ 104787 w 242726"/>
              <a:gd name="connsiteY3" fmla="*/ 400194 h 618387"/>
              <a:gd name="connsiteX4" fmla="*/ 127012 w 242726"/>
              <a:gd name="connsiteY4" fmla="*/ 514494 h 618387"/>
              <a:gd name="connsiteX5" fmla="*/ 241312 w 242726"/>
              <a:gd name="connsiteY5" fmla="*/ 616094 h 618387"/>
              <a:gd name="connsiteX6" fmla="*/ 184162 w 242726"/>
              <a:gd name="connsiteY6" fmla="*/ 571644 h 618387"/>
              <a:gd name="connsiteX7" fmla="*/ 85737 w 242726"/>
              <a:gd name="connsiteY7" fmla="*/ 419244 h 618387"/>
              <a:gd name="connsiteX8" fmla="*/ 63512 w 242726"/>
              <a:gd name="connsiteY8" fmla="*/ 327169 h 618387"/>
              <a:gd name="connsiteX9" fmla="*/ 85737 w 242726"/>
              <a:gd name="connsiteY9" fmla="*/ 247794 h 618387"/>
              <a:gd name="connsiteX10" fmla="*/ 12 w 242726"/>
              <a:gd name="connsiteY10" fmla="*/ 144 h 61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726" h="618387">
                <a:moveTo>
                  <a:pt x="12" y="144"/>
                </a:moveTo>
                <a:cubicBezTo>
                  <a:pt x="-1046" y="6494"/>
                  <a:pt x="65100" y="208107"/>
                  <a:pt x="79387" y="285894"/>
                </a:cubicBezTo>
                <a:cubicBezTo>
                  <a:pt x="93675" y="363682"/>
                  <a:pt x="81504" y="447819"/>
                  <a:pt x="85737" y="466869"/>
                </a:cubicBezTo>
                <a:cubicBezTo>
                  <a:pt x="89970" y="485919"/>
                  <a:pt x="97908" y="392256"/>
                  <a:pt x="104787" y="400194"/>
                </a:cubicBezTo>
                <a:cubicBezTo>
                  <a:pt x="111666" y="408132"/>
                  <a:pt x="104258" y="478511"/>
                  <a:pt x="127012" y="514494"/>
                </a:cubicBezTo>
                <a:cubicBezTo>
                  <a:pt x="149766" y="550477"/>
                  <a:pt x="231787" y="606569"/>
                  <a:pt x="241312" y="616094"/>
                </a:cubicBezTo>
                <a:cubicBezTo>
                  <a:pt x="250837" y="625619"/>
                  <a:pt x="210091" y="604452"/>
                  <a:pt x="184162" y="571644"/>
                </a:cubicBezTo>
                <a:cubicBezTo>
                  <a:pt x="158233" y="538836"/>
                  <a:pt x="105845" y="459990"/>
                  <a:pt x="85737" y="419244"/>
                </a:cubicBezTo>
                <a:cubicBezTo>
                  <a:pt x="65629" y="378498"/>
                  <a:pt x="63512" y="355744"/>
                  <a:pt x="63512" y="327169"/>
                </a:cubicBezTo>
                <a:cubicBezTo>
                  <a:pt x="63512" y="298594"/>
                  <a:pt x="93674" y="297006"/>
                  <a:pt x="85737" y="247794"/>
                </a:cubicBezTo>
                <a:cubicBezTo>
                  <a:pt x="77800" y="198582"/>
                  <a:pt x="1070" y="-6206"/>
                  <a:pt x="12" y="14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41AA8A44-E03B-6D6E-55AE-70C82A33A4A6}"/>
              </a:ext>
            </a:extLst>
          </p:cNvPr>
          <p:cNvSpPr/>
          <p:nvPr/>
        </p:nvSpPr>
        <p:spPr>
          <a:xfrm>
            <a:off x="6943697" y="4162414"/>
            <a:ext cx="326589" cy="372456"/>
          </a:xfrm>
          <a:custGeom>
            <a:avLst/>
            <a:gdLst>
              <a:gd name="connsiteX0" fmla="*/ 28 w 326589"/>
              <a:gd name="connsiteY0" fmla="*/ 11 h 372456"/>
              <a:gd name="connsiteX1" fmla="*/ 142903 w 326589"/>
              <a:gd name="connsiteY1" fmla="*/ 184161 h 372456"/>
              <a:gd name="connsiteX2" fmla="*/ 104803 w 326589"/>
              <a:gd name="connsiteY2" fmla="*/ 149236 h 372456"/>
              <a:gd name="connsiteX3" fmla="*/ 317528 w 326589"/>
              <a:gd name="connsiteY3" fmla="*/ 361961 h 372456"/>
              <a:gd name="connsiteX4" fmla="*/ 269903 w 326589"/>
              <a:gd name="connsiteY4" fmla="*/ 323861 h 372456"/>
              <a:gd name="connsiteX5" fmla="*/ 111153 w 326589"/>
              <a:gd name="connsiteY5" fmla="*/ 184161 h 372456"/>
              <a:gd name="connsiteX6" fmla="*/ 130203 w 326589"/>
              <a:gd name="connsiteY6" fmla="*/ 193686 h 372456"/>
              <a:gd name="connsiteX7" fmla="*/ 28 w 326589"/>
              <a:gd name="connsiteY7" fmla="*/ 11 h 37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589" h="372456">
                <a:moveTo>
                  <a:pt x="28" y="11"/>
                </a:moveTo>
                <a:cubicBezTo>
                  <a:pt x="2145" y="-1577"/>
                  <a:pt x="125441" y="159290"/>
                  <a:pt x="142903" y="184161"/>
                </a:cubicBezTo>
                <a:cubicBezTo>
                  <a:pt x="160365" y="209032"/>
                  <a:pt x="75699" y="119603"/>
                  <a:pt x="104803" y="149236"/>
                </a:cubicBezTo>
                <a:cubicBezTo>
                  <a:pt x="133907" y="178869"/>
                  <a:pt x="290011" y="332857"/>
                  <a:pt x="317528" y="361961"/>
                </a:cubicBezTo>
                <a:cubicBezTo>
                  <a:pt x="345045" y="391065"/>
                  <a:pt x="304299" y="353494"/>
                  <a:pt x="269903" y="323861"/>
                </a:cubicBezTo>
                <a:cubicBezTo>
                  <a:pt x="235507" y="294228"/>
                  <a:pt x="111153" y="184161"/>
                  <a:pt x="111153" y="184161"/>
                </a:cubicBezTo>
                <a:cubicBezTo>
                  <a:pt x="87870" y="162465"/>
                  <a:pt x="145549" y="219086"/>
                  <a:pt x="130203" y="193686"/>
                </a:cubicBezTo>
                <a:cubicBezTo>
                  <a:pt x="114857" y="168286"/>
                  <a:pt x="-2089" y="1599"/>
                  <a:pt x="28" y="1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8CC3FD0D-A4FE-6881-F69D-3883D30A53F8}"/>
              </a:ext>
            </a:extLst>
          </p:cNvPr>
          <p:cNvSpPr/>
          <p:nvPr/>
        </p:nvSpPr>
        <p:spPr>
          <a:xfrm>
            <a:off x="5945751" y="4035295"/>
            <a:ext cx="746468" cy="128351"/>
          </a:xfrm>
          <a:custGeom>
            <a:avLst/>
            <a:gdLst>
              <a:gd name="connsiteX0" fmla="*/ 1024 w 746468"/>
              <a:gd name="connsiteY0" fmla="*/ 130 h 128351"/>
              <a:gd name="connsiteX1" fmla="*/ 280424 w 746468"/>
              <a:gd name="connsiteY1" fmla="*/ 76330 h 128351"/>
              <a:gd name="connsiteX2" fmla="*/ 740799 w 746468"/>
              <a:gd name="connsiteY2" fmla="*/ 22355 h 128351"/>
              <a:gd name="connsiteX3" fmla="*/ 524899 w 746468"/>
              <a:gd name="connsiteY3" fmla="*/ 63630 h 128351"/>
              <a:gd name="connsiteX4" fmla="*/ 340749 w 746468"/>
              <a:gd name="connsiteY4" fmla="*/ 127130 h 128351"/>
              <a:gd name="connsiteX5" fmla="*/ 375674 w 746468"/>
              <a:gd name="connsiteY5" fmla="*/ 98555 h 128351"/>
              <a:gd name="connsiteX6" fmla="*/ 1024 w 746468"/>
              <a:gd name="connsiteY6" fmla="*/ 130 h 12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6468" h="128351">
                <a:moveTo>
                  <a:pt x="1024" y="130"/>
                </a:moveTo>
                <a:cubicBezTo>
                  <a:pt x="-14851" y="-3574"/>
                  <a:pt x="157128" y="72626"/>
                  <a:pt x="280424" y="76330"/>
                </a:cubicBezTo>
                <a:cubicBezTo>
                  <a:pt x="403720" y="80034"/>
                  <a:pt x="700053" y="24472"/>
                  <a:pt x="740799" y="22355"/>
                </a:cubicBezTo>
                <a:cubicBezTo>
                  <a:pt x="781545" y="20238"/>
                  <a:pt x="591574" y="46168"/>
                  <a:pt x="524899" y="63630"/>
                </a:cubicBezTo>
                <a:cubicBezTo>
                  <a:pt x="458224" y="81092"/>
                  <a:pt x="365620" y="121309"/>
                  <a:pt x="340749" y="127130"/>
                </a:cubicBezTo>
                <a:cubicBezTo>
                  <a:pt x="315878" y="132951"/>
                  <a:pt x="428061" y="117076"/>
                  <a:pt x="375674" y="98555"/>
                </a:cubicBezTo>
                <a:cubicBezTo>
                  <a:pt x="323287" y="80034"/>
                  <a:pt x="16899" y="3834"/>
                  <a:pt x="1024" y="1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1623EC51-13BE-D961-82B9-05C52EE920BB}"/>
              </a:ext>
            </a:extLst>
          </p:cNvPr>
          <p:cNvSpPr/>
          <p:nvPr/>
        </p:nvSpPr>
        <p:spPr>
          <a:xfrm>
            <a:off x="6348930" y="4140156"/>
            <a:ext cx="195618" cy="238581"/>
          </a:xfrm>
          <a:custGeom>
            <a:avLst/>
            <a:gdLst>
              <a:gd name="connsiteX0" fmla="*/ 191570 w 195618"/>
              <a:gd name="connsiteY0" fmla="*/ 3219 h 238581"/>
              <a:gd name="connsiteX1" fmla="*/ 55045 w 195618"/>
              <a:gd name="connsiteY1" fmla="*/ 117519 h 238581"/>
              <a:gd name="connsiteX2" fmla="*/ 1070 w 195618"/>
              <a:gd name="connsiteY2" fmla="*/ 238169 h 238581"/>
              <a:gd name="connsiteX3" fmla="*/ 20120 w 195618"/>
              <a:gd name="connsiteY3" fmla="*/ 155619 h 238581"/>
              <a:gd name="connsiteX4" fmla="*/ 32820 w 195618"/>
              <a:gd name="connsiteY4" fmla="*/ 117519 h 238581"/>
              <a:gd name="connsiteX5" fmla="*/ 150295 w 195618"/>
              <a:gd name="connsiteY5" fmla="*/ 38144 h 238581"/>
              <a:gd name="connsiteX6" fmla="*/ 191570 w 195618"/>
              <a:gd name="connsiteY6" fmla="*/ 3219 h 23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618" h="238581">
                <a:moveTo>
                  <a:pt x="191570" y="3219"/>
                </a:moveTo>
                <a:cubicBezTo>
                  <a:pt x="175695" y="16448"/>
                  <a:pt x="86795" y="78361"/>
                  <a:pt x="55045" y="117519"/>
                </a:cubicBezTo>
                <a:cubicBezTo>
                  <a:pt x="23295" y="156677"/>
                  <a:pt x="6891" y="231819"/>
                  <a:pt x="1070" y="238169"/>
                </a:cubicBezTo>
                <a:cubicBezTo>
                  <a:pt x="-4751" y="244519"/>
                  <a:pt x="14828" y="175727"/>
                  <a:pt x="20120" y="155619"/>
                </a:cubicBezTo>
                <a:cubicBezTo>
                  <a:pt x="25412" y="135511"/>
                  <a:pt x="11124" y="137098"/>
                  <a:pt x="32820" y="117519"/>
                </a:cubicBezTo>
                <a:cubicBezTo>
                  <a:pt x="54516" y="97940"/>
                  <a:pt x="127541" y="55607"/>
                  <a:pt x="150295" y="38144"/>
                </a:cubicBezTo>
                <a:cubicBezTo>
                  <a:pt x="173049" y="20682"/>
                  <a:pt x="207445" y="-10010"/>
                  <a:pt x="191570" y="321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6D27ABEC-0C59-7472-9F52-14A0B648C411}"/>
              </a:ext>
            </a:extLst>
          </p:cNvPr>
          <p:cNvSpPr/>
          <p:nvPr/>
        </p:nvSpPr>
        <p:spPr>
          <a:xfrm>
            <a:off x="6629331" y="4177514"/>
            <a:ext cx="89176" cy="267498"/>
          </a:xfrm>
          <a:custGeom>
            <a:avLst/>
            <a:gdLst>
              <a:gd name="connsiteX0" fmla="*/ 88969 w 89176"/>
              <a:gd name="connsiteY0" fmla="*/ 786 h 267498"/>
              <a:gd name="connsiteX1" fmla="*/ 25469 w 89176"/>
              <a:gd name="connsiteY1" fmla="*/ 99211 h 267498"/>
              <a:gd name="connsiteX2" fmla="*/ 54044 w 89176"/>
              <a:gd name="connsiteY2" fmla="*/ 223036 h 267498"/>
              <a:gd name="connsiteX3" fmla="*/ 76269 w 89176"/>
              <a:gd name="connsiteY3" fmla="*/ 267486 h 267498"/>
              <a:gd name="connsiteX4" fmla="*/ 57219 w 89176"/>
              <a:gd name="connsiteY4" fmla="*/ 219861 h 267498"/>
              <a:gd name="connsiteX5" fmla="*/ 69 w 89176"/>
              <a:gd name="connsiteY5" fmla="*/ 153186 h 267498"/>
              <a:gd name="connsiteX6" fmla="*/ 88969 w 89176"/>
              <a:gd name="connsiteY6" fmla="*/ 786 h 267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176" h="267498">
                <a:moveTo>
                  <a:pt x="88969" y="786"/>
                </a:moveTo>
                <a:cubicBezTo>
                  <a:pt x="93202" y="-8210"/>
                  <a:pt x="31290" y="62169"/>
                  <a:pt x="25469" y="99211"/>
                </a:cubicBezTo>
                <a:cubicBezTo>
                  <a:pt x="19648" y="136253"/>
                  <a:pt x="45577" y="194990"/>
                  <a:pt x="54044" y="223036"/>
                </a:cubicBezTo>
                <a:cubicBezTo>
                  <a:pt x="62511" y="251082"/>
                  <a:pt x="75740" y="268015"/>
                  <a:pt x="76269" y="267486"/>
                </a:cubicBezTo>
                <a:cubicBezTo>
                  <a:pt x="76798" y="266957"/>
                  <a:pt x="69919" y="238911"/>
                  <a:pt x="57219" y="219861"/>
                </a:cubicBezTo>
                <a:cubicBezTo>
                  <a:pt x="44519" y="200811"/>
                  <a:pt x="-2048" y="185465"/>
                  <a:pt x="69" y="153186"/>
                </a:cubicBezTo>
                <a:cubicBezTo>
                  <a:pt x="2186" y="120907"/>
                  <a:pt x="84736" y="9782"/>
                  <a:pt x="88969" y="78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02BCBCDA-7F44-EEE8-6AC5-4C578919DF6B}"/>
              </a:ext>
            </a:extLst>
          </p:cNvPr>
          <p:cNvSpPr/>
          <p:nvPr/>
        </p:nvSpPr>
        <p:spPr>
          <a:xfrm>
            <a:off x="6772140" y="4219532"/>
            <a:ext cx="76378" cy="218740"/>
          </a:xfrm>
          <a:custGeom>
            <a:avLst/>
            <a:gdLst>
              <a:gd name="connsiteX0" fmla="*/ 135 w 76378"/>
              <a:gd name="connsiteY0" fmla="*/ 43 h 218740"/>
              <a:gd name="connsiteX1" fmla="*/ 57285 w 76378"/>
              <a:gd name="connsiteY1" fmla="*/ 104818 h 218740"/>
              <a:gd name="connsiteX2" fmla="*/ 41410 w 76378"/>
              <a:gd name="connsiteY2" fmla="*/ 184193 h 218740"/>
              <a:gd name="connsiteX3" fmla="*/ 19185 w 76378"/>
              <a:gd name="connsiteY3" fmla="*/ 215943 h 218740"/>
              <a:gd name="connsiteX4" fmla="*/ 76335 w 76378"/>
              <a:gd name="connsiteY4" fmla="*/ 117518 h 218740"/>
              <a:gd name="connsiteX5" fmla="*/ 135 w 76378"/>
              <a:gd name="connsiteY5" fmla="*/ 43 h 21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378" h="218740">
                <a:moveTo>
                  <a:pt x="135" y="43"/>
                </a:moveTo>
                <a:cubicBezTo>
                  <a:pt x="-3040" y="-2074"/>
                  <a:pt x="50406" y="74126"/>
                  <a:pt x="57285" y="104818"/>
                </a:cubicBezTo>
                <a:cubicBezTo>
                  <a:pt x="64164" y="135510"/>
                  <a:pt x="47760" y="165672"/>
                  <a:pt x="41410" y="184193"/>
                </a:cubicBezTo>
                <a:cubicBezTo>
                  <a:pt x="35060" y="202714"/>
                  <a:pt x="13364" y="227055"/>
                  <a:pt x="19185" y="215943"/>
                </a:cubicBezTo>
                <a:cubicBezTo>
                  <a:pt x="25006" y="204831"/>
                  <a:pt x="74218" y="148210"/>
                  <a:pt x="76335" y="117518"/>
                </a:cubicBezTo>
                <a:cubicBezTo>
                  <a:pt x="78452" y="86826"/>
                  <a:pt x="3310" y="2160"/>
                  <a:pt x="135" y="4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5E242A68-848E-EAFD-571E-EF2A162D15AD}"/>
              </a:ext>
            </a:extLst>
          </p:cNvPr>
          <p:cNvSpPr/>
          <p:nvPr/>
        </p:nvSpPr>
        <p:spPr>
          <a:xfrm>
            <a:off x="6888630" y="4250161"/>
            <a:ext cx="273663" cy="265930"/>
          </a:xfrm>
          <a:custGeom>
            <a:avLst/>
            <a:gdLst>
              <a:gd name="connsiteX0" fmla="*/ 20170 w 273663"/>
              <a:gd name="connsiteY0" fmla="*/ 1164 h 265930"/>
              <a:gd name="connsiteX1" fmla="*/ 10645 w 273663"/>
              <a:gd name="connsiteY1" fmla="*/ 86889 h 265930"/>
              <a:gd name="connsiteX2" fmla="*/ 36045 w 273663"/>
              <a:gd name="connsiteY2" fmla="*/ 153564 h 265930"/>
              <a:gd name="connsiteX3" fmla="*/ 270995 w 273663"/>
              <a:gd name="connsiteY3" fmla="*/ 261514 h 265930"/>
              <a:gd name="connsiteX4" fmla="*/ 153520 w 273663"/>
              <a:gd name="connsiteY4" fmla="*/ 236114 h 265930"/>
              <a:gd name="connsiteX5" fmla="*/ 7470 w 273663"/>
              <a:gd name="connsiteY5" fmla="*/ 153564 h 265930"/>
              <a:gd name="connsiteX6" fmla="*/ 20170 w 273663"/>
              <a:gd name="connsiteY6" fmla="*/ 1164 h 26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663" h="265930">
                <a:moveTo>
                  <a:pt x="20170" y="1164"/>
                </a:moveTo>
                <a:cubicBezTo>
                  <a:pt x="20699" y="-9948"/>
                  <a:pt x="7999" y="61489"/>
                  <a:pt x="10645" y="86889"/>
                </a:cubicBezTo>
                <a:cubicBezTo>
                  <a:pt x="13291" y="112289"/>
                  <a:pt x="-7347" y="124460"/>
                  <a:pt x="36045" y="153564"/>
                </a:cubicBezTo>
                <a:cubicBezTo>
                  <a:pt x="79437" y="182668"/>
                  <a:pt x="251416" y="247756"/>
                  <a:pt x="270995" y="261514"/>
                </a:cubicBezTo>
                <a:cubicBezTo>
                  <a:pt x="290574" y="275272"/>
                  <a:pt x="197441" y="254106"/>
                  <a:pt x="153520" y="236114"/>
                </a:cubicBezTo>
                <a:cubicBezTo>
                  <a:pt x="109599" y="218122"/>
                  <a:pt x="29695" y="187431"/>
                  <a:pt x="7470" y="153564"/>
                </a:cubicBezTo>
                <a:cubicBezTo>
                  <a:pt x="-14755" y="119697"/>
                  <a:pt x="19641" y="12276"/>
                  <a:pt x="20170" y="116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DB115BE5-FBE4-8BC2-1657-F234D0871DEA}"/>
              </a:ext>
            </a:extLst>
          </p:cNvPr>
          <p:cNvSpPr/>
          <p:nvPr/>
        </p:nvSpPr>
        <p:spPr>
          <a:xfrm>
            <a:off x="5525572" y="3496657"/>
            <a:ext cx="1301827" cy="767357"/>
          </a:xfrm>
          <a:custGeom>
            <a:avLst/>
            <a:gdLst>
              <a:gd name="connsiteX0" fmla="*/ 115021 w 1301827"/>
              <a:gd name="connsiteY0" fmla="*/ 60538 h 767357"/>
              <a:gd name="connsiteX1" fmla="*/ 437750 w 1301827"/>
              <a:gd name="connsiteY1" fmla="*/ 437056 h 767357"/>
              <a:gd name="connsiteX2" fmla="*/ 409063 w 1301827"/>
              <a:gd name="connsiteY2" fmla="*/ 383268 h 767357"/>
              <a:gd name="connsiteX3" fmla="*/ 574014 w 1301827"/>
              <a:gd name="connsiteY3" fmla="*/ 512359 h 767357"/>
              <a:gd name="connsiteX4" fmla="*/ 878814 w 1301827"/>
              <a:gd name="connsiteY4" fmla="*/ 519531 h 767357"/>
              <a:gd name="connsiteX5" fmla="*/ 807096 w 1301827"/>
              <a:gd name="connsiteY5" fmla="*/ 551804 h 767357"/>
              <a:gd name="connsiteX6" fmla="*/ 1000734 w 1301827"/>
              <a:gd name="connsiteY6" fmla="*/ 483672 h 767357"/>
              <a:gd name="connsiteX7" fmla="*/ 1298362 w 1301827"/>
              <a:gd name="connsiteY7" fmla="*/ 282863 h 767357"/>
              <a:gd name="connsiteX8" fmla="*/ 1165684 w 1301827"/>
              <a:gd name="connsiteY8" fmla="*/ 390439 h 767357"/>
              <a:gd name="connsiteX9" fmla="*/ 1205129 w 1301827"/>
              <a:gd name="connsiteY9" fmla="*/ 444228 h 767357"/>
              <a:gd name="connsiteX10" fmla="*/ 1015077 w 1301827"/>
              <a:gd name="connsiteY10" fmla="*/ 548218 h 767357"/>
              <a:gd name="connsiteX11" fmla="*/ 964875 w 1301827"/>
              <a:gd name="connsiteY11" fmla="*/ 673724 h 767357"/>
              <a:gd name="connsiteX12" fmla="*/ 767652 w 1301827"/>
              <a:gd name="connsiteY12" fmla="*/ 670138 h 767357"/>
              <a:gd name="connsiteX13" fmla="*/ 602701 w 1301827"/>
              <a:gd name="connsiteY13" fmla="*/ 766957 h 767357"/>
              <a:gd name="connsiteX14" fmla="*/ 674419 w 1301827"/>
              <a:gd name="connsiteY14" fmla="*/ 705997 h 767357"/>
              <a:gd name="connsiteX15" fmla="*/ 588357 w 1301827"/>
              <a:gd name="connsiteY15" fmla="*/ 741856 h 767357"/>
              <a:gd name="connsiteX16" fmla="*/ 426993 w 1301827"/>
              <a:gd name="connsiteY16" fmla="*/ 691654 h 767357"/>
              <a:gd name="connsiteX17" fmla="*/ 54061 w 1301827"/>
              <a:gd name="connsiteY17" fmla="*/ 422712 h 767357"/>
              <a:gd name="connsiteX18" fmla="*/ 100677 w 1301827"/>
              <a:gd name="connsiteY18" fmla="*/ 465743 h 767357"/>
              <a:gd name="connsiteX19" fmla="*/ 273 w 1301827"/>
              <a:gd name="connsiteY19" fmla="*/ 3164 h 767357"/>
              <a:gd name="connsiteX20" fmla="*/ 71990 w 1301827"/>
              <a:gd name="connsiteY20" fmla="*/ 254176 h 767357"/>
              <a:gd name="connsiteX21" fmla="*/ 115021 w 1301827"/>
              <a:gd name="connsiteY21" fmla="*/ 60538 h 76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1827" h="767357">
                <a:moveTo>
                  <a:pt x="115021" y="60538"/>
                </a:moveTo>
                <a:cubicBezTo>
                  <a:pt x="175981" y="91018"/>
                  <a:pt x="388743" y="383268"/>
                  <a:pt x="437750" y="437056"/>
                </a:cubicBezTo>
                <a:cubicBezTo>
                  <a:pt x="486757" y="490844"/>
                  <a:pt x="386352" y="370718"/>
                  <a:pt x="409063" y="383268"/>
                </a:cubicBezTo>
                <a:cubicBezTo>
                  <a:pt x="431774" y="395818"/>
                  <a:pt x="495722" y="489649"/>
                  <a:pt x="574014" y="512359"/>
                </a:cubicBezTo>
                <a:cubicBezTo>
                  <a:pt x="652306" y="535069"/>
                  <a:pt x="839967" y="512957"/>
                  <a:pt x="878814" y="519531"/>
                </a:cubicBezTo>
                <a:cubicBezTo>
                  <a:pt x="917661" y="526105"/>
                  <a:pt x="786776" y="557781"/>
                  <a:pt x="807096" y="551804"/>
                </a:cubicBezTo>
                <a:cubicBezTo>
                  <a:pt x="827416" y="545827"/>
                  <a:pt x="918856" y="528495"/>
                  <a:pt x="1000734" y="483672"/>
                </a:cubicBezTo>
                <a:cubicBezTo>
                  <a:pt x="1082612" y="438849"/>
                  <a:pt x="1270870" y="298402"/>
                  <a:pt x="1298362" y="282863"/>
                </a:cubicBezTo>
                <a:cubicBezTo>
                  <a:pt x="1325854" y="267324"/>
                  <a:pt x="1181223" y="363545"/>
                  <a:pt x="1165684" y="390439"/>
                </a:cubicBezTo>
                <a:cubicBezTo>
                  <a:pt x="1150145" y="417333"/>
                  <a:pt x="1230230" y="417932"/>
                  <a:pt x="1205129" y="444228"/>
                </a:cubicBezTo>
                <a:cubicBezTo>
                  <a:pt x="1180028" y="470525"/>
                  <a:pt x="1055119" y="509969"/>
                  <a:pt x="1015077" y="548218"/>
                </a:cubicBezTo>
                <a:cubicBezTo>
                  <a:pt x="975035" y="586467"/>
                  <a:pt x="1006112" y="653404"/>
                  <a:pt x="964875" y="673724"/>
                </a:cubicBezTo>
                <a:cubicBezTo>
                  <a:pt x="923638" y="694044"/>
                  <a:pt x="828014" y="654599"/>
                  <a:pt x="767652" y="670138"/>
                </a:cubicBezTo>
                <a:cubicBezTo>
                  <a:pt x="707290" y="685677"/>
                  <a:pt x="618240" y="760981"/>
                  <a:pt x="602701" y="766957"/>
                </a:cubicBezTo>
                <a:cubicBezTo>
                  <a:pt x="587162" y="772933"/>
                  <a:pt x="676810" y="710180"/>
                  <a:pt x="674419" y="705997"/>
                </a:cubicBezTo>
                <a:cubicBezTo>
                  <a:pt x="672028" y="701814"/>
                  <a:pt x="629595" y="744247"/>
                  <a:pt x="588357" y="741856"/>
                </a:cubicBezTo>
                <a:cubicBezTo>
                  <a:pt x="547119" y="739466"/>
                  <a:pt x="516042" y="744845"/>
                  <a:pt x="426993" y="691654"/>
                </a:cubicBezTo>
                <a:cubicBezTo>
                  <a:pt x="337944" y="638463"/>
                  <a:pt x="108447" y="460364"/>
                  <a:pt x="54061" y="422712"/>
                </a:cubicBezTo>
                <a:cubicBezTo>
                  <a:pt x="-325" y="385060"/>
                  <a:pt x="109642" y="535668"/>
                  <a:pt x="100677" y="465743"/>
                </a:cubicBezTo>
                <a:cubicBezTo>
                  <a:pt x="91712" y="395818"/>
                  <a:pt x="5054" y="38425"/>
                  <a:pt x="273" y="3164"/>
                </a:cubicBezTo>
                <a:cubicBezTo>
                  <a:pt x="-4508" y="-32097"/>
                  <a:pt x="54658" y="238637"/>
                  <a:pt x="71990" y="254176"/>
                </a:cubicBezTo>
                <a:cubicBezTo>
                  <a:pt x="89322" y="269715"/>
                  <a:pt x="54061" y="30058"/>
                  <a:pt x="115021" y="60538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E6551E7B-584D-F537-560F-31F1BD633B7B}"/>
              </a:ext>
            </a:extLst>
          </p:cNvPr>
          <p:cNvSpPr/>
          <p:nvPr/>
        </p:nvSpPr>
        <p:spPr>
          <a:xfrm>
            <a:off x="6162133" y="3899020"/>
            <a:ext cx="1099647" cy="691815"/>
          </a:xfrm>
          <a:custGeom>
            <a:avLst/>
            <a:gdLst>
              <a:gd name="connsiteX0" fmla="*/ 661801 w 1099647"/>
              <a:gd name="connsiteY0" fmla="*/ 6006 h 691815"/>
              <a:gd name="connsiteX1" fmla="*/ 1031147 w 1099647"/>
              <a:gd name="connsiteY1" fmla="*/ 572575 h 691815"/>
              <a:gd name="connsiteX2" fmla="*/ 959429 w 1099647"/>
              <a:gd name="connsiteY2" fmla="*/ 497272 h 691815"/>
              <a:gd name="connsiteX3" fmla="*/ 1099279 w 1099647"/>
              <a:gd name="connsiteY3" fmla="*/ 662222 h 691815"/>
              <a:gd name="connsiteX4" fmla="*/ 909227 w 1099647"/>
              <a:gd name="connsiteY4" fmla="*/ 608434 h 691815"/>
              <a:gd name="connsiteX5" fmla="*/ 1006046 w 1099647"/>
              <a:gd name="connsiteY5" fmla="*/ 690909 h 691815"/>
              <a:gd name="connsiteX6" fmla="*/ 12756 w 1099647"/>
              <a:gd name="connsiteY6" fmla="*/ 543888 h 691815"/>
              <a:gd name="connsiteX7" fmla="*/ 425133 w 1099647"/>
              <a:gd name="connsiteY7" fmla="*/ 554646 h 691815"/>
              <a:gd name="connsiteX8" fmla="*/ 156192 w 1099647"/>
              <a:gd name="connsiteY8" fmla="*/ 400453 h 691815"/>
              <a:gd name="connsiteX9" fmla="*/ 389274 w 1099647"/>
              <a:gd name="connsiteY9" fmla="*/ 285705 h 691815"/>
              <a:gd name="connsiteX10" fmla="*/ 238667 w 1099647"/>
              <a:gd name="connsiteY10" fmla="*/ 396867 h 691815"/>
              <a:gd name="connsiteX11" fmla="*/ 482507 w 1099647"/>
              <a:gd name="connsiteY11" fmla="*/ 188886 h 691815"/>
              <a:gd name="connsiteX12" fmla="*/ 765792 w 1099647"/>
              <a:gd name="connsiteY12" fmla="*/ 475756 h 691815"/>
              <a:gd name="connsiteX13" fmla="*/ 608013 w 1099647"/>
              <a:gd name="connsiteY13" fmla="*/ 285705 h 691815"/>
              <a:gd name="connsiteX14" fmla="*/ 661801 w 1099647"/>
              <a:gd name="connsiteY14" fmla="*/ 6006 h 69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9647" h="691815">
                <a:moveTo>
                  <a:pt x="661801" y="6006"/>
                </a:moveTo>
                <a:cubicBezTo>
                  <a:pt x="732323" y="53818"/>
                  <a:pt x="981542" y="490697"/>
                  <a:pt x="1031147" y="572575"/>
                </a:cubicBezTo>
                <a:cubicBezTo>
                  <a:pt x="1080752" y="654453"/>
                  <a:pt x="948074" y="482331"/>
                  <a:pt x="959429" y="497272"/>
                </a:cubicBezTo>
                <a:cubicBezTo>
                  <a:pt x="970784" y="512213"/>
                  <a:pt x="1107646" y="643695"/>
                  <a:pt x="1099279" y="662222"/>
                </a:cubicBezTo>
                <a:cubicBezTo>
                  <a:pt x="1090912" y="680749"/>
                  <a:pt x="924766" y="603653"/>
                  <a:pt x="909227" y="608434"/>
                </a:cubicBezTo>
                <a:cubicBezTo>
                  <a:pt x="893688" y="613215"/>
                  <a:pt x="1155458" y="701667"/>
                  <a:pt x="1006046" y="690909"/>
                </a:cubicBezTo>
                <a:cubicBezTo>
                  <a:pt x="856634" y="680151"/>
                  <a:pt x="109575" y="566598"/>
                  <a:pt x="12756" y="543888"/>
                </a:cubicBezTo>
                <a:cubicBezTo>
                  <a:pt x="-84063" y="521178"/>
                  <a:pt x="401227" y="578552"/>
                  <a:pt x="425133" y="554646"/>
                </a:cubicBezTo>
                <a:cubicBezTo>
                  <a:pt x="449039" y="530740"/>
                  <a:pt x="162168" y="445276"/>
                  <a:pt x="156192" y="400453"/>
                </a:cubicBezTo>
                <a:cubicBezTo>
                  <a:pt x="150216" y="355630"/>
                  <a:pt x="375528" y="286303"/>
                  <a:pt x="389274" y="285705"/>
                </a:cubicBezTo>
                <a:cubicBezTo>
                  <a:pt x="403020" y="285107"/>
                  <a:pt x="223128" y="413004"/>
                  <a:pt x="238667" y="396867"/>
                </a:cubicBezTo>
                <a:cubicBezTo>
                  <a:pt x="254206" y="380730"/>
                  <a:pt x="394653" y="175738"/>
                  <a:pt x="482507" y="188886"/>
                </a:cubicBezTo>
                <a:cubicBezTo>
                  <a:pt x="570361" y="202034"/>
                  <a:pt x="744874" y="459619"/>
                  <a:pt x="765792" y="475756"/>
                </a:cubicBezTo>
                <a:cubicBezTo>
                  <a:pt x="786710" y="491893"/>
                  <a:pt x="629528" y="362204"/>
                  <a:pt x="608013" y="285705"/>
                </a:cubicBezTo>
                <a:cubicBezTo>
                  <a:pt x="586498" y="209206"/>
                  <a:pt x="591279" y="-41806"/>
                  <a:pt x="661801" y="6006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5F3C55F4-EB3F-B09F-786C-58BF7D960636}"/>
              </a:ext>
            </a:extLst>
          </p:cNvPr>
          <p:cNvSpPr/>
          <p:nvPr/>
        </p:nvSpPr>
        <p:spPr>
          <a:xfrm>
            <a:off x="4714239" y="1972159"/>
            <a:ext cx="514834" cy="2320170"/>
          </a:xfrm>
          <a:custGeom>
            <a:avLst/>
            <a:gdLst>
              <a:gd name="connsiteX0" fmla="*/ 189065 w 514834"/>
              <a:gd name="connsiteY0" fmla="*/ 2415 h 2320170"/>
              <a:gd name="connsiteX1" fmla="*/ 69796 w 514834"/>
              <a:gd name="connsiteY1" fmla="*/ 837302 h 2320170"/>
              <a:gd name="connsiteX2" fmla="*/ 202318 w 514834"/>
              <a:gd name="connsiteY2" fmla="*/ 1486658 h 2320170"/>
              <a:gd name="connsiteX3" fmla="*/ 96300 w 514834"/>
              <a:gd name="connsiteY3" fmla="*/ 1155354 h 2320170"/>
              <a:gd name="connsiteX4" fmla="*/ 493865 w 514834"/>
              <a:gd name="connsiteY4" fmla="*/ 2281789 h 2320170"/>
              <a:gd name="connsiteX5" fmla="*/ 414352 w 514834"/>
              <a:gd name="connsiteY5" fmla="*/ 1963737 h 2320170"/>
              <a:gd name="connsiteX6" fmla="*/ 30039 w 514834"/>
              <a:gd name="connsiteY6" fmla="*/ 1049337 h 2320170"/>
              <a:gd name="connsiteX7" fmla="*/ 43291 w 514834"/>
              <a:gd name="connsiteY7" fmla="*/ 1115598 h 2320170"/>
              <a:gd name="connsiteX8" fmla="*/ 189065 w 514834"/>
              <a:gd name="connsiteY8" fmla="*/ 2415 h 232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834" h="2320170">
                <a:moveTo>
                  <a:pt x="189065" y="2415"/>
                </a:moveTo>
                <a:cubicBezTo>
                  <a:pt x="193483" y="-43968"/>
                  <a:pt x="67587" y="589928"/>
                  <a:pt x="69796" y="837302"/>
                </a:cubicBezTo>
                <a:cubicBezTo>
                  <a:pt x="72005" y="1084676"/>
                  <a:pt x="197901" y="1433649"/>
                  <a:pt x="202318" y="1486658"/>
                </a:cubicBezTo>
                <a:cubicBezTo>
                  <a:pt x="206735" y="1539667"/>
                  <a:pt x="47709" y="1022832"/>
                  <a:pt x="96300" y="1155354"/>
                </a:cubicBezTo>
                <a:cubicBezTo>
                  <a:pt x="144891" y="1287876"/>
                  <a:pt x="440856" y="2147058"/>
                  <a:pt x="493865" y="2281789"/>
                </a:cubicBezTo>
                <a:cubicBezTo>
                  <a:pt x="546874" y="2416520"/>
                  <a:pt x="491656" y="2169146"/>
                  <a:pt x="414352" y="1963737"/>
                </a:cubicBezTo>
                <a:cubicBezTo>
                  <a:pt x="337048" y="1758328"/>
                  <a:pt x="30039" y="1049337"/>
                  <a:pt x="30039" y="1049337"/>
                </a:cubicBezTo>
                <a:cubicBezTo>
                  <a:pt x="-31804" y="907981"/>
                  <a:pt x="16787" y="1290085"/>
                  <a:pt x="43291" y="1115598"/>
                </a:cubicBezTo>
                <a:cubicBezTo>
                  <a:pt x="69795" y="941111"/>
                  <a:pt x="184647" y="48798"/>
                  <a:pt x="189065" y="241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9D55D006-A58A-5528-DC60-E884C9BE8F84}"/>
              </a:ext>
            </a:extLst>
          </p:cNvPr>
          <p:cNvSpPr/>
          <p:nvPr/>
        </p:nvSpPr>
        <p:spPr>
          <a:xfrm>
            <a:off x="6741428" y="338396"/>
            <a:ext cx="1121908" cy="1578997"/>
          </a:xfrm>
          <a:custGeom>
            <a:avLst/>
            <a:gdLst>
              <a:gd name="connsiteX0" fmla="*/ 3929 w 1121908"/>
              <a:gd name="connsiteY0" fmla="*/ 6161 h 1578997"/>
              <a:gd name="connsiteX1" fmla="*/ 812311 w 1121908"/>
              <a:gd name="connsiteY1" fmla="*/ 920561 h 1578997"/>
              <a:gd name="connsiteX2" fmla="*/ 706294 w 1121908"/>
              <a:gd name="connsiteY2" fmla="*/ 721778 h 1578997"/>
              <a:gd name="connsiteX3" fmla="*/ 1117111 w 1121908"/>
              <a:gd name="connsiteY3" fmla="*/ 1569917 h 1578997"/>
              <a:gd name="connsiteX4" fmla="*/ 905076 w 1121908"/>
              <a:gd name="connsiteY4" fmla="*/ 1132595 h 1578997"/>
              <a:gd name="connsiteX5" fmla="*/ 520763 w 1121908"/>
              <a:gd name="connsiteY5" fmla="*/ 549500 h 1578997"/>
              <a:gd name="connsiteX6" fmla="*/ 3929 w 1121908"/>
              <a:gd name="connsiteY6" fmla="*/ 6161 h 157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1908" h="1578997">
                <a:moveTo>
                  <a:pt x="3929" y="6161"/>
                </a:moveTo>
                <a:cubicBezTo>
                  <a:pt x="52520" y="68004"/>
                  <a:pt x="695250" y="801292"/>
                  <a:pt x="812311" y="920561"/>
                </a:cubicBezTo>
                <a:cubicBezTo>
                  <a:pt x="929372" y="1039831"/>
                  <a:pt x="655494" y="613552"/>
                  <a:pt x="706294" y="721778"/>
                </a:cubicBezTo>
                <a:cubicBezTo>
                  <a:pt x="757094" y="830004"/>
                  <a:pt x="1117111" y="1569917"/>
                  <a:pt x="1117111" y="1569917"/>
                </a:cubicBezTo>
                <a:cubicBezTo>
                  <a:pt x="1150241" y="1638386"/>
                  <a:pt x="1004467" y="1302664"/>
                  <a:pt x="905076" y="1132595"/>
                </a:cubicBezTo>
                <a:cubicBezTo>
                  <a:pt x="805685" y="962526"/>
                  <a:pt x="670954" y="735030"/>
                  <a:pt x="520763" y="549500"/>
                </a:cubicBezTo>
                <a:cubicBezTo>
                  <a:pt x="370572" y="363970"/>
                  <a:pt x="-44662" y="-55682"/>
                  <a:pt x="3929" y="616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75AD22CF-0133-465D-2B74-69505337FFA2}"/>
              </a:ext>
            </a:extLst>
          </p:cNvPr>
          <p:cNvSpPr/>
          <p:nvPr/>
        </p:nvSpPr>
        <p:spPr>
          <a:xfrm>
            <a:off x="5278862" y="250401"/>
            <a:ext cx="950483" cy="437116"/>
          </a:xfrm>
          <a:custGeom>
            <a:avLst/>
            <a:gdLst>
              <a:gd name="connsiteX0" fmla="*/ 949660 w 950483"/>
              <a:gd name="connsiteY0" fmla="*/ 1390 h 437116"/>
              <a:gd name="connsiteX1" fmla="*/ 48512 w 950483"/>
              <a:gd name="connsiteY1" fmla="*/ 425460 h 437116"/>
              <a:gd name="connsiteX2" fmla="*/ 207538 w 950483"/>
              <a:gd name="connsiteY2" fmla="*/ 292938 h 437116"/>
              <a:gd name="connsiteX3" fmla="*/ 949660 w 950483"/>
              <a:gd name="connsiteY3" fmla="*/ 1390 h 43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0483" h="437116">
                <a:moveTo>
                  <a:pt x="949660" y="1390"/>
                </a:moveTo>
                <a:cubicBezTo>
                  <a:pt x="923156" y="23477"/>
                  <a:pt x="172199" y="376869"/>
                  <a:pt x="48512" y="425460"/>
                </a:cubicBezTo>
                <a:cubicBezTo>
                  <a:pt x="-75175" y="474051"/>
                  <a:pt x="59555" y="359199"/>
                  <a:pt x="207538" y="292938"/>
                </a:cubicBezTo>
                <a:cubicBezTo>
                  <a:pt x="355521" y="226677"/>
                  <a:pt x="976164" y="-20697"/>
                  <a:pt x="949660" y="139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811C7529-3328-2BBB-C439-DE47E7FD6794}"/>
              </a:ext>
            </a:extLst>
          </p:cNvPr>
          <p:cNvSpPr/>
          <p:nvPr/>
        </p:nvSpPr>
        <p:spPr>
          <a:xfrm>
            <a:off x="7632731" y="2808489"/>
            <a:ext cx="240484" cy="651857"/>
          </a:xfrm>
          <a:custGeom>
            <a:avLst/>
            <a:gdLst>
              <a:gd name="connsiteX0" fmla="*/ 93286 w 240484"/>
              <a:gd name="connsiteY0" fmla="*/ 972 h 651857"/>
              <a:gd name="connsiteX1" fmla="*/ 172799 w 240484"/>
              <a:gd name="connsiteY1" fmla="*/ 319024 h 651857"/>
              <a:gd name="connsiteX2" fmla="*/ 521 w 240484"/>
              <a:gd name="connsiteY2" fmla="*/ 650328 h 651857"/>
              <a:gd name="connsiteX3" fmla="*/ 239060 w 240484"/>
              <a:gd name="connsiteY3" fmla="*/ 425041 h 651857"/>
              <a:gd name="connsiteX4" fmla="*/ 93286 w 240484"/>
              <a:gd name="connsiteY4" fmla="*/ 972 h 65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84" h="651857">
                <a:moveTo>
                  <a:pt x="93286" y="972"/>
                </a:moveTo>
                <a:cubicBezTo>
                  <a:pt x="82243" y="-16697"/>
                  <a:pt x="188260" y="210798"/>
                  <a:pt x="172799" y="319024"/>
                </a:cubicBezTo>
                <a:cubicBezTo>
                  <a:pt x="157338" y="427250"/>
                  <a:pt x="-10522" y="632659"/>
                  <a:pt x="521" y="650328"/>
                </a:cubicBezTo>
                <a:cubicBezTo>
                  <a:pt x="11564" y="667997"/>
                  <a:pt x="221390" y="528850"/>
                  <a:pt x="239060" y="425041"/>
                </a:cubicBezTo>
                <a:cubicBezTo>
                  <a:pt x="256730" y="321232"/>
                  <a:pt x="104329" y="18641"/>
                  <a:pt x="93286" y="97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B4F21888-08DB-8B1B-1926-2A31A26668FD}"/>
              </a:ext>
            </a:extLst>
          </p:cNvPr>
          <p:cNvSpPr/>
          <p:nvPr/>
        </p:nvSpPr>
        <p:spPr>
          <a:xfrm>
            <a:off x="4671324" y="4076991"/>
            <a:ext cx="442927" cy="309437"/>
          </a:xfrm>
          <a:custGeom>
            <a:avLst/>
            <a:gdLst>
              <a:gd name="connsiteX0" fmla="*/ 437620 w 442927"/>
              <a:gd name="connsiteY0" fmla="*/ 595 h 309437"/>
              <a:gd name="connsiteX1" fmla="*/ 230285 w 442927"/>
              <a:gd name="connsiteY1" fmla="*/ 176032 h 309437"/>
              <a:gd name="connsiteX2" fmla="*/ 28267 w 442927"/>
              <a:gd name="connsiteY2" fmla="*/ 308939 h 309437"/>
              <a:gd name="connsiteX3" fmla="*/ 256867 w 442927"/>
              <a:gd name="connsiteY3" fmla="*/ 128186 h 309437"/>
              <a:gd name="connsiteX4" fmla="*/ 1685 w 442927"/>
              <a:gd name="connsiteY4" fmla="*/ 239828 h 309437"/>
              <a:gd name="connsiteX5" fmla="*/ 437620 w 442927"/>
              <a:gd name="connsiteY5" fmla="*/ 595 h 30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927" h="309437">
                <a:moveTo>
                  <a:pt x="437620" y="595"/>
                </a:moveTo>
                <a:cubicBezTo>
                  <a:pt x="475720" y="-10038"/>
                  <a:pt x="298510" y="124641"/>
                  <a:pt x="230285" y="176032"/>
                </a:cubicBezTo>
                <a:cubicBezTo>
                  <a:pt x="162060" y="227423"/>
                  <a:pt x="23837" y="316913"/>
                  <a:pt x="28267" y="308939"/>
                </a:cubicBezTo>
                <a:cubicBezTo>
                  <a:pt x="32697" y="300965"/>
                  <a:pt x="261297" y="139705"/>
                  <a:pt x="256867" y="128186"/>
                </a:cubicBezTo>
                <a:cubicBezTo>
                  <a:pt x="252437" y="116668"/>
                  <a:pt x="-24010" y="256663"/>
                  <a:pt x="1685" y="239828"/>
                </a:cubicBezTo>
                <a:cubicBezTo>
                  <a:pt x="27380" y="222993"/>
                  <a:pt x="399520" y="11228"/>
                  <a:pt x="437620" y="59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D6270C97-A7D8-C5BD-49E2-657EB51841DA}"/>
              </a:ext>
            </a:extLst>
          </p:cNvPr>
          <p:cNvSpPr/>
          <p:nvPr/>
        </p:nvSpPr>
        <p:spPr>
          <a:xfrm>
            <a:off x="5466073" y="3688916"/>
            <a:ext cx="1498835" cy="1762416"/>
          </a:xfrm>
          <a:custGeom>
            <a:avLst/>
            <a:gdLst>
              <a:gd name="connsiteX0" fmla="*/ 84122 w 1498835"/>
              <a:gd name="connsiteY0" fmla="*/ 582 h 1762416"/>
              <a:gd name="connsiteX1" fmla="*/ 46908 w 1498835"/>
              <a:gd name="connsiteY1" fmla="*/ 154754 h 1762416"/>
              <a:gd name="connsiteX2" fmla="*/ 142601 w 1498835"/>
              <a:gd name="connsiteY2" fmla="*/ 292977 h 1762416"/>
              <a:gd name="connsiteX3" fmla="*/ 84122 w 1498835"/>
              <a:gd name="connsiteY3" fmla="*/ 213233 h 1762416"/>
              <a:gd name="connsiteX4" fmla="*/ 413732 w 1498835"/>
              <a:gd name="connsiteY4" fmla="*/ 441833 h 1762416"/>
              <a:gd name="connsiteX5" fmla="*/ 371201 w 1498835"/>
              <a:gd name="connsiteY5" fmla="*/ 431200 h 1762416"/>
              <a:gd name="connsiteX6" fmla="*/ 796504 w 1498835"/>
              <a:gd name="connsiteY6" fmla="*/ 798024 h 1762416"/>
              <a:gd name="connsiteX7" fmla="*/ 716760 w 1498835"/>
              <a:gd name="connsiteY7" fmla="*/ 734228 h 1762416"/>
              <a:gd name="connsiteX8" fmla="*/ 1078267 w 1498835"/>
              <a:gd name="connsiteY8" fmla="*/ 1021307 h 1762416"/>
              <a:gd name="connsiteX9" fmla="*/ 1413192 w 1498835"/>
              <a:gd name="connsiteY9" fmla="*/ 1388131 h 1762416"/>
              <a:gd name="connsiteX10" fmla="*/ 1375978 w 1498835"/>
              <a:gd name="connsiteY10" fmla="*/ 1356233 h 1762416"/>
              <a:gd name="connsiteX11" fmla="*/ 1466355 w 1498835"/>
              <a:gd name="connsiteY11" fmla="*/ 1547619 h 1762416"/>
              <a:gd name="connsiteX12" fmla="*/ 1498253 w 1498835"/>
              <a:gd name="connsiteY12" fmla="*/ 1760270 h 1762416"/>
              <a:gd name="connsiteX13" fmla="*/ 1471671 w 1498835"/>
              <a:gd name="connsiteY13" fmla="*/ 1632679 h 1762416"/>
              <a:gd name="connsiteX14" fmla="*/ 1312183 w 1498835"/>
              <a:gd name="connsiteY14" fmla="*/ 1255224 h 1762416"/>
              <a:gd name="connsiteX15" fmla="*/ 971941 w 1498835"/>
              <a:gd name="connsiteY15" fmla="*/ 920298 h 1762416"/>
              <a:gd name="connsiteX16" fmla="*/ 647648 w 1498835"/>
              <a:gd name="connsiteY16" fmla="*/ 718279 h 1762416"/>
              <a:gd name="connsiteX17" fmla="*/ 30960 w 1498835"/>
              <a:gd name="connsiteY17" fmla="*/ 213233 h 1762416"/>
              <a:gd name="connsiteX18" fmla="*/ 84122 w 1498835"/>
              <a:gd name="connsiteY18" fmla="*/ 582 h 1762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98835" h="1762416">
                <a:moveTo>
                  <a:pt x="84122" y="582"/>
                </a:moveTo>
                <a:cubicBezTo>
                  <a:pt x="86780" y="-9165"/>
                  <a:pt x="37161" y="106022"/>
                  <a:pt x="46908" y="154754"/>
                </a:cubicBezTo>
                <a:cubicBezTo>
                  <a:pt x="56654" y="203487"/>
                  <a:pt x="136399" y="283231"/>
                  <a:pt x="142601" y="292977"/>
                </a:cubicBezTo>
                <a:cubicBezTo>
                  <a:pt x="148803" y="302723"/>
                  <a:pt x="38934" y="188424"/>
                  <a:pt x="84122" y="213233"/>
                </a:cubicBezTo>
                <a:cubicBezTo>
                  <a:pt x="129310" y="238042"/>
                  <a:pt x="365886" y="405505"/>
                  <a:pt x="413732" y="441833"/>
                </a:cubicBezTo>
                <a:cubicBezTo>
                  <a:pt x="461578" y="478161"/>
                  <a:pt x="307406" y="371835"/>
                  <a:pt x="371201" y="431200"/>
                </a:cubicBezTo>
                <a:cubicBezTo>
                  <a:pt x="434996" y="490565"/>
                  <a:pt x="738911" y="747519"/>
                  <a:pt x="796504" y="798024"/>
                </a:cubicBezTo>
                <a:cubicBezTo>
                  <a:pt x="854097" y="848529"/>
                  <a:pt x="716760" y="734228"/>
                  <a:pt x="716760" y="734228"/>
                </a:cubicBezTo>
                <a:cubicBezTo>
                  <a:pt x="763721" y="771442"/>
                  <a:pt x="962195" y="912323"/>
                  <a:pt x="1078267" y="1021307"/>
                </a:cubicBezTo>
                <a:cubicBezTo>
                  <a:pt x="1194339" y="1130291"/>
                  <a:pt x="1363574" y="1332310"/>
                  <a:pt x="1413192" y="1388131"/>
                </a:cubicBezTo>
                <a:cubicBezTo>
                  <a:pt x="1462811" y="1443952"/>
                  <a:pt x="1367118" y="1329652"/>
                  <a:pt x="1375978" y="1356233"/>
                </a:cubicBezTo>
                <a:cubicBezTo>
                  <a:pt x="1384839" y="1382814"/>
                  <a:pt x="1445976" y="1480280"/>
                  <a:pt x="1466355" y="1547619"/>
                </a:cubicBezTo>
                <a:cubicBezTo>
                  <a:pt x="1486734" y="1614959"/>
                  <a:pt x="1497367" y="1746093"/>
                  <a:pt x="1498253" y="1760270"/>
                </a:cubicBezTo>
                <a:cubicBezTo>
                  <a:pt x="1499139" y="1774447"/>
                  <a:pt x="1502683" y="1716853"/>
                  <a:pt x="1471671" y="1632679"/>
                </a:cubicBezTo>
                <a:cubicBezTo>
                  <a:pt x="1440659" y="1548505"/>
                  <a:pt x="1395471" y="1373954"/>
                  <a:pt x="1312183" y="1255224"/>
                </a:cubicBezTo>
                <a:cubicBezTo>
                  <a:pt x="1228895" y="1136494"/>
                  <a:pt x="1082697" y="1009789"/>
                  <a:pt x="971941" y="920298"/>
                </a:cubicBezTo>
                <a:cubicBezTo>
                  <a:pt x="861185" y="830807"/>
                  <a:pt x="804478" y="836123"/>
                  <a:pt x="647648" y="718279"/>
                </a:cubicBezTo>
                <a:cubicBezTo>
                  <a:pt x="490818" y="600435"/>
                  <a:pt x="123109" y="325761"/>
                  <a:pt x="30960" y="213233"/>
                </a:cubicBezTo>
                <a:cubicBezTo>
                  <a:pt x="-61189" y="100705"/>
                  <a:pt x="81464" y="10329"/>
                  <a:pt x="84122" y="58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C448A371-73EA-7832-B1E2-41F7CD2279E4}"/>
              </a:ext>
            </a:extLst>
          </p:cNvPr>
          <p:cNvSpPr/>
          <p:nvPr/>
        </p:nvSpPr>
        <p:spPr>
          <a:xfrm>
            <a:off x="4698717" y="4380608"/>
            <a:ext cx="1789252" cy="325054"/>
          </a:xfrm>
          <a:custGeom>
            <a:avLst/>
            <a:gdLst>
              <a:gd name="connsiteX0" fmla="*/ 874 w 1789252"/>
              <a:gd name="connsiteY0" fmla="*/ 6 h 325054"/>
              <a:gd name="connsiteX1" fmla="*/ 197576 w 1789252"/>
              <a:gd name="connsiteY1" fmla="*/ 101015 h 325054"/>
              <a:gd name="connsiteX2" fmla="*/ 521869 w 1789252"/>
              <a:gd name="connsiteY2" fmla="*/ 42536 h 325054"/>
              <a:gd name="connsiteX3" fmla="*/ 474023 w 1789252"/>
              <a:gd name="connsiteY3" fmla="*/ 47852 h 325054"/>
              <a:gd name="connsiteX4" fmla="*/ 1005650 w 1789252"/>
              <a:gd name="connsiteY4" fmla="*/ 138229 h 325054"/>
              <a:gd name="connsiteX5" fmla="*/ 1218302 w 1789252"/>
              <a:gd name="connsiteY5" fmla="*/ 159494 h 325054"/>
              <a:gd name="connsiteX6" fmla="*/ 1202353 w 1789252"/>
              <a:gd name="connsiteY6" fmla="*/ 132913 h 325054"/>
              <a:gd name="connsiteX7" fmla="*/ 1781827 w 1789252"/>
              <a:gd name="connsiteY7" fmla="*/ 324299 h 325054"/>
              <a:gd name="connsiteX8" fmla="*/ 1500064 w 1789252"/>
              <a:gd name="connsiteY8" fmla="*/ 196708 h 325054"/>
              <a:gd name="connsiteX9" fmla="*/ 1058813 w 1789252"/>
              <a:gd name="connsiteY9" fmla="*/ 122280 h 325054"/>
              <a:gd name="connsiteX10" fmla="*/ 713255 w 1789252"/>
              <a:gd name="connsiteY10" fmla="*/ 95699 h 325054"/>
              <a:gd name="connsiteX11" fmla="*/ 420860 w 1789252"/>
              <a:gd name="connsiteY11" fmla="*/ 95699 h 325054"/>
              <a:gd name="connsiteX12" fmla="*/ 272004 w 1789252"/>
              <a:gd name="connsiteY12" fmla="*/ 106332 h 325054"/>
              <a:gd name="connsiteX13" fmla="*/ 874 w 1789252"/>
              <a:gd name="connsiteY13" fmla="*/ 6 h 32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89252" h="325054">
                <a:moveTo>
                  <a:pt x="874" y="6"/>
                </a:moveTo>
                <a:cubicBezTo>
                  <a:pt x="-11531" y="-880"/>
                  <a:pt x="110744" y="93927"/>
                  <a:pt x="197576" y="101015"/>
                </a:cubicBezTo>
                <a:cubicBezTo>
                  <a:pt x="284409" y="108103"/>
                  <a:pt x="475795" y="51397"/>
                  <a:pt x="521869" y="42536"/>
                </a:cubicBezTo>
                <a:cubicBezTo>
                  <a:pt x="567944" y="33676"/>
                  <a:pt x="393393" y="31903"/>
                  <a:pt x="474023" y="47852"/>
                </a:cubicBezTo>
                <a:cubicBezTo>
                  <a:pt x="554653" y="63801"/>
                  <a:pt x="881604" y="119622"/>
                  <a:pt x="1005650" y="138229"/>
                </a:cubicBezTo>
                <a:cubicBezTo>
                  <a:pt x="1129696" y="156836"/>
                  <a:pt x="1218302" y="159494"/>
                  <a:pt x="1218302" y="159494"/>
                </a:cubicBezTo>
                <a:cubicBezTo>
                  <a:pt x="1251086" y="158608"/>
                  <a:pt x="1108432" y="105446"/>
                  <a:pt x="1202353" y="132913"/>
                </a:cubicBezTo>
                <a:cubicBezTo>
                  <a:pt x="1296274" y="160380"/>
                  <a:pt x="1732209" y="313667"/>
                  <a:pt x="1781827" y="324299"/>
                </a:cubicBezTo>
                <a:cubicBezTo>
                  <a:pt x="1831446" y="334932"/>
                  <a:pt x="1620566" y="230378"/>
                  <a:pt x="1500064" y="196708"/>
                </a:cubicBezTo>
                <a:cubicBezTo>
                  <a:pt x="1379562" y="163038"/>
                  <a:pt x="1189948" y="139115"/>
                  <a:pt x="1058813" y="122280"/>
                </a:cubicBezTo>
                <a:cubicBezTo>
                  <a:pt x="927678" y="105445"/>
                  <a:pt x="819581" y="100129"/>
                  <a:pt x="713255" y="95699"/>
                </a:cubicBezTo>
                <a:cubicBezTo>
                  <a:pt x="606930" y="91269"/>
                  <a:pt x="494402" y="93927"/>
                  <a:pt x="420860" y="95699"/>
                </a:cubicBezTo>
                <a:cubicBezTo>
                  <a:pt x="347318" y="97471"/>
                  <a:pt x="338458" y="119623"/>
                  <a:pt x="272004" y="106332"/>
                </a:cubicBezTo>
                <a:cubicBezTo>
                  <a:pt x="205551" y="93041"/>
                  <a:pt x="13279" y="892"/>
                  <a:pt x="874" y="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01DB0CAF-7760-E66B-AA21-996A3A51140B}"/>
              </a:ext>
            </a:extLst>
          </p:cNvPr>
          <p:cNvSpPr/>
          <p:nvPr/>
        </p:nvSpPr>
        <p:spPr>
          <a:xfrm>
            <a:off x="4959615" y="4518837"/>
            <a:ext cx="1686528" cy="358076"/>
          </a:xfrm>
          <a:custGeom>
            <a:avLst/>
            <a:gdLst>
              <a:gd name="connsiteX0" fmla="*/ 473 w 1686528"/>
              <a:gd name="connsiteY0" fmla="*/ 0 h 358076"/>
              <a:gd name="connsiteX1" fmla="*/ 138697 w 1686528"/>
              <a:gd name="connsiteY1" fmla="*/ 85061 h 358076"/>
              <a:gd name="connsiteX2" fmla="*/ 319450 w 1686528"/>
              <a:gd name="connsiteY2" fmla="*/ 42530 h 358076"/>
              <a:gd name="connsiteX3" fmla="*/ 872343 w 1686528"/>
              <a:gd name="connsiteY3" fmla="*/ 164805 h 358076"/>
              <a:gd name="connsiteX4" fmla="*/ 813864 w 1686528"/>
              <a:gd name="connsiteY4" fmla="*/ 122275 h 358076"/>
              <a:gd name="connsiteX5" fmla="*/ 1669785 w 1686528"/>
              <a:gd name="connsiteY5" fmla="*/ 356191 h 358076"/>
              <a:gd name="connsiteX6" fmla="*/ 1313594 w 1686528"/>
              <a:gd name="connsiteY6" fmla="*/ 223284 h 358076"/>
              <a:gd name="connsiteX7" fmla="*/ 500204 w 1686528"/>
              <a:gd name="connsiteY7" fmla="*/ 58479 h 358076"/>
              <a:gd name="connsiteX8" fmla="*/ 271604 w 1686528"/>
              <a:gd name="connsiteY8" fmla="*/ 37214 h 358076"/>
              <a:gd name="connsiteX9" fmla="*/ 101483 w 1686528"/>
              <a:gd name="connsiteY9" fmla="*/ 85061 h 358076"/>
              <a:gd name="connsiteX10" fmla="*/ 473 w 1686528"/>
              <a:gd name="connsiteY10" fmla="*/ 0 h 35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6528" h="358076">
                <a:moveTo>
                  <a:pt x="473" y="0"/>
                </a:moveTo>
                <a:cubicBezTo>
                  <a:pt x="6675" y="0"/>
                  <a:pt x="85534" y="77973"/>
                  <a:pt x="138697" y="85061"/>
                </a:cubicBezTo>
                <a:cubicBezTo>
                  <a:pt x="191860" y="92149"/>
                  <a:pt x="197176" y="29239"/>
                  <a:pt x="319450" y="42530"/>
                </a:cubicBezTo>
                <a:cubicBezTo>
                  <a:pt x="441724" y="55821"/>
                  <a:pt x="789941" y="151514"/>
                  <a:pt x="872343" y="164805"/>
                </a:cubicBezTo>
                <a:cubicBezTo>
                  <a:pt x="954745" y="178096"/>
                  <a:pt x="680957" y="90377"/>
                  <a:pt x="813864" y="122275"/>
                </a:cubicBezTo>
                <a:cubicBezTo>
                  <a:pt x="946771" y="154173"/>
                  <a:pt x="1586497" y="339356"/>
                  <a:pt x="1669785" y="356191"/>
                </a:cubicBezTo>
                <a:cubicBezTo>
                  <a:pt x="1753073" y="373026"/>
                  <a:pt x="1508524" y="272903"/>
                  <a:pt x="1313594" y="223284"/>
                </a:cubicBezTo>
                <a:cubicBezTo>
                  <a:pt x="1118664" y="173665"/>
                  <a:pt x="673869" y="89491"/>
                  <a:pt x="500204" y="58479"/>
                </a:cubicBezTo>
                <a:cubicBezTo>
                  <a:pt x="326539" y="27467"/>
                  <a:pt x="338058" y="32784"/>
                  <a:pt x="271604" y="37214"/>
                </a:cubicBezTo>
                <a:cubicBezTo>
                  <a:pt x="205151" y="41644"/>
                  <a:pt x="152874" y="94807"/>
                  <a:pt x="101483" y="85061"/>
                </a:cubicBezTo>
                <a:cubicBezTo>
                  <a:pt x="50092" y="75315"/>
                  <a:pt x="-5729" y="0"/>
                  <a:pt x="47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AD90ED85-0099-A4BF-BCA9-FDE64C5B116E}"/>
              </a:ext>
            </a:extLst>
          </p:cNvPr>
          <p:cNvSpPr/>
          <p:nvPr/>
        </p:nvSpPr>
        <p:spPr>
          <a:xfrm>
            <a:off x="5080759" y="4518363"/>
            <a:ext cx="717236" cy="106873"/>
          </a:xfrm>
          <a:custGeom>
            <a:avLst/>
            <a:gdLst>
              <a:gd name="connsiteX0" fmla="*/ 1604 w 717236"/>
              <a:gd name="connsiteY0" fmla="*/ 11107 h 106873"/>
              <a:gd name="connsiteX1" fmla="*/ 341846 w 717236"/>
              <a:gd name="connsiteY1" fmla="*/ 5790 h 106873"/>
              <a:gd name="connsiteX2" fmla="*/ 713985 w 717236"/>
              <a:gd name="connsiteY2" fmla="*/ 106800 h 106873"/>
              <a:gd name="connsiteX3" fmla="*/ 506650 w 717236"/>
              <a:gd name="connsiteY3" fmla="*/ 21739 h 106873"/>
              <a:gd name="connsiteX4" fmla="*/ 224888 w 717236"/>
              <a:gd name="connsiteY4" fmla="*/ 474 h 106873"/>
              <a:gd name="connsiteX5" fmla="*/ 1604 w 717236"/>
              <a:gd name="connsiteY5" fmla="*/ 11107 h 10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7236" h="106873">
                <a:moveTo>
                  <a:pt x="1604" y="11107"/>
                </a:moveTo>
                <a:cubicBezTo>
                  <a:pt x="21097" y="11993"/>
                  <a:pt x="223116" y="-10159"/>
                  <a:pt x="341846" y="5790"/>
                </a:cubicBezTo>
                <a:cubicBezTo>
                  <a:pt x="460576" y="21739"/>
                  <a:pt x="686518" y="104142"/>
                  <a:pt x="713985" y="106800"/>
                </a:cubicBezTo>
                <a:cubicBezTo>
                  <a:pt x="741452" y="109458"/>
                  <a:pt x="588166" y="39460"/>
                  <a:pt x="506650" y="21739"/>
                </a:cubicBezTo>
                <a:cubicBezTo>
                  <a:pt x="425134" y="4018"/>
                  <a:pt x="304632" y="474"/>
                  <a:pt x="224888" y="474"/>
                </a:cubicBezTo>
                <a:cubicBezTo>
                  <a:pt x="145144" y="474"/>
                  <a:pt x="-17889" y="10221"/>
                  <a:pt x="1604" y="1110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9A1D3E8D-A201-FA21-57DE-78481ABBEE46}"/>
              </a:ext>
            </a:extLst>
          </p:cNvPr>
          <p:cNvSpPr/>
          <p:nvPr/>
        </p:nvSpPr>
        <p:spPr>
          <a:xfrm>
            <a:off x="5932861" y="4613746"/>
            <a:ext cx="601091" cy="171781"/>
          </a:xfrm>
          <a:custGeom>
            <a:avLst/>
            <a:gdLst>
              <a:gd name="connsiteX0" fmla="*/ 106 w 601091"/>
              <a:gd name="connsiteY0" fmla="*/ 784 h 171781"/>
              <a:gd name="connsiteX1" fmla="*/ 361613 w 601091"/>
              <a:gd name="connsiteY1" fmla="*/ 64580 h 171781"/>
              <a:gd name="connsiteX2" fmla="*/ 600846 w 601091"/>
              <a:gd name="connsiteY2" fmla="*/ 170905 h 171781"/>
              <a:gd name="connsiteX3" fmla="*/ 398827 w 601091"/>
              <a:gd name="connsiteY3" fmla="*/ 107110 h 171781"/>
              <a:gd name="connsiteX4" fmla="*/ 106 w 601091"/>
              <a:gd name="connsiteY4" fmla="*/ 784 h 17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091" h="171781">
                <a:moveTo>
                  <a:pt x="106" y="784"/>
                </a:moveTo>
                <a:cubicBezTo>
                  <a:pt x="-6096" y="-6304"/>
                  <a:pt x="261490" y="36227"/>
                  <a:pt x="361613" y="64580"/>
                </a:cubicBezTo>
                <a:cubicBezTo>
                  <a:pt x="461736" y="92934"/>
                  <a:pt x="594644" y="163817"/>
                  <a:pt x="600846" y="170905"/>
                </a:cubicBezTo>
                <a:cubicBezTo>
                  <a:pt x="607048" y="177993"/>
                  <a:pt x="494520" y="140780"/>
                  <a:pt x="398827" y="107110"/>
                </a:cubicBezTo>
                <a:cubicBezTo>
                  <a:pt x="303134" y="73440"/>
                  <a:pt x="6308" y="7872"/>
                  <a:pt x="106" y="7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78347D74-6624-B487-534B-1CA394195874}"/>
              </a:ext>
            </a:extLst>
          </p:cNvPr>
          <p:cNvSpPr/>
          <p:nvPr/>
        </p:nvSpPr>
        <p:spPr>
          <a:xfrm>
            <a:off x="5222512" y="4560867"/>
            <a:ext cx="1689071" cy="670745"/>
          </a:xfrm>
          <a:custGeom>
            <a:avLst/>
            <a:gdLst>
              <a:gd name="connsiteX0" fmla="*/ 67186 w 1689071"/>
              <a:gd name="connsiteY0" fmla="*/ 85561 h 670745"/>
              <a:gd name="connsiteX1" fmla="*/ 418060 w 1689071"/>
              <a:gd name="connsiteY1" fmla="*/ 117459 h 670745"/>
              <a:gd name="connsiteX2" fmla="*/ 779567 w 1689071"/>
              <a:gd name="connsiteY2" fmla="*/ 218468 h 670745"/>
              <a:gd name="connsiteX3" fmla="*/ 651976 w 1689071"/>
              <a:gd name="connsiteY3" fmla="*/ 191886 h 670745"/>
              <a:gd name="connsiteX4" fmla="*/ 885893 w 1689071"/>
              <a:gd name="connsiteY4" fmla="*/ 255682 h 670745"/>
              <a:gd name="connsiteX5" fmla="*/ 1390939 w 1689071"/>
              <a:gd name="connsiteY5" fmla="*/ 340742 h 670745"/>
              <a:gd name="connsiteX6" fmla="*/ 1433469 w 1689071"/>
              <a:gd name="connsiteY6" fmla="*/ 367324 h 670745"/>
              <a:gd name="connsiteX7" fmla="*/ 1555744 w 1689071"/>
              <a:gd name="connsiteY7" fmla="*/ 500231 h 670745"/>
              <a:gd name="connsiteX8" fmla="*/ 1688651 w 1689071"/>
              <a:gd name="connsiteY8" fmla="*/ 670352 h 670745"/>
              <a:gd name="connsiteX9" fmla="*/ 1592958 w 1689071"/>
              <a:gd name="connsiteY9" fmla="*/ 542761 h 670745"/>
              <a:gd name="connsiteX10" fmla="*/ 1460051 w 1689071"/>
              <a:gd name="connsiteY10" fmla="*/ 404538 h 670745"/>
              <a:gd name="connsiteX11" fmla="*/ 859311 w 1689071"/>
              <a:gd name="connsiteY11" fmla="*/ 234417 h 670745"/>
              <a:gd name="connsiteX12" fmla="*/ 726404 w 1689071"/>
              <a:gd name="connsiteY12" fmla="*/ 181254 h 670745"/>
              <a:gd name="connsiteX13" fmla="*/ 402111 w 1689071"/>
              <a:gd name="connsiteY13" fmla="*/ 101510 h 670745"/>
              <a:gd name="connsiteX14" fmla="*/ 3390 w 1689071"/>
              <a:gd name="connsiteY14" fmla="*/ 500 h 670745"/>
              <a:gd name="connsiteX15" fmla="*/ 205409 w 1689071"/>
              <a:gd name="connsiteY15" fmla="*/ 64296 h 670745"/>
              <a:gd name="connsiteX16" fmla="*/ 120348 w 1689071"/>
              <a:gd name="connsiteY16" fmla="*/ 101510 h 670745"/>
              <a:gd name="connsiteX17" fmla="*/ 67186 w 1689071"/>
              <a:gd name="connsiteY17" fmla="*/ 85561 h 67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89071" h="670745">
                <a:moveTo>
                  <a:pt x="67186" y="85561"/>
                </a:moveTo>
                <a:cubicBezTo>
                  <a:pt x="116805" y="88219"/>
                  <a:pt x="299330" y="95308"/>
                  <a:pt x="418060" y="117459"/>
                </a:cubicBezTo>
                <a:cubicBezTo>
                  <a:pt x="536790" y="139610"/>
                  <a:pt x="740581" y="206064"/>
                  <a:pt x="779567" y="218468"/>
                </a:cubicBezTo>
                <a:cubicBezTo>
                  <a:pt x="818553" y="230873"/>
                  <a:pt x="634255" y="185684"/>
                  <a:pt x="651976" y="191886"/>
                </a:cubicBezTo>
                <a:cubicBezTo>
                  <a:pt x="669697" y="198088"/>
                  <a:pt x="762733" y="230873"/>
                  <a:pt x="885893" y="255682"/>
                </a:cubicBezTo>
                <a:cubicBezTo>
                  <a:pt x="1009054" y="280491"/>
                  <a:pt x="1299676" y="322135"/>
                  <a:pt x="1390939" y="340742"/>
                </a:cubicBezTo>
                <a:cubicBezTo>
                  <a:pt x="1482202" y="359349"/>
                  <a:pt x="1406002" y="340743"/>
                  <a:pt x="1433469" y="367324"/>
                </a:cubicBezTo>
                <a:cubicBezTo>
                  <a:pt x="1460936" y="393905"/>
                  <a:pt x="1513214" y="449726"/>
                  <a:pt x="1555744" y="500231"/>
                </a:cubicBezTo>
                <a:cubicBezTo>
                  <a:pt x="1598274" y="550736"/>
                  <a:pt x="1682449" y="663264"/>
                  <a:pt x="1688651" y="670352"/>
                </a:cubicBezTo>
                <a:cubicBezTo>
                  <a:pt x="1694853" y="677440"/>
                  <a:pt x="1631058" y="587063"/>
                  <a:pt x="1592958" y="542761"/>
                </a:cubicBezTo>
                <a:cubicBezTo>
                  <a:pt x="1554858" y="498459"/>
                  <a:pt x="1582325" y="455929"/>
                  <a:pt x="1460051" y="404538"/>
                </a:cubicBezTo>
                <a:cubicBezTo>
                  <a:pt x="1337777" y="353147"/>
                  <a:pt x="981586" y="271631"/>
                  <a:pt x="859311" y="234417"/>
                </a:cubicBezTo>
                <a:cubicBezTo>
                  <a:pt x="737037" y="197203"/>
                  <a:pt x="802604" y="203405"/>
                  <a:pt x="726404" y="181254"/>
                </a:cubicBezTo>
                <a:cubicBezTo>
                  <a:pt x="650204" y="159103"/>
                  <a:pt x="402111" y="101510"/>
                  <a:pt x="402111" y="101510"/>
                </a:cubicBezTo>
                <a:lnTo>
                  <a:pt x="3390" y="500"/>
                </a:lnTo>
                <a:cubicBezTo>
                  <a:pt x="-29394" y="-5702"/>
                  <a:pt x="185916" y="47461"/>
                  <a:pt x="205409" y="64296"/>
                </a:cubicBezTo>
                <a:cubicBezTo>
                  <a:pt x="224902" y="81131"/>
                  <a:pt x="146043" y="93536"/>
                  <a:pt x="120348" y="101510"/>
                </a:cubicBezTo>
                <a:cubicBezTo>
                  <a:pt x="94653" y="109484"/>
                  <a:pt x="17567" y="82903"/>
                  <a:pt x="67186" y="855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FCE2EBA4-9105-DB13-92F5-D9C82E3768C0}"/>
              </a:ext>
            </a:extLst>
          </p:cNvPr>
          <p:cNvSpPr/>
          <p:nvPr/>
        </p:nvSpPr>
        <p:spPr>
          <a:xfrm>
            <a:off x="4828179" y="4205200"/>
            <a:ext cx="325468" cy="261373"/>
          </a:xfrm>
          <a:custGeom>
            <a:avLst/>
            <a:gdLst>
              <a:gd name="connsiteX0" fmla="*/ 312663 w 325468"/>
              <a:gd name="connsiteY0" fmla="*/ 10609 h 261373"/>
              <a:gd name="connsiteX1" fmla="*/ 275449 w 325468"/>
              <a:gd name="connsiteY1" fmla="*/ 47823 h 261373"/>
              <a:gd name="connsiteX2" fmla="*/ 4319 w 325468"/>
              <a:gd name="connsiteY2" fmla="*/ 255158 h 261373"/>
              <a:gd name="connsiteX3" fmla="*/ 110644 w 325468"/>
              <a:gd name="connsiteY3" fmla="*/ 196679 h 261373"/>
              <a:gd name="connsiteX4" fmla="*/ 137226 w 325468"/>
              <a:gd name="connsiteY4" fmla="*/ 260474 h 261373"/>
              <a:gd name="connsiteX5" fmla="*/ 302030 w 325468"/>
              <a:gd name="connsiteY5" fmla="*/ 138200 h 261373"/>
              <a:gd name="connsiteX6" fmla="*/ 126593 w 325468"/>
              <a:gd name="connsiteY6" fmla="*/ 196679 h 261373"/>
              <a:gd name="connsiteX7" fmla="*/ 312663 w 325468"/>
              <a:gd name="connsiteY7" fmla="*/ 10609 h 26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468" h="261373">
                <a:moveTo>
                  <a:pt x="312663" y="10609"/>
                </a:moveTo>
                <a:cubicBezTo>
                  <a:pt x="337472" y="-14200"/>
                  <a:pt x="326840" y="7065"/>
                  <a:pt x="275449" y="47823"/>
                </a:cubicBezTo>
                <a:cubicBezTo>
                  <a:pt x="224058" y="88581"/>
                  <a:pt x="31786" y="230349"/>
                  <a:pt x="4319" y="255158"/>
                </a:cubicBezTo>
                <a:cubicBezTo>
                  <a:pt x="-23148" y="279967"/>
                  <a:pt x="88493" y="195793"/>
                  <a:pt x="110644" y="196679"/>
                </a:cubicBezTo>
                <a:cubicBezTo>
                  <a:pt x="132795" y="197565"/>
                  <a:pt x="105328" y="270221"/>
                  <a:pt x="137226" y="260474"/>
                </a:cubicBezTo>
                <a:cubicBezTo>
                  <a:pt x="169124" y="250727"/>
                  <a:pt x="303802" y="148833"/>
                  <a:pt x="302030" y="138200"/>
                </a:cubicBezTo>
                <a:cubicBezTo>
                  <a:pt x="300258" y="127568"/>
                  <a:pt x="121277" y="210856"/>
                  <a:pt x="126593" y="196679"/>
                </a:cubicBezTo>
                <a:cubicBezTo>
                  <a:pt x="131909" y="182502"/>
                  <a:pt x="287854" y="35418"/>
                  <a:pt x="312663" y="1060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BC365A25-A553-8550-6036-E4A9F5C4DDAC}"/>
              </a:ext>
            </a:extLst>
          </p:cNvPr>
          <p:cNvSpPr/>
          <p:nvPr/>
        </p:nvSpPr>
        <p:spPr>
          <a:xfrm>
            <a:off x="4789888" y="4539726"/>
            <a:ext cx="2055301" cy="646019"/>
          </a:xfrm>
          <a:custGeom>
            <a:avLst/>
            <a:gdLst>
              <a:gd name="connsiteX0" fmla="*/ 79 w 2055301"/>
              <a:gd name="connsiteY0" fmla="*/ 376 h 646019"/>
              <a:gd name="connsiteX1" fmla="*/ 691196 w 2055301"/>
              <a:gd name="connsiteY1" fmla="*/ 276823 h 646019"/>
              <a:gd name="connsiteX2" fmla="*/ 611452 w 2055301"/>
              <a:gd name="connsiteY2" fmla="*/ 239609 h 646019"/>
              <a:gd name="connsiteX3" fmla="*/ 1228140 w 2055301"/>
              <a:gd name="connsiteY3" fmla="*/ 430995 h 646019"/>
              <a:gd name="connsiteX4" fmla="*/ 1153712 w 2055301"/>
              <a:gd name="connsiteY4" fmla="*/ 361883 h 646019"/>
              <a:gd name="connsiteX5" fmla="*/ 1754452 w 2055301"/>
              <a:gd name="connsiteY5" fmla="*/ 494790 h 646019"/>
              <a:gd name="connsiteX6" fmla="*/ 2052163 w 2055301"/>
              <a:gd name="connsiteY6" fmla="*/ 643646 h 646019"/>
              <a:gd name="connsiteX7" fmla="*/ 1871410 w 2055301"/>
              <a:gd name="connsiteY7" fmla="*/ 574534 h 646019"/>
              <a:gd name="connsiteX8" fmla="*/ 1286619 w 2055301"/>
              <a:gd name="connsiteY8" fmla="*/ 420362 h 646019"/>
              <a:gd name="connsiteX9" fmla="*/ 930428 w 2055301"/>
              <a:gd name="connsiteY9" fmla="*/ 298088 h 646019"/>
              <a:gd name="connsiteX10" fmla="*/ 739042 w 2055301"/>
              <a:gd name="connsiteY10" fmla="*/ 218344 h 646019"/>
              <a:gd name="connsiteX11" fmla="*/ 79 w 2055301"/>
              <a:gd name="connsiteY11" fmla="*/ 376 h 64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55301" h="646019">
                <a:moveTo>
                  <a:pt x="79" y="376"/>
                </a:moveTo>
                <a:cubicBezTo>
                  <a:pt x="-7895" y="10122"/>
                  <a:pt x="589300" y="236951"/>
                  <a:pt x="691196" y="276823"/>
                </a:cubicBezTo>
                <a:cubicBezTo>
                  <a:pt x="793092" y="316695"/>
                  <a:pt x="521961" y="213914"/>
                  <a:pt x="611452" y="239609"/>
                </a:cubicBezTo>
                <a:cubicBezTo>
                  <a:pt x="700943" y="265304"/>
                  <a:pt x="1137763" y="410616"/>
                  <a:pt x="1228140" y="430995"/>
                </a:cubicBezTo>
                <a:cubicBezTo>
                  <a:pt x="1318517" y="451374"/>
                  <a:pt x="1065993" y="351251"/>
                  <a:pt x="1153712" y="361883"/>
                </a:cubicBezTo>
                <a:cubicBezTo>
                  <a:pt x="1241431" y="372516"/>
                  <a:pt x="1604710" y="447830"/>
                  <a:pt x="1754452" y="494790"/>
                </a:cubicBezTo>
                <a:cubicBezTo>
                  <a:pt x="1904194" y="541751"/>
                  <a:pt x="2032670" y="630355"/>
                  <a:pt x="2052163" y="643646"/>
                </a:cubicBezTo>
                <a:cubicBezTo>
                  <a:pt x="2071656" y="656937"/>
                  <a:pt x="1999001" y="611748"/>
                  <a:pt x="1871410" y="574534"/>
                </a:cubicBezTo>
                <a:cubicBezTo>
                  <a:pt x="1743819" y="537320"/>
                  <a:pt x="1443449" y="466436"/>
                  <a:pt x="1286619" y="420362"/>
                </a:cubicBezTo>
                <a:cubicBezTo>
                  <a:pt x="1129789" y="374288"/>
                  <a:pt x="1021691" y="331758"/>
                  <a:pt x="930428" y="298088"/>
                </a:cubicBezTo>
                <a:cubicBezTo>
                  <a:pt x="839165" y="264418"/>
                  <a:pt x="894986" y="263532"/>
                  <a:pt x="739042" y="218344"/>
                </a:cubicBezTo>
                <a:cubicBezTo>
                  <a:pt x="583098" y="173156"/>
                  <a:pt x="8053" y="-9370"/>
                  <a:pt x="79" y="37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9B4CEC76-3121-AD8B-E7E0-0E4681F57F65}"/>
              </a:ext>
            </a:extLst>
          </p:cNvPr>
          <p:cNvSpPr/>
          <p:nvPr/>
        </p:nvSpPr>
        <p:spPr>
          <a:xfrm>
            <a:off x="7033108" y="4186659"/>
            <a:ext cx="920467" cy="464239"/>
          </a:xfrm>
          <a:custGeom>
            <a:avLst/>
            <a:gdLst>
              <a:gd name="connsiteX0" fmla="*/ 329 w 920467"/>
              <a:gd name="connsiteY0" fmla="*/ 135476 h 464239"/>
              <a:gd name="connsiteX1" fmla="*/ 282092 w 920467"/>
              <a:gd name="connsiteY1" fmla="*/ 39783 h 464239"/>
              <a:gd name="connsiteX2" fmla="*/ 494743 w 920467"/>
              <a:gd name="connsiteY2" fmla="*/ 183322 h 464239"/>
              <a:gd name="connsiteX3" fmla="*/ 457529 w 920467"/>
              <a:gd name="connsiteY3" fmla="*/ 151425 h 464239"/>
              <a:gd name="connsiteX4" fmla="*/ 909413 w 920467"/>
              <a:gd name="connsiteY4" fmla="*/ 454453 h 464239"/>
              <a:gd name="connsiteX5" fmla="*/ 749925 w 920467"/>
              <a:gd name="connsiteY5" fmla="*/ 358760 h 464239"/>
              <a:gd name="connsiteX6" fmla="*/ 399050 w 920467"/>
              <a:gd name="connsiteY6" fmla="*/ 50415 h 464239"/>
              <a:gd name="connsiteX7" fmla="*/ 340571 w 920467"/>
              <a:gd name="connsiteY7" fmla="*/ 7885 h 464239"/>
              <a:gd name="connsiteX8" fmla="*/ 329 w 920467"/>
              <a:gd name="connsiteY8" fmla="*/ 135476 h 46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467" h="464239">
                <a:moveTo>
                  <a:pt x="329" y="135476"/>
                </a:moveTo>
                <a:cubicBezTo>
                  <a:pt x="-9417" y="140792"/>
                  <a:pt x="199690" y="31809"/>
                  <a:pt x="282092" y="39783"/>
                </a:cubicBezTo>
                <a:cubicBezTo>
                  <a:pt x="364494" y="47757"/>
                  <a:pt x="465504" y="164715"/>
                  <a:pt x="494743" y="183322"/>
                </a:cubicBezTo>
                <a:cubicBezTo>
                  <a:pt x="523982" y="201929"/>
                  <a:pt x="388418" y="106237"/>
                  <a:pt x="457529" y="151425"/>
                </a:cubicBezTo>
                <a:cubicBezTo>
                  <a:pt x="526640" y="196613"/>
                  <a:pt x="860680" y="419897"/>
                  <a:pt x="909413" y="454453"/>
                </a:cubicBezTo>
                <a:cubicBezTo>
                  <a:pt x="958146" y="489009"/>
                  <a:pt x="834985" y="426100"/>
                  <a:pt x="749925" y="358760"/>
                </a:cubicBezTo>
                <a:cubicBezTo>
                  <a:pt x="664865" y="291420"/>
                  <a:pt x="467276" y="108894"/>
                  <a:pt x="399050" y="50415"/>
                </a:cubicBezTo>
                <a:cubicBezTo>
                  <a:pt x="330824" y="-8064"/>
                  <a:pt x="399936" y="-5406"/>
                  <a:pt x="340571" y="7885"/>
                </a:cubicBezTo>
                <a:cubicBezTo>
                  <a:pt x="281206" y="21176"/>
                  <a:pt x="10075" y="130160"/>
                  <a:pt x="329" y="13547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91B8EFF8-7AEB-909E-479A-B6EA66C8AFFE}"/>
              </a:ext>
            </a:extLst>
          </p:cNvPr>
          <p:cNvSpPr/>
          <p:nvPr/>
        </p:nvSpPr>
        <p:spPr>
          <a:xfrm>
            <a:off x="7078659" y="4230422"/>
            <a:ext cx="213173" cy="283472"/>
          </a:xfrm>
          <a:custGeom>
            <a:avLst/>
            <a:gdLst>
              <a:gd name="connsiteX0" fmla="*/ 2625 w 213173"/>
              <a:gd name="connsiteY0" fmla="*/ 11969 h 283472"/>
              <a:gd name="connsiteX1" fmla="*/ 183378 w 213173"/>
              <a:gd name="connsiteY1" fmla="*/ 107662 h 283472"/>
              <a:gd name="connsiteX2" fmla="*/ 178062 w 213173"/>
              <a:gd name="connsiteY2" fmla="*/ 283099 h 283472"/>
              <a:gd name="connsiteX3" fmla="*/ 209960 w 213173"/>
              <a:gd name="connsiteY3" fmla="*/ 150192 h 283472"/>
              <a:gd name="connsiteX4" fmla="*/ 87685 w 213173"/>
              <a:gd name="connsiteY4" fmla="*/ 17285 h 283472"/>
              <a:gd name="connsiteX5" fmla="*/ 2625 w 213173"/>
              <a:gd name="connsiteY5" fmla="*/ 11969 h 28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73" h="283472">
                <a:moveTo>
                  <a:pt x="2625" y="11969"/>
                </a:moveTo>
                <a:cubicBezTo>
                  <a:pt x="18574" y="27032"/>
                  <a:pt x="154139" y="62474"/>
                  <a:pt x="183378" y="107662"/>
                </a:cubicBezTo>
                <a:cubicBezTo>
                  <a:pt x="212618" y="152850"/>
                  <a:pt x="173632" y="276011"/>
                  <a:pt x="178062" y="283099"/>
                </a:cubicBezTo>
                <a:cubicBezTo>
                  <a:pt x="182492" y="290187"/>
                  <a:pt x="225023" y="194494"/>
                  <a:pt x="209960" y="150192"/>
                </a:cubicBezTo>
                <a:cubicBezTo>
                  <a:pt x="194897" y="105890"/>
                  <a:pt x="128443" y="41208"/>
                  <a:pt x="87685" y="17285"/>
                </a:cubicBezTo>
                <a:cubicBezTo>
                  <a:pt x="46927" y="-6638"/>
                  <a:pt x="-13324" y="-3094"/>
                  <a:pt x="2625" y="1196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89343B63-C2A9-3A10-3F13-DA67EA56D6C5}"/>
              </a:ext>
            </a:extLst>
          </p:cNvPr>
          <p:cNvSpPr/>
          <p:nvPr/>
        </p:nvSpPr>
        <p:spPr>
          <a:xfrm>
            <a:off x="7024286" y="4275091"/>
            <a:ext cx="388602" cy="1190563"/>
          </a:xfrm>
          <a:custGeom>
            <a:avLst/>
            <a:gdLst>
              <a:gd name="connsiteX0" fmla="*/ 126109 w 388602"/>
              <a:gd name="connsiteY0" fmla="*/ 4514 h 1190563"/>
              <a:gd name="connsiteX1" fmla="*/ 375974 w 388602"/>
              <a:gd name="connsiteY1" fmla="*/ 9830 h 1190563"/>
              <a:gd name="connsiteX2" fmla="*/ 338761 w 388602"/>
              <a:gd name="connsiteY2" fmla="*/ 73625 h 1190563"/>
              <a:gd name="connsiteX3" fmla="*/ 227119 w 388602"/>
              <a:gd name="connsiteY3" fmla="*/ 318174 h 1190563"/>
              <a:gd name="connsiteX4" fmla="*/ 232435 w 388602"/>
              <a:gd name="connsiteY4" fmla="*/ 275644 h 1190563"/>
              <a:gd name="connsiteX5" fmla="*/ 200537 w 388602"/>
              <a:gd name="connsiteY5" fmla="*/ 488295 h 1190563"/>
              <a:gd name="connsiteX6" fmla="*/ 72947 w 388602"/>
              <a:gd name="connsiteY6" fmla="*/ 833853 h 1190563"/>
              <a:gd name="connsiteX7" fmla="*/ 259016 w 388602"/>
              <a:gd name="connsiteY7" fmla="*/ 599937 h 1190563"/>
              <a:gd name="connsiteX8" fmla="*/ 46365 w 388602"/>
              <a:gd name="connsiteY8" fmla="*/ 1014607 h 1190563"/>
              <a:gd name="connsiteX9" fmla="*/ 3835 w 388602"/>
              <a:gd name="connsiteY9" fmla="*/ 1190044 h 1190563"/>
              <a:gd name="connsiteX10" fmla="*/ 110161 w 388602"/>
              <a:gd name="connsiteY10" fmla="*/ 966760 h 1190563"/>
              <a:gd name="connsiteX11" fmla="*/ 211170 w 388602"/>
              <a:gd name="connsiteY11" fmla="*/ 424500 h 1190563"/>
              <a:gd name="connsiteX12" fmla="*/ 264333 w 388602"/>
              <a:gd name="connsiteY12" fmla="*/ 259695 h 1190563"/>
              <a:gd name="connsiteX13" fmla="*/ 360026 w 388602"/>
              <a:gd name="connsiteY13" fmla="*/ 84258 h 1190563"/>
              <a:gd name="connsiteX14" fmla="*/ 360026 w 388602"/>
              <a:gd name="connsiteY14" fmla="*/ 52360 h 1190563"/>
              <a:gd name="connsiteX15" fmla="*/ 126109 w 388602"/>
              <a:gd name="connsiteY15" fmla="*/ 4514 h 119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8602" h="1190563">
                <a:moveTo>
                  <a:pt x="126109" y="4514"/>
                </a:moveTo>
                <a:cubicBezTo>
                  <a:pt x="128767" y="-2574"/>
                  <a:pt x="340532" y="-1688"/>
                  <a:pt x="375974" y="9830"/>
                </a:cubicBezTo>
                <a:cubicBezTo>
                  <a:pt x="411416" y="21348"/>
                  <a:pt x="363570" y="22234"/>
                  <a:pt x="338761" y="73625"/>
                </a:cubicBezTo>
                <a:cubicBezTo>
                  <a:pt x="313952" y="125016"/>
                  <a:pt x="244840" y="284504"/>
                  <a:pt x="227119" y="318174"/>
                </a:cubicBezTo>
                <a:cubicBezTo>
                  <a:pt x="209398" y="351844"/>
                  <a:pt x="236865" y="247291"/>
                  <a:pt x="232435" y="275644"/>
                </a:cubicBezTo>
                <a:cubicBezTo>
                  <a:pt x="228005" y="303997"/>
                  <a:pt x="227118" y="395260"/>
                  <a:pt x="200537" y="488295"/>
                </a:cubicBezTo>
                <a:cubicBezTo>
                  <a:pt x="173956" y="581330"/>
                  <a:pt x="63200" y="815246"/>
                  <a:pt x="72947" y="833853"/>
                </a:cubicBezTo>
                <a:cubicBezTo>
                  <a:pt x="82694" y="852460"/>
                  <a:pt x="263446" y="569811"/>
                  <a:pt x="259016" y="599937"/>
                </a:cubicBezTo>
                <a:cubicBezTo>
                  <a:pt x="254586" y="630063"/>
                  <a:pt x="88895" y="916256"/>
                  <a:pt x="46365" y="1014607"/>
                </a:cubicBezTo>
                <a:cubicBezTo>
                  <a:pt x="3835" y="1112958"/>
                  <a:pt x="-6798" y="1198019"/>
                  <a:pt x="3835" y="1190044"/>
                </a:cubicBezTo>
                <a:cubicBezTo>
                  <a:pt x="14468" y="1182070"/>
                  <a:pt x="75605" y="1094351"/>
                  <a:pt x="110161" y="966760"/>
                </a:cubicBezTo>
                <a:cubicBezTo>
                  <a:pt x="144717" y="839169"/>
                  <a:pt x="185475" y="542344"/>
                  <a:pt x="211170" y="424500"/>
                </a:cubicBezTo>
                <a:cubicBezTo>
                  <a:pt x="236865" y="306656"/>
                  <a:pt x="239524" y="316402"/>
                  <a:pt x="264333" y="259695"/>
                </a:cubicBezTo>
                <a:cubicBezTo>
                  <a:pt x="289142" y="202988"/>
                  <a:pt x="360026" y="84258"/>
                  <a:pt x="360026" y="84258"/>
                </a:cubicBezTo>
                <a:cubicBezTo>
                  <a:pt x="375975" y="49702"/>
                  <a:pt x="391038" y="63879"/>
                  <a:pt x="360026" y="52360"/>
                </a:cubicBezTo>
                <a:cubicBezTo>
                  <a:pt x="329014" y="40841"/>
                  <a:pt x="123451" y="11602"/>
                  <a:pt x="126109" y="451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B1D82BF7-EC36-B89F-C3D6-A13D710C4E2A}"/>
              </a:ext>
            </a:extLst>
          </p:cNvPr>
          <p:cNvSpPr/>
          <p:nvPr/>
        </p:nvSpPr>
        <p:spPr>
          <a:xfrm>
            <a:off x="7149886" y="4603888"/>
            <a:ext cx="807451" cy="318988"/>
          </a:xfrm>
          <a:custGeom>
            <a:avLst/>
            <a:gdLst>
              <a:gd name="connsiteX0" fmla="*/ 509 w 807451"/>
              <a:gd name="connsiteY0" fmla="*/ 318986 h 318988"/>
              <a:gd name="connsiteX1" fmla="*/ 526821 w 807451"/>
              <a:gd name="connsiteY1" fmla="*/ 111652 h 318988"/>
              <a:gd name="connsiteX2" fmla="*/ 803267 w 807451"/>
              <a:gd name="connsiteY2" fmla="*/ 10 h 318988"/>
              <a:gd name="connsiteX3" fmla="*/ 643779 w 807451"/>
              <a:gd name="connsiteY3" fmla="*/ 106335 h 318988"/>
              <a:gd name="connsiteX4" fmla="*/ 509 w 807451"/>
              <a:gd name="connsiteY4" fmla="*/ 318986 h 31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451" h="318988">
                <a:moveTo>
                  <a:pt x="509" y="318986"/>
                </a:moveTo>
                <a:cubicBezTo>
                  <a:pt x="-18984" y="319872"/>
                  <a:pt x="526821" y="111652"/>
                  <a:pt x="526821" y="111652"/>
                </a:cubicBezTo>
                <a:cubicBezTo>
                  <a:pt x="660614" y="58489"/>
                  <a:pt x="783774" y="896"/>
                  <a:pt x="803267" y="10"/>
                </a:cubicBezTo>
                <a:cubicBezTo>
                  <a:pt x="822760" y="-876"/>
                  <a:pt x="774914" y="53172"/>
                  <a:pt x="643779" y="106335"/>
                </a:cubicBezTo>
                <a:cubicBezTo>
                  <a:pt x="512644" y="159498"/>
                  <a:pt x="20002" y="318100"/>
                  <a:pt x="509" y="31898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B7D695FE-FEBF-AB90-09C2-BE4B78889B8A}"/>
              </a:ext>
            </a:extLst>
          </p:cNvPr>
          <p:cNvSpPr/>
          <p:nvPr/>
        </p:nvSpPr>
        <p:spPr>
          <a:xfrm>
            <a:off x="7161028" y="4666868"/>
            <a:ext cx="904922" cy="346383"/>
          </a:xfrm>
          <a:custGeom>
            <a:avLst/>
            <a:gdLst>
              <a:gd name="connsiteX0" fmla="*/ 0 w 904922"/>
              <a:gd name="connsiteY0" fmla="*/ 346383 h 346383"/>
              <a:gd name="connsiteX1" fmla="*/ 356191 w 904922"/>
              <a:gd name="connsiteY1" fmla="*/ 213476 h 346383"/>
              <a:gd name="connsiteX2" fmla="*/ 893135 w 904922"/>
              <a:gd name="connsiteY2" fmla="*/ 6141 h 346383"/>
              <a:gd name="connsiteX3" fmla="*/ 664535 w 904922"/>
              <a:gd name="connsiteY3" fmla="*/ 80569 h 346383"/>
              <a:gd name="connsiteX4" fmla="*/ 0 w 904922"/>
              <a:gd name="connsiteY4" fmla="*/ 346383 h 34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922" h="346383">
                <a:moveTo>
                  <a:pt x="0" y="346383"/>
                </a:moveTo>
                <a:lnTo>
                  <a:pt x="356191" y="213476"/>
                </a:lnTo>
                <a:lnTo>
                  <a:pt x="893135" y="6141"/>
                </a:lnTo>
                <a:cubicBezTo>
                  <a:pt x="944526" y="-16010"/>
                  <a:pt x="820479" y="24748"/>
                  <a:pt x="664535" y="80569"/>
                </a:cubicBezTo>
                <a:cubicBezTo>
                  <a:pt x="508591" y="136390"/>
                  <a:pt x="233030" y="238728"/>
                  <a:pt x="0" y="34638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DE4D115D-2F62-805F-5726-51BD575BB056}"/>
              </a:ext>
            </a:extLst>
          </p:cNvPr>
          <p:cNvSpPr/>
          <p:nvPr/>
        </p:nvSpPr>
        <p:spPr>
          <a:xfrm>
            <a:off x="7113181" y="4677378"/>
            <a:ext cx="1029158" cy="383720"/>
          </a:xfrm>
          <a:custGeom>
            <a:avLst/>
            <a:gdLst>
              <a:gd name="connsiteX0" fmla="*/ 0 w 1029158"/>
              <a:gd name="connsiteY0" fmla="*/ 383720 h 383720"/>
              <a:gd name="connsiteX1" fmla="*/ 531628 w 1029158"/>
              <a:gd name="connsiteY1" fmla="*/ 176385 h 383720"/>
              <a:gd name="connsiteX2" fmla="*/ 1026042 w 1029158"/>
              <a:gd name="connsiteY2" fmla="*/ 948 h 383720"/>
              <a:gd name="connsiteX3" fmla="*/ 754912 w 1029158"/>
              <a:gd name="connsiteY3" fmla="*/ 101957 h 383720"/>
              <a:gd name="connsiteX4" fmla="*/ 0 w 1029158"/>
              <a:gd name="connsiteY4" fmla="*/ 383720 h 38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158" h="383720">
                <a:moveTo>
                  <a:pt x="0" y="383720"/>
                </a:moveTo>
                <a:lnTo>
                  <a:pt x="531628" y="176385"/>
                </a:lnTo>
                <a:cubicBezTo>
                  <a:pt x="702635" y="112590"/>
                  <a:pt x="988828" y="13353"/>
                  <a:pt x="1026042" y="948"/>
                </a:cubicBezTo>
                <a:cubicBezTo>
                  <a:pt x="1063256" y="-11457"/>
                  <a:pt x="754912" y="101957"/>
                  <a:pt x="754912" y="101957"/>
                </a:cubicBezTo>
                <a:lnTo>
                  <a:pt x="0" y="38372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3DEA295C-64F6-04D3-0484-2278827D4730}"/>
              </a:ext>
            </a:extLst>
          </p:cNvPr>
          <p:cNvSpPr/>
          <p:nvPr/>
        </p:nvSpPr>
        <p:spPr>
          <a:xfrm>
            <a:off x="7139763" y="4731526"/>
            <a:ext cx="1032815" cy="377418"/>
          </a:xfrm>
          <a:custGeom>
            <a:avLst/>
            <a:gdLst>
              <a:gd name="connsiteX0" fmla="*/ 0 w 1032815"/>
              <a:gd name="connsiteY0" fmla="*/ 377418 h 377418"/>
              <a:gd name="connsiteX1" fmla="*/ 733646 w 1032815"/>
              <a:gd name="connsiteY1" fmla="*/ 143502 h 377418"/>
              <a:gd name="connsiteX2" fmla="*/ 1026042 w 1032815"/>
              <a:gd name="connsiteY2" fmla="*/ 5279 h 377418"/>
              <a:gd name="connsiteX3" fmla="*/ 946297 w 1032815"/>
              <a:gd name="connsiteY3" fmla="*/ 26544 h 377418"/>
              <a:gd name="connsiteX4" fmla="*/ 0 w 1032815"/>
              <a:gd name="connsiteY4" fmla="*/ 377418 h 37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815" h="377418">
                <a:moveTo>
                  <a:pt x="0" y="377418"/>
                </a:moveTo>
                <a:cubicBezTo>
                  <a:pt x="281319" y="291471"/>
                  <a:pt x="562639" y="205525"/>
                  <a:pt x="733646" y="143502"/>
                </a:cubicBezTo>
                <a:cubicBezTo>
                  <a:pt x="904653" y="81479"/>
                  <a:pt x="990600" y="24772"/>
                  <a:pt x="1026042" y="5279"/>
                </a:cubicBezTo>
                <a:cubicBezTo>
                  <a:pt x="1061484" y="-14214"/>
                  <a:pt x="946297" y="26544"/>
                  <a:pt x="946297" y="26544"/>
                </a:cubicBezTo>
                <a:lnTo>
                  <a:pt x="0" y="37741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0ED3C9A2-9C28-ADCE-73FE-4156B0C88750}"/>
              </a:ext>
            </a:extLst>
          </p:cNvPr>
          <p:cNvSpPr/>
          <p:nvPr/>
        </p:nvSpPr>
        <p:spPr>
          <a:xfrm>
            <a:off x="7131343" y="4741251"/>
            <a:ext cx="1107271" cy="430782"/>
          </a:xfrm>
          <a:custGeom>
            <a:avLst/>
            <a:gdLst>
              <a:gd name="connsiteX0" fmla="*/ 29685 w 1107271"/>
              <a:gd name="connsiteY0" fmla="*/ 415540 h 430782"/>
              <a:gd name="connsiteX1" fmla="*/ 1103573 w 1107271"/>
              <a:gd name="connsiteY1" fmla="*/ 870 h 430782"/>
              <a:gd name="connsiteX2" fmla="*/ 369927 w 1107271"/>
              <a:gd name="connsiteY2" fmla="*/ 309214 h 430782"/>
              <a:gd name="connsiteX3" fmla="*/ 29685 w 1107271"/>
              <a:gd name="connsiteY3" fmla="*/ 415540 h 43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271" h="430782">
                <a:moveTo>
                  <a:pt x="29685" y="415540"/>
                </a:moveTo>
                <a:cubicBezTo>
                  <a:pt x="151959" y="364149"/>
                  <a:pt x="1046866" y="18591"/>
                  <a:pt x="1103573" y="870"/>
                </a:cubicBezTo>
                <a:cubicBezTo>
                  <a:pt x="1160280" y="-16851"/>
                  <a:pt x="548908" y="240988"/>
                  <a:pt x="369927" y="309214"/>
                </a:cubicBezTo>
                <a:cubicBezTo>
                  <a:pt x="190946" y="377440"/>
                  <a:pt x="-92589" y="466931"/>
                  <a:pt x="29685" y="4155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F1B9166C-3263-C29B-8BAC-6BEEACE3C6D2}"/>
              </a:ext>
            </a:extLst>
          </p:cNvPr>
          <p:cNvSpPr/>
          <p:nvPr/>
        </p:nvSpPr>
        <p:spPr>
          <a:xfrm>
            <a:off x="7091916" y="4786817"/>
            <a:ext cx="1159536" cy="449718"/>
          </a:xfrm>
          <a:custGeom>
            <a:avLst/>
            <a:gdLst>
              <a:gd name="connsiteX0" fmla="*/ 0 w 1159536"/>
              <a:gd name="connsiteY0" fmla="*/ 449718 h 449718"/>
              <a:gd name="connsiteX1" fmla="*/ 712382 w 1159536"/>
              <a:gd name="connsiteY1" fmla="*/ 183904 h 449718"/>
              <a:gd name="connsiteX2" fmla="*/ 1153633 w 1159536"/>
              <a:gd name="connsiteY2" fmla="*/ 3150 h 449718"/>
              <a:gd name="connsiteX3" fmla="*/ 956931 w 1159536"/>
              <a:gd name="connsiteY3" fmla="*/ 72262 h 449718"/>
              <a:gd name="connsiteX4" fmla="*/ 818707 w 1159536"/>
              <a:gd name="connsiteY4" fmla="*/ 114792 h 449718"/>
              <a:gd name="connsiteX5" fmla="*/ 0 w 1159536"/>
              <a:gd name="connsiteY5" fmla="*/ 449718 h 44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536" h="449718">
                <a:moveTo>
                  <a:pt x="0" y="449718"/>
                </a:moveTo>
                <a:lnTo>
                  <a:pt x="712382" y="183904"/>
                </a:lnTo>
                <a:cubicBezTo>
                  <a:pt x="904654" y="109476"/>
                  <a:pt x="1112875" y="21757"/>
                  <a:pt x="1153633" y="3150"/>
                </a:cubicBezTo>
                <a:cubicBezTo>
                  <a:pt x="1194391" y="-15457"/>
                  <a:pt x="1012752" y="53655"/>
                  <a:pt x="956931" y="72262"/>
                </a:cubicBezTo>
                <a:cubicBezTo>
                  <a:pt x="901110" y="90869"/>
                  <a:pt x="818707" y="114792"/>
                  <a:pt x="818707" y="114792"/>
                </a:cubicBezTo>
                <a:lnTo>
                  <a:pt x="0" y="44971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4F910393-8218-487B-6A4E-8589850D3D4D}"/>
              </a:ext>
            </a:extLst>
          </p:cNvPr>
          <p:cNvSpPr/>
          <p:nvPr/>
        </p:nvSpPr>
        <p:spPr>
          <a:xfrm>
            <a:off x="7931543" y="4625413"/>
            <a:ext cx="619721" cy="284056"/>
          </a:xfrm>
          <a:custGeom>
            <a:avLst/>
            <a:gdLst>
              <a:gd name="connsiteX0" fmla="*/ 5662 w 619721"/>
              <a:gd name="connsiteY0" fmla="*/ 42280 h 284056"/>
              <a:gd name="connsiteX1" fmla="*/ 367169 w 619721"/>
              <a:gd name="connsiteY1" fmla="*/ 116708 h 284056"/>
              <a:gd name="connsiteX2" fmla="*/ 606401 w 619721"/>
              <a:gd name="connsiteY2" fmla="*/ 276196 h 284056"/>
              <a:gd name="connsiteX3" fmla="*/ 537290 w 619721"/>
              <a:gd name="connsiteY3" fmla="*/ 233666 h 284056"/>
              <a:gd name="connsiteX4" fmla="*/ 106671 w 619721"/>
              <a:gd name="connsiteY4" fmla="*/ 10382 h 284056"/>
              <a:gd name="connsiteX5" fmla="*/ 143885 w 619721"/>
              <a:gd name="connsiteY5" fmla="*/ 36964 h 284056"/>
              <a:gd name="connsiteX6" fmla="*/ 5662 w 619721"/>
              <a:gd name="connsiteY6" fmla="*/ 42280 h 28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9721" h="284056">
                <a:moveTo>
                  <a:pt x="5662" y="42280"/>
                </a:moveTo>
                <a:cubicBezTo>
                  <a:pt x="42876" y="55571"/>
                  <a:pt x="267046" y="77722"/>
                  <a:pt x="367169" y="116708"/>
                </a:cubicBezTo>
                <a:cubicBezTo>
                  <a:pt x="467292" y="155694"/>
                  <a:pt x="578048" y="256703"/>
                  <a:pt x="606401" y="276196"/>
                </a:cubicBezTo>
                <a:cubicBezTo>
                  <a:pt x="634754" y="295689"/>
                  <a:pt x="620578" y="277968"/>
                  <a:pt x="537290" y="233666"/>
                </a:cubicBezTo>
                <a:cubicBezTo>
                  <a:pt x="454002" y="189364"/>
                  <a:pt x="172238" y="43166"/>
                  <a:pt x="106671" y="10382"/>
                </a:cubicBezTo>
                <a:cubicBezTo>
                  <a:pt x="41104" y="-22402"/>
                  <a:pt x="161606" y="32534"/>
                  <a:pt x="143885" y="36964"/>
                </a:cubicBezTo>
                <a:cubicBezTo>
                  <a:pt x="126164" y="41394"/>
                  <a:pt x="-31552" y="28989"/>
                  <a:pt x="5662" y="422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E98C839E-D656-971B-EECB-F7A722A45765}"/>
              </a:ext>
            </a:extLst>
          </p:cNvPr>
          <p:cNvSpPr/>
          <p:nvPr/>
        </p:nvSpPr>
        <p:spPr>
          <a:xfrm>
            <a:off x="6235551" y="4465529"/>
            <a:ext cx="1022647" cy="132529"/>
          </a:xfrm>
          <a:custGeom>
            <a:avLst/>
            <a:gdLst>
              <a:gd name="connsiteX0" fmla="*/ 444 w 1022647"/>
              <a:gd name="connsiteY0" fmla="*/ 145 h 132529"/>
              <a:gd name="connsiteX1" fmla="*/ 484226 w 1022647"/>
              <a:gd name="connsiteY1" fmla="*/ 63941 h 132529"/>
              <a:gd name="connsiteX2" fmla="*/ 1015854 w 1022647"/>
              <a:gd name="connsiteY2" fmla="*/ 117104 h 132529"/>
              <a:gd name="connsiteX3" fmla="*/ 771305 w 1022647"/>
              <a:gd name="connsiteY3" fmla="*/ 127736 h 132529"/>
              <a:gd name="connsiteX4" fmla="*/ 569286 w 1022647"/>
              <a:gd name="connsiteY4" fmla="*/ 47992 h 132529"/>
              <a:gd name="connsiteX5" fmla="*/ 444 w 1022647"/>
              <a:gd name="connsiteY5" fmla="*/ 145 h 13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2647" h="132529">
                <a:moveTo>
                  <a:pt x="444" y="145"/>
                </a:moveTo>
                <a:cubicBezTo>
                  <a:pt x="-13732" y="2803"/>
                  <a:pt x="314991" y="44448"/>
                  <a:pt x="484226" y="63941"/>
                </a:cubicBezTo>
                <a:cubicBezTo>
                  <a:pt x="653461" y="83434"/>
                  <a:pt x="968008" y="106472"/>
                  <a:pt x="1015854" y="117104"/>
                </a:cubicBezTo>
                <a:cubicBezTo>
                  <a:pt x="1063700" y="127736"/>
                  <a:pt x="845733" y="139255"/>
                  <a:pt x="771305" y="127736"/>
                </a:cubicBezTo>
                <a:cubicBezTo>
                  <a:pt x="696877" y="116217"/>
                  <a:pt x="695104" y="63941"/>
                  <a:pt x="569286" y="47992"/>
                </a:cubicBezTo>
                <a:cubicBezTo>
                  <a:pt x="443468" y="32043"/>
                  <a:pt x="14620" y="-2513"/>
                  <a:pt x="444" y="14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9520A3D4-0CCD-777A-0224-EA0CCE068638}"/>
              </a:ext>
            </a:extLst>
          </p:cNvPr>
          <p:cNvSpPr/>
          <p:nvPr/>
        </p:nvSpPr>
        <p:spPr>
          <a:xfrm>
            <a:off x="6347068" y="4523154"/>
            <a:ext cx="858464" cy="218967"/>
          </a:xfrm>
          <a:custGeom>
            <a:avLst/>
            <a:gdLst>
              <a:gd name="connsiteX0" fmla="*/ 569 w 858464"/>
              <a:gd name="connsiteY0" fmla="*/ 999 h 218967"/>
              <a:gd name="connsiteX1" fmla="*/ 590676 w 858464"/>
              <a:gd name="connsiteY1" fmla="*/ 117958 h 218967"/>
              <a:gd name="connsiteX2" fmla="*/ 526881 w 858464"/>
              <a:gd name="connsiteY2" fmla="*/ 128590 h 218967"/>
              <a:gd name="connsiteX3" fmla="*/ 835225 w 858464"/>
              <a:gd name="connsiteY3" fmla="*/ 139223 h 218967"/>
              <a:gd name="connsiteX4" fmla="*/ 835225 w 858464"/>
              <a:gd name="connsiteY4" fmla="*/ 218967 h 218967"/>
              <a:gd name="connsiteX5" fmla="*/ 824592 w 858464"/>
              <a:gd name="connsiteY5" fmla="*/ 139223 h 218967"/>
              <a:gd name="connsiteX6" fmla="*/ 532197 w 858464"/>
              <a:gd name="connsiteY6" fmla="*/ 80744 h 218967"/>
              <a:gd name="connsiteX7" fmla="*/ 367392 w 858464"/>
              <a:gd name="connsiteY7" fmla="*/ 32897 h 218967"/>
              <a:gd name="connsiteX8" fmla="*/ 479034 w 858464"/>
              <a:gd name="connsiteY8" fmla="*/ 59479 h 218967"/>
              <a:gd name="connsiteX9" fmla="*/ 569 w 858464"/>
              <a:gd name="connsiteY9" fmla="*/ 999 h 21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8464" h="218967">
                <a:moveTo>
                  <a:pt x="569" y="999"/>
                </a:moveTo>
                <a:cubicBezTo>
                  <a:pt x="19176" y="10746"/>
                  <a:pt x="502957" y="96693"/>
                  <a:pt x="590676" y="117958"/>
                </a:cubicBezTo>
                <a:cubicBezTo>
                  <a:pt x="678395" y="139223"/>
                  <a:pt x="486123" y="125046"/>
                  <a:pt x="526881" y="128590"/>
                </a:cubicBezTo>
                <a:cubicBezTo>
                  <a:pt x="567639" y="132134"/>
                  <a:pt x="783834" y="124160"/>
                  <a:pt x="835225" y="139223"/>
                </a:cubicBezTo>
                <a:cubicBezTo>
                  <a:pt x="886616" y="154286"/>
                  <a:pt x="836997" y="218967"/>
                  <a:pt x="835225" y="218967"/>
                </a:cubicBezTo>
                <a:cubicBezTo>
                  <a:pt x="833453" y="218967"/>
                  <a:pt x="875097" y="162260"/>
                  <a:pt x="824592" y="139223"/>
                </a:cubicBezTo>
                <a:cubicBezTo>
                  <a:pt x="774087" y="116186"/>
                  <a:pt x="608397" y="98465"/>
                  <a:pt x="532197" y="80744"/>
                </a:cubicBezTo>
                <a:cubicBezTo>
                  <a:pt x="455997" y="63023"/>
                  <a:pt x="376252" y="36441"/>
                  <a:pt x="367392" y="32897"/>
                </a:cubicBezTo>
                <a:cubicBezTo>
                  <a:pt x="358532" y="29353"/>
                  <a:pt x="533083" y="63023"/>
                  <a:pt x="479034" y="59479"/>
                </a:cubicBezTo>
                <a:cubicBezTo>
                  <a:pt x="424985" y="55935"/>
                  <a:pt x="-18038" y="-8748"/>
                  <a:pt x="569" y="99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64D334A0-F462-DB02-D83A-73C529D5B9F1}"/>
              </a:ext>
            </a:extLst>
          </p:cNvPr>
          <p:cNvSpPr/>
          <p:nvPr/>
        </p:nvSpPr>
        <p:spPr>
          <a:xfrm>
            <a:off x="7035100" y="5228657"/>
            <a:ext cx="375689" cy="239021"/>
          </a:xfrm>
          <a:custGeom>
            <a:avLst/>
            <a:gdLst>
              <a:gd name="connsiteX0" fmla="*/ 700 w 375689"/>
              <a:gd name="connsiteY0" fmla="*/ 238693 h 239021"/>
              <a:gd name="connsiteX1" fmla="*/ 124525 w 375689"/>
              <a:gd name="connsiteY1" fmla="*/ 118043 h 239021"/>
              <a:gd name="connsiteX2" fmla="*/ 375350 w 375689"/>
              <a:gd name="connsiteY2" fmla="*/ 568 h 239021"/>
              <a:gd name="connsiteX3" fmla="*/ 175325 w 375689"/>
              <a:gd name="connsiteY3" fmla="*/ 79943 h 239021"/>
              <a:gd name="connsiteX4" fmla="*/ 700 w 375689"/>
              <a:gd name="connsiteY4" fmla="*/ 238693 h 23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689" h="239021">
                <a:moveTo>
                  <a:pt x="700" y="238693"/>
                </a:moveTo>
                <a:cubicBezTo>
                  <a:pt x="-7767" y="245043"/>
                  <a:pt x="62083" y="157730"/>
                  <a:pt x="124525" y="118043"/>
                </a:cubicBezTo>
                <a:cubicBezTo>
                  <a:pt x="186967" y="78356"/>
                  <a:pt x="366883" y="6918"/>
                  <a:pt x="375350" y="568"/>
                </a:cubicBezTo>
                <a:cubicBezTo>
                  <a:pt x="383817" y="-5782"/>
                  <a:pt x="231417" y="42372"/>
                  <a:pt x="175325" y="79943"/>
                </a:cubicBezTo>
                <a:cubicBezTo>
                  <a:pt x="119233" y="117514"/>
                  <a:pt x="9167" y="232343"/>
                  <a:pt x="700" y="23869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5661CE3E-541E-C823-BF46-D023B400C303}"/>
              </a:ext>
            </a:extLst>
          </p:cNvPr>
          <p:cNvSpPr/>
          <p:nvPr/>
        </p:nvSpPr>
        <p:spPr>
          <a:xfrm>
            <a:off x="7009651" y="5105325"/>
            <a:ext cx="880722" cy="402106"/>
          </a:xfrm>
          <a:custGeom>
            <a:avLst/>
            <a:gdLst>
              <a:gd name="connsiteX0" fmla="*/ 13449 w 880722"/>
              <a:gd name="connsiteY0" fmla="*/ 393775 h 402106"/>
              <a:gd name="connsiteX1" fmla="*/ 330949 w 880722"/>
              <a:gd name="connsiteY1" fmla="*/ 168350 h 402106"/>
              <a:gd name="connsiteX2" fmla="*/ 880224 w 880722"/>
              <a:gd name="connsiteY2" fmla="*/ 75 h 402106"/>
              <a:gd name="connsiteX3" fmla="*/ 435724 w 880722"/>
              <a:gd name="connsiteY3" fmla="*/ 146125 h 402106"/>
              <a:gd name="connsiteX4" fmla="*/ 791324 w 880722"/>
              <a:gd name="connsiteY4" fmla="*/ 95325 h 402106"/>
              <a:gd name="connsiteX5" fmla="*/ 416674 w 880722"/>
              <a:gd name="connsiteY5" fmla="*/ 152475 h 402106"/>
              <a:gd name="connsiteX6" fmla="*/ 257924 w 880722"/>
              <a:gd name="connsiteY6" fmla="*/ 209625 h 402106"/>
              <a:gd name="connsiteX7" fmla="*/ 76949 w 880722"/>
              <a:gd name="connsiteY7" fmla="*/ 342975 h 402106"/>
              <a:gd name="connsiteX8" fmla="*/ 13449 w 880722"/>
              <a:gd name="connsiteY8" fmla="*/ 393775 h 40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0722" h="402106">
                <a:moveTo>
                  <a:pt x="13449" y="393775"/>
                </a:moveTo>
                <a:cubicBezTo>
                  <a:pt x="55782" y="364671"/>
                  <a:pt x="186487" y="233967"/>
                  <a:pt x="330949" y="168350"/>
                </a:cubicBezTo>
                <a:cubicBezTo>
                  <a:pt x="475411" y="102733"/>
                  <a:pt x="862762" y="3779"/>
                  <a:pt x="880224" y="75"/>
                </a:cubicBezTo>
                <a:cubicBezTo>
                  <a:pt x="897686" y="-3629"/>
                  <a:pt x="450541" y="130250"/>
                  <a:pt x="435724" y="146125"/>
                </a:cubicBezTo>
                <a:cubicBezTo>
                  <a:pt x="420907" y="162000"/>
                  <a:pt x="794499" y="94267"/>
                  <a:pt x="791324" y="95325"/>
                </a:cubicBezTo>
                <a:cubicBezTo>
                  <a:pt x="788149" y="96383"/>
                  <a:pt x="505574" y="133425"/>
                  <a:pt x="416674" y="152475"/>
                </a:cubicBezTo>
                <a:cubicBezTo>
                  <a:pt x="327774" y="171525"/>
                  <a:pt x="314545" y="177875"/>
                  <a:pt x="257924" y="209625"/>
                </a:cubicBezTo>
                <a:cubicBezTo>
                  <a:pt x="201303" y="241375"/>
                  <a:pt x="115049" y="317575"/>
                  <a:pt x="76949" y="342975"/>
                </a:cubicBezTo>
                <a:cubicBezTo>
                  <a:pt x="38849" y="368375"/>
                  <a:pt x="-28884" y="422879"/>
                  <a:pt x="13449" y="39377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E14B8B9D-9A50-5C68-11AC-48754B9C89E3}"/>
              </a:ext>
            </a:extLst>
          </p:cNvPr>
          <p:cNvSpPr/>
          <p:nvPr/>
        </p:nvSpPr>
        <p:spPr>
          <a:xfrm>
            <a:off x="8223013" y="4843906"/>
            <a:ext cx="290539" cy="130461"/>
          </a:xfrm>
          <a:custGeom>
            <a:avLst/>
            <a:gdLst>
              <a:gd name="connsiteX0" fmla="*/ 6587 w 290539"/>
              <a:gd name="connsiteY0" fmla="*/ 124969 h 130461"/>
              <a:gd name="connsiteX1" fmla="*/ 244712 w 290539"/>
              <a:gd name="connsiteY1" fmla="*/ 1144 h 130461"/>
              <a:gd name="connsiteX2" fmla="*/ 289162 w 290539"/>
              <a:gd name="connsiteY2" fmla="*/ 61469 h 130461"/>
              <a:gd name="connsiteX3" fmla="*/ 270112 w 290539"/>
              <a:gd name="connsiteY3" fmla="*/ 29719 h 130461"/>
              <a:gd name="connsiteX4" fmla="*/ 181212 w 290539"/>
              <a:gd name="connsiteY4" fmla="*/ 61469 h 130461"/>
              <a:gd name="connsiteX5" fmla="*/ 105012 w 290539"/>
              <a:gd name="connsiteY5" fmla="*/ 93219 h 130461"/>
              <a:gd name="connsiteX6" fmla="*/ 197087 w 290539"/>
              <a:gd name="connsiteY6" fmla="*/ 51944 h 130461"/>
              <a:gd name="connsiteX7" fmla="*/ 76437 w 290539"/>
              <a:gd name="connsiteY7" fmla="*/ 102744 h 130461"/>
              <a:gd name="connsiteX8" fmla="*/ 6587 w 290539"/>
              <a:gd name="connsiteY8" fmla="*/ 124969 h 13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39" h="130461">
                <a:moveTo>
                  <a:pt x="6587" y="124969"/>
                </a:moveTo>
                <a:cubicBezTo>
                  <a:pt x="34633" y="108036"/>
                  <a:pt x="197616" y="11727"/>
                  <a:pt x="244712" y="1144"/>
                </a:cubicBezTo>
                <a:cubicBezTo>
                  <a:pt x="291808" y="-9439"/>
                  <a:pt x="284929" y="56707"/>
                  <a:pt x="289162" y="61469"/>
                </a:cubicBezTo>
                <a:cubicBezTo>
                  <a:pt x="293395" y="66231"/>
                  <a:pt x="288104" y="29719"/>
                  <a:pt x="270112" y="29719"/>
                </a:cubicBezTo>
                <a:cubicBezTo>
                  <a:pt x="252120" y="29719"/>
                  <a:pt x="208729" y="50886"/>
                  <a:pt x="181212" y="61469"/>
                </a:cubicBezTo>
                <a:cubicBezTo>
                  <a:pt x="153695" y="72052"/>
                  <a:pt x="102366" y="94806"/>
                  <a:pt x="105012" y="93219"/>
                </a:cubicBezTo>
                <a:cubicBezTo>
                  <a:pt x="107658" y="91631"/>
                  <a:pt x="201849" y="50357"/>
                  <a:pt x="197087" y="51944"/>
                </a:cubicBezTo>
                <a:cubicBezTo>
                  <a:pt x="192325" y="53531"/>
                  <a:pt x="105541" y="90044"/>
                  <a:pt x="76437" y="102744"/>
                </a:cubicBezTo>
                <a:cubicBezTo>
                  <a:pt x="47333" y="115444"/>
                  <a:pt x="-21459" y="141902"/>
                  <a:pt x="6587" y="12496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269E01D0-A951-7453-97E8-F897A1FB730C}"/>
              </a:ext>
            </a:extLst>
          </p:cNvPr>
          <p:cNvSpPr/>
          <p:nvPr/>
        </p:nvSpPr>
        <p:spPr>
          <a:xfrm>
            <a:off x="7796849" y="4933897"/>
            <a:ext cx="553413" cy="174703"/>
          </a:xfrm>
          <a:custGeom>
            <a:avLst/>
            <a:gdLst>
              <a:gd name="connsiteX0" fmla="*/ 951 w 553413"/>
              <a:gd name="connsiteY0" fmla="*/ 174678 h 174703"/>
              <a:gd name="connsiteX1" fmla="*/ 286701 w 553413"/>
              <a:gd name="connsiteY1" fmla="*/ 136578 h 174703"/>
              <a:gd name="connsiteX2" fmla="*/ 213676 w 553413"/>
              <a:gd name="connsiteY2" fmla="*/ 133403 h 174703"/>
              <a:gd name="connsiteX3" fmla="*/ 343851 w 553413"/>
              <a:gd name="connsiteY3" fmla="*/ 133403 h 174703"/>
              <a:gd name="connsiteX4" fmla="*/ 553401 w 553413"/>
              <a:gd name="connsiteY4" fmla="*/ 53 h 174703"/>
              <a:gd name="connsiteX5" fmla="*/ 353376 w 553413"/>
              <a:gd name="connsiteY5" fmla="*/ 117528 h 174703"/>
              <a:gd name="connsiteX6" fmla="*/ 239076 w 553413"/>
              <a:gd name="connsiteY6" fmla="*/ 142928 h 174703"/>
              <a:gd name="connsiteX7" fmla="*/ 150176 w 553413"/>
              <a:gd name="connsiteY7" fmla="*/ 114353 h 174703"/>
              <a:gd name="connsiteX8" fmla="*/ 191451 w 553413"/>
              <a:gd name="connsiteY8" fmla="*/ 130228 h 174703"/>
              <a:gd name="connsiteX9" fmla="*/ 951 w 553413"/>
              <a:gd name="connsiteY9" fmla="*/ 174678 h 17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3413" h="174703">
                <a:moveTo>
                  <a:pt x="951" y="174678"/>
                </a:moveTo>
                <a:cubicBezTo>
                  <a:pt x="16826" y="175736"/>
                  <a:pt x="251247" y="143457"/>
                  <a:pt x="286701" y="136578"/>
                </a:cubicBezTo>
                <a:cubicBezTo>
                  <a:pt x="322155" y="129699"/>
                  <a:pt x="204151" y="133932"/>
                  <a:pt x="213676" y="133403"/>
                </a:cubicBezTo>
                <a:cubicBezTo>
                  <a:pt x="223201" y="132874"/>
                  <a:pt x="287230" y="155628"/>
                  <a:pt x="343851" y="133403"/>
                </a:cubicBezTo>
                <a:cubicBezTo>
                  <a:pt x="400472" y="111178"/>
                  <a:pt x="551814" y="2699"/>
                  <a:pt x="553401" y="53"/>
                </a:cubicBezTo>
                <a:cubicBezTo>
                  <a:pt x="554989" y="-2593"/>
                  <a:pt x="405763" y="93716"/>
                  <a:pt x="353376" y="117528"/>
                </a:cubicBezTo>
                <a:cubicBezTo>
                  <a:pt x="300989" y="141340"/>
                  <a:pt x="272943" y="143457"/>
                  <a:pt x="239076" y="142928"/>
                </a:cubicBezTo>
                <a:cubicBezTo>
                  <a:pt x="205209" y="142399"/>
                  <a:pt x="158113" y="116470"/>
                  <a:pt x="150176" y="114353"/>
                </a:cubicBezTo>
                <a:cubicBezTo>
                  <a:pt x="142239" y="112236"/>
                  <a:pt x="209972" y="122820"/>
                  <a:pt x="191451" y="130228"/>
                </a:cubicBezTo>
                <a:cubicBezTo>
                  <a:pt x="172930" y="137636"/>
                  <a:pt x="-14924" y="173620"/>
                  <a:pt x="951" y="17467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935DC91E-7061-9CD7-303B-1A01348FC6E6}"/>
              </a:ext>
            </a:extLst>
          </p:cNvPr>
          <p:cNvSpPr/>
          <p:nvPr/>
        </p:nvSpPr>
        <p:spPr>
          <a:xfrm>
            <a:off x="7501971" y="5111750"/>
            <a:ext cx="391079" cy="479560"/>
          </a:xfrm>
          <a:custGeom>
            <a:avLst/>
            <a:gdLst>
              <a:gd name="connsiteX0" fmla="*/ 391079 w 391079"/>
              <a:gd name="connsiteY0" fmla="*/ 0 h 479560"/>
              <a:gd name="connsiteX1" fmla="*/ 184704 w 391079"/>
              <a:gd name="connsiteY1" fmla="*/ 254000 h 479560"/>
              <a:gd name="connsiteX2" fmla="*/ 554 w 391079"/>
              <a:gd name="connsiteY2" fmla="*/ 479425 h 479560"/>
              <a:gd name="connsiteX3" fmla="*/ 245029 w 391079"/>
              <a:gd name="connsiteY3" fmla="*/ 222250 h 479560"/>
              <a:gd name="connsiteX4" fmla="*/ 124379 w 391079"/>
              <a:gd name="connsiteY4" fmla="*/ 327025 h 479560"/>
              <a:gd name="connsiteX5" fmla="*/ 248204 w 391079"/>
              <a:gd name="connsiteY5" fmla="*/ 161925 h 479560"/>
              <a:gd name="connsiteX6" fmla="*/ 391079 w 391079"/>
              <a:gd name="connsiteY6" fmla="*/ 0 h 47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079" h="479560">
                <a:moveTo>
                  <a:pt x="391079" y="0"/>
                </a:moveTo>
                <a:lnTo>
                  <a:pt x="184704" y="254000"/>
                </a:lnTo>
                <a:cubicBezTo>
                  <a:pt x="119617" y="333904"/>
                  <a:pt x="-9500" y="484717"/>
                  <a:pt x="554" y="479425"/>
                </a:cubicBezTo>
                <a:cubicBezTo>
                  <a:pt x="10608" y="474133"/>
                  <a:pt x="224391" y="247650"/>
                  <a:pt x="245029" y="222250"/>
                </a:cubicBezTo>
                <a:cubicBezTo>
                  <a:pt x="265667" y="196850"/>
                  <a:pt x="123850" y="337079"/>
                  <a:pt x="124379" y="327025"/>
                </a:cubicBezTo>
                <a:cubicBezTo>
                  <a:pt x="124908" y="316971"/>
                  <a:pt x="248204" y="161925"/>
                  <a:pt x="248204" y="161925"/>
                </a:cubicBezTo>
                <a:lnTo>
                  <a:pt x="391079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EA20AD55-4034-52D1-8BC3-BA52B0F865C1}"/>
              </a:ext>
            </a:extLst>
          </p:cNvPr>
          <p:cNvSpPr/>
          <p:nvPr/>
        </p:nvSpPr>
        <p:spPr>
          <a:xfrm>
            <a:off x="7140537" y="5238623"/>
            <a:ext cx="416050" cy="193957"/>
          </a:xfrm>
          <a:custGeom>
            <a:avLst/>
            <a:gdLst>
              <a:gd name="connsiteX0" fmla="*/ 38 w 416050"/>
              <a:gd name="connsiteY0" fmla="*/ 193802 h 193957"/>
              <a:gd name="connsiteX1" fmla="*/ 200063 w 416050"/>
              <a:gd name="connsiteY1" fmla="*/ 82677 h 193957"/>
              <a:gd name="connsiteX2" fmla="*/ 415963 w 416050"/>
              <a:gd name="connsiteY2" fmla="*/ 127 h 193957"/>
              <a:gd name="connsiteX3" fmla="*/ 174663 w 416050"/>
              <a:gd name="connsiteY3" fmla="*/ 63627 h 193957"/>
              <a:gd name="connsiteX4" fmla="*/ 215938 w 416050"/>
              <a:gd name="connsiteY4" fmla="*/ 57277 h 193957"/>
              <a:gd name="connsiteX5" fmla="*/ 38 w 416050"/>
              <a:gd name="connsiteY5" fmla="*/ 193802 h 19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050" h="193957">
                <a:moveTo>
                  <a:pt x="38" y="193802"/>
                </a:moveTo>
                <a:cubicBezTo>
                  <a:pt x="-2608" y="198035"/>
                  <a:pt x="130742" y="114956"/>
                  <a:pt x="200063" y="82677"/>
                </a:cubicBezTo>
                <a:cubicBezTo>
                  <a:pt x="269384" y="50398"/>
                  <a:pt x="420196" y="3302"/>
                  <a:pt x="415963" y="127"/>
                </a:cubicBezTo>
                <a:cubicBezTo>
                  <a:pt x="411730" y="-3048"/>
                  <a:pt x="208001" y="54102"/>
                  <a:pt x="174663" y="63627"/>
                </a:cubicBezTo>
                <a:cubicBezTo>
                  <a:pt x="141326" y="73152"/>
                  <a:pt x="246101" y="37169"/>
                  <a:pt x="215938" y="57277"/>
                </a:cubicBezTo>
                <a:cubicBezTo>
                  <a:pt x="185775" y="77385"/>
                  <a:pt x="2684" y="189569"/>
                  <a:pt x="38" y="19380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3F1B0A6D-CF66-CA4A-475E-A3C846363D91}"/>
              </a:ext>
            </a:extLst>
          </p:cNvPr>
          <p:cNvSpPr/>
          <p:nvPr/>
        </p:nvSpPr>
        <p:spPr>
          <a:xfrm>
            <a:off x="7114781" y="5314938"/>
            <a:ext cx="143346" cy="203225"/>
          </a:xfrm>
          <a:custGeom>
            <a:avLst/>
            <a:gdLst>
              <a:gd name="connsiteX0" fmla="*/ 143269 w 143346"/>
              <a:gd name="connsiteY0" fmla="*/ 12 h 203225"/>
              <a:gd name="connsiteX1" fmla="*/ 28969 w 143346"/>
              <a:gd name="connsiteY1" fmla="*/ 107962 h 203225"/>
              <a:gd name="connsiteX2" fmla="*/ 9919 w 143346"/>
              <a:gd name="connsiteY2" fmla="*/ 203212 h 203225"/>
              <a:gd name="connsiteX3" fmla="*/ 9919 w 143346"/>
              <a:gd name="connsiteY3" fmla="*/ 101612 h 203225"/>
              <a:gd name="connsiteX4" fmla="*/ 143269 w 143346"/>
              <a:gd name="connsiteY4" fmla="*/ 12 h 20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46" h="203225">
                <a:moveTo>
                  <a:pt x="143269" y="12"/>
                </a:moveTo>
                <a:cubicBezTo>
                  <a:pt x="146444" y="1070"/>
                  <a:pt x="51194" y="74095"/>
                  <a:pt x="28969" y="107962"/>
                </a:cubicBezTo>
                <a:cubicBezTo>
                  <a:pt x="6744" y="141829"/>
                  <a:pt x="13094" y="204270"/>
                  <a:pt x="9919" y="203212"/>
                </a:cubicBezTo>
                <a:cubicBezTo>
                  <a:pt x="6744" y="202154"/>
                  <a:pt x="-10719" y="136537"/>
                  <a:pt x="9919" y="101612"/>
                </a:cubicBezTo>
                <a:cubicBezTo>
                  <a:pt x="30557" y="66687"/>
                  <a:pt x="140094" y="-1046"/>
                  <a:pt x="143269" y="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3C759974-515B-FA9E-A58C-5BF07D261ECA}"/>
              </a:ext>
            </a:extLst>
          </p:cNvPr>
          <p:cNvSpPr/>
          <p:nvPr/>
        </p:nvSpPr>
        <p:spPr>
          <a:xfrm>
            <a:off x="5548489" y="4811975"/>
            <a:ext cx="701698" cy="452425"/>
          </a:xfrm>
          <a:custGeom>
            <a:avLst/>
            <a:gdLst>
              <a:gd name="connsiteX0" fmla="*/ 1411 w 701698"/>
              <a:gd name="connsiteY0" fmla="*/ 1325 h 452425"/>
              <a:gd name="connsiteX1" fmla="*/ 372886 w 701698"/>
              <a:gd name="connsiteY1" fmla="*/ 271200 h 452425"/>
              <a:gd name="connsiteX2" fmla="*/ 341136 w 701698"/>
              <a:gd name="connsiteY2" fmla="*/ 242625 h 452425"/>
              <a:gd name="connsiteX3" fmla="*/ 696736 w 701698"/>
              <a:gd name="connsiteY3" fmla="*/ 449000 h 452425"/>
              <a:gd name="connsiteX4" fmla="*/ 537986 w 701698"/>
              <a:gd name="connsiteY4" fmla="*/ 366450 h 452425"/>
              <a:gd name="connsiteX5" fmla="*/ 379236 w 701698"/>
              <a:gd name="connsiteY5" fmla="*/ 299775 h 452425"/>
              <a:gd name="connsiteX6" fmla="*/ 296686 w 701698"/>
              <a:gd name="connsiteY6" fmla="*/ 217225 h 452425"/>
              <a:gd name="connsiteX7" fmla="*/ 245886 w 701698"/>
              <a:gd name="connsiteY7" fmla="*/ 169600 h 452425"/>
              <a:gd name="connsiteX8" fmla="*/ 1411 w 701698"/>
              <a:gd name="connsiteY8" fmla="*/ 1325 h 4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698" h="452425">
                <a:moveTo>
                  <a:pt x="1411" y="1325"/>
                </a:moveTo>
                <a:cubicBezTo>
                  <a:pt x="22578" y="18258"/>
                  <a:pt x="316265" y="230983"/>
                  <a:pt x="372886" y="271200"/>
                </a:cubicBezTo>
                <a:cubicBezTo>
                  <a:pt x="429507" y="311417"/>
                  <a:pt x="287161" y="212992"/>
                  <a:pt x="341136" y="242625"/>
                </a:cubicBezTo>
                <a:cubicBezTo>
                  <a:pt x="395111" y="272258"/>
                  <a:pt x="663928" y="428363"/>
                  <a:pt x="696736" y="449000"/>
                </a:cubicBezTo>
                <a:cubicBezTo>
                  <a:pt x="729544" y="469637"/>
                  <a:pt x="590903" y="391321"/>
                  <a:pt x="537986" y="366450"/>
                </a:cubicBezTo>
                <a:cubicBezTo>
                  <a:pt x="485069" y="341579"/>
                  <a:pt x="419453" y="324646"/>
                  <a:pt x="379236" y="299775"/>
                </a:cubicBezTo>
                <a:cubicBezTo>
                  <a:pt x="339019" y="274904"/>
                  <a:pt x="318911" y="238921"/>
                  <a:pt x="296686" y="217225"/>
                </a:cubicBezTo>
                <a:cubicBezTo>
                  <a:pt x="274461" y="195529"/>
                  <a:pt x="288219" y="204525"/>
                  <a:pt x="245886" y="169600"/>
                </a:cubicBezTo>
                <a:cubicBezTo>
                  <a:pt x="203553" y="134675"/>
                  <a:pt x="-19756" y="-15608"/>
                  <a:pt x="1411" y="13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09732235-AA09-1973-468F-1A1D96487772}"/>
              </a:ext>
            </a:extLst>
          </p:cNvPr>
          <p:cNvSpPr/>
          <p:nvPr/>
        </p:nvSpPr>
        <p:spPr>
          <a:xfrm>
            <a:off x="6705086" y="5117194"/>
            <a:ext cx="381517" cy="388987"/>
          </a:xfrm>
          <a:custGeom>
            <a:avLst/>
            <a:gdLst>
              <a:gd name="connsiteX0" fmla="*/ 514 w 381517"/>
              <a:gd name="connsiteY0" fmla="*/ 906 h 388987"/>
              <a:gd name="connsiteX1" fmla="*/ 165614 w 381517"/>
              <a:gd name="connsiteY1" fmla="*/ 166006 h 388987"/>
              <a:gd name="connsiteX2" fmla="*/ 378339 w 381517"/>
              <a:gd name="connsiteY2" fmla="*/ 385081 h 388987"/>
              <a:gd name="connsiteX3" fmla="*/ 298964 w 381517"/>
              <a:gd name="connsiteY3" fmla="*/ 312056 h 388987"/>
              <a:gd name="connsiteX4" fmla="*/ 219589 w 381517"/>
              <a:gd name="connsiteY4" fmla="*/ 239031 h 388987"/>
              <a:gd name="connsiteX5" fmla="*/ 514 w 381517"/>
              <a:gd name="connsiteY5" fmla="*/ 906 h 38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517" h="388987">
                <a:moveTo>
                  <a:pt x="514" y="906"/>
                </a:moveTo>
                <a:cubicBezTo>
                  <a:pt x="-8482" y="-11265"/>
                  <a:pt x="102643" y="101977"/>
                  <a:pt x="165614" y="166006"/>
                </a:cubicBezTo>
                <a:cubicBezTo>
                  <a:pt x="228585" y="230035"/>
                  <a:pt x="356114" y="360739"/>
                  <a:pt x="378339" y="385081"/>
                </a:cubicBezTo>
                <a:cubicBezTo>
                  <a:pt x="400564" y="409423"/>
                  <a:pt x="298964" y="312056"/>
                  <a:pt x="298964" y="312056"/>
                </a:cubicBezTo>
                <a:cubicBezTo>
                  <a:pt x="272506" y="287714"/>
                  <a:pt x="265626" y="286127"/>
                  <a:pt x="219589" y="239031"/>
                </a:cubicBezTo>
                <a:cubicBezTo>
                  <a:pt x="173552" y="191935"/>
                  <a:pt x="9510" y="13077"/>
                  <a:pt x="514" y="90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E5D09997-74E9-6B8F-F7AB-E937F891BE1A}"/>
              </a:ext>
            </a:extLst>
          </p:cNvPr>
          <p:cNvSpPr/>
          <p:nvPr/>
        </p:nvSpPr>
        <p:spPr>
          <a:xfrm>
            <a:off x="6302035" y="5292702"/>
            <a:ext cx="530063" cy="342931"/>
          </a:xfrm>
          <a:custGeom>
            <a:avLst/>
            <a:gdLst>
              <a:gd name="connsiteX0" fmla="*/ 340 w 530063"/>
              <a:gd name="connsiteY0" fmla="*/ 23 h 342931"/>
              <a:gd name="connsiteX1" fmla="*/ 190840 w 530063"/>
              <a:gd name="connsiteY1" fmla="*/ 165123 h 342931"/>
              <a:gd name="connsiteX2" fmla="*/ 165440 w 530063"/>
              <a:gd name="connsiteY2" fmla="*/ 152423 h 342931"/>
              <a:gd name="connsiteX3" fmla="*/ 340065 w 530063"/>
              <a:gd name="connsiteY3" fmla="*/ 238148 h 342931"/>
              <a:gd name="connsiteX4" fmla="*/ 482940 w 530063"/>
              <a:gd name="connsiteY4" fmla="*/ 288948 h 342931"/>
              <a:gd name="connsiteX5" fmla="*/ 524215 w 530063"/>
              <a:gd name="connsiteY5" fmla="*/ 342923 h 342931"/>
              <a:gd name="connsiteX6" fmla="*/ 498815 w 530063"/>
              <a:gd name="connsiteY6" fmla="*/ 292123 h 342931"/>
              <a:gd name="connsiteX7" fmla="*/ 244815 w 530063"/>
              <a:gd name="connsiteY7" fmla="*/ 177823 h 342931"/>
              <a:gd name="connsiteX8" fmla="*/ 340 w 530063"/>
              <a:gd name="connsiteY8" fmla="*/ 23 h 34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0063" h="342931">
                <a:moveTo>
                  <a:pt x="340" y="23"/>
                </a:moveTo>
                <a:cubicBezTo>
                  <a:pt x="-8656" y="-2094"/>
                  <a:pt x="163323" y="139723"/>
                  <a:pt x="190840" y="165123"/>
                </a:cubicBezTo>
                <a:cubicBezTo>
                  <a:pt x="218357" y="190523"/>
                  <a:pt x="165440" y="152423"/>
                  <a:pt x="165440" y="152423"/>
                </a:cubicBezTo>
                <a:cubicBezTo>
                  <a:pt x="190311" y="164594"/>
                  <a:pt x="287148" y="215394"/>
                  <a:pt x="340065" y="238148"/>
                </a:cubicBezTo>
                <a:cubicBezTo>
                  <a:pt x="392982" y="260902"/>
                  <a:pt x="452248" y="271486"/>
                  <a:pt x="482940" y="288948"/>
                </a:cubicBezTo>
                <a:cubicBezTo>
                  <a:pt x="513632" y="306411"/>
                  <a:pt x="521569" y="342394"/>
                  <a:pt x="524215" y="342923"/>
                </a:cubicBezTo>
                <a:cubicBezTo>
                  <a:pt x="526861" y="343452"/>
                  <a:pt x="545382" y="319640"/>
                  <a:pt x="498815" y="292123"/>
                </a:cubicBezTo>
                <a:cubicBezTo>
                  <a:pt x="452248" y="264606"/>
                  <a:pt x="322603" y="221215"/>
                  <a:pt x="244815" y="177823"/>
                </a:cubicBezTo>
                <a:cubicBezTo>
                  <a:pt x="167028" y="134431"/>
                  <a:pt x="9336" y="2140"/>
                  <a:pt x="340" y="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2A412C42-89E9-152E-2275-AB7679AFEC75}"/>
              </a:ext>
            </a:extLst>
          </p:cNvPr>
          <p:cNvSpPr/>
          <p:nvPr/>
        </p:nvSpPr>
        <p:spPr>
          <a:xfrm>
            <a:off x="6619815" y="5124445"/>
            <a:ext cx="368507" cy="361966"/>
          </a:xfrm>
          <a:custGeom>
            <a:avLst/>
            <a:gdLst>
              <a:gd name="connsiteX0" fmla="*/ 60 w 368507"/>
              <a:gd name="connsiteY0" fmla="*/ 5 h 361966"/>
              <a:gd name="connsiteX1" fmla="*/ 225485 w 368507"/>
              <a:gd name="connsiteY1" fmla="*/ 228605 h 361966"/>
              <a:gd name="connsiteX2" fmla="*/ 368360 w 368507"/>
              <a:gd name="connsiteY2" fmla="*/ 361955 h 361966"/>
              <a:gd name="connsiteX3" fmla="*/ 247710 w 368507"/>
              <a:gd name="connsiteY3" fmla="*/ 222255 h 361966"/>
              <a:gd name="connsiteX4" fmla="*/ 60 w 368507"/>
              <a:gd name="connsiteY4" fmla="*/ 5 h 36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507" h="361966">
                <a:moveTo>
                  <a:pt x="60" y="5"/>
                </a:moveTo>
                <a:cubicBezTo>
                  <a:pt x="-3644" y="1063"/>
                  <a:pt x="164102" y="168280"/>
                  <a:pt x="225485" y="228605"/>
                </a:cubicBezTo>
                <a:cubicBezTo>
                  <a:pt x="286868" y="288930"/>
                  <a:pt x="364656" y="363013"/>
                  <a:pt x="368360" y="361955"/>
                </a:cubicBezTo>
                <a:cubicBezTo>
                  <a:pt x="372064" y="360897"/>
                  <a:pt x="305389" y="278876"/>
                  <a:pt x="247710" y="222255"/>
                </a:cubicBezTo>
                <a:cubicBezTo>
                  <a:pt x="190031" y="165634"/>
                  <a:pt x="3764" y="-1053"/>
                  <a:pt x="60" y="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278CA4CD-18AC-AB20-0AA9-23175B62D722}"/>
              </a:ext>
            </a:extLst>
          </p:cNvPr>
          <p:cNvSpPr/>
          <p:nvPr/>
        </p:nvSpPr>
        <p:spPr>
          <a:xfrm>
            <a:off x="6425560" y="5066758"/>
            <a:ext cx="521370" cy="400688"/>
          </a:xfrm>
          <a:custGeom>
            <a:avLst/>
            <a:gdLst>
              <a:gd name="connsiteX0" fmla="*/ 640 w 521370"/>
              <a:gd name="connsiteY0" fmla="*/ 542 h 400688"/>
              <a:gd name="connsiteX1" fmla="*/ 168915 w 521370"/>
              <a:gd name="connsiteY1" fmla="*/ 111667 h 400688"/>
              <a:gd name="connsiteX2" fmla="*/ 257815 w 521370"/>
              <a:gd name="connsiteY2" fmla="*/ 159292 h 400688"/>
              <a:gd name="connsiteX3" fmla="*/ 318140 w 521370"/>
              <a:gd name="connsiteY3" fmla="*/ 235492 h 400688"/>
              <a:gd name="connsiteX4" fmla="*/ 289565 w 521370"/>
              <a:gd name="connsiteY4" fmla="*/ 203742 h 400688"/>
              <a:gd name="connsiteX5" fmla="*/ 521340 w 521370"/>
              <a:gd name="connsiteY5" fmla="*/ 400592 h 400688"/>
              <a:gd name="connsiteX6" fmla="*/ 305440 w 521370"/>
              <a:gd name="connsiteY6" fmla="*/ 229142 h 400688"/>
              <a:gd name="connsiteX7" fmla="*/ 235590 w 521370"/>
              <a:gd name="connsiteY7" fmla="*/ 162467 h 400688"/>
              <a:gd name="connsiteX8" fmla="*/ 640 w 521370"/>
              <a:gd name="connsiteY8" fmla="*/ 542 h 4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1370" h="400688">
                <a:moveTo>
                  <a:pt x="640" y="542"/>
                </a:moveTo>
                <a:cubicBezTo>
                  <a:pt x="-10472" y="-7925"/>
                  <a:pt x="126053" y="85209"/>
                  <a:pt x="168915" y="111667"/>
                </a:cubicBezTo>
                <a:cubicBezTo>
                  <a:pt x="211777" y="138125"/>
                  <a:pt x="232944" y="138655"/>
                  <a:pt x="257815" y="159292"/>
                </a:cubicBezTo>
                <a:cubicBezTo>
                  <a:pt x="282686" y="179929"/>
                  <a:pt x="312848" y="228084"/>
                  <a:pt x="318140" y="235492"/>
                </a:cubicBezTo>
                <a:cubicBezTo>
                  <a:pt x="323432" y="242900"/>
                  <a:pt x="255698" y="176225"/>
                  <a:pt x="289565" y="203742"/>
                </a:cubicBezTo>
                <a:cubicBezTo>
                  <a:pt x="323432" y="231259"/>
                  <a:pt x="518694" y="396359"/>
                  <a:pt x="521340" y="400592"/>
                </a:cubicBezTo>
                <a:cubicBezTo>
                  <a:pt x="523986" y="404825"/>
                  <a:pt x="353065" y="268829"/>
                  <a:pt x="305440" y="229142"/>
                </a:cubicBezTo>
                <a:cubicBezTo>
                  <a:pt x="257815" y="189455"/>
                  <a:pt x="280569" y="197392"/>
                  <a:pt x="235590" y="162467"/>
                </a:cubicBezTo>
                <a:cubicBezTo>
                  <a:pt x="190611" y="127542"/>
                  <a:pt x="11752" y="9009"/>
                  <a:pt x="640" y="54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2AFE0030-CDFA-A709-396D-BA488F82F0B6}"/>
              </a:ext>
            </a:extLst>
          </p:cNvPr>
          <p:cNvSpPr/>
          <p:nvPr/>
        </p:nvSpPr>
        <p:spPr>
          <a:xfrm>
            <a:off x="6314620" y="5035427"/>
            <a:ext cx="321424" cy="311424"/>
          </a:xfrm>
          <a:custGeom>
            <a:avLst/>
            <a:gdLst>
              <a:gd name="connsiteX0" fmla="*/ 455 w 321424"/>
              <a:gd name="connsiteY0" fmla="*/ 123 h 311424"/>
              <a:gd name="connsiteX1" fmla="*/ 159205 w 321424"/>
              <a:gd name="connsiteY1" fmla="*/ 177923 h 311424"/>
              <a:gd name="connsiteX2" fmla="*/ 321130 w 321424"/>
              <a:gd name="connsiteY2" fmla="*/ 311273 h 311424"/>
              <a:gd name="connsiteX3" fmla="*/ 117930 w 321424"/>
              <a:gd name="connsiteY3" fmla="*/ 152523 h 311424"/>
              <a:gd name="connsiteX4" fmla="*/ 455 w 321424"/>
              <a:gd name="connsiteY4" fmla="*/ 123 h 31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424" h="311424">
                <a:moveTo>
                  <a:pt x="455" y="123"/>
                </a:moveTo>
                <a:cubicBezTo>
                  <a:pt x="7334" y="4356"/>
                  <a:pt x="105759" y="126065"/>
                  <a:pt x="159205" y="177923"/>
                </a:cubicBezTo>
                <a:cubicBezTo>
                  <a:pt x="212651" y="229781"/>
                  <a:pt x="328009" y="315506"/>
                  <a:pt x="321130" y="311273"/>
                </a:cubicBezTo>
                <a:cubicBezTo>
                  <a:pt x="314251" y="307040"/>
                  <a:pt x="169788" y="203852"/>
                  <a:pt x="117930" y="152523"/>
                </a:cubicBezTo>
                <a:cubicBezTo>
                  <a:pt x="66072" y="101194"/>
                  <a:pt x="-6424" y="-4110"/>
                  <a:pt x="455" y="1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20B6518E-905B-4BC2-6C83-0038498F5360}"/>
              </a:ext>
            </a:extLst>
          </p:cNvPr>
          <p:cNvSpPr/>
          <p:nvPr/>
        </p:nvSpPr>
        <p:spPr>
          <a:xfrm>
            <a:off x="6102330" y="5022828"/>
            <a:ext cx="428673" cy="330271"/>
          </a:xfrm>
          <a:custGeom>
            <a:avLst/>
            <a:gdLst>
              <a:gd name="connsiteX0" fmla="*/ 20 w 428673"/>
              <a:gd name="connsiteY0" fmla="*/ 22 h 330271"/>
              <a:gd name="connsiteX1" fmla="*/ 241320 w 428673"/>
              <a:gd name="connsiteY1" fmla="*/ 200047 h 330271"/>
              <a:gd name="connsiteX2" fmla="*/ 428645 w 428673"/>
              <a:gd name="connsiteY2" fmla="*/ 330222 h 330271"/>
              <a:gd name="connsiteX3" fmla="*/ 228620 w 428673"/>
              <a:gd name="connsiteY3" fmla="*/ 212747 h 330271"/>
              <a:gd name="connsiteX4" fmla="*/ 20 w 428673"/>
              <a:gd name="connsiteY4" fmla="*/ 22 h 3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673" h="330271">
                <a:moveTo>
                  <a:pt x="20" y="22"/>
                </a:moveTo>
                <a:cubicBezTo>
                  <a:pt x="2137" y="-2095"/>
                  <a:pt x="169883" y="145014"/>
                  <a:pt x="241320" y="200047"/>
                </a:cubicBezTo>
                <a:cubicBezTo>
                  <a:pt x="312757" y="255080"/>
                  <a:pt x="430762" y="328105"/>
                  <a:pt x="428645" y="330222"/>
                </a:cubicBezTo>
                <a:cubicBezTo>
                  <a:pt x="426528" y="332339"/>
                  <a:pt x="295295" y="266193"/>
                  <a:pt x="228620" y="212747"/>
                </a:cubicBezTo>
                <a:cubicBezTo>
                  <a:pt x="161945" y="159301"/>
                  <a:pt x="-2097" y="2139"/>
                  <a:pt x="20" y="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3606348E-6B36-6CDF-75E2-B5924B55C040}"/>
              </a:ext>
            </a:extLst>
          </p:cNvPr>
          <p:cNvSpPr/>
          <p:nvPr/>
        </p:nvSpPr>
        <p:spPr>
          <a:xfrm>
            <a:off x="7387580" y="5384683"/>
            <a:ext cx="219721" cy="159094"/>
          </a:xfrm>
          <a:custGeom>
            <a:avLst/>
            <a:gdLst>
              <a:gd name="connsiteX0" fmla="*/ 219720 w 219721"/>
              <a:gd name="connsiteY0" fmla="*/ 117 h 159094"/>
              <a:gd name="connsiteX1" fmla="*/ 38745 w 219721"/>
              <a:gd name="connsiteY1" fmla="*/ 104892 h 159094"/>
              <a:gd name="connsiteX2" fmla="*/ 645 w 219721"/>
              <a:gd name="connsiteY2" fmla="*/ 158867 h 159094"/>
              <a:gd name="connsiteX3" fmla="*/ 35570 w 219721"/>
              <a:gd name="connsiteY3" fmla="*/ 85842 h 159094"/>
              <a:gd name="connsiteX4" fmla="*/ 219720 w 219721"/>
              <a:gd name="connsiteY4" fmla="*/ 117 h 15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721" h="159094">
                <a:moveTo>
                  <a:pt x="219720" y="117"/>
                </a:moveTo>
                <a:cubicBezTo>
                  <a:pt x="220249" y="3292"/>
                  <a:pt x="75257" y="78434"/>
                  <a:pt x="38745" y="104892"/>
                </a:cubicBezTo>
                <a:cubicBezTo>
                  <a:pt x="2233" y="131350"/>
                  <a:pt x="1174" y="162042"/>
                  <a:pt x="645" y="158867"/>
                </a:cubicBezTo>
                <a:cubicBezTo>
                  <a:pt x="116" y="155692"/>
                  <a:pt x="-6234" y="112830"/>
                  <a:pt x="35570" y="85842"/>
                </a:cubicBezTo>
                <a:cubicBezTo>
                  <a:pt x="77374" y="58855"/>
                  <a:pt x="219191" y="-3058"/>
                  <a:pt x="219720" y="1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4012B17A-BB1E-CCD2-A392-F2687F94466D}"/>
              </a:ext>
            </a:extLst>
          </p:cNvPr>
          <p:cNvSpPr/>
          <p:nvPr/>
        </p:nvSpPr>
        <p:spPr>
          <a:xfrm>
            <a:off x="6006063" y="5044722"/>
            <a:ext cx="344022" cy="231618"/>
          </a:xfrm>
          <a:custGeom>
            <a:avLst/>
            <a:gdLst>
              <a:gd name="connsiteX0" fmla="*/ 1037 w 344022"/>
              <a:gd name="connsiteY0" fmla="*/ 353 h 231618"/>
              <a:gd name="connsiteX1" fmla="*/ 334412 w 344022"/>
              <a:gd name="connsiteY1" fmla="*/ 222603 h 231618"/>
              <a:gd name="connsiteX2" fmla="*/ 232812 w 344022"/>
              <a:gd name="connsiteY2" fmla="*/ 171803 h 231618"/>
              <a:gd name="connsiteX3" fmla="*/ 1037 w 344022"/>
              <a:gd name="connsiteY3" fmla="*/ 353 h 23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022" h="231618">
                <a:moveTo>
                  <a:pt x="1037" y="353"/>
                </a:moveTo>
                <a:cubicBezTo>
                  <a:pt x="17970" y="8820"/>
                  <a:pt x="295783" y="194028"/>
                  <a:pt x="334412" y="222603"/>
                </a:cubicBezTo>
                <a:cubicBezTo>
                  <a:pt x="373041" y="251178"/>
                  <a:pt x="286258" y="205670"/>
                  <a:pt x="232812" y="171803"/>
                </a:cubicBezTo>
                <a:cubicBezTo>
                  <a:pt x="179366" y="137936"/>
                  <a:pt x="-15896" y="-8114"/>
                  <a:pt x="1037" y="3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D22DCF82-D0E0-D414-FB71-569CC9FAFCEA}"/>
              </a:ext>
            </a:extLst>
          </p:cNvPr>
          <p:cNvSpPr/>
          <p:nvPr/>
        </p:nvSpPr>
        <p:spPr>
          <a:xfrm>
            <a:off x="7391307" y="4530707"/>
            <a:ext cx="257305" cy="231831"/>
          </a:xfrm>
          <a:custGeom>
            <a:avLst/>
            <a:gdLst>
              <a:gd name="connsiteX0" fmla="*/ 93 w 257305"/>
              <a:gd name="connsiteY0" fmla="*/ 18 h 231831"/>
              <a:gd name="connsiteX1" fmla="*/ 225518 w 257305"/>
              <a:gd name="connsiteY1" fmla="*/ 139718 h 231831"/>
              <a:gd name="connsiteX2" fmla="*/ 54068 w 257305"/>
              <a:gd name="connsiteY2" fmla="*/ 231793 h 231831"/>
              <a:gd name="connsiteX3" fmla="*/ 257268 w 257305"/>
              <a:gd name="connsiteY3" fmla="*/ 149243 h 231831"/>
              <a:gd name="connsiteX4" fmla="*/ 93 w 257305"/>
              <a:gd name="connsiteY4" fmla="*/ 18 h 23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305" h="231831">
                <a:moveTo>
                  <a:pt x="93" y="18"/>
                </a:moveTo>
                <a:cubicBezTo>
                  <a:pt x="-5199" y="-1569"/>
                  <a:pt x="216522" y="101089"/>
                  <a:pt x="225518" y="139718"/>
                </a:cubicBezTo>
                <a:cubicBezTo>
                  <a:pt x="234514" y="178347"/>
                  <a:pt x="48776" y="230206"/>
                  <a:pt x="54068" y="231793"/>
                </a:cubicBezTo>
                <a:cubicBezTo>
                  <a:pt x="59360" y="233380"/>
                  <a:pt x="260443" y="185755"/>
                  <a:pt x="257268" y="149243"/>
                </a:cubicBezTo>
                <a:cubicBezTo>
                  <a:pt x="254093" y="112731"/>
                  <a:pt x="5385" y="1605"/>
                  <a:pt x="93" y="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A45F88EB-5EEA-CF77-B1B2-114BC2EB0983}"/>
              </a:ext>
            </a:extLst>
          </p:cNvPr>
          <p:cNvSpPr/>
          <p:nvPr/>
        </p:nvSpPr>
        <p:spPr>
          <a:xfrm>
            <a:off x="7483295" y="4378292"/>
            <a:ext cx="356321" cy="225447"/>
          </a:xfrm>
          <a:custGeom>
            <a:avLst/>
            <a:gdLst>
              <a:gd name="connsiteX0" fmla="*/ 180 w 356321"/>
              <a:gd name="connsiteY0" fmla="*/ 33 h 225447"/>
              <a:gd name="connsiteX1" fmla="*/ 231955 w 356321"/>
              <a:gd name="connsiteY1" fmla="*/ 174658 h 225447"/>
              <a:gd name="connsiteX2" fmla="*/ 95430 w 356321"/>
              <a:gd name="connsiteY2" fmla="*/ 146083 h 225447"/>
              <a:gd name="connsiteX3" fmla="*/ 346255 w 356321"/>
              <a:gd name="connsiteY3" fmla="*/ 222283 h 225447"/>
              <a:gd name="connsiteX4" fmla="*/ 276405 w 356321"/>
              <a:gd name="connsiteY4" fmla="*/ 190533 h 225447"/>
              <a:gd name="connsiteX5" fmla="*/ 180 w 356321"/>
              <a:gd name="connsiteY5" fmla="*/ 33 h 22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321" h="225447">
                <a:moveTo>
                  <a:pt x="180" y="33"/>
                </a:moveTo>
                <a:cubicBezTo>
                  <a:pt x="-7228" y="-2613"/>
                  <a:pt x="216080" y="150316"/>
                  <a:pt x="231955" y="174658"/>
                </a:cubicBezTo>
                <a:cubicBezTo>
                  <a:pt x="247830" y="199000"/>
                  <a:pt x="76380" y="138146"/>
                  <a:pt x="95430" y="146083"/>
                </a:cubicBezTo>
                <a:cubicBezTo>
                  <a:pt x="114480" y="154020"/>
                  <a:pt x="316093" y="214875"/>
                  <a:pt x="346255" y="222283"/>
                </a:cubicBezTo>
                <a:cubicBezTo>
                  <a:pt x="376417" y="229691"/>
                  <a:pt x="334613" y="225987"/>
                  <a:pt x="276405" y="190533"/>
                </a:cubicBezTo>
                <a:cubicBezTo>
                  <a:pt x="218197" y="155079"/>
                  <a:pt x="7588" y="2679"/>
                  <a:pt x="180" y="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C6C695FF-37A7-EB5A-A554-28676DC4C2AA}"/>
              </a:ext>
            </a:extLst>
          </p:cNvPr>
          <p:cNvSpPr/>
          <p:nvPr/>
        </p:nvSpPr>
        <p:spPr>
          <a:xfrm>
            <a:off x="8022966" y="4941589"/>
            <a:ext cx="175282" cy="27297"/>
          </a:xfrm>
          <a:custGeom>
            <a:avLst/>
            <a:gdLst>
              <a:gd name="connsiteX0" fmla="*/ 259 w 175282"/>
              <a:gd name="connsiteY0" fmla="*/ 1886 h 27297"/>
              <a:gd name="connsiteX1" fmla="*/ 168534 w 175282"/>
              <a:gd name="connsiteY1" fmla="*/ 27286 h 27297"/>
              <a:gd name="connsiteX2" fmla="*/ 130434 w 175282"/>
              <a:gd name="connsiteY2" fmla="*/ 5061 h 27297"/>
              <a:gd name="connsiteX3" fmla="*/ 259 w 175282"/>
              <a:gd name="connsiteY3" fmla="*/ 1886 h 27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282" h="27297">
                <a:moveTo>
                  <a:pt x="259" y="1886"/>
                </a:moveTo>
                <a:cubicBezTo>
                  <a:pt x="6609" y="5590"/>
                  <a:pt x="146838" y="26757"/>
                  <a:pt x="168534" y="27286"/>
                </a:cubicBezTo>
                <a:cubicBezTo>
                  <a:pt x="190230" y="27815"/>
                  <a:pt x="154776" y="9823"/>
                  <a:pt x="130434" y="5061"/>
                </a:cubicBezTo>
                <a:cubicBezTo>
                  <a:pt x="106092" y="299"/>
                  <a:pt x="-6091" y="-1818"/>
                  <a:pt x="259" y="188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94F01994-0FCA-A02E-28DA-13B1CC463C40}"/>
              </a:ext>
            </a:extLst>
          </p:cNvPr>
          <p:cNvSpPr/>
          <p:nvPr/>
        </p:nvSpPr>
        <p:spPr>
          <a:xfrm>
            <a:off x="7470751" y="4994275"/>
            <a:ext cx="568917" cy="111229"/>
          </a:xfrm>
          <a:custGeom>
            <a:avLst/>
            <a:gdLst>
              <a:gd name="connsiteX0" fmla="*/ 24 w 568917"/>
              <a:gd name="connsiteY0" fmla="*/ 111125 h 111229"/>
              <a:gd name="connsiteX1" fmla="*/ 238149 w 568917"/>
              <a:gd name="connsiteY1" fmla="*/ 85725 h 111229"/>
              <a:gd name="connsiteX2" fmla="*/ 187349 w 568917"/>
              <a:gd name="connsiteY2" fmla="*/ 50800 h 111229"/>
              <a:gd name="connsiteX3" fmla="*/ 368324 w 568917"/>
              <a:gd name="connsiteY3" fmla="*/ 50800 h 111229"/>
              <a:gd name="connsiteX4" fmla="*/ 317524 w 568917"/>
              <a:gd name="connsiteY4" fmla="*/ 12700 h 111229"/>
              <a:gd name="connsiteX5" fmla="*/ 568349 w 568917"/>
              <a:gd name="connsiteY5" fmla="*/ 25400 h 111229"/>
              <a:gd name="connsiteX6" fmla="*/ 384199 w 568917"/>
              <a:gd name="connsiteY6" fmla="*/ 0 h 111229"/>
              <a:gd name="connsiteX7" fmla="*/ 327049 w 568917"/>
              <a:gd name="connsiteY7" fmla="*/ 25400 h 111229"/>
              <a:gd name="connsiteX8" fmla="*/ 342924 w 568917"/>
              <a:gd name="connsiteY8" fmla="*/ 41275 h 111229"/>
              <a:gd name="connsiteX9" fmla="*/ 203224 w 568917"/>
              <a:gd name="connsiteY9" fmla="*/ 41275 h 111229"/>
              <a:gd name="connsiteX10" fmla="*/ 254024 w 568917"/>
              <a:gd name="connsiteY10" fmla="*/ 76200 h 111229"/>
              <a:gd name="connsiteX11" fmla="*/ 24 w 568917"/>
              <a:gd name="connsiteY11" fmla="*/ 111125 h 11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8917" h="111229">
                <a:moveTo>
                  <a:pt x="24" y="111125"/>
                </a:moveTo>
                <a:cubicBezTo>
                  <a:pt x="-2622" y="112713"/>
                  <a:pt x="206928" y="95779"/>
                  <a:pt x="238149" y="85725"/>
                </a:cubicBezTo>
                <a:cubicBezTo>
                  <a:pt x="269370" y="75671"/>
                  <a:pt x="165653" y="56621"/>
                  <a:pt x="187349" y="50800"/>
                </a:cubicBezTo>
                <a:cubicBezTo>
                  <a:pt x="209045" y="44979"/>
                  <a:pt x="346628" y="57150"/>
                  <a:pt x="368324" y="50800"/>
                </a:cubicBezTo>
                <a:cubicBezTo>
                  <a:pt x="390020" y="44450"/>
                  <a:pt x="284186" y="16933"/>
                  <a:pt x="317524" y="12700"/>
                </a:cubicBezTo>
                <a:cubicBezTo>
                  <a:pt x="350862" y="8467"/>
                  <a:pt x="557237" y="27517"/>
                  <a:pt x="568349" y="25400"/>
                </a:cubicBezTo>
                <a:cubicBezTo>
                  <a:pt x="579461" y="23283"/>
                  <a:pt x="424416" y="0"/>
                  <a:pt x="384199" y="0"/>
                </a:cubicBezTo>
                <a:cubicBezTo>
                  <a:pt x="343982" y="0"/>
                  <a:pt x="333928" y="18521"/>
                  <a:pt x="327049" y="25400"/>
                </a:cubicBezTo>
                <a:cubicBezTo>
                  <a:pt x="320170" y="32279"/>
                  <a:pt x="363561" y="38629"/>
                  <a:pt x="342924" y="41275"/>
                </a:cubicBezTo>
                <a:cubicBezTo>
                  <a:pt x="322287" y="43921"/>
                  <a:pt x="218041" y="35454"/>
                  <a:pt x="203224" y="41275"/>
                </a:cubicBezTo>
                <a:cubicBezTo>
                  <a:pt x="188407" y="47096"/>
                  <a:pt x="281011" y="66675"/>
                  <a:pt x="254024" y="76200"/>
                </a:cubicBezTo>
                <a:cubicBezTo>
                  <a:pt x="227037" y="85725"/>
                  <a:pt x="2670" y="109537"/>
                  <a:pt x="24" y="1111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53F6D36D-593F-C78B-0A36-978DD4A6C703}"/>
              </a:ext>
            </a:extLst>
          </p:cNvPr>
          <p:cNvSpPr/>
          <p:nvPr/>
        </p:nvSpPr>
        <p:spPr>
          <a:xfrm>
            <a:off x="7852444" y="4841848"/>
            <a:ext cx="497810" cy="120830"/>
          </a:xfrm>
          <a:custGeom>
            <a:avLst/>
            <a:gdLst>
              <a:gd name="connsiteX0" fmla="*/ 2506 w 497810"/>
              <a:gd name="connsiteY0" fmla="*/ 120677 h 120830"/>
              <a:gd name="connsiteX1" fmla="*/ 364456 w 497810"/>
              <a:gd name="connsiteY1" fmla="*/ 15902 h 120830"/>
              <a:gd name="connsiteX2" fmla="*/ 497806 w 497810"/>
              <a:gd name="connsiteY2" fmla="*/ 31777 h 120830"/>
              <a:gd name="connsiteX3" fmla="*/ 361281 w 497810"/>
              <a:gd name="connsiteY3" fmla="*/ 27 h 120830"/>
              <a:gd name="connsiteX4" fmla="*/ 212056 w 497810"/>
              <a:gd name="connsiteY4" fmla="*/ 38127 h 120830"/>
              <a:gd name="connsiteX5" fmla="*/ 2506 w 497810"/>
              <a:gd name="connsiteY5" fmla="*/ 120677 h 12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810" h="120830">
                <a:moveTo>
                  <a:pt x="2506" y="120677"/>
                </a:moveTo>
                <a:cubicBezTo>
                  <a:pt x="27906" y="116973"/>
                  <a:pt x="281906" y="30719"/>
                  <a:pt x="364456" y="15902"/>
                </a:cubicBezTo>
                <a:cubicBezTo>
                  <a:pt x="447006" y="1085"/>
                  <a:pt x="498335" y="34423"/>
                  <a:pt x="497806" y="31777"/>
                </a:cubicBezTo>
                <a:cubicBezTo>
                  <a:pt x="497277" y="29131"/>
                  <a:pt x="408906" y="-1031"/>
                  <a:pt x="361281" y="27"/>
                </a:cubicBezTo>
                <a:cubicBezTo>
                  <a:pt x="313656" y="1085"/>
                  <a:pt x="272381" y="16431"/>
                  <a:pt x="212056" y="38127"/>
                </a:cubicBezTo>
                <a:cubicBezTo>
                  <a:pt x="151731" y="59823"/>
                  <a:pt x="-22894" y="124381"/>
                  <a:pt x="2506" y="1206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6BFE2238-426A-723D-905C-26D22EAAB3ED}"/>
              </a:ext>
            </a:extLst>
          </p:cNvPr>
          <p:cNvSpPr/>
          <p:nvPr/>
        </p:nvSpPr>
        <p:spPr>
          <a:xfrm>
            <a:off x="5502007" y="4707338"/>
            <a:ext cx="1144036" cy="274294"/>
          </a:xfrm>
          <a:custGeom>
            <a:avLst/>
            <a:gdLst>
              <a:gd name="connsiteX0" fmla="*/ 19318 w 1144036"/>
              <a:gd name="connsiteY0" fmla="*/ 4362 h 274294"/>
              <a:gd name="connsiteX1" fmla="*/ 867043 w 1144036"/>
              <a:gd name="connsiteY1" fmla="*/ 217087 h 274294"/>
              <a:gd name="connsiteX2" fmla="*/ 1143268 w 1144036"/>
              <a:gd name="connsiteY2" fmla="*/ 274237 h 274294"/>
              <a:gd name="connsiteX3" fmla="*/ 927368 w 1144036"/>
              <a:gd name="connsiteY3" fmla="*/ 210737 h 274294"/>
              <a:gd name="connsiteX4" fmla="*/ 324118 w 1144036"/>
              <a:gd name="connsiteY4" fmla="*/ 83737 h 274294"/>
              <a:gd name="connsiteX5" fmla="*/ 19318 w 1144036"/>
              <a:gd name="connsiteY5" fmla="*/ 4362 h 27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4036" h="274294">
                <a:moveTo>
                  <a:pt x="19318" y="4362"/>
                </a:moveTo>
                <a:lnTo>
                  <a:pt x="867043" y="217087"/>
                </a:lnTo>
                <a:cubicBezTo>
                  <a:pt x="1054368" y="262066"/>
                  <a:pt x="1133214" y="275295"/>
                  <a:pt x="1143268" y="274237"/>
                </a:cubicBezTo>
                <a:cubicBezTo>
                  <a:pt x="1153322" y="273179"/>
                  <a:pt x="1063893" y="242487"/>
                  <a:pt x="927368" y="210737"/>
                </a:cubicBezTo>
                <a:cubicBezTo>
                  <a:pt x="790843" y="178987"/>
                  <a:pt x="470697" y="117074"/>
                  <a:pt x="324118" y="83737"/>
                </a:cubicBezTo>
                <a:cubicBezTo>
                  <a:pt x="177539" y="50400"/>
                  <a:pt x="-71170" y="-17863"/>
                  <a:pt x="19318" y="43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AF9D68B3-EFC9-926A-B829-AE70053E8B93}"/>
              </a:ext>
            </a:extLst>
          </p:cNvPr>
          <p:cNvSpPr/>
          <p:nvPr/>
        </p:nvSpPr>
        <p:spPr>
          <a:xfrm>
            <a:off x="6884413" y="5934293"/>
            <a:ext cx="120080" cy="359676"/>
          </a:xfrm>
          <a:custGeom>
            <a:avLst/>
            <a:gdLst>
              <a:gd name="connsiteX0" fmla="*/ 119637 w 120080"/>
              <a:gd name="connsiteY0" fmla="*/ 2957 h 359676"/>
              <a:gd name="connsiteX1" fmla="*/ 62487 w 120080"/>
              <a:gd name="connsiteY1" fmla="*/ 98207 h 359676"/>
              <a:gd name="connsiteX2" fmla="*/ 5337 w 120080"/>
              <a:gd name="connsiteY2" fmla="*/ 298232 h 359676"/>
              <a:gd name="connsiteX3" fmla="*/ 5337 w 120080"/>
              <a:gd name="connsiteY3" fmla="*/ 355382 h 359676"/>
              <a:gd name="connsiteX4" fmla="*/ 30737 w 120080"/>
              <a:gd name="connsiteY4" fmla="*/ 202982 h 359676"/>
              <a:gd name="connsiteX5" fmla="*/ 119637 w 120080"/>
              <a:gd name="connsiteY5" fmla="*/ 2957 h 35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080" h="359676">
                <a:moveTo>
                  <a:pt x="119637" y="2957"/>
                </a:moveTo>
                <a:cubicBezTo>
                  <a:pt x="124929" y="-14505"/>
                  <a:pt x="81537" y="48995"/>
                  <a:pt x="62487" y="98207"/>
                </a:cubicBezTo>
                <a:cubicBezTo>
                  <a:pt x="43437" y="147420"/>
                  <a:pt x="14862" y="255370"/>
                  <a:pt x="5337" y="298232"/>
                </a:cubicBezTo>
                <a:cubicBezTo>
                  <a:pt x="-4188" y="341094"/>
                  <a:pt x="1104" y="371257"/>
                  <a:pt x="5337" y="355382"/>
                </a:cubicBezTo>
                <a:cubicBezTo>
                  <a:pt x="9570" y="339507"/>
                  <a:pt x="13804" y="258015"/>
                  <a:pt x="30737" y="202982"/>
                </a:cubicBezTo>
                <a:cubicBezTo>
                  <a:pt x="47670" y="147949"/>
                  <a:pt x="114345" y="20419"/>
                  <a:pt x="119637" y="295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5CECAE13-EBF3-C03A-73B0-02267E7291B9}"/>
              </a:ext>
            </a:extLst>
          </p:cNvPr>
          <p:cNvSpPr/>
          <p:nvPr/>
        </p:nvSpPr>
        <p:spPr>
          <a:xfrm>
            <a:off x="7265488" y="5923277"/>
            <a:ext cx="290127" cy="649196"/>
          </a:xfrm>
          <a:custGeom>
            <a:avLst/>
            <a:gdLst>
              <a:gd name="connsiteX0" fmla="*/ 8437 w 290127"/>
              <a:gd name="connsiteY0" fmla="*/ 13973 h 649196"/>
              <a:gd name="connsiteX1" fmla="*/ 287837 w 290127"/>
              <a:gd name="connsiteY1" fmla="*/ 639448 h 649196"/>
              <a:gd name="connsiteX2" fmla="*/ 144962 w 290127"/>
              <a:gd name="connsiteY2" fmla="*/ 401323 h 649196"/>
              <a:gd name="connsiteX3" fmla="*/ 217987 w 290127"/>
              <a:gd name="connsiteY3" fmla="*/ 480698 h 649196"/>
              <a:gd name="connsiteX4" fmla="*/ 116387 w 290127"/>
              <a:gd name="connsiteY4" fmla="*/ 255273 h 649196"/>
              <a:gd name="connsiteX5" fmla="*/ 75112 w 290127"/>
              <a:gd name="connsiteY5" fmla="*/ 207648 h 649196"/>
              <a:gd name="connsiteX6" fmla="*/ 8437 w 290127"/>
              <a:gd name="connsiteY6" fmla="*/ 13973 h 649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27" h="649196">
                <a:moveTo>
                  <a:pt x="8437" y="13973"/>
                </a:moveTo>
                <a:cubicBezTo>
                  <a:pt x="43891" y="85940"/>
                  <a:pt x="265083" y="574890"/>
                  <a:pt x="287837" y="639448"/>
                </a:cubicBezTo>
                <a:cubicBezTo>
                  <a:pt x="310591" y="704006"/>
                  <a:pt x="156604" y="427781"/>
                  <a:pt x="144962" y="401323"/>
                </a:cubicBezTo>
                <a:cubicBezTo>
                  <a:pt x="133320" y="374865"/>
                  <a:pt x="222749" y="505040"/>
                  <a:pt x="217987" y="480698"/>
                </a:cubicBezTo>
                <a:cubicBezTo>
                  <a:pt x="213225" y="456356"/>
                  <a:pt x="140199" y="300781"/>
                  <a:pt x="116387" y="255273"/>
                </a:cubicBezTo>
                <a:cubicBezTo>
                  <a:pt x="92575" y="209765"/>
                  <a:pt x="90458" y="245748"/>
                  <a:pt x="75112" y="207648"/>
                </a:cubicBezTo>
                <a:cubicBezTo>
                  <a:pt x="59766" y="169548"/>
                  <a:pt x="-27017" y="-57994"/>
                  <a:pt x="8437" y="139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A6B21500-1FD8-B730-C98C-757C09AB614D}"/>
              </a:ext>
            </a:extLst>
          </p:cNvPr>
          <p:cNvSpPr/>
          <p:nvPr/>
        </p:nvSpPr>
        <p:spPr>
          <a:xfrm>
            <a:off x="6751789" y="6298042"/>
            <a:ext cx="129243" cy="625619"/>
          </a:xfrm>
          <a:custGeom>
            <a:avLst/>
            <a:gdLst>
              <a:gd name="connsiteX0" fmla="*/ 128436 w 129243"/>
              <a:gd name="connsiteY0" fmla="*/ 17033 h 625619"/>
              <a:gd name="connsiteX1" fmla="*/ 26836 w 129243"/>
              <a:gd name="connsiteY1" fmla="*/ 461533 h 625619"/>
              <a:gd name="connsiteX2" fmla="*/ 1436 w 129243"/>
              <a:gd name="connsiteY2" fmla="*/ 617108 h 625619"/>
              <a:gd name="connsiteX3" fmla="*/ 58586 w 129243"/>
              <a:gd name="connsiteY3" fmla="*/ 236108 h 625619"/>
              <a:gd name="connsiteX4" fmla="*/ 26836 w 129243"/>
              <a:gd name="connsiteY4" fmla="*/ 372633 h 625619"/>
              <a:gd name="connsiteX5" fmla="*/ 71286 w 129243"/>
              <a:gd name="connsiteY5" fmla="*/ 121808 h 625619"/>
              <a:gd name="connsiteX6" fmla="*/ 128436 w 129243"/>
              <a:gd name="connsiteY6" fmla="*/ 17033 h 62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43" h="625619">
                <a:moveTo>
                  <a:pt x="128436" y="17033"/>
                </a:moveTo>
                <a:cubicBezTo>
                  <a:pt x="121028" y="73654"/>
                  <a:pt x="48003" y="361521"/>
                  <a:pt x="26836" y="461533"/>
                </a:cubicBezTo>
                <a:cubicBezTo>
                  <a:pt x="5669" y="561545"/>
                  <a:pt x="-3856" y="654679"/>
                  <a:pt x="1436" y="617108"/>
                </a:cubicBezTo>
                <a:cubicBezTo>
                  <a:pt x="6728" y="579537"/>
                  <a:pt x="54353" y="276854"/>
                  <a:pt x="58586" y="236108"/>
                </a:cubicBezTo>
                <a:cubicBezTo>
                  <a:pt x="62819" y="195362"/>
                  <a:pt x="24719" y="391683"/>
                  <a:pt x="26836" y="372633"/>
                </a:cubicBezTo>
                <a:cubicBezTo>
                  <a:pt x="28953" y="353583"/>
                  <a:pt x="52236" y="185837"/>
                  <a:pt x="71286" y="121808"/>
                </a:cubicBezTo>
                <a:cubicBezTo>
                  <a:pt x="90336" y="57779"/>
                  <a:pt x="135844" y="-39588"/>
                  <a:pt x="128436" y="170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CB080847-DB4D-7025-23D5-11DF5BC6163D}"/>
              </a:ext>
            </a:extLst>
          </p:cNvPr>
          <p:cNvSpPr/>
          <p:nvPr/>
        </p:nvSpPr>
        <p:spPr>
          <a:xfrm>
            <a:off x="7594435" y="6624972"/>
            <a:ext cx="207953" cy="808146"/>
          </a:xfrm>
          <a:custGeom>
            <a:avLst/>
            <a:gdLst>
              <a:gd name="connsiteX0" fmla="*/ 3340 w 207953"/>
              <a:gd name="connsiteY0" fmla="*/ 10778 h 808146"/>
              <a:gd name="connsiteX1" fmla="*/ 206540 w 207953"/>
              <a:gd name="connsiteY1" fmla="*/ 801353 h 808146"/>
              <a:gd name="connsiteX2" fmla="*/ 89065 w 207953"/>
              <a:gd name="connsiteY2" fmla="*/ 372728 h 808146"/>
              <a:gd name="connsiteX3" fmla="*/ 3340 w 207953"/>
              <a:gd name="connsiteY3" fmla="*/ 10778 h 80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953" h="808146">
                <a:moveTo>
                  <a:pt x="3340" y="10778"/>
                </a:moveTo>
                <a:cubicBezTo>
                  <a:pt x="22919" y="82215"/>
                  <a:pt x="192253" y="741028"/>
                  <a:pt x="206540" y="801353"/>
                </a:cubicBezTo>
                <a:cubicBezTo>
                  <a:pt x="220827" y="861678"/>
                  <a:pt x="122932" y="503961"/>
                  <a:pt x="89065" y="372728"/>
                </a:cubicBezTo>
                <a:cubicBezTo>
                  <a:pt x="55198" y="241495"/>
                  <a:pt x="-16239" y="-60659"/>
                  <a:pt x="3340" y="1077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42C183E7-8408-68D9-D019-D2A377E3FBB7}"/>
              </a:ext>
            </a:extLst>
          </p:cNvPr>
          <p:cNvSpPr/>
          <p:nvPr/>
        </p:nvSpPr>
        <p:spPr>
          <a:xfrm>
            <a:off x="7181685" y="5934065"/>
            <a:ext cx="162203" cy="988368"/>
          </a:xfrm>
          <a:custGeom>
            <a:avLst/>
            <a:gdLst>
              <a:gd name="connsiteX0" fmla="*/ 165 w 162203"/>
              <a:gd name="connsiteY0" fmla="*/ 10 h 988368"/>
              <a:gd name="connsiteX1" fmla="*/ 95415 w 162203"/>
              <a:gd name="connsiteY1" fmla="*/ 288935 h 988368"/>
              <a:gd name="connsiteX2" fmla="*/ 127165 w 162203"/>
              <a:gd name="connsiteY2" fmla="*/ 666760 h 988368"/>
              <a:gd name="connsiteX3" fmla="*/ 130340 w 162203"/>
              <a:gd name="connsiteY3" fmla="*/ 571510 h 988368"/>
              <a:gd name="connsiteX4" fmla="*/ 162090 w 162203"/>
              <a:gd name="connsiteY4" fmla="*/ 987435 h 988368"/>
              <a:gd name="connsiteX5" fmla="*/ 117640 w 162203"/>
              <a:gd name="connsiteY5" fmla="*/ 673110 h 988368"/>
              <a:gd name="connsiteX6" fmla="*/ 158915 w 162203"/>
              <a:gd name="connsiteY6" fmla="*/ 304810 h 988368"/>
              <a:gd name="connsiteX7" fmla="*/ 130340 w 162203"/>
              <a:gd name="connsiteY7" fmla="*/ 428635 h 988368"/>
              <a:gd name="connsiteX8" fmla="*/ 120815 w 162203"/>
              <a:gd name="connsiteY8" fmla="*/ 298460 h 988368"/>
              <a:gd name="connsiteX9" fmla="*/ 165 w 162203"/>
              <a:gd name="connsiteY9" fmla="*/ 10 h 98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203" h="988368">
                <a:moveTo>
                  <a:pt x="165" y="10"/>
                </a:moveTo>
                <a:cubicBezTo>
                  <a:pt x="-4068" y="-1577"/>
                  <a:pt x="74248" y="177810"/>
                  <a:pt x="95415" y="288935"/>
                </a:cubicBezTo>
                <a:cubicBezTo>
                  <a:pt x="116582" y="400060"/>
                  <a:pt x="121344" y="619664"/>
                  <a:pt x="127165" y="666760"/>
                </a:cubicBezTo>
                <a:cubicBezTo>
                  <a:pt x="132986" y="713856"/>
                  <a:pt x="124519" y="518064"/>
                  <a:pt x="130340" y="571510"/>
                </a:cubicBezTo>
                <a:cubicBezTo>
                  <a:pt x="136161" y="624956"/>
                  <a:pt x="164207" y="970502"/>
                  <a:pt x="162090" y="987435"/>
                </a:cubicBezTo>
                <a:cubicBezTo>
                  <a:pt x="159973" y="1004368"/>
                  <a:pt x="118169" y="786881"/>
                  <a:pt x="117640" y="673110"/>
                </a:cubicBezTo>
                <a:cubicBezTo>
                  <a:pt x="117111" y="559339"/>
                  <a:pt x="156798" y="345556"/>
                  <a:pt x="158915" y="304810"/>
                </a:cubicBezTo>
                <a:cubicBezTo>
                  <a:pt x="161032" y="264064"/>
                  <a:pt x="136690" y="429693"/>
                  <a:pt x="130340" y="428635"/>
                </a:cubicBezTo>
                <a:cubicBezTo>
                  <a:pt x="123990" y="427577"/>
                  <a:pt x="139336" y="363548"/>
                  <a:pt x="120815" y="298460"/>
                </a:cubicBezTo>
                <a:cubicBezTo>
                  <a:pt x="102294" y="233373"/>
                  <a:pt x="4398" y="1597"/>
                  <a:pt x="165" y="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EED99C58-8C85-9A3B-CB4F-C1FD6D3C2E0E}"/>
              </a:ext>
            </a:extLst>
          </p:cNvPr>
          <p:cNvSpPr/>
          <p:nvPr/>
        </p:nvSpPr>
        <p:spPr>
          <a:xfrm>
            <a:off x="6962370" y="6049325"/>
            <a:ext cx="71331" cy="964644"/>
          </a:xfrm>
          <a:custGeom>
            <a:avLst/>
            <a:gdLst>
              <a:gd name="connsiteX0" fmla="*/ 405 w 71331"/>
              <a:gd name="connsiteY0" fmla="*/ 14925 h 964644"/>
              <a:gd name="connsiteX1" fmla="*/ 70255 w 71331"/>
              <a:gd name="connsiteY1" fmla="*/ 957900 h 964644"/>
              <a:gd name="connsiteX2" fmla="*/ 41680 w 71331"/>
              <a:gd name="connsiteY2" fmla="*/ 418150 h 964644"/>
              <a:gd name="connsiteX3" fmla="*/ 405 w 71331"/>
              <a:gd name="connsiteY3" fmla="*/ 14925 h 96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31" h="964644">
                <a:moveTo>
                  <a:pt x="405" y="14925"/>
                </a:moveTo>
                <a:cubicBezTo>
                  <a:pt x="5168" y="104883"/>
                  <a:pt x="63376" y="890696"/>
                  <a:pt x="70255" y="957900"/>
                </a:cubicBezTo>
                <a:cubicBezTo>
                  <a:pt x="77134" y="1025104"/>
                  <a:pt x="49088" y="571608"/>
                  <a:pt x="41680" y="418150"/>
                </a:cubicBezTo>
                <a:cubicBezTo>
                  <a:pt x="34272" y="264692"/>
                  <a:pt x="-4358" y="-75033"/>
                  <a:pt x="405" y="149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1830449A-018E-F1D4-F61D-5908428B6C85}"/>
              </a:ext>
            </a:extLst>
          </p:cNvPr>
          <p:cNvSpPr/>
          <p:nvPr/>
        </p:nvSpPr>
        <p:spPr>
          <a:xfrm>
            <a:off x="6848438" y="6178265"/>
            <a:ext cx="111353" cy="540036"/>
          </a:xfrm>
          <a:custGeom>
            <a:avLst/>
            <a:gdLst>
              <a:gd name="connsiteX0" fmla="*/ 111162 w 111353"/>
              <a:gd name="connsiteY0" fmla="*/ 285 h 540036"/>
              <a:gd name="connsiteX1" fmla="*/ 69887 w 111353"/>
              <a:gd name="connsiteY1" fmla="*/ 270160 h 540036"/>
              <a:gd name="connsiteX2" fmla="*/ 37 w 111353"/>
              <a:gd name="connsiteY2" fmla="*/ 540035 h 540036"/>
              <a:gd name="connsiteX3" fmla="*/ 60362 w 111353"/>
              <a:gd name="connsiteY3" fmla="*/ 273335 h 540036"/>
              <a:gd name="connsiteX4" fmla="*/ 73062 w 111353"/>
              <a:gd name="connsiteY4" fmla="*/ 117760 h 540036"/>
              <a:gd name="connsiteX5" fmla="*/ 54012 w 111353"/>
              <a:gd name="connsiteY5" fmla="*/ 216185 h 540036"/>
              <a:gd name="connsiteX6" fmla="*/ 111162 w 111353"/>
              <a:gd name="connsiteY6" fmla="*/ 285 h 54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353" h="540036">
                <a:moveTo>
                  <a:pt x="111162" y="285"/>
                </a:moveTo>
                <a:cubicBezTo>
                  <a:pt x="113808" y="9281"/>
                  <a:pt x="88408" y="180202"/>
                  <a:pt x="69887" y="270160"/>
                </a:cubicBezTo>
                <a:cubicBezTo>
                  <a:pt x="51366" y="360118"/>
                  <a:pt x="1624" y="539506"/>
                  <a:pt x="37" y="540035"/>
                </a:cubicBezTo>
                <a:cubicBezTo>
                  <a:pt x="-1550" y="540564"/>
                  <a:pt x="48191" y="343714"/>
                  <a:pt x="60362" y="273335"/>
                </a:cubicBezTo>
                <a:cubicBezTo>
                  <a:pt x="72533" y="202956"/>
                  <a:pt x="74120" y="127285"/>
                  <a:pt x="73062" y="117760"/>
                </a:cubicBezTo>
                <a:cubicBezTo>
                  <a:pt x="72004" y="108235"/>
                  <a:pt x="49779" y="234706"/>
                  <a:pt x="54012" y="216185"/>
                </a:cubicBezTo>
                <a:cubicBezTo>
                  <a:pt x="58245" y="197664"/>
                  <a:pt x="108516" y="-8711"/>
                  <a:pt x="111162" y="28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E5CC6150-9896-DCBA-2E1A-59317E95BACE}"/>
              </a:ext>
            </a:extLst>
          </p:cNvPr>
          <p:cNvSpPr/>
          <p:nvPr/>
        </p:nvSpPr>
        <p:spPr>
          <a:xfrm>
            <a:off x="6822353" y="6259132"/>
            <a:ext cx="147861" cy="959792"/>
          </a:xfrm>
          <a:custGeom>
            <a:avLst/>
            <a:gdLst>
              <a:gd name="connsiteX0" fmla="*/ 146772 w 147861"/>
              <a:gd name="connsiteY0" fmla="*/ 1968 h 959792"/>
              <a:gd name="connsiteX1" fmla="*/ 102322 w 147861"/>
              <a:gd name="connsiteY1" fmla="*/ 411543 h 959792"/>
              <a:gd name="connsiteX2" fmla="*/ 722 w 147861"/>
              <a:gd name="connsiteY2" fmla="*/ 957643 h 959792"/>
              <a:gd name="connsiteX3" fmla="*/ 61047 w 147861"/>
              <a:gd name="connsiteY3" fmla="*/ 579818 h 959792"/>
              <a:gd name="connsiteX4" fmla="*/ 146772 w 147861"/>
              <a:gd name="connsiteY4" fmla="*/ 1968 h 95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61" h="959792">
                <a:moveTo>
                  <a:pt x="146772" y="1968"/>
                </a:moveTo>
                <a:cubicBezTo>
                  <a:pt x="153651" y="-26078"/>
                  <a:pt x="126664" y="252264"/>
                  <a:pt x="102322" y="411543"/>
                </a:cubicBezTo>
                <a:cubicBezTo>
                  <a:pt x="77980" y="570822"/>
                  <a:pt x="7601" y="929597"/>
                  <a:pt x="722" y="957643"/>
                </a:cubicBezTo>
                <a:cubicBezTo>
                  <a:pt x="-6157" y="985689"/>
                  <a:pt x="37764" y="732747"/>
                  <a:pt x="61047" y="579818"/>
                </a:cubicBezTo>
                <a:cubicBezTo>
                  <a:pt x="84330" y="426889"/>
                  <a:pt x="139893" y="30014"/>
                  <a:pt x="146772" y="19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AFB2BE7B-7DC6-AAD6-B561-BA6636DAB557}"/>
              </a:ext>
            </a:extLst>
          </p:cNvPr>
          <p:cNvSpPr/>
          <p:nvPr/>
        </p:nvSpPr>
        <p:spPr>
          <a:xfrm>
            <a:off x="7156326" y="5935718"/>
            <a:ext cx="82820" cy="498972"/>
          </a:xfrm>
          <a:custGeom>
            <a:avLst/>
            <a:gdLst>
              <a:gd name="connsiteX0" fmla="*/ 3299 w 82820"/>
              <a:gd name="connsiteY0" fmla="*/ 11057 h 498972"/>
              <a:gd name="connsiteX1" fmla="*/ 82674 w 82820"/>
              <a:gd name="connsiteY1" fmla="*/ 496832 h 498972"/>
              <a:gd name="connsiteX2" fmla="*/ 22349 w 82820"/>
              <a:gd name="connsiteY2" fmla="*/ 182507 h 498972"/>
              <a:gd name="connsiteX3" fmla="*/ 3299 w 82820"/>
              <a:gd name="connsiteY3" fmla="*/ 11057 h 49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820" h="498972">
                <a:moveTo>
                  <a:pt x="3299" y="11057"/>
                </a:moveTo>
                <a:cubicBezTo>
                  <a:pt x="13353" y="63445"/>
                  <a:pt x="79499" y="468257"/>
                  <a:pt x="82674" y="496832"/>
                </a:cubicBezTo>
                <a:cubicBezTo>
                  <a:pt x="85849" y="525407"/>
                  <a:pt x="36636" y="259765"/>
                  <a:pt x="22349" y="182507"/>
                </a:cubicBezTo>
                <a:cubicBezTo>
                  <a:pt x="8062" y="105249"/>
                  <a:pt x="-6755" y="-41331"/>
                  <a:pt x="3299" y="1105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F880ACC9-1AF5-B57E-2F11-1CF99702E476}"/>
              </a:ext>
            </a:extLst>
          </p:cNvPr>
          <p:cNvSpPr/>
          <p:nvPr/>
        </p:nvSpPr>
        <p:spPr>
          <a:xfrm>
            <a:off x="7213030" y="6041108"/>
            <a:ext cx="71098" cy="566079"/>
          </a:xfrm>
          <a:custGeom>
            <a:avLst/>
            <a:gdLst>
              <a:gd name="connsiteX0" fmla="*/ 570 w 71098"/>
              <a:gd name="connsiteY0" fmla="*/ 917 h 566079"/>
              <a:gd name="connsiteX1" fmla="*/ 19620 w 71098"/>
              <a:gd name="connsiteY1" fmla="*/ 204117 h 566079"/>
              <a:gd name="connsiteX2" fmla="*/ 70420 w 71098"/>
              <a:gd name="connsiteY2" fmla="*/ 566067 h 566079"/>
              <a:gd name="connsiteX3" fmla="*/ 48195 w 71098"/>
              <a:gd name="connsiteY3" fmla="*/ 191417 h 566079"/>
              <a:gd name="connsiteX4" fmla="*/ 38670 w 71098"/>
              <a:gd name="connsiteY4" fmla="*/ 280317 h 566079"/>
              <a:gd name="connsiteX5" fmla="*/ 570 w 71098"/>
              <a:gd name="connsiteY5" fmla="*/ 917 h 56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98" h="566079">
                <a:moveTo>
                  <a:pt x="570" y="917"/>
                </a:moveTo>
                <a:cubicBezTo>
                  <a:pt x="-2605" y="-11783"/>
                  <a:pt x="7978" y="109925"/>
                  <a:pt x="19620" y="204117"/>
                </a:cubicBezTo>
                <a:cubicBezTo>
                  <a:pt x="31262" y="298309"/>
                  <a:pt x="65658" y="568184"/>
                  <a:pt x="70420" y="566067"/>
                </a:cubicBezTo>
                <a:cubicBezTo>
                  <a:pt x="75182" y="563950"/>
                  <a:pt x="53487" y="239042"/>
                  <a:pt x="48195" y="191417"/>
                </a:cubicBezTo>
                <a:cubicBezTo>
                  <a:pt x="42903" y="143792"/>
                  <a:pt x="42903" y="308363"/>
                  <a:pt x="38670" y="280317"/>
                </a:cubicBezTo>
                <a:cubicBezTo>
                  <a:pt x="34437" y="252271"/>
                  <a:pt x="3745" y="13617"/>
                  <a:pt x="570" y="9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3DD3522C-023F-ED7D-BE90-CB2DAD6356D9}"/>
              </a:ext>
            </a:extLst>
          </p:cNvPr>
          <p:cNvSpPr/>
          <p:nvPr/>
        </p:nvSpPr>
        <p:spPr>
          <a:xfrm>
            <a:off x="6990785" y="6682537"/>
            <a:ext cx="23035" cy="582632"/>
          </a:xfrm>
          <a:custGeom>
            <a:avLst/>
            <a:gdLst>
              <a:gd name="connsiteX0" fmla="*/ 565 w 23035"/>
              <a:gd name="connsiteY0" fmla="*/ 838 h 582632"/>
              <a:gd name="connsiteX1" fmla="*/ 6915 w 23035"/>
              <a:gd name="connsiteY1" fmla="*/ 324688 h 582632"/>
              <a:gd name="connsiteX2" fmla="*/ 10090 w 23035"/>
              <a:gd name="connsiteY2" fmla="*/ 581863 h 582632"/>
              <a:gd name="connsiteX3" fmla="*/ 22790 w 23035"/>
              <a:gd name="connsiteY3" fmla="*/ 242138 h 582632"/>
              <a:gd name="connsiteX4" fmla="*/ 565 w 23035"/>
              <a:gd name="connsiteY4" fmla="*/ 838 h 58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35" h="582632">
                <a:moveTo>
                  <a:pt x="565" y="838"/>
                </a:moveTo>
                <a:cubicBezTo>
                  <a:pt x="-2081" y="14596"/>
                  <a:pt x="5328" y="227851"/>
                  <a:pt x="6915" y="324688"/>
                </a:cubicBezTo>
                <a:cubicBezTo>
                  <a:pt x="8502" y="421525"/>
                  <a:pt x="7444" y="595621"/>
                  <a:pt x="10090" y="581863"/>
                </a:cubicBezTo>
                <a:cubicBezTo>
                  <a:pt x="12736" y="568105"/>
                  <a:pt x="24907" y="338446"/>
                  <a:pt x="22790" y="242138"/>
                </a:cubicBezTo>
                <a:cubicBezTo>
                  <a:pt x="20673" y="145830"/>
                  <a:pt x="3211" y="-12920"/>
                  <a:pt x="565" y="83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1E35FBAA-7761-D122-F385-C329228E0221}"/>
              </a:ext>
            </a:extLst>
          </p:cNvPr>
          <p:cNvSpPr/>
          <p:nvPr/>
        </p:nvSpPr>
        <p:spPr>
          <a:xfrm>
            <a:off x="6700099" y="7255075"/>
            <a:ext cx="114008" cy="567735"/>
          </a:xfrm>
          <a:custGeom>
            <a:avLst/>
            <a:gdLst>
              <a:gd name="connsiteX0" fmla="*/ 113451 w 114008"/>
              <a:gd name="connsiteY0" fmla="*/ 6150 h 567735"/>
              <a:gd name="connsiteX1" fmla="*/ 2326 w 114008"/>
              <a:gd name="connsiteY1" fmla="*/ 561775 h 567735"/>
              <a:gd name="connsiteX2" fmla="*/ 43601 w 114008"/>
              <a:gd name="connsiteY2" fmla="*/ 282375 h 567735"/>
              <a:gd name="connsiteX3" fmla="*/ 113451 w 114008"/>
              <a:gd name="connsiteY3" fmla="*/ 6150 h 56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08" h="567735">
                <a:moveTo>
                  <a:pt x="113451" y="6150"/>
                </a:moveTo>
                <a:cubicBezTo>
                  <a:pt x="106572" y="52717"/>
                  <a:pt x="13968" y="515738"/>
                  <a:pt x="2326" y="561775"/>
                </a:cubicBezTo>
                <a:cubicBezTo>
                  <a:pt x="-9316" y="607812"/>
                  <a:pt x="25609" y="374979"/>
                  <a:pt x="43601" y="282375"/>
                </a:cubicBezTo>
                <a:cubicBezTo>
                  <a:pt x="61593" y="189771"/>
                  <a:pt x="120330" y="-40417"/>
                  <a:pt x="113451" y="615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0D3118F2-94AE-BCF1-F626-6D5650D54148}"/>
              </a:ext>
            </a:extLst>
          </p:cNvPr>
          <p:cNvSpPr/>
          <p:nvPr/>
        </p:nvSpPr>
        <p:spPr>
          <a:xfrm>
            <a:off x="6648355" y="7828625"/>
            <a:ext cx="74060" cy="1158152"/>
          </a:xfrm>
          <a:custGeom>
            <a:avLst/>
            <a:gdLst>
              <a:gd name="connsiteX0" fmla="*/ 54070 w 74060"/>
              <a:gd name="connsiteY0" fmla="*/ 7275 h 1158152"/>
              <a:gd name="connsiteX1" fmla="*/ 15970 w 74060"/>
              <a:gd name="connsiteY1" fmla="*/ 308900 h 1158152"/>
              <a:gd name="connsiteX2" fmla="*/ 95 w 74060"/>
              <a:gd name="connsiteY2" fmla="*/ 667675 h 1158152"/>
              <a:gd name="connsiteX3" fmla="*/ 22320 w 74060"/>
              <a:gd name="connsiteY3" fmla="*/ 420025 h 1158152"/>
              <a:gd name="connsiteX4" fmla="*/ 22320 w 74060"/>
              <a:gd name="connsiteY4" fmla="*/ 772450 h 1158152"/>
              <a:gd name="connsiteX5" fmla="*/ 47720 w 74060"/>
              <a:gd name="connsiteY5" fmla="*/ 908975 h 1158152"/>
              <a:gd name="connsiteX6" fmla="*/ 57245 w 74060"/>
              <a:gd name="connsiteY6" fmla="*/ 1156625 h 1158152"/>
              <a:gd name="connsiteX7" fmla="*/ 73120 w 74060"/>
              <a:gd name="connsiteY7" fmla="*/ 781975 h 1158152"/>
              <a:gd name="connsiteX8" fmla="*/ 66770 w 74060"/>
              <a:gd name="connsiteY8" fmla="*/ 842300 h 1158152"/>
              <a:gd name="connsiteX9" fmla="*/ 22320 w 74060"/>
              <a:gd name="connsiteY9" fmla="*/ 483525 h 1158152"/>
              <a:gd name="connsiteX10" fmla="*/ 28670 w 74060"/>
              <a:gd name="connsiteY10" fmla="*/ 623225 h 1158152"/>
              <a:gd name="connsiteX11" fmla="*/ 54070 w 74060"/>
              <a:gd name="connsiteY11" fmla="*/ 7275 h 115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060" h="1158152">
                <a:moveTo>
                  <a:pt x="54070" y="7275"/>
                </a:moveTo>
                <a:cubicBezTo>
                  <a:pt x="51953" y="-45112"/>
                  <a:pt x="24966" y="198833"/>
                  <a:pt x="15970" y="308900"/>
                </a:cubicBezTo>
                <a:cubicBezTo>
                  <a:pt x="6974" y="418967"/>
                  <a:pt x="-963" y="649154"/>
                  <a:pt x="95" y="667675"/>
                </a:cubicBezTo>
                <a:cubicBezTo>
                  <a:pt x="1153" y="686196"/>
                  <a:pt x="18616" y="402563"/>
                  <a:pt x="22320" y="420025"/>
                </a:cubicBezTo>
                <a:cubicBezTo>
                  <a:pt x="26024" y="437487"/>
                  <a:pt x="18087" y="690958"/>
                  <a:pt x="22320" y="772450"/>
                </a:cubicBezTo>
                <a:cubicBezTo>
                  <a:pt x="26553" y="853942"/>
                  <a:pt x="41899" y="844946"/>
                  <a:pt x="47720" y="908975"/>
                </a:cubicBezTo>
                <a:cubicBezTo>
                  <a:pt x="53541" y="973004"/>
                  <a:pt x="53012" y="1177792"/>
                  <a:pt x="57245" y="1156625"/>
                </a:cubicBezTo>
                <a:cubicBezTo>
                  <a:pt x="61478" y="1135458"/>
                  <a:pt x="71533" y="834362"/>
                  <a:pt x="73120" y="781975"/>
                </a:cubicBezTo>
                <a:cubicBezTo>
                  <a:pt x="74707" y="729588"/>
                  <a:pt x="75237" y="892042"/>
                  <a:pt x="66770" y="842300"/>
                </a:cubicBezTo>
                <a:cubicBezTo>
                  <a:pt x="58303" y="792558"/>
                  <a:pt x="28670" y="520037"/>
                  <a:pt x="22320" y="483525"/>
                </a:cubicBezTo>
                <a:cubicBezTo>
                  <a:pt x="15970" y="447013"/>
                  <a:pt x="21791" y="697838"/>
                  <a:pt x="28670" y="623225"/>
                </a:cubicBezTo>
                <a:cubicBezTo>
                  <a:pt x="35549" y="548613"/>
                  <a:pt x="56187" y="59662"/>
                  <a:pt x="54070" y="727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9D22E584-B778-A06E-F628-7523AAA29BED}"/>
              </a:ext>
            </a:extLst>
          </p:cNvPr>
          <p:cNvSpPr/>
          <p:nvPr/>
        </p:nvSpPr>
        <p:spPr>
          <a:xfrm>
            <a:off x="6991321" y="7962539"/>
            <a:ext cx="349296" cy="358135"/>
          </a:xfrm>
          <a:custGeom>
            <a:avLst/>
            <a:gdLst>
              <a:gd name="connsiteX0" fmla="*/ 349279 w 349296"/>
              <a:gd name="connsiteY0" fmla="*/ 361 h 358135"/>
              <a:gd name="connsiteX1" fmla="*/ 3204 w 349296"/>
              <a:gd name="connsiteY1" fmla="*/ 355961 h 358135"/>
              <a:gd name="connsiteX2" fmla="*/ 168304 w 349296"/>
              <a:gd name="connsiteY2" fmla="*/ 155936 h 358135"/>
              <a:gd name="connsiteX3" fmla="*/ 19079 w 349296"/>
              <a:gd name="connsiteY3" fmla="*/ 286111 h 358135"/>
              <a:gd name="connsiteX4" fmla="*/ 349279 w 349296"/>
              <a:gd name="connsiteY4" fmla="*/ 361 h 35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96" h="358135">
                <a:moveTo>
                  <a:pt x="349279" y="361"/>
                </a:moveTo>
                <a:cubicBezTo>
                  <a:pt x="346633" y="12003"/>
                  <a:pt x="33366" y="330032"/>
                  <a:pt x="3204" y="355961"/>
                </a:cubicBezTo>
                <a:cubicBezTo>
                  <a:pt x="-26958" y="381890"/>
                  <a:pt x="165658" y="167578"/>
                  <a:pt x="168304" y="155936"/>
                </a:cubicBezTo>
                <a:cubicBezTo>
                  <a:pt x="170950" y="144294"/>
                  <a:pt x="-10554" y="309923"/>
                  <a:pt x="19079" y="286111"/>
                </a:cubicBezTo>
                <a:cubicBezTo>
                  <a:pt x="48712" y="262299"/>
                  <a:pt x="351925" y="-11281"/>
                  <a:pt x="349279" y="3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6FF92462-1091-99D5-CF93-4F830565FD83}"/>
              </a:ext>
            </a:extLst>
          </p:cNvPr>
          <p:cNvSpPr/>
          <p:nvPr/>
        </p:nvSpPr>
        <p:spPr>
          <a:xfrm>
            <a:off x="6719505" y="8330436"/>
            <a:ext cx="282319" cy="337715"/>
          </a:xfrm>
          <a:custGeom>
            <a:avLst/>
            <a:gdLst>
              <a:gd name="connsiteX0" fmla="*/ 281370 w 282319"/>
              <a:gd name="connsiteY0" fmla="*/ 764 h 337715"/>
              <a:gd name="connsiteX1" fmla="*/ 148020 w 282319"/>
              <a:gd name="connsiteY1" fmla="*/ 111889 h 337715"/>
              <a:gd name="connsiteX2" fmla="*/ 1970 w 282319"/>
              <a:gd name="connsiteY2" fmla="*/ 337314 h 337715"/>
              <a:gd name="connsiteX3" fmla="*/ 78170 w 282319"/>
              <a:gd name="connsiteY3" fmla="*/ 162689 h 337715"/>
              <a:gd name="connsiteX4" fmla="*/ 281370 w 282319"/>
              <a:gd name="connsiteY4" fmla="*/ 764 h 33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319" h="337715">
                <a:moveTo>
                  <a:pt x="281370" y="764"/>
                </a:moveTo>
                <a:cubicBezTo>
                  <a:pt x="293012" y="-7703"/>
                  <a:pt x="194587" y="55797"/>
                  <a:pt x="148020" y="111889"/>
                </a:cubicBezTo>
                <a:cubicBezTo>
                  <a:pt x="101453" y="167981"/>
                  <a:pt x="13612" y="328847"/>
                  <a:pt x="1970" y="337314"/>
                </a:cubicBezTo>
                <a:cubicBezTo>
                  <a:pt x="-9672" y="345781"/>
                  <a:pt x="32133" y="218251"/>
                  <a:pt x="78170" y="162689"/>
                </a:cubicBezTo>
                <a:cubicBezTo>
                  <a:pt x="124207" y="107127"/>
                  <a:pt x="269728" y="9231"/>
                  <a:pt x="281370" y="76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1C8822EE-EC00-25E8-0DCB-83076D8E47FF}"/>
              </a:ext>
            </a:extLst>
          </p:cNvPr>
          <p:cNvSpPr/>
          <p:nvPr/>
        </p:nvSpPr>
        <p:spPr>
          <a:xfrm>
            <a:off x="6734197" y="7733292"/>
            <a:ext cx="85703" cy="824052"/>
          </a:xfrm>
          <a:custGeom>
            <a:avLst/>
            <a:gdLst>
              <a:gd name="connsiteX0" fmla="*/ 85703 w 85703"/>
              <a:gd name="connsiteY0" fmla="*/ 1008 h 824052"/>
              <a:gd name="connsiteX1" fmla="*/ 3153 w 85703"/>
              <a:gd name="connsiteY1" fmla="*/ 416933 h 824052"/>
              <a:gd name="connsiteX2" fmla="*/ 15853 w 85703"/>
              <a:gd name="connsiteY2" fmla="*/ 823333 h 824052"/>
              <a:gd name="connsiteX3" fmla="*/ 3153 w 85703"/>
              <a:gd name="connsiteY3" fmla="*/ 315333 h 824052"/>
              <a:gd name="connsiteX4" fmla="*/ 85703 w 85703"/>
              <a:gd name="connsiteY4" fmla="*/ 1008 h 82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3" h="824052">
                <a:moveTo>
                  <a:pt x="85703" y="1008"/>
                </a:moveTo>
                <a:cubicBezTo>
                  <a:pt x="85703" y="17941"/>
                  <a:pt x="14795" y="279879"/>
                  <a:pt x="3153" y="416933"/>
                </a:cubicBezTo>
                <a:cubicBezTo>
                  <a:pt x="-8489" y="553987"/>
                  <a:pt x="15853" y="840266"/>
                  <a:pt x="15853" y="823333"/>
                </a:cubicBezTo>
                <a:cubicBezTo>
                  <a:pt x="15853" y="806400"/>
                  <a:pt x="-8489" y="446566"/>
                  <a:pt x="3153" y="315333"/>
                </a:cubicBezTo>
                <a:cubicBezTo>
                  <a:pt x="14795" y="184100"/>
                  <a:pt x="85703" y="-15925"/>
                  <a:pt x="85703" y="100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83365809-E688-A218-E2AA-865B64003519}"/>
              </a:ext>
            </a:extLst>
          </p:cNvPr>
          <p:cNvSpPr/>
          <p:nvPr/>
        </p:nvSpPr>
        <p:spPr>
          <a:xfrm>
            <a:off x="6733896" y="8181961"/>
            <a:ext cx="236090" cy="114359"/>
          </a:xfrm>
          <a:custGeom>
            <a:avLst/>
            <a:gdLst>
              <a:gd name="connsiteX0" fmla="*/ 279 w 236090"/>
              <a:gd name="connsiteY0" fmla="*/ 14 h 114359"/>
              <a:gd name="connsiteX1" fmla="*/ 136804 w 236090"/>
              <a:gd name="connsiteY1" fmla="*/ 76214 h 114359"/>
              <a:gd name="connsiteX2" fmla="*/ 235229 w 236090"/>
              <a:gd name="connsiteY2" fmla="*/ 114314 h 114359"/>
              <a:gd name="connsiteX3" fmla="*/ 174904 w 236090"/>
              <a:gd name="connsiteY3" fmla="*/ 82564 h 114359"/>
              <a:gd name="connsiteX4" fmla="*/ 279 w 236090"/>
              <a:gd name="connsiteY4" fmla="*/ 14 h 11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090" h="114359">
                <a:moveTo>
                  <a:pt x="279" y="14"/>
                </a:moveTo>
                <a:cubicBezTo>
                  <a:pt x="-6071" y="-1044"/>
                  <a:pt x="97646" y="57164"/>
                  <a:pt x="136804" y="76214"/>
                </a:cubicBezTo>
                <a:cubicBezTo>
                  <a:pt x="175962" y="95264"/>
                  <a:pt x="228879" y="113256"/>
                  <a:pt x="235229" y="114314"/>
                </a:cubicBezTo>
                <a:cubicBezTo>
                  <a:pt x="241579" y="115372"/>
                  <a:pt x="211946" y="97910"/>
                  <a:pt x="174904" y="82564"/>
                </a:cubicBezTo>
                <a:cubicBezTo>
                  <a:pt x="137862" y="67218"/>
                  <a:pt x="6629" y="1072"/>
                  <a:pt x="279" y="1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4EEE0977-EF77-3E57-96C8-E304A3C82ABC}"/>
              </a:ext>
            </a:extLst>
          </p:cNvPr>
          <p:cNvSpPr/>
          <p:nvPr/>
        </p:nvSpPr>
        <p:spPr>
          <a:xfrm>
            <a:off x="6734151" y="8318484"/>
            <a:ext cx="149402" cy="77039"/>
          </a:xfrm>
          <a:custGeom>
            <a:avLst/>
            <a:gdLst>
              <a:gd name="connsiteX0" fmla="*/ 19074 w 149402"/>
              <a:gd name="connsiteY0" fmla="*/ 16 h 77039"/>
              <a:gd name="connsiteX1" fmla="*/ 136549 w 149402"/>
              <a:gd name="connsiteY1" fmla="*/ 60341 h 77039"/>
              <a:gd name="connsiteX2" fmla="*/ 24 w 149402"/>
              <a:gd name="connsiteY2" fmla="*/ 76216 h 77039"/>
              <a:gd name="connsiteX3" fmla="*/ 149249 w 149402"/>
              <a:gd name="connsiteY3" fmla="*/ 66691 h 77039"/>
              <a:gd name="connsiteX4" fmla="*/ 19074 w 149402"/>
              <a:gd name="connsiteY4" fmla="*/ 16 h 7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402" h="77039">
                <a:moveTo>
                  <a:pt x="19074" y="16"/>
                </a:moveTo>
                <a:cubicBezTo>
                  <a:pt x="16957" y="-1042"/>
                  <a:pt x="139724" y="47641"/>
                  <a:pt x="136549" y="60341"/>
                </a:cubicBezTo>
                <a:cubicBezTo>
                  <a:pt x="133374" y="73041"/>
                  <a:pt x="-2093" y="75158"/>
                  <a:pt x="24" y="76216"/>
                </a:cubicBezTo>
                <a:cubicBezTo>
                  <a:pt x="2141" y="77274"/>
                  <a:pt x="143957" y="79391"/>
                  <a:pt x="149249" y="66691"/>
                </a:cubicBezTo>
                <a:cubicBezTo>
                  <a:pt x="154541" y="53991"/>
                  <a:pt x="21191" y="1074"/>
                  <a:pt x="19074" y="1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568AD7E6-36D6-3981-8066-130C21AC5A64}"/>
              </a:ext>
            </a:extLst>
          </p:cNvPr>
          <p:cNvSpPr/>
          <p:nvPr/>
        </p:nvSpPr>
        <p:spPr>
          <a:xfrm>
            <a:off x="6812470" y="7450845"/>
            <a:ext cx="58234" cy="215188"/>
          </a:xfrm>
          <a:custGeom>
            <a:avLst/>
            <a:gdLst>
              <a:gd name="connsiteX0" fmla="*/ 58230 w 58234"/>
              <a:gd name="connsiteY0" fmla="*/ 880 h 215188"/>
              <a:gd name="connsiteX1" fmla="*/ 4255 w 58234"/>
              <a:gd name="connsiteY1" fmla="*/ 210430 h 215188"/>
              <a:gd name="connsiteX2" fmla="*/ 7430 w 58234"/>
              <a:gd name="connsiteY2" fmla="*/ 137405 h 215188"/>
              <a:gd name="connsiteX3" fmla="*/ 58230 w 58234"/>
              <a:gd name="connsiteY3" fmla="*/ 880 h 21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34" h="215188">
                <a:moveTo>
                  <a:pt x="58230" y="880"/>
                </a:moveTo>
                <a:cubicBezTo>
                  <a:pt x="57701" y="13051"/>
                  <a:pt x="12722" y="187676"/>
                  <a:pt x="4255" y="210430"/>
                </a:cubicBezTo>
                <a:cubicBezTo>
                  <a:pt x="-4212" y="233184"/>
                  <a:pt x="1609" y="168626"/>
                  <a:pt x="7430" y="137405"/>
                </a:cubicBezTo>
                <a:cubicBezTo>
                  <a:pt x="13251" y="106184"/>
                  <a:pt x="58759" y="-11291"/>
                  <a:pt x="58230" y="8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0036ADF9-91C5-4BF5-F18E-DE734AE04B26}"/>
              </a:ext>
            </a:extLst>
          </p:cNvPr>
          <p:cNvSpPr/>
          <p:nvPr/>
        </p:nvSpPr>
        <p:spPr>
          <a:xfrm>
            <a:off x="7337274" y="6925347"/>
            <a:ext cx="54140" cy="1005938"/>
          </a:xfrm>
          <a:custGeom>
            <a:avLst/>
            <a:gdLst>
              <a:gd name="connsiteX0" fmla="*/ 151 w 54140"/>
              <a:gd name="connsiteY0" fmla="*/ 15203 h 1005938"/>
              <a:gd name="connsiteX1" fmla="*/ 35076 w 54140"/>
              <a:gd name="connsiteY1" fmla="*/ 389853 h 1005938"/>
              <a:gd name="connsiteX2" fmla="*/ 35076 w 54140"/>
              <a:gd name="connsiteY2" fmla="*/ 183478 h 1005938"/>
              <a:gd name="connsiteX3" fmla="*/ 54126 w 54140"/>
              <a:gd name="connsiteY3" fmla="*/ 608928 h 1005938"/>
              <a:gd name="connsiteX4" fmla="*/ 38251 w 54140"/>
              <a:gd name="connsiteY4" fmla="*/ 1005803 h 1005938"/>
              <a:gd name="connsiteX5" fmla="*/ 38251 w 54140"/>
              <a:gd name="connsiteY5" fmla="*/ 647028 h 1005938"/>
              <a:gd name="connsiteX6" fmla="*/ 22376 w 54140"/>
              <a:gd name="connsiteY6" fmla="*/ 126328 h 1005938"/>
              <a:gd name="connsiteX7" fmla="*/ 151 w 54140"/>
              <a:gd name="connsiteY7" fmla="*/ 15203 h 100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40" h="1005938">
                <a:moveTo>
                  <a:pt x="151" y="15203"/>
                </a:moveTo>
                <a:cubicBezTo>
                  <a:pt x="2268" y="59124"/>
                  <a:pt x="29255" y="361807"/>
                  <a:pt x="35076" y="389853"/>
                </a:cubicBezTo>
                <a:cubicBezTo>
                  <a:pt x="40897" y="417899"/>
                  <a:pt x="31901" y="146966"/>
                  <a:pt x="35076" y="183478"/>
                </a:cubicBezTo>
                <a:cubicBezTo>
                  <a:pt x="38251" y="219990"/>
                  <a:pt x="53597" y="471874"/>
                  <a:pt x="54126" y="608928"/>
                </a:cubicBezTo>
                <a:cubicBezTo>
                  <a:pt x="54655" y="745982"/>
                  <a:pt x="40897" y="999453"/>
                  <a:pt x="38251" y="1005803"/>
                </a:cubicBezTo>
                <a:cubicBezTo>
                  <a:pt x="35605" y="1012153"/>
                  <a:pt x="40897" y="793607"/>
                  <a:pt x="38251" y="647028"/>
                </a:cubicBezTo>
                <a:cubicBezTo>
                  <a:pt x="35605" y="500449"/>
                  <a:pt x="26080" y="225811"/>
                  <a:pt x="22376" y="126328"/>
                </a:cubicBezTo>
                <a:cubicBezTo>
                  <a:pt x="18672" y="26845"/>
                  <a:pt x="-1966" y="-28718"/>
                  <a:pt x="151" y="1520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7D5AEC96-7B71-9D01-42D3-50425B9324BD}"/>
              </a:ext>
            </a:extLst>
          </p:cNvPr>
          <p:cNvSpPr/>
          <p:nvPr/>
        </p:nvSpPr>
        <p:spPr>
          <a:xfrm>
            <a:off x="6921407" y="7363802"/>
            <a:ext cx="352585" cy="87981"/>
          </a:xfrm>
          <a:custGeom>
            <a:avLst/>
            <a:gdLst>
              <a:gd name="connsiteX0" fmla="*/ 3268 w 352585"/>
              <a:gd name="connsiteY0" fmla="*/ 2198 h 87981"/>
              <a:gd name="connsiteX1" fmla="*/ 292193 w 352585"/>
              <a:gd name="connsiteY1" fmla="*/ 8548 h 87981"/>
              <a:gd name="connsiteX2" fmla="*/ 127093 w 352585"/>
              <a:gd name="connsiteY2" fmla="*/ 87923 h 87981"/>
              <a:gd name="connsiteX3" fmla="*/ 352518 w 352585"/>
              <a:gd name="connsiteY3" fmla="*/ 21248 h 87981"/>
              <a:gd name="connsiteX4" fmla="*/ 149318 w 352585"/>
              <a:gd name="connsiteY4" fmla="*/ 8548 h 87981"/>
              <a:gd name="connsiteX5" fmla="*/ 3268 w 352585"/>
              <a:gd name="connsiteY5" fmla="*/ 2198 h 8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585" h="87981">
                <a:moveTo>
                  <a:pt x="3268" y="2198"/>
                </a:moveTo>
                <a:cubicBezTo>
                  <a:pt x="27080" y="2198"/>
                  <a:pt x="271556" y="-5739"/>
                  <a:pt x="292193" y="8548"/>
                </a:cubicBezTo>
                <a:cubicBezTo>
                  <a:pt x="312830" y="22835"/>
                  <a:pt x="117039" y="85806"/>
                  <a:pt x="127093" y="87923"/>
                </a:cubicBezTo>
                <a:cubicBezTo>
                  <a:pt x="137147" y="90040"/>
                  <a:pt x="348814" y="34477"/>
                  <a:pt x="352518" y="21248"/>
                </a:cubicBezTo>
                <a:cubicBezTo>
                  <a:pt x="356222" y="8019"/>
                  <a:pt x="206997" y="8548"/>
                  <a:pt x="149318" y="8548"/>
                </a:cubicBezTo>
                <a:cubicBezTo>
                  <a:pt x="91639" y="8548"/>
                  <a:pt x="-20544" y="2198"/>
                  <a:pt x="3268" y="219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F3E735B0-BC01-0212-C674-867A21C4C4D6}"/>
              </a:ext>
            </a:extLst>
          </p:cNvPr>
          <p:cNvSpPr/>
          <p:nvPr/>
        </p:nvSpPr>
        <p:spPr>
          <a:xfrm>
            <a:off x="7105247" y="6190017"/>
            <a:ext cx="40985" cy="526812"/>
          </a:xfrm>
          <a:custGeom>
            <a:avLst/>
            <a:gdLst>
              <a:gd name="connsiteX0" fmla="*/ 35328 w 40985"/>
              <a:gd name="connsiteY0" fmla="*/ 1233 h 526812"/>
              <a:gd name="connsiteX1" fmla="*/ 38503 w 40985"/>
              <a:gd name="connsiteY1" fmla="*/ 525108 h 526812"/>
              <a:gd name="connsiteX2" fmla="*/ 403 w 40985"/>
              <a:gd name="connsiteY2" fmla="*/ 175858 h 526812"/>
              <a:gd name="connsiteX3" fmla="*/ 19453 w 40985"/>
              <a:gd name="connsiteY3" fmla="*/ 372708 h 526812"/>
              <a:gd name="connsiteX4" fmla="*/ 35328 w 40985"/>
              <a:gd name="connsiteY4" fmla="*/ 1233 h 52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85" h="526812">
                <a:moveTo>
                  <a:pt x="35328" y="1233"/>
                </a:moveTo>
                <a:cubicBezTo>
                  <a:pt x="38503" y="26633"/>
                  <a:pt x="44324" y="496004"/>
                  <a:pt x="38503" y="525108"/>
                </a:cubicBezTo>
                <a:cubicBezTo>
                  <a:pt x="32682" y="554212"/>
                  <a:pt x="3578" y="201258"/>
                  <a:pt x="403" y="175858"/>
                </a:cubicBezTo>
                <a:cubicBezTo>
                  <a:pt x="-2772" y="150458"/>
                  <a:pt x="13632" y="394404"/>
                  <a:pt x="19453" y="372708"/>
                </a:cubicBezTo>
                <a:cubicBezTo>
                  <a:pt x="25274" y="351012"/>
                  <a:pt x="32153" y="-24167"/>
                  <a:pt x="35328" y="12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8012437A-0CA0-FA7C-F2F0-E12DE91E425A}"/>
              </a:ext>
            </a:extLst>
          </p:cNvPr>
          <p:cNvSpPr/>
          <p:nvPr/>
        </p:nvSpPr>
        <p:spPr>
          <a:xfrm>
            <a:off x="7367921" y="6450150"/>
            <a:ext cx="96504" cy="485453"/>
          </a:xfrm>
          <a:custGeom>
            <a:avLst/>
            <a:gdLst>
              <a:gd name="connsiteX0" fmla="*/ 1254 w 96504"/>
              <a:gd name="connsiteY0" fmla="*/ 1450 h 485453"/>
              <a:gd name="connsiteX1" fmla="*/ 10779 w 96504"/>
              <a:gd name="connsiteY1" fmla="*/ 191950 h 485453"/>
              <a:gd name="connsiteX2" fmla="*/ 96504 w 96504"/>
              <a:gd name="connsiteY2" fmla="*/ 484050 h 485453"/>
              <a:gd name="connsiteX3" fmla="*/ 10779 w 96504"/>
              <a:gd name="connsiteY3" fmla="*/ 290375 h 485453"/>
              <a:gd name="connsiteX4" fmla="*/ 1254 w 96504"/>
              <a:gd name="connsiteY4" fmla="*/ 1450 h 48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04" h="485453">
                <a:moveTo>
                  <a:pt x="1254" y="1450"/>
                </a:moveTo>
                <a:cubicBezTo>
                  <a:pt x="1254" y="-14954"/>
                  <a:pt x="-5096" y="111517"/>
                  <a:pt x="10779" y="191950"/>
                </a:cubicBezTo>
                <a:cubicBezTo>
                  <a:pt x="26654" y="272383"/>
                  <a:pt x="96504" y="467646"/>
                  <a:pt x="96504" y="484050"/>
                </a:cubicBezTo>
                <a:cubicBezTo>
                  <a:pt x="96504" y="500454"/>
                  <a:pt x="26125" y="369221"/>
                  <a:pt x="10779" y="290375"/>
                </a:cubicBezTo>
                <a:cubicBezTo>
                  <a:pt x="-4567" y="211529"/>
                  <a:pt x="1254" y="17854"/>
                  <a:pt x="1254" y="145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466DEB03-4633-E76F-A213-D89368F332F8}"/>
              </a:ext>
            </a:extLst>
          </p:cNvPr>
          <p:cNvSpPr/>
          <p:nvPr/>
        </p:nvSpPr>
        <p:spPr>
          <a:xfrm>
            <a:off x="7421335" y="7268061"/>
            <a:ext cx="403464" cy="771070"/>
          </a:xfrm>
          <a:custGeom>
            <a:avLst/>
            <a:gdLst>
              <a:gd name="connsiteX0" fmla="*/ 8165 w 403464"/>
              <a:gd name="connsiteY0" fmla="*/ 9039 h 771070"/>
              <a:gd name="connsiteX1" fmla="*/ 243115 w 403464"/>
              <a:gd name="connsiteY1" fmla="*/ 202714 h 771070"/>
              <a:gd name="connsiteX2" fmla="*/ 370115 w 403464"/>
              <a:gd name="connsiteY2" fmla="*/ 336064 h 771070"/>
              <a:gd name="connsiteX3" fmla="*/ 389165 w 403464"/>
              <a:gd name="connsiteY3" fmla="*/ 545614 h 771070"/>
              <a:gd name="connsiteX4" fmla="*/ 392340 w 403464"/>
              <a:gd name="connsiteY4" fmla="*/ 675789 h 771070"/>
              <a:gd name="connsiteX5" fmla="*/ 360590 w 403464"/>
              <a:gd name="connsiteY5" fmla="*/ 771039 h 771070"/>
              <a:gd name="connsiteX6" fmla="*/ 392340 w 403464"/>
              <a:gd name="connsiteY6" fmla="*/ 666264 h 771070"/>
              <a:gd name="connsiteX7" fmla="*/ 385990 w 403464"/>
              <a:gd name="connsiteY7" fmla="*/ 345589 h 771070"/>
              <a:gd name="connsiteX8" fmla="*/ 379640 w 403464"/>
              <a:gd name="connsiteY8" fmla="*/ 310664 h 771070"/>
              <a:gd name="connsiteX9" fmla="*/ 81190 w 403464"/>
              <a:gd name="connsiteY9" fmla="*/ 59839 h 771070"/>
              <a:gd name="connsiteX10" fmla="*/ 8165 w 403464"/>
              <a:gd name="connsiteY10" fmla="*/ 9039 h 77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3464" h="771070">
                <a:moveTo>
                  <a:pt x="8165" y="9039"/>
                </a:moveTo>
                <a:cubicBezTo>
                  <a:pt x="35152" y="32851"/>
                  <a:pt x="182790" y="148210"/>
                  <a:pt x="243115" y="202714"/>
                </a:cubicBezTo>
                <a:cubicBezTo>
                  <a:pt x="303440" y="257218"/>
                  <a:pt x="345773" y="278914"/>
                  <a:pt x="370115" y="336064"/>
                </a:cubicBezTo>
                <a:cubicBezTo>
                  <a:pt x="394457" y="393214"/>
                  <a:pt x="385461" y="488993"/>
                  <a:pt x="389165" y="545614"/>
                </a:cubicBezTo>
                <a:cubicBezTo>
                  <a:pt x="392869" y="602235"/>
                  <a:pt x="397102" y="638218"/>
                  <a:pt x="392340" y="675789"/>
                </a:cubicBezTo>
                <a:cubicBezTo>
                  <a:pt x="387578" y="713360"/>
                  <a:pt x="360590" y="772626"/>
                  <a:pt x="360590" y="771039"/>
                </a:cubicBezTo>
                <a:cubicBezTo>
                  <a:pt x="360590" y="769452"/>
                  <a:pt x="388107" y="737172"/>
                  <a:pt x="392340" y="666264"/>
                </a:cubicBezTo>
                <a:cubicBezTo>
                  <a:pt x="396573" y="595356"/>
                  <a:pt x="388107" y="404856"/>
                  <a:pt x="385990" y="345589"/>
                </a:cubicBezTo>
                <a:cubicBezTo>
                  <a:pt x="383873" y="286322"/>
                  <a:pt x="430440" y="358289"/>
                  <a:pt x="379640" y="310664"/>
                </a:cubicBezTo>
                <a:cubicBezTo>
                  <a:pt x="328840" y="263039"/>
                  <a:pt x="137282" y="109052"/>
                  <a:pt x="81190" y="59839"/>
                </a:cubicBezTo>
                <a:cubicBezTo>
                  <a:pt x="25098" y="10627"/>
                  <a:pt x="-18822" y="-14773"/>
                  <a:pt x="8165" y="903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84B7F51B-0C4C-62C6-5B88-DA4D6819C9E2}"/>
              </a:ext>
            </a:extLst>
          </p:cNvPr>
          <p:cNvSpPr/>
          <p:nvPr/>
        </p:nvSpPr>
        <p:spPr>
          <a:xfrm>
            <a:off x="7612866" y="7406502"/>
            <a:ext cx="169377" cy="242409"/>
          </a:xfrm>
          <a:custGeom>
            <a:avLst/>
            <a:gdLst>
              <a:gd name="connsiteX0" fmla="*/ 784 w 169377"/>
              <a:gd name="connsiteY0" fmla="*/ 773 h 242409"/>
              <a:gd name="connsiteX1" fmla="*/ 165884 w 169377"/>
              <a:gd name="connsiteY1" fmla="*/ 235723 h 242409"/>
              <a:gd name="connsiteX2" fmla="*/ 105559 w 169377"/>
              <a:gd name="connsiteY2" fmla="*/ 162698 h 242409"/>
              <a:gd name="connsiteX3" fmla="*/ 784 w 169377"/>
              <a:gd name="connsiteY3" fmla="*/ 773 h 24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377" h="242409">
                <a:moveTo>
                  <a:pt x="784" y="773"/>
                </a:moveTo>
                <a:cubicBezTo>
                  <a:pt x="10838" y="12944"/>
                  <a:pt x="148421" y="208735"/>
                  <a:pt x="165884" y="235723"/>
                </a:cubicBezTo>
                <a:cubicBezTo>
                  <a:pt x="183347" y="262711"/>
                  <a:pt x="130959" y="201856"/>
                  <a:pt x="105559" y="162698"/>
                </a:cubicBezTo>
                <a:cubicBezTo>
                  <a:pt x="80159" y="123540"/>
                  <a:pt x="-9270" y="-11398"/>
                  <a:pt x="784" y="7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CE4D7264-DC06-D025-55FC-56AE42449760}"/>
              </a:ext>
            </a:extLst>
          </p:cNvPr>
          <p:cNvSpPr/>
          <p:nvPr/>
        </p:nvSpPr>
        <p:spPr>
          <a:xfrm>
            <a:off x="7766050" y="7336407"/>
            <a:ext cx="54186" cy="297971"/>
          </a:xfrm>
          <a:custGeom>
            <a:avLst/>
            <a:gdLst>
              <a:gd name="connsiteX0" fmla="*/ 0 w 54186"/>
              <a:gd name="connsiteY0" fmla="*/ 1018 h 297971"/>
              <a:gd name="connsiteX1" fmla="*/ 47625 w 54186"/>
              <a:gd name="connsiteY1" fmla="*/ 289943 h 297971"/>
              <a:gd name="connsiteX2" fmla="*/ 47625 w 54186"/>
              <a:gd name="connsiteY2" fmla="*/ 197868 h 297971"/>
              <a:gd name="connsiteX3" fmla="*/ 0 w 54186"/>
              <a:gd name="connsiteY3" fmla="*/ 1018 h 29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86" h="297971">
                <a:moveTo>
                  <a:pt x="0" y="1018"/>
                </a:moveTo>
                <a:cubicBezTo>
                  <a:pt x="0" y="16364"/>
                  <a:pt x="39688" y="257135"/>
                  <a:pt x="47625" y="289943"/>
                </a:cubicBezTo>
                <a:cubicBezTo>
                  <a:pt x="55562" y="322751"/>
                  <a:pt x="57150" y="247610"/>
                  <a:pt x="47625" y="197868"/>
                </a:cubicBezTo>
                <a:cubicBezTo>
                  <a:pt x="38100" y="148126"/>
                  <a:pt x="0" y="-14328"/>
                  <a:pt x="0" y="10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E0AFF190-6F18-4968-E320-F6F25B23130A}"/>
              </a:ext>
            </a:extLst>
          </p:cNvPr>
          <p:cNvSpPr/>
          <p:nvPr/>
        </p:nvSpPr>
        <p:spPr>
          <a:xfrm>
            <a:off x="7771906" y="8045701"/>
            <a:ext cx="159678" cy="1083950"/>
          </a:xfrm>
          <a:custGeom>
            <a:avLst/>
            <a:gdLst>
              <a:gd name="connsiteX0" fmla="*/ 10019 w 159678"/>
              <a:gd name="connsiteY0" fmla="*/ 28324 h 1083950"/>
              <a:gd name="connsiteX1" fmla="*/ 143369 w 159678"/>
              <a:gd name="connsiteY1" fmla="*/ 837949 h 1083950"/>
              <a:gd name="connsiteX2" fmla="*/ 156069 w 159678"/>
              <a:gd name="connsiteY2" fmla="*/ 1079249 h 1083950"/>
              <a:gd name="connsiteX3" fmla="*/ 130669 w 159678"/>
              <a:gd name="connsiteY3" fmla="*/ 936374 h 1083950"/>
              <a:gd name="connsiteX4" fmla="*/ 22719 w 159678"/>
              <a:gd name="connsiteY4" fmla="*/ 253749 h 1083950"/>
              <a:gd name="connsiteX5" fmla="*/ 10019 w 159678"/>
              <a:gd name="connsiteY5" fmla="*/ 28324 h 108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678" h="1083950">
                <a:moveTo>
                  <a:pt x="10019" y="28324"/>
                </a:moveTo>
                <a:cubicBezTo>
                  <a:pt x="30127" y="125691"/>
                  <a:pt x="119027" y="662795"/>
                  <a:pt x="143369" y="837949"/>
                </a:cubicBezTo>
                <a:cubicBezTo>
                  <a:pt x="167711" y="1013103"/>
                  <a:pt x="158186" y="1062845"/>
                  <a:pt x="156069" y="1079249"/>
                </a:cubicBezTo>
                <a:cubicBezTo>
                  <a:pt x="153952" y="1095653"/>
                  <a:pt x="152894" y="1073957"/>
                  <a:pt x="130669" y="936374"/>
                </a:cubicBezTo>
                <a:cubicBezTo>
                  <a:pt x="108444" y="798791"/>
                  <a:pt x="42298" y="403503"/>
                  <a:pt x="22719" y="253749"/>
                </a:cubicBezTo>
                <a:cubicBezTo>
                  <a:pt x="3140" y="103995"/>
                  <a:pt x="-10089" y="-69043"/>
                  <a:pt x="10019" y="283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C8A3322D-811C-53F5-C472-AE27EA871B7F}"/>
              </a:ext>
            </a:extLst>
          </p:cNvPr>
          <p:cNvSpPr/>
          <p:nvPr/>
        </p:nvSpPr>
        <p:spPr>
          <a:xfrm>
            <a:off x="7317901" y="8010351"/>
            <a:ext cx="597380" cy="1126104"/>
          </a:xfrm>
          <a:custGeom>
            <a:avLst/>
            <a:gdLst>
              <a:gd name="connsiteX0" fmla="*/ 474 w 597380"/>
              <a:gd name="connsiteY0" fmla="*/ 174 h 1126104"/>
              <a:gd name="connsiteX1" fmla="*/ 165574 w 597380"/>
              <a:gd name="connsiteY1" fmla="*/ 549449 h 1126104"/>
              <a:gd name="connsiteX2" fmla="*/ 317974 w 597380"/>
              <a:gd name="connsiteY2" fmla="*/ 793924 h 1126104"/>
              <a:gd name="connsiteX3" fmla="*/ 267174 w 597380"/>
              <a:gd name="connsiteY3" fmla="*/ 730424 h 1126104"/>
              <a:gd name="connsiteX4" fmla="*/ 473549 w 597380"/>
              <a:gd name="connsiteY4" fmla="*/ 933624 h 1126104"/>
              <a:gd name="connsiteX5" fmla="*/ 549749 w 597380"/>
              <a:gd name="connsiteY5" fmla="*/ 1012999 h 1126104"/>
              <a:gd name="connsiteX6" fmla="*/ 597374 w 597380"/>
              <a:gd name="connsiteY6" fmla="*/ 1124124 h 1126104"/>
              <a:gd name="connsiteX7" fmla="*/ 552924 w 597380"/>
              <a:gd name="connsiteY7" fmla="*/ 911399 h 1126104"/>
              <a:gd name="connsiteX8" fmla="*/ 517999 w 597380"/>
              <a:gd name="connsiteY8" fmla="*/ 936799 h 1126104"/>
              <a:gd name="connsiteX9" fmla="*/ 219549 w 597380"/>
              <a:gd name="connsiteY9" fmla="*/ 609774 h 1126104"/>
              <a:gd name="connsiteX10" fmla="*/ 474 w 597380"/>
              <a:gd name="connsiteY10" fmla="*/ 174 h 112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7380" h="1126104">
                <a:moveTo>
                  <a:pt x="474" y="174"/>
                </a:moveTo>
                <a:cubicBezTo>
                  <a:pt x="-8522" y="-9880"/>
                  <a:pt x="112657" y="417157"/>
                  <a:pt x="165574" y="549449"/>
                </a:cubicBezTo>
                <a:cubicBezTo>
                  <a:pt x="218491" y="681741"/>
                  <a:pt x="301041" y="763762"/>
                  <a:pt x="317974" y="793924"/>
                </a:cubicBezTo>
                <a:cubicBezTo>
                  <a:pt x="334907" y="824086"/>
                  <a:pt x="241245" y="707141"/>
                  <a:pt x="267174" y="730424"/>
                </a:cubicBezTo>
                <a:cubicBezTo>
                  <a:pt x="293103" y="753707"/>
                  <a:pt x="426453" y="886528"/>
                  <a:pt x="473549" y="933624"/>
                </a:cubicBezTo>
                <a:cubicBezTo>
                  <a:pt x="520645" y="980720"/>
                  <a:pt x="529112" y="981249"/>
                  <a:pt x="549749" y="1012999"/>
                </a:cubicBezTo>
                <a:cubicBezTo>
                  <a:pt x="570386" y="1044749"/>
                  <a:pt x="596845" y="1141057"/>
                  <a:pt x="597374" y="1124124"/>
                </a:cubicBezTo>
                <a:cubicBezTo>
                  <a:pt x="597903" y="1107191"/>
                  <a:pt x="566153" y="942620"/>
                  <a:pt x="552924" y="911399"/>
                </a:cubicBezTo>
                <a:cubicBezTo>
                  <a:pt x="539695" y="880178"/>
                  <a:pt x="573561" y="987070"/>
                  <a:pt x="517999" y="936799"/>
                </a:cubicBezTo>
                <a:cubicBezTo>
                  <a:pt x="462437" y="886528"/>
                  <a:pt x="299982" y="763762"/>
                  <a:pt x="219549" y="609774"/>
                </a:cubicBezTo>
                <a:cubicBezTo>
                  <a:pt x="139116" y="455786"/>
                  <a:pt x="9470" y="10228"/>
                  <a:pt x="474" y="17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A88E2455-5AAE-F403-52CA-9DE5C6AF6DEC}"/>
              </a:ext>
            </a:extLst>
          </p:cNvPr>
          <p:cNvSpPr/>
          <p:nvPr/>
        </p:nvSpPr>
        <p:spPr>
          <a:xfrm>
            <a:off x="7425718" y="7319730"/>
            <a:ext cx="315220" cy="584097"/>
          </a:xfrm>
          <a:custGeom>
            <a:avLst/>
            <a:gdLst>
              <a:gd name="connsiteX0" fmla="*/ 607 w 315220"/>
              <a:gd name="connsiteY0" fmla="*/ 1820 h 584097"/>
              <a:gd name="connsiteX1" fmla="*/ 308582 w 315220"/>
              <a:gd name="connsiteY1" fmla="*/ 576495 h 584097"/>
              <a:gd name="connsiteX2" fmla="*/ 213332 w 315220"/>
              <a:gd name="connsiteY2" fmla="*/ 335195 h 584097"/>
              <a:gd name="connsiteX3" fmla="*/ 229207 w 315220"/>
              <a:gd name="connsiteY3" fmla="*/ 392345 h 584097"/>
              <a:gd name="connsiteX4" fmla="*/ 607 w 315220"/>
              <a:gd name="connsiteY4" fmla="*/ 1820 h 58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220" h="584097">
                <a:moveTo>
                  <a:pt x="607" y="1820"/>
                </a:moveTo>
                <a:cubicBezTo>
                  <a:pt x="13836" y="32512"/>
                  <a:pt x="273128" y="520933"/>
                  <a:pt x="308582" y="576495"/>
                </a:cubicBezTo>
                <a:cubicBezTo>
                  <a:pt x="344036" y="632057"/>
                  <a:pt x="226561" y="365887"/>
                  <a:pt x="213332" y="335195"/>
                </a:cubicBezTo>
                <a:cubicBezTo>
                  <a:pt x="200103" y="304503"/>
                  <a:pt x="264132" y="446849"/>
                  <a:pt x="229207" y="392345"/>
                </a:cubicBezTo>
                <a:cubicBezTo>
                  <a:pt x="194282" y="337841"/>
                  <a:pt x="-12622" y="-28872"/>
                  <a:pt x="607" y="182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A04AB6D8-9DBF-B8D5-3C63-32A120074102}"/>
              </a:ext>
            </a:extLst>
          </p:cNvPr>
          <p:cNvSpPr/>
          <p:nvPr/>
        </p:nvSpPr>
        <p:spPr>
          <a:xfrm>
            <a:off x="7438843" y="7861649"/>
            <a:ext cx="295563" cy="177673"/>
          </a:xfrm>
          <a:custGeom>
            <a:avLst/>
            <a:gdLst>
              <a:gd name="connsiteX0" fmla="*/ 182 w 295563"/>
              <a:gd name="connsiteY0" fmla="*/ 155226 h 177673"/>
              <a:gd name="connsiteX1" fmla="*/ 117657 w 295563"/>
              <a:gd name="connsiteY1" fmla="*/ 110776 h 177673"/>
              <a:gd name="connsiteX2" fmla="*/ 260532 w 295563"/>
              <a:gd name="connsiteY2" fmla="*/ 2826 h 177673"/>
              <a:gd name="connsiteX3" fmla="*/ 235132 w 295563"/>
              <a:gd name="connsiteY3" fmla="*/ 44101 h 177673"/>
              <a:gd name="connsiteX4" fmla="*/ 117657 w 295563"/>
              <a:gd name="connsiteY4" fmla="*/ 177451 h 177673"/>
              <a:gd name="connsiteX5" fmla="*/ 295457 w 295563"/>
              <a:gd name="connsiteY5" fmla="*/ 9176 h 177673"/>
              <a:gd name="connsiteX6" fmla="*/ 143057 w 295563"/>
              <a:gd name="connsiteY6" fmla="*/ 72676 h 177673"/>
              <a:gd name="connsiteX7" fmla="*/ 92257 w 295563"/>
              <a:gd name="connsiteY7" fmla="*/ 110776 h 177673"/>
              <a:gd name="connsiteX8" fmla="*/ 182 w 295563"/>
              <a:gd name="connsiteY8" fmla="*/ 155226 h 17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563" h="177673">
                <a:moveTo>
                  <a:pt x="182" y="155226"/>
                </a:moveTo>
                <a:cubicBezTo>
                  <a:pt x="4415" y="155226"/>
                  <a:pt x="74266" y="136176"/>
                  <a:pt x="117657" y="110776"/>
                </a:cubicBezTo>
                <a:cubicBezTo>
                  <a:pt x="161048" y="85376"/>
                  <a:pt x="240953" y="13938"/>
                  <a:pt x="260532" y="2826"/>
                </a:cubicBezTo>
                <a:cubicBezTo>
                  <a:pt x="280111" y="-8286"/>
                  <a:pt x="258944" y="14997"/>
                  <a:pt x="235132" y="44101"/>
                </a:cubicBezTo>
                <a:cubicBezTo>
                  <a:pt x="211320" y="73205"/>
                  <a:pt x="107603" y="183272"/>
                  <a:pt x="117657" y="177451"/>
                </a:cubicBezTo>
                <a:cubicBezTo>
                  <a:pt x="127711" y="171630"/>
                  <a:pt x="291224" y="26638"/>
                  <a:pt x="295457" y="9176"/>
                </a:cubicBezTo>
                <a:cubicBezTo>
                  <a:pt x="299690" y="-8286"/>
                  <a:pt x="176924" y="55743"/>
                  <a:pt x="143057" y="72676"/>
                </a:cubicBezTo>
                <a:cubicBezTo>
                  <a:pt x="109190" y="89609"/>
                  <a:pt x="118186" y="95959"/>
                  <a:pt x="92257" y="110776"/>
                </a:cubicBezTo>
                <a:cubicBezTo>
                  <a:pt x="66328" y="125593"/>
                  <a:pt x="-4051" y="155226"/>
                  <a:pt x="182" y="15522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2F60810E-C721-12BC-C146-FF169DFD355E}"/>
              </a:ext>
            </a:extLst>
          </p:cNvPr>
          <p:cNvSpPr/>
          <p:nvPr/>
        </p:nvSpPr>
        <p:spPr>
          <a:xfrm>
            <a:off x="7457107" y="8082830"/>
            <a:ext cx="309335" cy="304007"/>
          </a:xfrm>
          <a:custGeom>
            <a:avLst/>
            <a:gdLst>
              <a:gd name="connsiteX0" fmla="*/ 159718 w 309335"/>
              <a:gd name="connsiteY0" fmla="*/ 720 h 304007"/>
              <a:gd name="connsiteX1" fmla="*/ 10493 w 309335"/>
              <a:gd name="connsiteY1" fmla="*/ 134070 h 304007"/>
              <a:gd name="connsiteX2" fmla="*/ 45418 w 309335"/>
              <a:gd name="connsiteY2" fmla="*/ 210270 h 304007"/>
              <a:gd name="connsiteX3" fmla="*/ 308943 w 309335"/>
              <a:gd name="connsiteY3" fmla="*/ 302345 h 304007"/>
              <a:gd name="connsiteX4" fmla="*/ 102568 w 309335"/>
              <a:gd name="connsiteY4" fmla="*/ 264245 h 304007"/>
              <a:gd name="connsiteX5" fmla="*/ 13668 w 309335"/>
              <a:gd name="connsiteY5" fmla="*/ 197570 h 304007"/>
              <a:gd name="connsiteX6" fmla="*/ 159718 w 309335"/>
              <a:gd name="connsiteY6" fmla="*/ 720 h 30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335" h="304007">
                <a:moveTo>
                  <a:pt x="159718" y="720"/>
                </a:moveTo>
                <a:cubicBezTo>
                  <a:pt x="159189" y="-9863"/>
                  <a:pt x="29543" y="99145"/>
                  <a:pt x="10493" y="134070"/>
                </a:cubicBezTo>
                <a:cubicBezTo>
                  <a:pt x="-8557" y="168995"/>
                  <a:pt x="-4324" y="182224"/>
                  <a:pt x="45418" y="210270"/>
                </a:cubicBezTo>
                <a:cubicBezTo>
                  <a:pt x="95160" y="238316"/>
                  <a:pt x="299418" y="293349"/>
                  <a:pt x="308943" y="302345"/>
                </a:cubicBezTo>
                <a:cubicBezTo>
                  <a:pt x="318468" y="311341"/>
                  <a:pt x="151780" y="281707"/>
                  <a:pt x="102568" y="264245"/>
                </a:cubicBezTo>
                <a:cubicBezTo>
                  <a:pt x="53356" y="246783"/>
                  <a:pt x="5731" y="237257"/>
                  <a:pt x="13668" y="197570"/>
                </a:cubicBezTo>
                <a:cubicBezTo>
                  <a:pt x="21605" y="157883"/>
                  <a:pt x="160247" y="11303"/>
                  <a:pt x="159718" y="72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9C34519B-6BC8-06CA-BE18-D75F453430A0}"/>
              </a:ext>
            </a:extLst>
          </p:cNvPr>
          <p:cNvSpPr/>
          <p:nvPr/>
        </p:nvSpPr>
        <p:spPr>
          <a:xfrm>
            <a:off x="7416700" y="6911854"/>
            <a:ext cx="251185" cy="495442"/>
          </a:xfrm>
          <a:custGeom>
            <a:avLst/>
            <a:gdLst>
              <a:gd name="connsiteX0" fmla="*/ 100 w 251185"/>
              <a:gd name="connsiteY0" fmla="*/ 121 h 495442"/>
              <a:gd name="connsiteX1" fmla="*/ 63600 w 251185"/>
              <a:gd name="connsiteY1" fmla="*/ 190621 h 495442"/>
              <a:gd name="connsiteX2" fmla="*/ 95350 w 251185"/>
              <a:gd name="connsiteY2" fmla="*/ 355721 h 495442"/>
              <a:gd name="connsiteX3" fmla="*/ 250925 w 251185"/>
              <a:gd name="connsiteY3" fmla="*/ 495421 h 495442"/>
              <a:gd name="connsiteX4" fmla="*/ 54075 w 251185"/>
              <a:gd name="connsiteY4" fmla="*/ 365246 h 495442"/>
              <a:gd name="connsiteX5" fmla="*/ 79475 w 251185"/>
              <a:gd name="connsiteY5" fmla="*/ 219196 h 495442"/>
              <a:gd name="connsiteX6" fmla="*/ 100 w 251185"/>
              <a:gd name="connsiteY6" fmla="*/ 121 h 49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185" h="495442">
                <a:moveTo>
                  <a:pt x="100" y="121"/>
                </a:moveTo>
                <a:cubicBezTo>
                  <a:pt x="-2546" y="-4641"/>
                  <a:pt x="47725" y="131354"/>
                  <a:pt x="63600" y="190621"/>
                </a:cubicBezTo>
                <a:cubicBezTo>
                  <a:pt x="79475" y="249888"/>
                  <a:pt x="64129" y="304921"/>
                  <a:pt x="95350" y="355721"/>
                </a:cubicBezTo>
                <a:cubicBezTo>
                  <a:pt x="126571" y="406521"/>
                  <a:pt x="257804" y="493834"/>
                  <a:pt x="250925" y="495421"/>
                </a:cubicBezTo>
                <a:cubicBezTo>
                  <a:pt x="244046" y="497008"/>
                  <a:pt x="82650" y="411284"/>
                  <a:pt x="54075" y="365246"/>
                </a:cubicBezTo>
                <a:cubicBezTo>
                  <a:pt x="25500" y="319208"/>
                  <a:pt x="84767" y="273700"/>
                  <a:pt x="79475" y="219196"/>
                </a:cubicBezTo>
                <a:cubicBezTo>
                  <a:pt x="74183" y="164692"/>
                  <a:pt x="2746" y="4883"/>
                  <a:pt x="100" y="1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CAE4517D-4EC0-A4F4-BE00-9307F25E686D}"/>
              </a:ext>
            </a:extLst>
          </p:cNvPr>
          <p:cNvSpPr/>
          <p:nvPr/>
        </p:nvSpPr>
        <p:spPr>
          <a:xfrm>
            <a:off x="7544337" y="6620802"/>
            <a:ext cx="231853" cy="909098"/>
          </a:xfrm>
          <a:custGeom>
            <a:avLst/>
            <a:gdLst>
              <a:gd name="connsiteX0" fmla="*/ 2638 w 231853"/>
              <a:gd name="connsiteY0" fmla="*/ 14948 h 909098"/>
              <a:gd name="connsiteX1" fmla="*/ 189963 w 231853"/>
              <a:gd name="connsiteY1" fmla="*/ 770598 h 909098"/>
              <a:gd name="connsiteX2" fmla="*/ 224888 w 231853"/>
              <a:gd name="connsiteY2" fmla="*/ 869023 h 909098"/>
              <a:gd name="connsiteX3" fmla="*/ 88363 w 231853"/>
              <a:gd name="connsiteY3" fmla="*/ 313398 h 909098"/>
              <a:gd name="connsiteX4" fmla="*/ 2638 w 231853"/>
              <a:gd name="connsiteY4" fmla="*/ 14948 h 9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853" h="909098">
                <a:moveTo>
                  <a:pt x="2638" y="14948"/>
                </a:moveTo>
                <a:cubicBezTo>
                  <a:pt x="19571" y="91148"/>
                  <a:pt x="152921" y="628252"/>
                  <a:pt x="189963" y="770598"/>
                </a:cubicBezTo>
                <a:cubicBezTo>
                  <a:pt x="227005" y="912944"/>
                  <a:pt x="241821" y="945223"/>
                  <a:pt x="224888" y="869023"/>
                </a:cubicBezTo>
                <a:cubicBezTo>
                  <a:pt x="207955" y="792823"/>
                  <a:pt x="122230" y="455215"/>
                  <a:pt x="88363" y="313398"/>
                </a:cubicBezTo>
                <a:cubicBezTo>
                  <a:pt x="54496" y="171581"/>
                  <a:pt x="-14295" y="-61252"/>
                  <a:pt x="2638" y="1494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4C91AC44-AF65-93CE-4B5A-870E278BF00A}"/>
              </a:ext>
            </a:extLst>
          </p:cNvPr>
          <p:cNvSpPr/>
          <p:nvPr/>
        </p:nvSpPr>
        <p:spPr>
          <a:xfrm>
            <a:off x="7248150" y="6670429"/>
            <a:ext cx="60774" cy="514705"/>
          </a:xfrm>
          <a:custGeom>
            <a:avLst/>
            <a:gdLst>
              <a:gd name="connsiteX0" fmla="*/ 38475 w 60774"/>
              <a:gd name="connsiteY0" fmla="*/ 246 h 514705"/>
              <a:gd name="connsiteX1" fmla="*/ 35300 w 60774"/>
              <a:gd name="connsiteY1" fmla="*/ 209796 h 514705"/>
              <a:gd name="connsiteX2" fmla="*/ 375 w 60774"/>
              <a:gd name="connsiteY2" fmla="*/ 330446 h 514705"/>
              <a:gd name="connsiteX3" fmla="*/ 60700 w 60774"/>
              <a:gd name="connsiteY3" fmla="*/ 514596 h 514705"/>
              <a:gd name="connsiteX4" fmla="*/ 13075 w 60774"/>
              <a:gd name="connsiteY4" fmla="*/ 355846 h 514705"/>
              <a:gd name="connsiteX5" fmla="*/ 22600 w 60774"/>
              <a:gd name="connsiteY5" fmla="*/ 254246 h 514705"/>
              <a:gd name="connsiteX6" fmla="*/ 38475 w 60774"/>
              <a:gd name="connsiteY6" fmla="*/ 246 h 51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774" h="514705">
                <a:moveTo>
                  <a:pt x="38475" y="246"/>
                </a:moveTo>
                <a:cubicBezTo>
                  <a:pt x="40592" y="-7162"/>
                  <a:pt x="41650" y="154763"/>
                  <a:pt x="35300" y="209796"/>
                </a:cubicBezTo>
                <a:cubicBezTo>
                  <a:pt x="28950" y="264829"/>
                  <a:pt x="-3858" y="279646"/>
                  <a:pt x="375" y="330446"/>
                </a:cubicBezTo>
                <a:cubicBezTo>
                  <a:pt x="4608" y="381246"/>
                  <a:pt x="58583" y="510363"/>
                  <a:pt x="60700" y="514596"/>
                </a:cubicBezTo>
                <a:cubicBezTo>
                  <a:pt x="62817" y="518829"/>
                  <a:pt x="19425" y="399238"/>
                  <a:pt x="13075" y="355846"/>
                </a:cubicBezTo>
                <a:cubicBezTo>
                  <a:pt x="6725" y="312454"/>
                  <a:pt x="20483" y="311396"/>
                  <a:pt x="22600" y="254246"/>
                </a:cubicBezTo>
                <a:cubicBezTo>
                  <a:pt x="24717" y="197096"/>
                  <a:pt x="36358" y="7654"/>
                  <a:pt x="38475" y="24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7E10C780-DFDE-7C83-3AF8-5404B8C1BE0D}"/>
              </a:ext>
            </a:extLst>
          </p:cNvPr>
          <p:cNvSpPr/>
          <p:nvPr/>
        </p:nvSpPr>
        <p:spPr>
          <a:xfrm>
            <a:off x="6837554" y="5581461"/>
            <a:ext cx="14114" cy="400448"/>
          </a:xfrm>
          <a:custGeom>
            <a:avLst/>
            <a:gdLst>
              <a:gd name="connsiteX0" fmla="*/ 1396 w 14114"/>
              <a:gd name="connsiteY0" fmla="*/ 189 h 400448"/>
              <a:gd name="connsiteX1" fmla="*/ 1396 w 14114"/>
              <a:gd name="connsiteY1" fmla="*/ 222439 h 400448"/>
              <a:gd name="connsiteX2" fmla="*/ 10921 w 14114"/>
              <a:gd name="connsiteY2" fmla="*/ 400239 h 400448"/>
              <a:gd name="connsiteX3" fmla="*/ 14096 w 14114"/>
              <a:gd name="connsiteY3" fmla="*/ 187514 h 400448"/>
              <a:gd name="connsiteX4" fmla="*/ 1396 w 14114"/>
              <a:gd name="connsiteY4" fmla="*/ 189 h 40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14" h="400448">
                <a:moveTo>
                  <a:pt x="1396" y="189"/>
                </a:moveTo>
                <a:cubicBezTo>
                  <a:pt x="-721" y="6010"/>
                  <a:pt x="-191" y="155764"/>
                  <a:pt x="1396" y="222439"/>
                </a:cubicBezTo>
                <a:cubicBezTo>
                  <a:pt x="2983" y="289114"/>
                  <a:pt x="8804" y="406060"/>
                  <a:pt x="10921" y="400239"/>
                </a:cubicBezTo>
                <a:cubicBezTo>
                  <a:pt x="13038" y="394418"/>
                  <a:pt x="13567" y="251014"/>
                  <a:pt x="14096" y="187514"/>
                </a:cubicBezTo>
                <a:cubicBezTo>
                  <a:pt x="14625" y="124014"/>
                  <a:pt x="3513" y="-5632"/>
                  <a:pt x="1396" y="18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45B9D9B2-943A-A4D6-C2FE-7B918EBC0CE4}"/>
              </a:ext>
            </a:extLst>
          </p:cNvPr>
          <p:cNvSpPr/>
          <p:nvPr/>
        </p:nvSpPr>
        <p:spPr>
          <a:xfrm>
            <a:off x="6832872" y="5516247"/>
            <a:ext cx="632568" cy="68918"/>
          </a:xfrm>
          <a:custGeom>
            <a:avLst/>
            <a:gdLst>
              <a:gd name="connsiteX0" fmla="*/ 2903 w 632568"/>
              <a:gd name="connsiteY0" fmla="*/ 68578 h 68918"/>
              <a:gd name="connsiteX1" fmla="*/ 133078 w 632568"/>
              <a:gd name="connsiteY1" fmla="*/ 27303 h 68918"/>
              <a:gd name="connsiteX2" fmla="*/ 342628 w 632568"/>
              <a:gd name="connsiteY2" fmla="*/ 14603 h 68918"/>
              <a:gd name="connsiteX3" fmla="*/ 310878 w 632568"/>
              <a:gd name="connsiteY3" fmla="*/ 8253 h 68918"/>
              <a:gd name="connsiteX4" fmla="*/ 577578 w 632568"/>
              <a:gd name="connsiteY4" fmla="*/ 36828 h 68918"/>
              <a:gd name="connsiteX5" fmla="*/ 625203 w 632568"/>
              <a:gd name="connsiteY5" fmla="*/ 62228 h 68918"/>
              <a:gd name="connsiteX6" fmla="*/ 472803 w 632568"/>
              <a:gd name="connsiteY6" fmla="*/ 14603 h 68918"/>
              <a:gd name="connsiteX7" fmla="*/ 256903 w 632568"/>
              <a:gd name="connsiteY7" fmla="*/ 1903 h 68918"/>
              <a:gd name="connsiteX8" fmla="*/ 2903 w 632568"/>
              <a:gd name="connsiteY8" fmla="*/ 68578 h 6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568" h="68918">
                <a:moveTo>
                  <a:pt x="2903" y="68578"/>
                </a:moveTo>
                <a:cubicBezTo>
                  <a:pt x="-17734" y="72811"/>
                  <a:pt x="76457" y="36299"/>
                  <a:pt x="133078" y="27303"/>
                </a:cubicBezTo>
                <a:cubicBezTo>
                  <a:pt x="189699" y="18307"/>
                  <a:pt x="312995" y="17778"/>
                  <a:pt x="342628" y="14603"/>
                </a:cubicBezTo>
                <a:cubicBezTo>
                  <a:pt x="372261" y="11428"/>
                  <a:pt x="271720" y="4549"/>
                  <a:pt x="310878" y="8253"/>
                </a:cubicBezTo>
                <a:cubicBezTo>
                  <a:pt x="350036" y="11957"/>
                  <a:pt x="525191" y="27832"/>
                  <a:pt x="577578" y="36828"/>
                </a:cubicBezTo>
                <a:cubicBezTo>
                  <a:pt x="629965" y="45824"/>
                  <a:pt x="642665" y="65932"/>
                  <a:pt x="625203" y="62228"/>
                </a:cubicBezTo>
                <a:cubicBezTo>
                  <a:pt x="607741" y="58524"/>
                  <a:pt x="534186" y="24657"/>
                  <a:pt x="472803" y="14603"/>
                </a:cubicBezTo>
                <a:cubicBezTo>
                  <a:pt x="411420" y="4549"/>
                  <a:pt x="332574" y="-3918"/>
                  <a:pt x="256903" y="1903"/>
                </a:cubicBezTo>
                <a:cubicBezTo>
                  <a:pt x="181232" y="7724"/>
                  <a:pt x="23540" y="64345"/>
                  <a:pt x="2903" y="6857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CC7BA2E0-B1E9-3A97-2A8D-4E6E5446659E}"/>
              </a:ext>
            </a:extLst>
          </p:cNvPr>
          <p:cNvSpPr/>
          <p:nvPr/>
        </p:nvSpPr>
        <p:spPr>
          <a:xfrm>
            <a:off x="7453607" y="5593892"/>
            <a:ext cx="21338" cy="353875"/>
          </a:xfrm>
          <a:custGeom>
            <a:avLst/>
            <a:gdLst>
              <a:gd name="connsiteX0" fmla="*/ 17168 w 21338"/>
              <a:gd name="connsiteY0" fmla="*/ 458 h 353875"/>
              <a:gd name="connsiteX1" fmla="*/ 20343 w 21338"/>
              <a:gd name="connsiteY1" fmla="*/ 190958 h 353875"/>
              <a:gd name="connsiteX2" fmla="*/ 1293 w 21338"/>
              <a:gd name="connsiteY2" fmla="*/ 352883 h 353875"/>
              <a:gd name="connsiteX3" fmla="*/ 4468 w 21338"/>
              <a:gd name="connsiteY3" fmla="*/ 248108 h 353875"/>
              <a:gd name="connsiteX4" fmla="*/ 17168 w 21338"/>
              <a:gd name="connsiteY4" fmla="*/ 458 h 35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8" h="353875">
                <a:moveTo>
                  <a:pt x="17168" y="458"/>
                </a:moveTo>
                <a:cubicBezTo>
                  <a:pt x="19814" y="-9067"/>
                  <a:pt x="22989" y="132221"/>
                  <a:pt x="20343" y="190958"/>
                </a:cubicBezTo>
                <a:cubicBezTo>
                  <a:pt x="17697" y="249695"/>
                  <a:pt x="3939" y="343358"/>
                  <a:pt x="1293" y="352883"/>
                </a:cubicBezTo>
                <a:cubicBezTo>
                  <a:pt x="-1353" y="362408"/>
                  <a:pt x="235" y="301554"/>
                  <a:pt x="4468" y="248108"/>
                </a:cubicBezTo>
                <a:cubicBezTo>
                  <a:pt x="8701" y="194662"/>
                  <a:pt x="14522" y="9983"/>
                  <a:pt x="17168" y="45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59F17C15-B199-15BE-5D47-FC4650FA4EE0}"/>
              </a:ext>
            </a:extLst>
          </p:cNvPr>
          <p:cNvSpPr/>
          <p:nvPr/>
        </p:nvSpPr>
        <p:spPr>
          <a:xfrm>
            <a:off x="6864137" y="5876675"/>
            <a:ext cx="398017" cy="63896"/>
          </a:xfrm>
          <a:custGeom>
            <a:avLst/>
            <a:gdLst>
              <a:gd name="connsiteX0" fmla="*/ 213 w 398017"/>
              <a:gd name="connsiteY0" fmla="*/ 63750 h 63896"/>
              <a:gd name="connsiteX1" fmla="*/ 136738 w 398017"/>
              <a:gd name="connsiteY1" fmla="*/ 22475 h 63896"/>
              <a:gd name="connsiteX2" fmla="*/ 393913 w 398017"/>
              <a:gd name="connsiteY2" fmla="*/ 3425 h 63896"/>
              <a:gd name="connsiteX3" fmla="*/ 285963 w 398017"/>
              <a:gd name="connsiteY3" fmla="*/ 250 h 63896"/>
              <a:gd name="connsiteX4" fmla="*/ 165313 w 398017"/>
              <a:gd name="connsiteY4" fmla="*/ 6600 h 63896"/>
              <a:gd name="connsiteX5" fmla="*/ 213 w 398017"/>
              <a:gd name="connsiteY5" fmla="*/ 63750 h 6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017" h="63896">
                <a:moveTo>
                  <a:pt x="213" y="63750"/>
                </a:moveTo>
                <a:cubicBezTo>
                  <a:pt x="-4549" y="66396"/>
                  <a:pt x="71121" y="32529"/>
                  <a:pt x="136738" y="22475"/>
                </a:cubicBezTo>
                <a:cubicBezTo>
                  <a:pt x="202355" y="12421"/>
                  <a:pt x="369042" y="7129"/>
                  <a:pt x="393913" y="3425"/>
                </a:cubicBezTo>
                <a:cubicBezTo>
                  <a:pt x="418784" y="-279"/>
                  <a:pt x="324063" y="-279"/>
                  <a:pt x="285963" y="250"/>
                </a:cubicBezTo>
                <a:cubicBezTo>
                  <a:pt x="247863" y="779"/>
                  <a:pt x="213996" y="-808"/>
                  <a:pt x="165313" y="6600"/>
                </a:cubicBezTo>
                <a:cubicBezTo>
                  <a:pt x="116630" y="14008"/>
                  <a:pt x="4975" y="61104"/>
                  <a:pt x="213" y="637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264EC15A-A7B0-3BB6-02C7-F48C2B8DD220}"/>
              </a:ext>
            </a:extLst>
          </p:cNvPr>
          <p:cNvSpPr/>
          <p:nvPr/>
        </p:nvSpPr>
        <p:spPr>
          <a:xfrm>
            <a:off x="6905803" y="5898408"/>
            <a:ext cx="552289" cy="118516"/>
          </a:xfrm>
          <a:custGeom>
            <a:avLst/>
            <a:gdLst>
              <a:gd name="connsiteX0" fmla="*/ 2997 w 552289"/>
              <a:gd name="connsiteY0" fmla="*/ 80117 h 118516"/>
              <a:gd name="connsiteX1" fmla="*/ 101422 w 552289"/>
              <a:gd name="connsiteY1" fmla="*/ 29317 h 118516"/>
              <a:gd name="connsiteX2" fmla="*/ 333197 w 552289"/>
              <a:gd name="connsiteY2" fmla="*/ 742 h 118516"/>
              <a:gd name="connsiteX3" fmla="*/ 463372 w 552289"/>
              <a:gd name="connsiteY3" fmla="*/ 22967 h 118516"/>
              <a:gd name="connsiteX4" fmla="*/ 523697 w 552289"/>
              <a:gd name="connsiteY4" fmla="*/ 51542 h 118516"/>
              <a:gd name="connsiteX5" fmla="*/ 520522 w 552289"/>
              <a:gd name="connsiteY5" fmla="*/ 64242 h 118516"/>
              <a:gd name="connsiteX6" fmla="*/ 422097 w 552289"/>
              <a:gd name="connsiteY6" fmla="*/ 118217 h 118516"/>
              <a:gd name="connsiteX7" fmla="*/ 545922 w 552289"/>
              <a:gd name="connsiteY7" fmla="*/ 83292 h 118516"/>
              <a:gd name="connsiteX8" fmla="*/ 523697 w 552289"/>
              <a:gd name="connsiteY8" fmla="*/ 26142 h 118516"/>
              <a:gd name="connsiteX9" fmla="*/ 431622 w 552289"/>
              <a:gd name="connsiteY9" fmla="*/ 742 h 118516"/>
              <a:gd name="connsiteX10" fmla="*/ 158572 w 552289"/>
              <a:gd name="connsiteY10" fmla="*/ 7092 h 118516"/>
              <a:gd name="connsiteX11" fmla="*/ 206197 w 552289"/>
              <a:gd name="connsiteY11" fmla="*/ 10267 h 118516"/>
              <a:gd name="connsiteX12" fmla="*/ 41097 w 552289"/>
              <a:gd name="connsiteY12" fmla="*/ 26142 h 118516"/>
              <a:gd name="connsiteX13" fmla="*/ 2997 w 552289"/>
              <a:gd name="connsiteY13" fmla="*/ 80117 h 11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2289" h="118516">
                <a:moveTo>
                  <a:pt x="2997" y="80117"/>
                </a:moveTo>
                <a:cubicBezTo>
                  <a:pt x="13051" y="80646"/>
                  <a:pt x="46389" y="42546"/>
                  <a:pt x="101422" y="29317"/>
                </a:cubicBezTo>
                <a:cubicBezTo>
                  <a:pt x="156455" y="16088"/>
                  <a:pt x="272872" y="1800"/>
                  <a:pt x="333197" y="742"/>
                </a:cubicBezTo>
                <a:cubicBezTo>
                  <a:pt x="393522" y="-316"/>
                  <a:pt x="431622" y="14500"/>
                  <a:pt x="463372" y="22967"/>
                </a:cubicBezTo>
                <a:cubicBezTo>
                  <a:pt x="495122" y="31434"/>
                  <a:pt x="523697" y="51542"/>
                  <a:pt x="523697" y="51542"/>
                </a:cubicBezTo>
                <a:cubicBezTo>
                  <a:pt x="533222" y="58421"/>
                  <a:pt x="537455" y="53130"/>
                  <a:pt x="520522" y="64242"/>
                </a:cubicBezTo>
                <a:cubicBezTo>
                  <a:pt x="503589" y="75354"/>
                  <a:pt x="417864" y="115042"/>
                  <a:pt x="422097" y="118217"/>
                </a:cubicBezTo>
                <a:cubicBezTo>
                  <a:pt x="426330" y="121392"/>
                  <a:pt x="528989" y="98638"/>
                  <a:pt x="545922" y="83292"/>
                </a:cubicBezTo>
                <a:cubicBezTo>
                  <a:pt x="562855" y="67946"/>
                  <a:pt x="542747" y="39900"/>
                  <a:pt x="523697" y="26142"/>
                </a:cubicBezTo>
                <a:cubicBezTo>
                  <a:pt x="504647" y="12384"/>
                  <a:pt x="492476" y="3917"/>
                  <a:pt x="431622" y="742"/>
                </a:cubicBezTo>
                <a:cubicBezTo>
                  <a:pt x="370768" y="-2433"/>
                  <a:pt x="196143" y="5505"/>
                  <a:pt x="158572" y="7092"/>
                </a:cubicBezTo>
                <a:cubicBezTo>
                  <a:pt x="121001" y="8679"/>
                  <a:pt x="225776" y="7092"/>
                  <a:pt x="206197" y="10267"/>
                </a:cubicBezTo>
                <a:cubicBezTo>
                  <a:pt x="186618" y="13442"/>
                  <a:pt x="73376" y="16088"/>
                  <a:pt x="41097" y="26142"/>
                </a:cubicBezTo>
                <a:cubicBezTo>
                  <a:pt x="8818" y="36196"/>
                  <a:pt x="-7057" y="79588"/>
                  <a:pt x="2997" y="8011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52BDFE9F-836B-DEB6-2E2F-903E6C2217A0}"/>
              </a:ext>
            </a:extLst>
          </p:cNvPr>
          <p:cNvSpPr/>
          <p:nvPr/>
        </p:nvSpPr>
        <p:spPr>
          <a:xfrm>
            <a:off x="6870393" y="5552520"/>
            <a:ext cx="566541" cy="79930"/>
          </a:xfrm>
          <a:custGeom>
            <a:avLst/>
            <a:gdLst>
              <a:gd name="connsiteX0" fmla="*/ 307 w 566541"/>
              <a:gd name="connsiteY0" fmla="*/ 79930 h 79930"/>
              <a:gd name="connsiteX1" fmla="*/ 66982 w 566541"/>
              <a:gd name="connsiteY1" fmla="*/ 29130 h 79930"/>
              <a:gd name="connsiteX2" fmla="*/ 241607 w 566541"/>
              <a:gd name="connsiteY2" fmla="*/ 10080 h 79930"/>
              <a:gd name="connsiteX3" fmla="*/ 216207 w 566541"/>
              <a:gd name="connsiteY3" fmla="*/ 555 h 79930"/>
              <a:gd name="connsiteX4" fmla="*/ 492432 w 566541"/>
              <a:gd name="connsiteY4" fmla="*/ 25955 h 79930"/>
              <a:gd name="connsiteX5" fmla="*/ 565457 w 566541"/>
              <a:gd name="connsiteY5" fmla="*/ 35480 h 79930"/>
              <a:gd name="connsiteX6" fmla="*/ 454332 w 566541"/>
              <a:gd name="connsiteY6" fmla="*/ 13255 h 79930"/>
              <a:gd name="connsiteX7" fmla="*/ 320982 w 566541"/>
              <a:gd name="connsiteY7" fmla="*/ 6905 h 79930"/>
              <a:gd name="connsiteX8" fmla="*/ 178107 w 566541"/>
              <a:gd name="connsiteY8" fmla="*/ 10080 h 79930"/>
              <a:gd name="connsiteX9" fmla="*/ 89207 w 566541"/>
              <a:gd name="connsiteY9" fmla="*/ 29130 h 79930"/>
              <a:gd name="connsiteX10" fmla="*/ 307 w 566541"/>
              <a:gd name="connsiteY10" fmla="*/ 79930 h 7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6541" h="79930">
                <a:moveTo>
                  <a:pt x="307" y="79930"/>
                </a:moveTo>
                <a:cubicBezTo>
                  <a:pt x="-3397" y="79930"/>
                  <a:pt x="26765" y="40772"/>
                  <a:pt x="66982" y="29130"/>
                </a:cubicBezTo>
                <a:cubicBezTo>
                  <a:pt x="107199" y="17488"/>
                  <a:pt x="216736" y="14842"/>
                  <a:pt x="241607" y="10080"/>
                </a:cubicBezTo>
                <a:cubicBezTo>
                  <a:pt x="266478" y="5318"/>
                  <a:pt x="174403" y="-2091"/>
                  <a:pt x="216207" y="555"/>
                </a:cubicBezTo>
                <a:cubicBezTo>
                  <a:pt x="258011" y="3201"/>
                  <a:pt x="434224" y="20134"/>
                  <a:pt x="492432" y="25955"/>
                </a:cubicBezTo>
                <a:cubicBezTo>
                  <a:pt x="550640" y="31776"/>
                  <a:pt x="571807" y="37597"/>
                  <a:pt x="565457" y="35480"/>
                </a:cubicBezTo>
                <a:cubicBezTo>
                  <a:pt x="559107" y="33363"/>
                  <a:pt x="495078" y="18017"/>
                  <a:pt x="454332" y="13255"/>
                </a:cubicBezTo>
                <a:cubicBezTo>
                  <a:pt x="413586" y="8493"/>
                  <a:pt x="367019" y="7434"/>
                  <a:pt x="320982" y="6905"/>
                </a:cubicBezTo>
                <a:cubicBezTo>
                  <a:pt x="274945" y="6376"/>
                  <a:pt x="216736" y="6376"/>
                  <a:pt x="178107" y="10080"/>
                </a:cubicBezTo>
                <a:cubicBezTo>
                  <a:pt x="139478" y="13784"/>
                  <a:pt x="120957" y="19076"/>
                  <a:pt x="89207" y="29130"/>
                </a:cubicBezTo>
                <a:cubicBezTo>
                  <a:pt x="57457" y="39184"/>
                  <a:pt x="4011" y="79930"/>
                  <a:pt x="307" y="799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234D4E8C-3445-1927-CE7D-F6A5E98D58EE}"/>
              </a:ext>
            </a:extLst>
          </p:cNvPr>
          <p:cNvSpPr/>
          <p:nvPr/>
        </p:nvSpPr>
        <p:spPr>
          <a:xfrm>
            <a:off x="7444997" y="5606888"/>
            <a:ext cx="13196" cy="177610"/>
          </a:xfrm>
          <a:custGeom>
            <a:avLst/>
            <a:gdLst>
              <a:gd name="connsiteX0" fmla="*/ 13078 w 13196"/>
              <a:gd name="connsiteY0" fmla="*/ 162 h 177610"/>
              <a:gd name="connsiteX1" fmla="*/ 6728 w 13196"/>
              <a:gd name="connsiteY1" fmla="*/ 152562 h 177610"/>
              <a:gd name="connsiteX2" fmla="*/ 6728 w 13196"/>
              <a:gd name="connsiteY2" fmla="*/ 174787 h 177610"/>
              <a:gd name="connsiteX3" fmla="*/ 378 w 13196"/>
              <a:gd name="connsiteY3" fmla="*/ 123987 h 177610"/>
              <a:gd name="connsiteX4" fmla="*/ 13078 w 13196"/>
              <a:gd name="connsiteY4" fmla="*/ 162 h 17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" h="177610">
                <a:moveTo>
                  <a:pt x="13078" y="162"/>
                </a:moveTo>
                <a:cubicBezTo>
                  <a:pt x="14136" y="4924"/>
                  <a:pt x="7786" y="123458"/>
                  <a:pt x="6728" y="152562"/>
                </a:cubicBezTo>
                <a:cubicBezTo>
                  <a:pt x="5670" y="181666"/>
                  <a:pt x="7786" y="179549"/>
                  <a:pt x="6728" y="174787"/>
                </a:cubicBezTo>
                <a:cubicBezTo>
                  <a:pt x="5670" y="170025"/>
                  <a:pt x="-1739" y="151504"/>
                  <a:pt x="378" y="123987"/>
                </a:cubicBezTo>
                <a:cubicBezTo>
                  <a:pt x="2495" y="96470"/>
                  <a:pt x="12020" y="-4600"/>
                  <a:pt x="13078" y="16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6EB2C075-B488-9FE0-0780-B46E0ED283BF}"/>
              </a:ext>
            </a:extLst>
          </p:cNvPr>
          <p:cNvSpPr/>
          <p:nvPr/>
        </p:nvSpPr>
        <p:spPr>
          <a:xfrm>
            <a:off x="7236159" y="5680053"/>
            <a:ext cx="145719" cy="149654"/>
          </a:xfrm>
          <a:custGeom>
            <a:avLst/>
            <a:gdLst>
              <a:gd name="connsiteX0" fmla="*/ 145716 w 145719"/>
              <a:gd name="connsiteY0" fmla="*/ 22 h 149654"/>
              <a:gd name="connsiteX1" fmla="*/ 53641 w 145719"/>
              <a:gd name="connsiteY1" fmla="*/ 57172 h 149654"/>
              <a:gd name="connsiteX2" fmla="*/ 12366 w 145719"/>
              <a:gd name="connsiteY2" fmla="*/ 127022 h 149654"/>
              <a:gd name="connsiteX3" fmla="*/ 2841 w 145719"/>
              <a:gd name="connsiteY3" fmla="*/ 146072 h 149654"/>
              <a:gd name="connsiteX4" fmla="*/ 56816 w 145719"/>
              <a:gd name="connsiteY4" fmla="*/ 63522 h 149654"/>
              <a:gd name="connsiteX5" fmla="*/ 145716 w 145719"/>
              <a:gd name="connsiteY5" fmla="*/ 22 h 14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19" h="149654">
                <a:moveTo>
                  <a:pt x="145716" y="22"/>
                </a:moveTo>
                <a:cubicBezTo>
                  <a:pt x="145187" y="-1036"/>
                  <a:pt x="75866" y="36005"/>
                  <a:pt x="53641" y="57172"/>
                </a:cubicBezTo>
                <a:cubicBezTo>
                  <a:pt x="31416" y="78339"/>
                  <a:pt x="20833" y="112205"/>
                  <a:pt x="12366" y="127022"/>
                </a:cubicBezTo>
                <a:cubicBezTo>
                  <a:pt x="3899" y="141839"/>
                  <a:pt x="-4567" y="156655"/>
                  <a:pt x="2841" y="146072"/>
                </a:cubicBezTo>
                <a:cubicBezTo>
                  <a:pt x="10249" y="135489"/>
                  <a:pt x="33533" y="86276"/>
                  <a:pt x="56816" y="63522"/>
                </a:cubicBezTo>
                <a:cubicBezTo>
                  <a:pt x="80099" y="40768"/>
                  <a:pt x="146245" y="1080"/>
                  <a:pt x="145716" y="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FC707B23-BE7F-3130-B2F7-496DCCFC8C42}"/>
              </a:ext>
            </a:extLst>
          </p:cNvPr>
          <p:cNvSpPr/>
          <p:nvPr/>
        </p:nvSpPr>
        <p:spPr>
          <a:xfrm>
            <a:off x="7235820" y="5692616"/>
            <a:ext cx="193682" cy="149550"/>
          </a:xfrm>
          <a:custGeom>
            <a:avLst/>
            <a:gdLst>
              <a:gd name="connsiteX0" fmla="*/ 193680 w 193682"/>
              <a:gd name="connsiteY0" fmla="*/ 159 h 149550"/>
              <a:gd name="connsiteX1" fmla="*/ 66680 w 193682"/>
              <a:gd name="connsiteY1" fmla="*/ 66834 h 149550"/>
              <a:gd name="connsiteX2" fmla="*/ 5 w 193682"/>
              <a:gd name="connsiteY2" fmla="*/ 149384 h 149550"/>
              <a:gd name="connsiteX3" fmla="*/ 69855 w 193682"/>
              <a:gd name="connsiteY3" fmla="*/ 85884 h 149550"/>
              <a:gd name="connsiteX4" fmla="*/ 193680 w 193682"/>
              <a:gd name="connsiteY4" fmla="*/ 159 h 14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682" h="149550">
                <a:moveTo>
                  <a:pt x="193680" y="159"/>
                </a:moveTo>
                <a:cubicBezTo>
                  <a:pt x="193151" y="-3016"/>
                  <a:pt x="98959" y="41963"/>
                  <a:pt x="66680" y="66834"/>
                </a:cubicBezTo>
                <a:cubicBezTo>
                  <a:pt x="34401" y="91705"/>
                  <a:pt x="-524" y="146209"/>
                  <a:pt x="5" y="149384"/>
                </a:cubicBezTo>
                <a:cubicBezTo>
                  <a:pt x="534" y="152559"/>
                  <a:pt x="44455" y="109697"/>
                  <a:pt x="69855" y="85884"/>
                </a:cubicBezTo>
                <a:cubicBezTo>
                  <a:pt x="95255" y="62072"/>
                  <a:pt x="194209" y="3334"/>
                  <a:pt x="193680" y="1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CB50582F-8B85-4686-9A42-8A4EA3226307}"/>
              </a:ext>
            </a:extLst>
          </p:cNvPr>
          <p:cNvSpPr/>
          <p:nvPr/>
        </p:nvSpPr>
        <p:spPr>
          <a:xfrm>
            <a:off x="7213434" y="5687770"/>
            <a:ext cx="165292" cy="157475"/>
          </a:xfrm>
          <a:custGeom>
            <a:avLst/>
            <a:gdLst>
              <a:gd name="connsiteX0" fmla="*/ 166 w 165292"/>
              <a:gd name="connsiteY0" fmla="*/ 1830 h 157475"/>
              <a:gd name="connsiteX1" fmla="*/ 95416 w 165292"/>
              <a:gd name="connsiteY1" fmla="*/ 71680 h 157475"/>
              <a:gd name="connsiteX2" fmla="*/ 139866 w 165292"/>
              <a:gd name="connsiteY2" fmla="*/ 119305 h 157475"/>
              <a:gd name="connsiteX3" fmla="*/ 165266 w 165292"/>
              <a:gd name="connsiteY3" fmla="*/ 157405 h 157475"/>
              <a:gd name="connsiteX4" fmla="*/ 143041 w 165292"/>
              <a:gd name="connsiteY4" fmla="*/ 109780 h 157475"/>
              <a:gd name="connsiteX5" fmla="*/ 73191 w 165292"/>
              <a:gd name="connsiteY5" fmla="*/ 27230 h 157475"/>
              <a:gd name="connsiteX6" fmla="*/ 166 w 165292"/>
              <a:gd name="connsiteY6" fmla="*/ 1830 h 15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92" h="157475">
                <a:moveTo>
                  <a:pt x="166" y="1830"/>
                </a:moveTo>
                <a:cubicBezTo>
                  <a:pt x="3870" y="9238"/>
                  <a:pt x="72133" y="52101"/>
                  <a:pt x="95416" y="71680"/>
                </a:cubicBezTo>
                <a:cubicBezTo>
                  <a:pt x="118699" y="91259"/>
                  <a:pt x="128224" y="105018"/>
                  <a:pt x="139866" y="119305"/>
                </a:cubicBezTo>
                <a:cubicBezTo>
                  <a:pt x="151508" y="133592"/>
                  <a:pt x="164737" y="158992"/>
                  <a:pt x="165266" y="157405"/>
                </a:cubicBezTo>
                <a:cubicBezTo>
                  <a:pt x="165795" y="155818"/>
                  <a:pt x="158387" y="131476"/>
                  <a:pt x="143041" y="109780"/>
                </a:cubicBezTo>
                <a:cubicBezTo>
                  <a:pt x="127695" y="88084"/>
                  <a:pt x="90654" y="43634"/>
                  <a:pt x="73191" y="27230"/>
                </a:cubicBezTo>
                <a:cubicBezTo>
                  <a:pt x="55729" y="10826"/>
                  <a:pt x="-3538" y="-5578"/>
                  <a:pt x="166" y="18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6CBE8360-FCE2-94A6-7865-0A1F94967714}"/>
              </a:ext>
            </a:extLst>
          </p:cNvPr>
          <p:cNvSpPr/>
          <p:nvPr/>
        </p:nvSpPr>
        <p:spPr>
          <a:xfrm>
            <a:off x="7264366" y="5667233"/>
            <a:ext cx="133616" cy="169105"/>
          </a:xfrm>
          <a:custGeom>
            <a:avLst/>
            <a:gdLst>
              <a:gd name="connsiteX0" fmla="*/ 34 w 133616"/>
              <a:gd name="connsiteY0" fmla="*/ 142 h 169105"/>
              <a:gd name="connsiteX1" fmla="*/ 76234 w 133616"/>
              <a:gd name="connsiteY1" fmla="*/ 47767 h 169105"/>
              <a:gd name="connsiteX2" fmla="*/ 133384 w 133616"/>
              <a:gd name="connsiteY2" fmla="*/ 168417 h 169105"/>
              <a:gd name="connsiteX3" fmla="*/ 95284 w 133616"/>
              <a:gd name="connsiteY3" fmla="*/ 95392 h 169105"/>
              <a:gd name="connsiteX4" fmla="*/ 66709 w 133616"/>
              <a:gd name="connsiteY4" fmla="*/ 60467 h 169105"/>
              <a:gd name="connsiteX5" fmla="*/ 34 w 133616"/>
              <a:gd name="connsiteY5" fmla="*/ 142 h 16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16" h="169105">
                <a:moveTo>
                  <a:pt x="34" y="142"/>
                </a:moveTo>
                <a:cubicBezTo>
                  <a:pt x="1622" y="-1975"/>
                  <a:pt x="54009" y="19721"/>
                  <a:pt x="76234" y="47767"/>
                </a:cubicBezTo>
                <a:cubicBezTo>
                  <a:pt x="98459" y="75813"/>
                  <a:pt x="130209" y="160479"/>
                  <a:pt x="133384" y="168417"/>
                </a:cubicBezTo>
                <a:cubicBezTo>
                  <a:pt x="136559" y="176355"/>
                  <a:pt x="106396" y="113383"/>
                  <a:pt x="95284" y="95392"/>
                </a:cubicBezTo>
                <a:cubicBezTo>
                  <a:pt x="84172" y="77401"/>
                  <a:pt x="80996" y="74754"/>
                  <a:pt x="66709" y="60467"/>
                </a:cubicBezTo>
                <a:cubicBezTo>
                  <a:pt x="52422" y="46180"/>
                  <a:pt x="-1554" y="2259"/>
                  <a:pt x="34" y="14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4CB375A2-BFE8-F0F8-66CD-70E6623F12C4}"/>
              </a:ext>
            </a:extLst>
          </p:cNvPr>
          <p:cNvSpPr/>
          <p:nvPr/>
        </p:nvSpPr>
        <p:spPr>
          <a:xfrm>
            <a:off x="7289548" y="5622100"/>
            <a:ext cx="16764" cy="127839"/>
          </a:xfrm>
          <a:custGeom>
            <a:avLst/>
            <a:gdLst>
              <a:gd name="connsiteX0" fmla="*/ 252 w 16764"/>
              <a:gd name="connsiteY0" fmla="*/ 825 h 127839"/>
              <a:gd name="connsiteX1" fmla="*/ 16127 w 16764"/>
              <a:gd name="connsiteY1" fmla="*/ 54800 h 127839"/>
              <a:gd name="connsiteX2" fmla="*/ 12952 w 16764"/>
              <a:gd name="connsiteY2" fmla="*/ 102425 h 127839"/>
              <a:gd name="connsiteX3" fmla="*/ 6602 w 16764"/>
              <a:gd name="connsiteY3" fmla="*/ 127825 h 127839"/>
              <a:gd name="connsiteX4" fmla="*/ 6602 w 16764"/>
              <a:gd name="connsiteY4" fmla="*/ 99250 h 127839"/>
              <a:gd name="connsiteX5" fmla="*/ 252 w 16764"/>
              <a:gd name="connsiteY5" fmla="*/ 825 h 12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64" h="127839">
                <a:moveTo>
                  <a:pt x="252" y="825"/>
                </a:moveTo>
                <a:cubicBezTo>
                  <a:pt x="1839" y="-6583"/>
                  <a:pt x="14010" y="37867"/>
                  <a:pt x="16127" y="54800"/>
                </a:cubicBezTo>
                <a:cubicBezTo>
                  <a:pt x="18244" y="71733"/>
                  <a:pt x="14539" y="90254"/>
                  <a:pt x="12952" y="102425"/>
                </a:cubicBezTo>
                <a:cubicBezTo>
                  <a:pt x="11365" y="114596"/>
                  <a:pt x="7660" y="128354"/>
                  <a:pt x="6602" y="127825"/>
                </a:cubicBezTo>
                <a:cubicBezTo>
                  <a:pt x="5544" y="127296"/>
                  <a:pt x="8190" y="115125"/>
                  <a:pt x="6602" y="99250"/>
                </a:cubicBezTo>
                <a:cubicBezTo>
                  <a:pt x="5015" y="83375"/>
                  <a:pt x="-1335" y="8233"/>
                  <a:pt x="252" y="82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7BF528B4-F7C2-A5AD-967A-86F40D29A798}"/>
              </a:ext>
            </a:extLst>
          </p:cNvPr>
          <p:cNvSpPr/>
          <p:nvPr/>
        </p:nvSpPr>
        <p:spPr>
          <a:xfrm>
            <a:off x="7302278" y="5619296"/>
            <a:ext cx="43267" cy="149823"/>
          </a:xfrm>
          <a:custGeom>
            <a:avLst/>
            <a:gdLst>
              <a:gd name="connsiteX0" fmla="*/ 222 w 43267"/>
              <a:gd name="connsiteY0" fmla="*/ 454 h 149823"/>
              <a:gd name="connsiteX1" fmla="*/ 25622 w 43267"/>
              <a:gd name="connsiteY1" fmla="*/ 54429 h 149823"/>
              <a:gd name="connsiteX2" fmla="*/ 38322 w 43267"/>
              <a:gd name="connsiteY2" fmla="*/ 102054 h 149823"/>
              <a:gd name="connsiteX3" fmla="*/ 41497 w 43267"/>
              <a:gd name="connsiteY3" fmla="*/ 149679 h 149823"/>
              <a:gd name="connsiteX4" fmla="*/ 41497 w 43267"/>
              <a:gd name="connsiteY4" fmla="*/ 86179 h 149823"/>
              <a:gd name="connsiteX5" fmla="*/ 222 w 43267"/>
              <a:gd name="connsiteY5" fmla="*/ 454 h 14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67" h="149823">
                <a:moveTo>
                  <a:pt x="222" y="454"/>
                </a:moveTo>
                <a:cubicBezTo>
                  <a:pt x="-2424" y="-4838"/>
                  <a:pt x="19272" y="37496"/>
                  <a:pt x="25622" y="54429"/>
                </a:cubicBezTo>
                <a:cubicBezTo>
                  <a:pt x="31972" y="71362"/>
                  <a:pt x="35676" y="86179"/>
                  <a:pt x="38322" y="102054"/>
                </a:cubicBezTo>
                <a:cubicBezTo>
                  <a:pt x="40968" y="117929"/>
                  <a:pt x="40968" y="152325"/>
                  <a:pt x="41497" y="149679"/>
                </a:cubicBezTo>
                <a:cubicBezTo>
                  <a:pt x="42026" y="147033"/>
                  <a:pt x="45201" y="107346"/>
                  <a:pt x="41497" y="86179"/>
                </a:cubicBezTo>
                <a:cubicBezTo>
                  <a:pt x="37793" y="65012"/>
                  <a:pt x="2868" y="5746"/>
                  <a:pt x="222" y="4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5CAD6BEC-297D-1AF5-531C-9A281C0689CF}"/>
              </a:ext>
            </a:extLst>
          </p:cNvPr>
          <p:cNvSpPr/>
          <p:nvPr/>
        </p:nvSpPr>
        <p:spPr>
          <a:xfrm>
            <a:off x="4344363" y="4156847"/>
            <a:ext cx="447916" cy="418356"/>
          </a:xfrm>
          <a:custGeom>
            <a:avLst/>
            <a:gdLst>
              <a:gd name="connsiteX0" fmla="*/ 2212 w 447916"/>
              <a:gd name="connsiteY0" fmla="*/ 2403 h 418356"/>
              <a:gd name="connsiteX1" fmla="*/ 249862 w 447916"/>
              <a:gd name="connsiteY1" fmla="*/ 202428 h 418356"/>
              <a:gd name="connsiteX2" fmla="*/ 211762 w 447916"/>
              <a:gd name="connsiteY2" fmla="*/ 151628 h 418356"/>
              <a:gd name="connsiteX3" fmla="*/ 329237 w 447916"/>
              <a:gd name="connsiteY3" fmla="*/ 259578 h 418356"/>
              <a:gd name="connsiteX4" fmla="*/ 446712 w 447916"/>
              <a:gd name="connsiteY4" fmla="*/ 418328 h 418356"/>
              <a:gd name="connsiteX5" fmla="*/ 253037 w 447916"/>
              <a:gd name="connsiteY5" fmla="*/ 246878 h 418356"/>
              <a:gd name="connsiteX6" fmla="*/ 310187 w 447916"/>
              <a:gd name="connsiteY6" fmla="*/ 288153 h 418356"/>
              <a:gd name="connsiteX7" fmla="*/ 294312 w 447916"/>
              <a:gd name="connsiteY7" fmla="*/ 253228 h 418356"/>
              <a:gd name="connsiteX8" fmla="*/ 135562 w 447916"/>
              <a:gd name="connsiteY8" fmla="*/ 100828 h 418356"/>
              <a:gd name="connsiteX9" fmla="*/ 2212 w 447916"/>
              <a:gd name="connsiteY9" fmla="*/ 2403 h 4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7916" h="418356">
                <a:moveTo>
                  <a:pt x="2212" y="2403"/>
                </a:moveTo>
                <a:cubicBezTo>
                  <a:pt x="21262" y="19336"/>
                  <a:pt x="214937" y="177557"/>
                  <a:pt x="249862" y="202428"/>
                </a:cubicBezTo>
                <a:cubicBezTo>
                  <a:pt x="284787" y="227299"/>
                  <a:pt x="198533" y="142103"/>
                  <a:pt x="211762" y="151628"/>
                </a:cubicBezTo>
                <a:cubicBezTo>
                  <a:pt x="224991" y="161153"/>
                  <a:pt x="290079" y="215128"/>
                  <a:pt x="329237" y="259578"/>
                </a:cubicBezTo>
                <a:cubicBezTo>
                  <a:pt x="368395" y="304028"/>
                  <a:pt x="459412" y="420445"/>
                  <a:pt x="446712" y="418328"/>
                </a:cubicBezTo>
                <a:cubicBezTo>
                  <a:pt x="434012" y="416211"/>
                  <a:pt x="275791" y="268574"/>
                  <a:pt x="253037" y="246878"/>
                </a:cubicBezTo>
                <a:cubicBezTo>
                  <a:pt x="230283" y="225182"/>
                  <a:pt x="303308" y="287095"/>
                  <a:pt x="310187" y="288153"/>
                </a:cubicBezTo>
                <a:cubicBezTo>
                  <a:pt x="317066" y="289211"/>
                  <a:pt x="323416" y="284449"/>
                  <a:pt x="294312" y="253228"/>
                </a:cubicBezTo>
                <a:cubicBezTo>
                  <a:pt x="265208" y="222007"/>
                  <a:pt x="178954" y="139457"/>
                  <a:pt x="135562" y="100828"/>
                </a:cubicBezTo>
                <a:cubicBezTo>
                  <a:pt x="92170" y="62199"/>
                  <a:pt x="-16838" y="-14530"/>
                  <a:pt x="2212" y="240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E995BC5D-1A3E-8139-5E4E-E7CCA2724AF2}"/>
              </a:ext>
            </a:extLst>
          </p:cNvPr>
          <p:cNvSpPr/>
          <p:nvPr/>
        </p:nvSpPr>
        <p:spPr>
          <a:xfrm>
            <a:off x="5171891" y="4737099"/>
            <a:ext cx="629324" cy="295284"/>
          </a:xfrm>
          <a:custGeom>
            <a:avLst/>
            <a:gdLst>
              <a:gd name="connsiteX0" fmla="*/ 184 w 629324"/>
              <a:gd name="connsiteY0" fmla="*/ 1 h 295284"/>
              <a:gd name="connsiteX1" fmla="*/ 381184 w 629324"/>
              <a:gd name="connsiteY1" fmla="*/ 222251 h 295284"/>
              <a:gd name="connsiteX2" fmla="*/ 628834 w 629324"/>
              <a:gd name="connsiteY2" fmla="*/ 295276 h 295284"/>
              <a:gd name="connsiteX3" fmla="*/ 431984 w 629324"/>
              <a:gd name="connsiteY3" fmla="*/ 225426 h 295284"/>
              <a:gd name="connsiteX4" fmla="*/ 184 w 629324"/>
              <a:gd name="connsiteY4" fmla="*/ 1 h 29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324" h="295284">
                <a:moveTo>
                  <a:pt x="184" y="1"/>
                </a:moveTo>
                <a:cubicBezTo>
                  <a:pt x="-8283" y="-528"/>
                  <a:pt x="276409" y="173039"/>
                  <a:pt x="381184" y="222251"/>
                </a:cubicBezTo>
                <a:cubicBezTo>
                  <a:pt x="485959" y="271463"/>
                  <a:pt x="620367" y="294747"/>
                  <a:pt x="628834" y="295276"/>
                </a:cubicBezTo>
                <a:cubicBezTo>
                  <a:pt x="637301" y="295805"/>
                  <a:pt x="534642" y="271463"/>
                  <a:pt x="431984" y="225426"/>
                </a:cubicBezTo>
                <a:cubicBezTo>
                  <a:pt x="329326" y="179389"/>
                  <a:pt x="8651" y="530"/>
                  <a:pt x="184" y="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A007ED32-934F-E387-386C-6682599C0A5A}"/>
              </a:ext>
            </a:extLst>
          </p:cNvPr>
          <p:cNvSpPr/>
          <p:nvPr/>
        </p:nvSpPr>
        <p:spPr>
          <a:xfrm>
            <a:off x="5305407" y="4784570"/>
            <a:ext cx="419755" cy="200947"/>
          </a:xfrm>
          <a:custGeom>
            <a:avLst/>
            <a:gdLst>
              <a:gd name="connsiteX0" fmla="*/ 18 w 419755"/>
              <a:gd name="connsiteY0" fmla="*/ 155 h 200947"/>
              <a:gd name="connsiteX1" fmla="*/ 244493 w 419755"/>
              <a:gd name="connsiteY1" fmla="*/ 76355 h 200947"/>
              <a:gd name="connsiteX2" fmla="*/ 419118 w 419755"/>
              <a:gd name="connsiteY2" fmla="*/ 200180 h 200947"/>
              <a:gd name="connsiteX3" fmla="*/ 301643 w 419755"/>
              <a:gd name="connsiteY3" fmla="*/ 127155 h 200947"/>
              <a:gd name="connsiteX4" fmla="*/ 257193 w 419755"/>
              <a:gd name="connsiteY4" fmla="*/ 95405 h 200947"/>
              <a:gd name="connsiteX5" fmla="*/ 18 w 419755"/>
              <a:gd name="connsiteY5" fmla="*/ 155 h 20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755" h="200947">
                <a:moveTo>
                  <a:pt x="18" y="155"/>
                </a:moveTo>
                <a:cubicBezTo>
                  <a:pt x="-2099" y="-3020"/>
                  <a:pt x="174643" y="43018"/>
                  <a:pt x="244493" y="76355"/>
                </a:cubicBezTo>
                <a:cubicBezTo>
                  <a:pt x="314343" y="109692"/>
                  <a:pt x="409593" y="191713"/>
                  <a:pt x="419118" y="200180"/>
                </a:cubicBezTo>
                <a:cubicBezTo>
                  <a:pt x="428643" y="208647"/>
                  <a:pt x="328631" y="144618"/>
                  <a:pt x="301643" y="127155"/>
                </a:cubicBezTo>
                <a:cubicBezTo>
                  <a:pt x="274655" y="109692"/>
                  <a:pt x="300056" y="113397"/>
                  <a:pt x="257193" y="95405"/>
                </a:cubicBezTo>
                <a:cubicBezTo>
                  <a:pt x="214330" y="77413"/>
                  <a:pt x="2135" y="3330"/>
                  <a:pt x="18" y="15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FD30E396-3BC2-7668-EC05-401CEA01737C}"/>
              </a:ext>
            </a:extLst>
          </p:cNvPr>
          <p:cNvSpPr/>
          <p:nvPr/>
        </p:nvSpPr>
        <p:spPr>
          <a:xfrm>
            <a:off x="5810078" y="5165669"/>
            <a:ext cx="399567" cy="177920"/>
          </a:xfrm>
          <a:custGeom>
            <a:avLst/>
            <a:gdLst>
              <a:gd name="connsiteX0" fmla="*/ 172 w 399567"/>
              <a:gd name="connsiteY0" fmla="*/ 56 h 177920"/>
              <a:gd name="connsiteX1" fmla="*/ 292272 w 399567"/>
              <a:gd name="connsiteY1" fmla="*/ 85781 h 177920"/>
              <a:gd name="connsiteX2" fmla="*/ 397047 w 399567"/>
              <a:gd name="connsiteY2" fmla="*/ 177856 h 177920"/>
              <a:gd name="connsiteX3" fmla="*/ 336722 w 399567"/>
              <a:gd name="connsiteY3" fmla="*/ 98481 h 177920"/>
              <a:gd name="connsiteX4" fmla="*/ 172 w 399567"/>
              <a:gd name="connsiteY4" fmla="*/ 56 h 17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567" h="177920">
                <a:moveTo>
                  <a:pt x="172" y="56"/>
                </a:moveTo>
                <a:cubicBezTo>
                  <a:pt x="-7236" y="-2061"/>
                  <a:pt x="226126" y="56148"/>
                  <a:pt x="292272" y="85781"/>
                </a:cubicBezTo>
                <a:cubicBezTo>
                  <a:pt x="358418" y="115414"/>
                  <a:pt x="389639" y="175739"/>
                  <a:pt x="397047" y="177856"/>
                </a:cubicBezTo>
                <a:cubicBezTo>
                  <a:pt x="404455" y="179973"/>
                  <a:pt x="398635" y="129173"/>
                  <a:pt x="336722" y="98481"/>
                </a:cubicBezTo>
                <a:cubicBezTo>
                  <a:pt x="274810" y="67789"/>
                  <a:pt x="7580" y="2173"/>
                  <a:pt x="172" y="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EDEA11BE-E996-6809-7338-34ECFE4EAC09}"/>
              </a:ext>
            </a:extLst>
          </p:cNvPr>
          <p:cNvSpPr/>
          <p:nvPr/>
        </p:nvSpPr>
        <p:spPr>
          <a:xfrm>
            <a:off x="5483208" y="4962480"/>
            <a:ext cx="619311" cy="247715"/>
          </a:xfrm>
          <a:custGeom>
            <a:avLst/>
            <a:gdLst>
              <a:gd name="connsiteX0" fmla="*/ 17 w 619311"/>
              <a:gd name="connsiteY0" fmla="*/ 45 h 247715"/>
              <a:gd name="connsiteX1" fmla="*/ 355617 w 619311"/>
              <a:gd name="connsiteY1" fmla="*/ 92120 h 247715"/>
              <a:gd name="connsiteX2" fmla="*/ 403242 w 619311"/>
              <a:gd name="connsiteY2" fmla="*/ 127045 h 247715"/>
              <a:gd name="connsiteX3" fmla="*/ 298467 w 619311"/>
              <a:gd name="connsiteY3" fmla="*/ 127045 h 247715"/>
              <a:gd name="connsiteX4" fmla="*/ 619142 w 619311"/>
              <a:gd name="connsiteY4" fmla="*/ 247695 h 247715"/>
              <a:gd name="connsiteX5" fmla="*/ 342917 w 619311"/>
              <a:gd name="connsiteY5" fmla="*/ 136570 h 247715"/>
              <a:gd name="connsiteX6" fmla="*/ 339742 w 619311"/>
              <a:gd name="connsiteY6" fmla="*/ 104820 h 247715"/>
              <a:gd name="connsiteX7" fmla="*/ 17 w 619311"/>
              <a:gd name="connsiteY7" fmla="*/ 45 h 24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9311" h="247715">
                <a:moveTo>
                  <a:pt x="17" y="45"/>
                </a:moveTo>
                <a:cubicBezTo>
                  <a:pt x="2663" y="-2072"/>
                  <a:pt x="288413" y="70953"/>
                  <a:pt x="355617" y="92120"/>
                </a:cubicBezTo>
                <a:cubicBezTo>
                  <a:pt x="422821" y="113287"/>
                  <a:pt x="412767" y="121224"/>
                  <a:pt x="403242" y="127045"/>
                </a:cubicBezTo>
                <a:cubicBezTo>
                  <a:pt x="393717" y="132866"/>
                  <a:pt x="262484" y="106937"/>
                  <a:pt x="298467" y="127045"/>
                </a:cubicBezTo>
                <a:cubicBezTo>
                  <a:pt x="334450" y="147153"/>
                  <a:pt x="611734" y="246108"/>
                  <a:pt x="619142" y="247695"/>
                </a:cubicBezTo>
                <a:cubicBezTo>
                  <a:pt x="626550" y="249282"/>
                  <a:pt x="389484" y="160383"/>
                  <a:pt x="342917" y="136570"/>
                </a:cubicBezTo>
                <a:cubicBezTo>
                  <a:pt x="296350" y="112758"/>
                  <a:pt x="391071" y="123870"/>
                  <a:pt x="339742" y="104820"/>
                </a:cubicBezTo>
                <a:cubicBezTo>
                  <a:pt x="288413" y="85770"/>
                  <a:pt x="-2629" y="2162"/>
                  <a:pt x="17" y="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2F72BA75-5ADB-59A4-6E61-41A7F09E9FC4}"/>
              </a:ext>
            </a:extLst>
          </p:cNvPr>
          <p:cNvSpPr/>
          <p:nvPr/>
        </p:nvSpPr>
        <p:spPr>
          <a:xfrm>
            <a:off x="3693047" y="4143346"/>
            <a:ext cx="714976" cy="156606"/>
          </a:xfrm>
          <a:custGeom>
            <a:avLst/>
            <a:gdLst>
              <a:gd name="connsiteX0" fmla="*/ 713853 w 714976"/>
              <a:gd name="connsiteY0" fmla="*/ 29 h 156606"/>
              <a:gd name="connsiteX1" fmla="*/ 593203 w 714976"/>
              <a:gd name="connsiteY1" fmla="*/ 44479 h 156606"/>
              <a:gd name="connsiteX2" fmla="*/ 364603 w 714976"/>
              <a:gd name="connsiteY2" fmla="*/ 107979 h 156606"/>
              <a:gd name="connsiteX3" fmla="*/ 497953 w 714976"/>
              <a:gd name="connsiteY3" fmla="*/ 85754 h 156606"/>
              <a:gd name="connsiteX4" fmla="*/ 434453 w 714976"/>
              <a:gd name="connsiteY4" fmla="*/ 146079 h 156606"/>
              <a:gd name="connsiteX5" fmla="*/ 386828 w 714976"/>
              <a:gd name="connsiteY5" fmla="*/ 152429 h 156606"/>
              <a:gd name="connsiteX6" fmla="*/ 2653 w 714976"/>
              <a:gd name="connsiteY6" fmla="*/ 101629 h 156606"/>
              <a:gd name="connsiteX7" fmla="*/ 228078 w 714976"/>
              <a:gd name="connsiteY7" fmla="*/ 117504 h 156606"/>
              <a:gd name="connsiteX8" fmla="*/ 443978 w 714976"/>
              <a:gd name="connsiteY8" fmla="*/ 139729 h 156606"/>
              <a:gd name="connsiteX9" fmla="*/ 405878 w 714976"/>
              <a:gd name="connsiteY9" fmla="*/ 136554 h 156606"/>
              <a:gd name="connsiteX10" fmla="*/ 526528 w 714976"/>
              <a:gd name="connsiteY10" fmla="*/ 50829 h 156606"/>
              <a:gd name="connsiteX11" fmla="*/ 713853 w 714976"/>
              <a:gd name="connsiteY11" fmla="*/ 29 h 15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4976" h="156606">
                <a:moveTo>
                  <a:pt x="713853" y="29"/>
                </a:moveTo>
                <a:cubicBezTo>
                  <a:pt x="724965" y="-1029"/>
                  <a:pt x="651411" y="26487"/>
                  <a:pt x="593203" y="44479"/>
                </a:cubicBezTo>
                <a:cubicBezTo>
                  <a:pt x="534995" y="62471"/>
                  <a:pt x="380478" y="101100"/>
                  <a:pt x="364603" y="107979"/>
                </a:cubicBezTo>
                <a:cubicBezTo>
                  <a:pt x="348728" y="114858"/>
                  <a:pt x="486311" y="79404"/>
                  <a:pt x="497953" y="85754"/>
                </a:cubicBezTo>
                <a:cubicBezTo>
                  <a:pt x="509595" y="92104"/>
                  <a:pt x="452974" y="134967"/>
                  <a:pt x="434453" y="146079"/>
                </a:cubicBezTo>
                <a:cubicBezTo>
                  <a:pt x="415932" y="157192"/>
                  <a:pt x="458795" y="159837"/>
                  <a:pt x="386828" y="152429"/>
                </a:cubicBezTo>
                <a:cubicBezTo>
                  <a:pt x="314861" y="145021"/>
                  <a:pt x="29111" y="107450"/>
                  <a:pt x="2653" y="101629"/>
                </a:cubicBezTo>
                <a:cubicBezTo>
                  <a:pt x="-23805" y="95808"/>
                  <a:pt x="154524" y="111154"/>
                  <a:pt x="228078" y="117504"/>
                </a:cubicBezTo>
                <a:cubicBezTo>
                  <a:pt x="301632" y="123854"/>
                  <a:pt x="414345" y="136554"/>
                  <a:pt x="443978" y="139729"/>
                </a:cubicBezTo>
                <a:cubicBezTo>
                  <a:pt x="473611" y="142904"/>
                  <a:pt x="392120" y="151371"/>
                  <a:pt x="405878" y="136554"/>
                </a:cubicBezTo>
                <a:cubicBezTo>
                  <a:pt x="419636" y="121737"/>
                  <a:pt x="481549" y="70937"/>
                  <a:pt x="526528" y="50829"/>
                </a:cubicBezTo>
                <a:cubicBezTo>
                  <a:pt x="571507" y="30721"/>
                  <a:pt x="702741" y="1087"/>
                  <a:pt x="713853" y="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0842F975-01EA-8D5A-87EB-2B26B2C7D150}"/>
              </a:ext>
            </a:extLst>
          </p:cNvPr>
          <p:cNvSpPr/>
          <p:nvPr/>
        </p:nvSpPr>
        <p:spPr>
          <a:xfrm>
            <a:off x="3209679" y="4200722"/>
            <a:ext cx="702726" cy="93049"/>
          </a:xfrm>
          <a:custGeom>
            <a:avLst/>
            <a:gdLst>
              <a:gd name="connsiteX0" fmla="*/ 246 w 702726"/>
              <a:gd name="connsiteY0" fmla="*/ 2978 h 93049"/>
              <a:gd name="connsiteX1" fmla="*/ 270121 w 702726"/>
              <a:gd name="connsiteY1" fmla="*/ 9328 h 93049"/>
              <a:gd name="connsiteX2" fmla="*/ 698746 w 702726"/>
              <a:gd name="connsiteY2" fmla="*/ 91878 h 93049"/>
              <a:gd name="connsiteX3" fmla="*/ 495546 w 702726"/>
              <a:gd name="connsiteY3" fmla="*/ 60128 h 93049"/>
              <a:gd name="connsiteX4" fmla="*/ 311396 w 702726"/>
              <a:gd name="connsiteY4" fmla="*/ 31553 h 93049"/>
              <a:gd name="connsiteX5" fmla="*/ 371721 w 702726"/>
              <a:gd name="connsiteY5" fmla="*/ 34728 h 93049"/>
              <a:gd name="connsiteX6" fmla="*/ 314571 w 702726"/>
              <a:gd name="connsiteY6" fmla="*/ 18853 h 93049"/>
              <a:gd name="connsiteX7" fmla="*/ 246 w 702726"/>
              <a:gd name="connsiteY7" fmla="*/ 2978 h 9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2726" h="93049">
                <a:moveTo>
                  <a:pt x="246" y="2978"/>
                </a:moveTo>
                <a:cubicBezTo>
                  <a:pt x="-7162" y="1391"/>
                  <a:pt x="153704" y="-5489"/>
                  <a:pt x="270121" y="9328"/>
                </a:cubicBezTo>
                <a:cubicBezTo>
                  <a:pt x="386538" y="24145"/>
                  <a:pt x="661175" y="83411"/>
                  <a:pt x="698746" y="91878"/>
                </a:cubicBezTo>
                <a:cubicBezTo>
                  <a:pt x="736317" y="100345"/>
                  <a:pt x="495546" y="60128"/>
                  <a:pt x="495546" y="60128"/>
                </a:cubicBezTo>
                <a:lnTo>
                  <a:pt x="311396" y="31553"/>
                </a:lnTo>
                <a:cubicBezTo>
                  <a:pt x="290759" y="27320"/>
                  <a:pt x="371192" y="36845"/>
                  <a:pt x="371721" y="34728"/>
                </a:cubicBezTo>
                <a:cubicBezTo>
                  <a:pt x="372250" y="32611"/>
                  <a:pt x="369604" y="22557"/>
                  <a:pt x="314571" y="18853"/>
                </a:cubicBezTo>
                <a:cubicBezTo>
                  <a:pt x="259538" y="15149"/>
                  <a:pt x="7654" y="4565"/>
                  <a:pt x="246" y="297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85D1920E-B4AA-6A25-04D9-5D0B6F43D917}"/>
              </a:ext>
            </a:extLst>
          </p:cNvPr>
          <p:cNvSpPr/>
          <p:nvPr/>
        </p:nvSpPr>
        <p:spPr>
          <a:xfrm>
            <a:off x="3130550" y="4178300"/>
            <a:ext cx="429064" cy="31750"/>
          </a:xfrm>
          <a:custGeom>
            <a:avLst/>
            <a:gdLst>
              <a:gd name="connsiteX0" fmla="*/ 0 w 429064"/>
              <a:gd name="connsiteY0" fmla="*/ 0 h 31750"/>
              <a:gd name="connsiteX1" fmla="*/ 187325 w 429064"/>
              <a:gd name="connsiteY1" fmla="*/ 12700 h 31750"/>
              <a:gd name="connsiteX2" fmla="*/ 428625 w 429064"/>
              <a:gd name="connsiteY2" fmla="*/ 31750 h 31750"/>
              <a:gd name="connsiteX3" fmla="*/ 241300 w 429064"/>
              <a:gd name="connsiteY3" fmla="*/ 3175 h 31750"/>
              <a:gd name="connsiteX4" fmla="*/ 0 w 429064"/>
              <a:gd name="connsiteY4" fmla="*/ 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064" h="31750">
                <a:moveTo>
                  <a:pt x="0" y="0"/>
                </a:moveTo>
                <a:lnTo>
                  <a:pt x="187325" y="12700"/>
                </a:lnTo>
                <a:lnTo>
                  <a:pt x="428625" y="31750"/>
                </a:lnTo>
                <a:cubicBezTo>
                  <a:pt x="437621" y="30163"/>
                  <a:pt x="306387" y="6879"/>
                  <a:pt x="241300" y="3175"/>
                </a:cubicBezTo>
                <a:cubicBezTo>
                  <a:pt x="176213" y="-529"/>
                  <a:pt x="107156" y="4498"/>
                  <a:pt x="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B8DB7BAB-FC0C-8ECB-3405-BA96141783A3}"/>
              </a:ext>
            </a:extLst>
          </p:cNvPr>
          <p:cNvSpPr/>
          <p:nvPr/>
        </p:nvSpPr>
        <p:spPr>
          <a:xfrm>
            <a:off x="2795531" y="3980619"/>
            <a:ext cx="444493" cy="234126"/>
          </a:xfrm>
          <a:custGeom>
            <a:avLst/>
            <a:gdLst>
              <a:gd name="connsiteX0" fmla="*/ 1644 w 444493"/>
              <a:gd name="connsiteY0" fmla="*/ 831 h 234126"/>
              <a:gd name="connsiteX1" fmla="*/ 176269 w 444493"/>
              <a:gd name="connsiteY1" fmla="*/ 48456 h 234126"/>
              <a:gd name="connsiteX2" fmla="*/ 252469 w 444493"/>
              <a:gd name="connsiteY2" fmla="*/ 102431 h 234126"/>
              <a:gd name="connsiteX3" fmla="*/ 223894 w 444493"/>
              <a:gd name="connsiteY3" fmla="*/ 73856 h 234126"/>
              <a:gd name="connsiteX4" fmla="*/ 360419 w 444493"/>
              <a:gd name="connsiteY4" fmla="*/ 159581 h 234126"/>
              <a:gd name="connsiteX5" fmla="*/ 442969 w 444493"/>
              <a:gd name="connsiteY5" fmla="*/ 232606 h 234126"/>
              <a:gd name="connsiteX6" fmla="*/ 290569 w 444493"/>
              <a:gd name="connsiteY6" fmla="*/ 89731 h 234126"/>
              <a:gd name="connsiteX7" fmla="*/ 1644 w 444493"/>
              <a:gd name="connsiteY7" fmla="*/ 831 h 23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493" h="234126">
                <a:moveTo>
                  <a:pt x="1644" y="831"/>
                </a:moveTo>
                <a:cubicBezTo>
                  <a:pt x="-17406" y="-6048"/>
                  <a:pt x="134465" y="31523"/>
                  <a:pt x="176269" y="48456"/>
                </a:cubicBezTo>
                <a:cubicBezTo>
                  <a:pt x="218073" y="65389"/>
                  <a:pt x="244532" y="98198"/>
                  <a:pt x="252469" y="102431"/>
                </a:cubicBezTo>
                <a:cubicBezTo>
                  <a:pt x="260406" y="106664"/>
                  <a:pt x="205902" y="64331"/>
                  <a:pt x="223894" y="73856"/>
                </a:cubicBezTo>
                <a:cubicBezTo>
                  <a:pt x="241886" y="83381"/>
                  <a:pt x="323907" y="133123"/>
                  <a:pt x="360419" y="159581"/>
                </a:cubicBezTo>
                <a:cubicBezTo>
                  <a:pt x="396931" y="186039"/>
                  <a:pt x="454611" y="244248"/>
                  <a:pt x="442969" y="232606"/>
                </a:cubicBezTo>
                <a:cubicBezTo>
                  <a:pt x="431327" y="220964"/>
                  <a:pt x="362536" y="127302"/>
                  <a:pt x="290569" y="89731"/>
                </a:cubicBezTo>
                <a:cubicBezTo>
                  <a:pt x="218602" y="52160"/>
                  <a:pt x="20694" y="7710"/>
                  <a:pt x="1644" y="83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75169695-D9E9-3815-1B5F-6128D227A932}"/>
              </a:ext>
            </a:extLst>
          </p:cNvPr>
          <p:cNvSpPr/>
          <p:nvPr/>
        </p:nvSpPr>
        <p:spPr>
          <a:xfrm>
            <a:off x="2019280" y="3641206"/>
            <a:ext cx="803802" cy="365698"/>
          </a:xfrm>
          <a:custGeom>
            <a:avLst/>
            <a:gdLst>
              <a:gd name="connsiteX0" fmla="*/ 20 w 803802"/>
              <a:gd name="connsiteY0" fmla="*/ 519 h 365698"/>
              <a:gd name="connsiteX1" fmla="*/ 273070 w 803802"/>
              <a:gd name="connsiteY1" fmla="*/ 89419 h 365698"/>
              <a:gd name="connsiteX2" fmla="*/ 571520 w 803802"/>
              <a:gd name="connsiteY2" fmla="*/ 206894 h 365698"/>
              <a:gd name="connsiteX3" fmla="*/ 803295 w 803802"/>
              <a:gd name="connsiteY3" fmla="*/ 365644 h 365698"/>
              <a:gd name="connsiteX4" fmla="*/ 622320 w 803802"/>
              <a:gd name="connsiteY4" fmla="*/ 222769 h 365698"/>
              <a:gd name="connsiteX5" fmla="*/ 260370 w 803802"/>
              <a:gd name="connsiteY5" fmla="*/ 60844 h 365698"/>
              <a:gd name="connsiteX6" fmla="*/ 20 w 803802"/>
              <a:gd name="connsiteY6" fmla="*/ 519 h 36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3802" h="365698">
                <a:moveTo>
                  <a:pt x="20" y="519"/>
                </a:moveTo>
                <a:cubicBezTo>
                  <a:pt x="2137" y="5281"/>
                  <a:pt x="177820" y="55023"/>
                  <a:pt x="273070" y="89419"/>
                </a:cubicBezTo>
                <a:cubicBezTo>
                  <a:pt x="368320" y="123815"/>
                  <a:pt x="483149" y="160856"/>
                  <a:pt x="571520" y="206894"/>
                </a:cubicBezTo>
                <a:cubicBezTo>
                  <a:pt x="659891" y="252932"/>
                  <a:pt x="794828" y="362998"/>
                  <a:pt x="803295" y="365644"/>
                </a:cubicBezTo>
                <a:cubicBezTo>
                  <a:pt x="811762" y="368290"/>
                  <a:pt x="712807" y="273569"/>
                  <a:pt x="622320" y="222769"/>
                </a:cubicBezTo>
                <a:cubicBezTo>
                  <a:pt x="531833" y="171969"/>
                  <a:pt x="363557" y="97356"/>
                  <a:pt x="260370" y="60844"/>
                </a:cubicBezTo>
                <a:cubicBezTo>
                  <a:pt x="157183" y="24332"/>
                  <a:pt x="-2097" y="-4243"/>
                  <a:pt x="20" y="5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020AD206-4CE7-3D6B-0A32-1E334ECE4B8C}"/>
              </a:ext>
            </a:extLst>
          </p:cNvPr>
          <p:cNvSpPr/>
          <p:nvPr/>
        </p:nvSpPr>
        <p:spPr>
          <a:xfrm>
            <a:off x="1181201" y="1371320"/>
            <a:ext cx="594247" cy="480274"/>
          </a:xfrm>
          <a:custGeom>
            <a:avLst/>
            <a:gdLst>
              <a:gd name="connsiteX0" fmla="*/ 593624 w 594247"/>
              <a:gd name="connsiteY0" fmla="*/ 280 h 480274"/>
              <a:gd name="connsiteX1" fmla="*/ 225324 w 594247"/>
              <a:gd name="connsiteY1" fmla="*/ 241580 h 480274"/>
              <a:gd name="connsiteX2" fmla="*/ 3074 w 594247"/>
              <a:gd name="connsiteY2" fmla="*/ 479705 h 480274"/>
              <a:gd name="connsiteX3" fmla="*/ 384074 w 594247"/>
              <a:gd name="connsiteY3" fmla="*/ 171730 h 480274"/>
              <a:gd name="connsiteX4" fmla="*/ 152299 w 594247"/>
              <a:gd name="connsiteY4" fmla="*/ 327305 h 480274"/>
              <a:gd name="connsiteX5" fmla="*/ 469799 w 594247"/>
              <a:gd name="connsiteY5" fmla="*/ 108230 h 480274"/>
              <a:gd name="connsiteX6" fmla="*/ 317399 w 594247"/>
              <a:gd name="connsiteY6" fmla="*/ 190780 h 480274"/>
              <a:gd name="connsiteX7" fmla="*/ 593624 w 594247"/>
              <a:gd name="connsiteY7" fmla="*/ 280 h 48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4247" h="480274">
                <a:moveTo>
                  <a:pt x="593624" y="280"/>
                </a:moveTo>
                <a:cubicBezTo>
                  <a:pt x="578278" y="8747"/>
                  <a:pt x="323749" y="161676"/>
                  <a:pt x="225324" y="241580"/>
                </a:cubicBezTo>
                <a:cubicBezTo>
                  <a:pt x="126899" y="321484"/>
                  <a:pt x="-23384" y="491347"/>
                  <a:pt x="3074" y="479705"/>
                </a:cubicBezTo>
                <a:cubicBezTo>
                  <a:pt x="29532" y="468063"/>
                  <a:pt x="359203" y="197130"/>
                  <a:pt x="384074" y="171730"/>
                </a:cubicBezTo>
                <a:cubicBezTo>
                  <a:pt x="408945" y="146330"/>
                  <a:pt x="138011" y="337888"/>
                  <a:pt x="152299" y="327305"/>
                </a:cubicBezTo>
                <a:cubicBezTo>
                  <a:pt x="166586" y="316722"/>
                  <a:pt x="442282" y="130984"/>
                  <a:pt x="469799" y="108230"/>
                </a:cubicBezTo>
                <a:cubicBezTo>
                  <a:pt x="497316" y="85476"/>
                  <a:pt x="298878" y="204009"/>
                  <a:pt x="317399" y="190780"/>
                </a:cubicBezTo>
                <a:cubicBezTo>
                  <a:pt x="335920" y="177551"/>
                  <a:pt x="608970" y="-8187"/>
                  <a:pt x="593624" y="28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2D41E2E6-FCF9-AB82-566A-A7DD6C6086A2}"/>
              </a:ext>
            </a:extLst>
          </p:cNvPr>
          <p:cNvSpPr/>
          <p:nvPr/>
        </p:nvSpPr>
        <p:spPr>
          <a:xfrm>
            <a:off x="935034" y="1759212"/>
            <a:ext cx="442789" cy="300495"/>
          </a:xfrm>
          <a:custGeom>
            <a:avLst/>
            <a:gdLst>
              <a:gd name="connsiteX0" fmla="*/ 439741 w 442789"/>
              <a:gd name="connsiteY0" fmla="*/ 2913 h 300495"/>
              <a:gd name="connsiteX1" fmla="*/ 46041 w 442789"/>
              <a:gd name="connsiteY1" fmla="*/ 256913 h 300495"/>
              <a:gd name="connsiteX2" fmla="*/ 26991 w 442789"/>
              <a:gd name="connsiteY2" fmla="*/ 288663 h 300495"/>
              <a:gd name="connsiteX3" fmla="*/ 217491 w 442789"/>
              <a:gd name="connsiteY3" fmla="*/ 129913 h 300495"/>
              <a:gd name="connsiteX4" fmla="*/ 439741 w 442789"/>
              <a:gd name="connsiteY4" fmla="*/ 2913 h 30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789" h="300495">
                <a:moveTo>
                  <a:pt x="439741" y="2913"/>
                </a:moveTo>
                <a:cubicBezTo>
                  <a:pt x="411166" y="24080"/>
                  <a:pt x="114833" y="209288"/>
                  <a:pt x="46041" y="256913"/>
                </a:cubicBezTo>
                <a:cubicBezTo>
                  <a:pt x="-22751" y="304538"/>
                  <a:pt x="-1584" y="309830"/>
                  <a:pt x="26991" y="288663"/>
                </a:cubicBezTo>
                <a:cubicBezTo>
                  <a:pt x="55566" y="267496"/>
                  <a:pt x="146583" y="178596"/>
                  <a:pt x="217491" y="129913"/>
                </a:cubicBezTo>
                <a:cubicBezTo>
                  <a:pt x="288399" y="81230"/>
                  <a:pt x="468316" y="-18254"/>
                  <a:pt x="439741" y="29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01344327-8921-F6D9-9BA9-43470CBE4EB7}"/>
              </a:ext>
            </a:extLst>
          </p:cNvPr>
          <p:cNvSpPr/>
          <p:nvPr/>
        </p:nvSpPr>
        <p:spPr>
          <a:xfrm>
            <a:off x="676227" y="2061346"/>
            <a:ext cx="300773" cy="488186"/>
          </a:xfrm>
          <a:custGeom>
            <a:avLst/>
            <a:gdLst>
              <a:gd name="connsiteX0" fmla="*/ 298498 w 300773"/>
              <a:gd name="connsiteY0" fmla="*/ 2404 h 488186"/>
              <a:gd name="connsiteX1" fmla="*/ 184198 w 300773"/>
              <a:gd name="connsiteY1" fmla="*/ 151629 h 488186"/>
              <a:gd name="connsiteX2" fmla="*/ 48 w 300773"/>
              <a:gd name="connsiteY2" fmla="*/ 488179 h 488186"/>
              <a:gd name="connsiteX3" fmla="*/ 165148 w 300773"/>
              <a:gd name="connsiteY3" fmla="*/ 142104 h 488186"/>
              <a:gd name="connsiteX4" fmla="*/ 82598 w 300773"/>
              <a:gd name="connsiteY4" fmla="*/ 259579 h 488186"/>
              <a:gd name="connsiteX5" fmla="*/ 298498 w 300773"/>
              <a:gd name="connsiteY5" fmla="*/ 2404 h 48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773" h="488186">
                <a:moveTo>
                  <a:pt x="298498" y="2404"/>
                </a:moveTo>
                <a:cubicBezTo>
                  <a:pt x="315431" y="-15588"/>
                  <a:pt x="233940" y="70667"/>
                  <a:pt x="184198" y="151629"/>
                </a:cubicBezTo>
                <a:cubicBezTo>
                  <a:pt x="134456" y="232591"/>
                  <a:pt x="3223" y="489766"/>
                  <a:pt x="48" y="488179"/>
                </a:cubicBezTo>
                <a:cubicBezTo>
                  <a:pt x="-3127" y="486592"/>
                  <a:pt x="151390" y="180204"/>
                  <a:pt x="165148" y="142104"/>
                </a:cubicBezTo>
                <a:cubicBezTo>
                  <a:pt x="178906" y="104004"/>
                  <a:pt x="66194" y="280746"/>
                  <a:pt x="82598" y="259579"/>
                </a:cubicBezTo>
                <a:cubicBezTo>
                  <a:pt x="99002" y="238412"/>
                  <a:pt x="281565" y="20396"/>
                  <a:pt x="298498" y="240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7CBE4773-558D-28C3-CBA4-8336E08D8304}"/>
              </a:ext>
            </a:extLst>
          </p:cNvPr>
          <p:cNvSpPr/>
          <p:nvPr/>
        </p:nvSpPr>
        <p:spPr>
          <a:xfrm>
            <a:off x="383096" y="2336712"/>
            <a:ext cx="374250" cy="655322"/>
          </a:xfrm>
          <a:custGeom>
            <a:avLst/>
            <a:gdLst>
              <a:gd name="connsiteX0" fmla="*/ 366204 w 374250"/>
              <a:gd name="connsiteY0" fmla="*/ 9613 h 655322"/>
              <a:gd name="connsiteX1" fmla="*/ 169354 w 374250"/>
              <a:gd name="connsiteY1" fmla="*/ 362038 h 655322"/>
              <a:gd name="connsiteX2" fmla="*/ 1079 w 374250"/>
              <a:gd name="connsiteY2" fmla="*/ 654138 h 655322"/>
              <a:gd name="connsiteX3" fmla="*/ 251904 w 374250"/>
              <a:gd name="connsiteY3" fmla="*/ 250913 h 655322"/>
              <a:gd name="connsiteX4" fmla="*/ 156654 w 374250"/>
              <a:gd name="connsiteY4" fmla="*/ 403313 h 655322"/>
              <a:gd name="connsiteX5" fmla="*/ 318579 w 374250"/>
              <a:gd name="connsiteY5" fmla="*/ 123913 h 655322"/>
              <a:gd name="connsiteX6" fmla="*/ 366204 w 374250"/>
              <a:gd name="connsiteY6" fmla="*/ 9613 h 65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250" h="655322">
                <a:moveTo>
                  <a:pt x="366204" y="9613"/>
                </a:moveTo>
                <a:cubicBezTo>
                  <a:pt x="341333" y="49300"/>
                  <a:pt x="230208" y="254617"/>
                  <a:pt x="169354" y="362038"/>
                </a:cubicBezTo>
                <a:cubicBezTo>
                  <a:pt x="108500" y="469459"/>
                  <a:pt x="-12679" y="672659"/>
                  <a:pt x="1079" y="654138"/>
                </a:cubicBezTo>
                <a:cubicBezTo>
                  <a:pt x="14837" y="635617"/>
                  <a:pt x="225975" y="292717"/>
                  <a:pt x="251904" y="250913"/>
                </a:cubicBezTo>
                <a:cubicBezTo>
                  <a:pt x="277833" y="209109"/>
                  <a:pt x="145541" y="424480"/>
                  <a:pt x="156654" y="403313"/>
                </a:cubicBezTo>
                <a:cubicBezTo>
                  <a:pt x="167766" y="382146"/>
                  <a:pt x="283654" y="185826"/>
                  <a:pt x="318579" y="123913"/>
                </a:cubicBezTo>
                <a:cubicBezTo>
                  <a:pt x="353504" y="62001"/>
                  <a:pt x="391075" y="-30074"/>
                  <a:pt x="366204" y="96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FFD23BD9-F168-A30E-7F8F-949AF47B04AE}"/>
              </a:ext>
            </a:extLst>
          </p:cNvPr>
          <p:cNvSpPr/>
          <p:nvPr/>
        </p:nvSpPr>
        <p:spPr>
          <a:xfrm>
            <a:off x="298351" y="2946398"/>
            <a:ext cx="149378" cy="336553"/>
          </a:xfrm>
          <a:custGeom>
            <a:avLst/>
            <a:gdLst>
              <a:gd name="connsiteX0" fmla="*/ 149324 w 149378"/>
              <a:gd name="connsiteY0" fmla="*/ 2 h 336553"/>
              <a:gd name="connsiteX1" fmla="*/ 66774 w 149378"/>
              <a:gd name="connsiteY1" fmla="*/ 146052 h 336553"/>
              <a:gd name="connsiteX2" fmla="*/ 99 w 149378"/>
              <a:gd name="connsiteY2" fmla="*/ 336552 h 336553"/>
              <a:gd name="connsiteX3" fmla="*/ 54074 w 149378"/>
              <a:gd name="connsiteY3" fmla="*/ 149227 h 336553"/>
              <a:gd name="connsiteX4" fmla="*/ 149324 w 149378"/>
              <a:gd name="connsiteY4" fmla="*/ 2 h 33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8" h="336553">
                <a:moveTo>
                  <a:pt x="149324" y="2"/>
                </a:moveTo>
                <a:cubicBezTo>
                  <a:pt x="151441" y="-527"/>
                  <a:pt x="91645" y="89960"/>
                  <a:pt x="66774" y="146052"/>
                </a:cubicBezTo>
                <a:cubicBezTo>
                  <a:pt x="41903" y="202144"/>
                  <a:pt x="2216" y="336023"/>
                  <a:pt x="99" y="336552"/>
                </a:cubicBezTo>
                <a:cubicBezTo>
                  <a:pt x="-2018" y="337081"/>
                  <a:pt x="30262" y="203202"/>
                  <a:pt x="54074" y="149227"/>
                </a:cubicBezTo>
                <a:cubicBezTo>
                  <a:pt x="77886" y="95252"/>
                  <a:pt x="147207" y="531"/>
                  <a:pt x="149324" y="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240E6C0F-F15C-D7DD-AEAD-D9C5F4B3FF79}"/>
              </a:ext>
            </a:extLst>
          </p:cNvPr>
          <p:cNvSpPr/>
          <p:nvPr/>
        </p:nvSpPr>
        <p:spPr>
          <a:xfrm>
            <a:off x="186631" y="3008920"/>
            <a:ext cx="188431" cy="732389"/>
          </a:xfrm>
          <a:custGeom>
            <a:avLst/>
            <a:gdLst>
              <a:gd name="connsiteX0" fmla="*/ 188019 w 188431"/>
              <a:gd name="connsiteY0" fmla="*/ 980 h 732389"/>
              <a:gd name="connsiteX1" fmla="*/ 86419 w 188431"/>
              <a:gd name="connsiteY1" fmla="*/ 235930 h 732389"/>
              <a:gd name="connsiteX2" fmla="*/ 22919 w 188431"/>
              <a:gd name="connsiteY2" fmla="*/ 559780 h 732389"/>
              <a:gd name="connsiteX3" fmla="*/ 694 w 188431"/>
              <a:gd name="connsiteY3" fmla="*/ 724880 h 732389"/>
              <a:gd name="connsiteX4" fmla="*/ 45144 w 188431"/>
              <a:gd name="connsiteY4" fmla="*/ 324830 h 732389"/>
              <a:gd name="connsiteX5" fmla="*/ 188019 w 188431"/>
              <a:gd name="connsiteY5" fmla="*/ 980 h 73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431" h="732389">
                <a:moveTo>
                  <a:pt x="188019" y="980"/>
                </a:moveTo>
                <a:cubicBezTo>
                  <a:pt x="194898" y="-13837"/>
                  <a:pt x="113936" y="142797"/>
                  <a:pt x="86419" y="235930"/>
                </a:cubicBezTo>
                <a:cubicBezTo>
                  <a:pt x="58902" y="329063"/>
                  <a:pt x="37206" y="478288"/>
                  <a:pt x="22919" y="559780"/>
                </a:cubicBezTo>
                <a:cubicBezTo>
                  <a:pt x="8632" y="641272"/>
                  <a:pt x="-3010" y="764038"/>
                  <a:pt x="694" y="724880"/>
                </a:cubicBezTo>
                <a:cubicBezTo>
                  <a:pt x="4398" y="685722"/>
                  <a:pt x="19215" y="442834"/>
                  <a:pt x="45144" y="324830"/>
                </a:cubicBezTo>
                <a:cubicBezTo>
                  <a:pt x="71073" y="206826"/>
                  <a:pt x="181140" y="15797"/>
                  <a:pt x="188019" y="98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6B55C512-2A04-2022-BC4F-1FC440AD5C19}"/>
              </a:ext>
            </a:extLst>
          </p:cNvPr>
          <p:cNvSpPr/>
          <p:nvPr/>
        </p:nvSpPr>
        <p:spPr>
          <a:xfrm>
            <a:off x="218534" y="2625778"/>
            <a:ext cx="1304695" cy="1009843"/>
          </a:xfrm>
          <a:custGeom>
            <a:avLst/>
            <a:gdLst>
              <a:gd name="connsiteX0" fmla="*/ 541 w 1304695"/>
              <a:gd name="connsiteY0" fmla="*/ 1009597 h 1009843"/>
              <a:gd name="connsiteX1" fmla="*/ 140241 w 1304695"/>
              <a:gd name="connsiteY1" fmla="*/ 711147 h 1009843"/>
              <a:gd name="connsiteX2" fmla="*/ 629191 w 1304695"/>
              <a:gd name="connsiteY2" fmla="*/ 285697 h 1009843"/>
              <a:gd name="connsiteX3" fmla="*/ 435516 w 1304695"/>
              <a:gd name="connsiteY3" fmla="*/ 415872 h 1009843"/>
              <a:gd name="connsiteX4" fmla="*/ 1089566 w 1304695"/>
              <a:gd name="connsiteY4" fmla="*/ 38047 h 1009843"/>
              <a:gd name="connsiteX5" fmla="*/ 1295941 w 1304695"/>
              <a:gd name="connsiteY5" fmla="*/ 9472 h 1009843"/>
              <a:gd name="connsiteX6" fmla="*/ 1251491 w 1304695"/>
              <a:gd name="connsiteY6" fmla="*/ 6297 h 1009843"/>
              <a:gd name="connsiteX7" fmla="*/ 1114966 w 1304695"/>
              <a:gd name="connsiteY7" fmla="*/ 50747 h 1009843"/>
              <a:gd name="connsiteX8" fmla="*/ 664116 w 1304695"/>
              <a:gd name="connsiteY8" fmla="*/ 272997 h 1009843"/>
              <a:gd name="connsiteX9" fmla="*/ 476791 w 1304695"/>
              <a:gd name="connsiteY9" fmla="*/ 425397 h 1009843"/>
              <a:gd name="connsiteX10" fmla="*/ 175166 w 1304695"/>
              <a:gd name="connsiteY10" fmla="*/ 663522 h 1009843"/>
              <a:gd name="connsiteX11" fmla="*/ 541 w 1304695"/>
              <a:gd name="connsiteY11" fmla="*/ 1009597 h 100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4695" h="1009843">
                <a:moveTo>
                  <a:pt x="541" y="1009597"/>
                </a:moveTo>
                <a:cubicBezTo>
                  <a:pt x="-5280" y="1017534"/>
                  <a:pt x="35466" y="831797"/>
                  <a:pt x="140241" y="711147"/>
                </a:cubicBezTo>
                <a:cubicBezTo>
                  <a:pt x="245016" y="590497"/>
                  <a:pt x="579979" y="334909"/>
                  <a:pt x="629191" y="285697"/>
                </a:cubicBezTo>
                <a:cubicBezTo>
                  <a:pt x="678403" y="236485"/>
                  <a:pt x="358787" y="457147"/>
                  <a:pt x="435516" y="415872"/>
                </a:cubicBezTo>
                <a:cubicBezTo>
                  <a:pt x="512245" y="374597"/>
                  <a:pt x="946162" y="105780"/>
                  <a:pt x="1089566" y="38047"/>
                </a:cubicBezTo>
                <a:cubicBezTo>
                  <a:pt x="1232970" y="-29686"/>
                  <a:pt x="1268954" y="14764"/>
                  <a:pt x="1295941" y="9472"/>
                </a:cubicBezTo>
                <a:cubicBezTo>
                  <a:pt x="1322929" y="4180"/>
                  <a:pt x="1281653" y="-582"/>
                  <a:pt x="1251491" y="6297"/>
                </a:cubicBezTo>
                <a:cubicBezTo>
                  <a:pt x="1221329" y="13176"/>
                  <a:pt x="1212862" y="6297"/>
                  <a:pt x="1114966" y="50747"/>
                </a:cubicBezTo>
                <a:cubicBezTo>
                  <a:pt x="1017070" y="95197"/>
                  <a:pt x="770479" y="210555"/>
                  <a:pt x="664116" y="272997"/>
                </a:cubicBezTo>
                <a:cubicBezTo>
                  <a:pt x="557754" y="335439"/>
                  <a:pt x="476791" y="425397"/>
                  <a:pt x="476791" y="425397"/>
                </a:cubicBezTo>
                <a:cubicBezTo>
                  <a:pt x="395299" y="490485"/>
                  <a:pt x="254541" y="573035"/>
                  <a:pt x="175166" y="663522"/>
                </a:cubicBezTo>
                <a:cubicBezTo>
                  <a:pt x="95791" y="754009"/>
                  <a:pt x="6362" y="1001660"/>
                  <a:pt x="541" y="10095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7DDBECED-41A0-69DC-0BDC-54EB54AEDCF4}"/>
              </a:ext>
            </a:extLst>
          </p:cNvPr>
          <p:cNvSpPr/>
          <p:nvPr/>
        </p:nvSpPr>
        <p:spPr>
          <a:xfrm>
            <a:off x="1628749" y="2616026"/>
            <a:ext cx="374824" cy="292408"/>
          </a:xfrm>
          <a:custGeom>
            <a:avLst/>
            <a:gdLst>
              <a:gd name="connsiteX0" fmla="*/ 374676 w 374824"/>
              <a:gd name="connsiteY0" fmla="*/ 174 h 292408"/>
              <a:gd name="connsiteX1" fmla="*/ 355626 w 374824"/>
              <a:gd name="connsiteY1" fmla="*/ 101774 h 292408"/>
              <a:gd name="connsiteX2" fmla="*/ 244501 w 374824"/>
              <a:gd name="connsiteY2" fmla="*/ 241474 h 292408"/>
              <a:gd name="connsiteX3" fmla="*/ 349276 w 374824"/>
              <a:gd name="connsiteY3" fmla="*/ 101774 h 292408"/>
              <a:gd name="connsiteX4" fmla="*/ 250851 w 374824"/>
              <a:gd name="connsiteY4" fmla="*/ 190674 h 292408"/>
              <a:gd name="connsiteX5" fmla="*/ 26 w 374824"/>
              <a:gd name="connsiteY5" fmla="*/ 292274 h 292408"/>
              <a:gd name="connsiteX6" fmla="*/ 266726 w 374824"/>
              <a:gd name="connsiteY6" fmla="*/ 168449 h 292408"/>
              <a:gd name="connsiteX7" fmla="*/ 358801 w 374824"/>
              <a:gd name="connsiteY7" fmla="*/ 79549 h 292408"/>
              <a:gd name="connsiteX8" fmla="*/ 374676 w 374824"/>
              <a:gd name="connsiteY8" fmla="*/ 174 h 2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824" h="292408">
                <a:moveTo>
                  <a:pt x="374676" y="174"/>
                </a:moveTo>
                <a:cubicBezTo>
                  <a:pt x="374147" y="3878"/>
                  <a:pt x="377322" y="61558"/>
                  <a:pt x="355626" y="101774"/>
                </a:cubicBezTo>
                <a:cubicBezTo>
                  <a:pt x="333930" y="141990"/>
                  <a:pt x="245559" y="241474"/>
                  <a:pt x="244501" y="241474"/>
                </a:cubicBezTo>
                <a:cubicBezTo>
                  <a:pt x="243443" y="241474"/>
                  <a:pt x="348218" y="110241"/>
                  <a:pt x="349276" y="101774"/>
                </a:cubicBezTo>
                <a:cubicBezTo>
                  <a:pt x="350334" y="93307"/>
                  <a:pt x="309059" y="158924"/>
                  <a:pt x="250851" y="190674"/>
                </a:cubicBezTo>
                <a:cubicBezTo>
                  <a:pt x="192643" y="222424"/>
                  <a:pt x="-2620" y="295978"/>
                  <a:pt x="26" y="292274"/>
                </a:cubicBezTo>
                <a:cubicBezTo>
                  <a:pt x="2672" y="288570"/>
                  <a:pt x="206930" y="203903"/>
                  <a:pt x="266726" y="168449"/>
                </a:cubicBezTo>
                <a:cubicBezTo>
                  <a:pt x="326522" y="132995"/>
                  <a:pt x="342397" y="106536"/>
                  <a:pt x="358801" y="79549"/>
                </a:cubicBezTo>
                <a:cubicBezTo>
                  <a:pt x="375205" y="52562"/>
                  <a:pt x="375205" y="-3530"/>
                  <a:pt x="374676" y="1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3ABD71B0-936B-FD52-3B15-0ECEC8B69854}"/>
              </a:ext>
            </a:extLst>
          </p:cNvPr>
          <p:cNvSpPr/>
          <p:nvPr/>
        </p:nvSpPr>
        <p:spPr>
          <a:xfrm>
            <a:off x="274447" y="2562994"/>
            <a:ext cx="1717269" cy="941053"/>
          </a:xfrm>
          <a:custGeom>
            <a:avLst/>
            <a:gdLst>
              <a:gd name="connsiteX0" fmla="*/ 17653 w 1717269"/>
              <a:gd name="connsiteY0" fmla="*/ 929506 h 941053"/>
              <a:gd name="connsiteX1" fmla="*/ 922528 w 1717269"/>
              <a:gd name="connsiteY1" fmla="*/ 224656 h 941053"/>
              <a:gd name="connsiteX2" fmla="*/ 363728 w 1717269"/>
              <a:gd name="connsiteY2" fmla="*/ 599306 h 941053"/>
              <a:gd name="connsiteX3" fmla="*/ 989203 w 1717269"/>
              <a:gd name="connsiteY3" fmla="*/ 183381 h 941053"/>
              <a:gd name="connsiteX4" fmla="*/ 1582928 w 1717269"/>
              <a:gd name="connsiteY4" fmla="*/ 18281 h 941053"/>
              <a:gd name="connsiteX5" fmla="*/ 1697228 w 1717269"/>
              <a:gd name="connsiteY5" fmla="*/ 8756 h 941053"/>
              <a:gd name="connsiteX6" fmla="*/ 1281303 w 1717269"/>
              <a:gd name="connsiteY6" fmla="*/ 59556 h 941053"/>
              <a:gd name="connsiteX7" fmla="*/ 855853 w 1717269"/>
              <a:gd name="connsiteY7" fmla="*/ 221481 h 941053"/>
              <a:gd name="connsiteX8" fmla="*/ 998728 w 1717269"/>
              <a:gd name="connsiteY8" fmla="*/ 161156 h 941053"/>
              <a:gd name="connsiteX9" fmla="*/ 697103 w 1717269"/>
              <a:gd name="connsiteY9" fmla="*/ 377056 h 941053"/>
              <a:gd name="connsiteX10" fmla="*/ 354203 w 1717269"/>
              <a:gd name="connsiteY10" fmla="*/ 640581 h 941053"/>
              <a:gd name="connsiteX11" fmla="*/ 17653 w 1717269"/>
              <a:gd name="connsiteY11" fmla="*/ 929506 h 94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17269" h="941053">
                <a:moveTo>
                  <a:pt x="17653" y="929506"/>
                </a:moveTo>
                <a:cubicBezTo>
                  <a:pt x="112374" y="860185"/>
                  <a:pt x="864849" y="279689"/>
                  <a:pt x="922528" y="224656"/>
                </a:cubicBezTo>
                <a:cubicBezTo>
                  <a:pt x="980207" y="169623"/>
                  <a:pt x="352616" y="606185"/>
                  <a:pt x="363728" y="599306"/>
                </a:cubicBezTo>
                <a:cubicBezTo>
                  <a:pt x="374840" y="592427"/>
                  <a:pt x="786003" y="280218"/>
                  <a:pt x="989203" y="183381"/>
                </a:cubicBezTo>
                <a:cubicBezTo>
                  <a:pt x="1192403" y="86544"/>
                  <a:pt x="1464924" y="47385"/>
                  <a:pt x="1582928" y="18281"/>
                </a:cubicBezTo>
                <a:cubicBezTo>
                  <a:pt x="1700932" y="-10823"/>
                  <a:pt x="1747499" y="1877"/>
                  <a:pt x="1697228" y="8756"/>
                </a:cubicBezTo>
                <a:cubicBezTo>
                  <a:pt x="1646957" y="15635"/>
                  <a:pt x="1421532" y="24102"/>
                  <a:pt x="1281303" y="59556"/>
                </a:cubicBezTo>
                <a:cubicBezTo>
                  <a:pt x="1141074" y="95010"/>
                  <a:pt x="902949" y="204548"/>
                  <a:pt x="855853" y="221481"/>
                </a:cubicBezTo>
                <a:cubicBezTo>
                  <a:pt x="808757" y="238414"/>
                  <a:pt x="1025186" y="135227"/>
                  <a:pt x="998728" y="161156"/>
                </a:cubicBezTo>
                <a:cubicBezTo>
                  <a:pt x="972270" y="187085"/>
                  <a:pt x="804524" y="297152"/>
                  <a:pt x="697103" y="377056"/>
                </a:cubicBezTo>
                <a:cubicBezTo>
                  <a:pt x="589682" y="456960"/>
                  <a:pt x="473795" y="543744"/>
                  <a:pt x="354203" y="640581"/>
                </a:cubicBezTo>
                <a:cubicBezTo>
                  <a:pt x="234611" y="737418"/>
                  <a:pt x="-77068" y="998827"/>
                  <a:pt x="17653" y="92950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8912E35C-EA23-8F4F-6DBC-5F3521863242}"/>
              </a:ext>
            </a:extLst>
          </p:cNvPr>
          <p:cNvSpPr/>
          <p:nvPr/>
        </p:nvSpPr>
        <p:spPr>
          <a:xfrm>
            <a:off x="215597" y="3624918"/>
            <a:ext cx="324605" cy="54952"/>
          </a:xfrm>
          <a:custGeom>
            <a:avLst/>
            <a:gdLst>
              <a:gd name="connsiteX0" fmla="*/ 303 w 324605"/>
              <a:gd name="connsiteY0" fmla="*/ 54907 h 54952"/>
              <a:gd name="connsiteX1" fmla="*/ 159053 w 324605"/>
              <a:gd name="connsiteY1" fmla="*/ 10457 h 54952"/>
              <a:gd name="connsiteX2" fmla="*/ 324153 w 324605"/>
              <a:gd name="connsiteY2" fmla="*/ 19982 h 54952"/>
              <a:gd name="connsiteX3" fmla="*/ 200328 w 324605"/>
              <a:gd name="connsiteY3" fmla="*/ 932 h 54952"/>
              <a:gd name="connsiteX4" fmla="*/ 303 w 324605"/>
              <a:gd name="connsiteY4" fmla="*/ 54907 h 5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605" h="54952">
                <a:moveTo>
                  <a:pt x="303" y="54907"/>
                </a:moveTo>
                <a:cubicBezTo>
                  <a:pt x="-6576" y="56494"/>
                  <a:pt x="105078" y="16278"/>
                  <a:pt x="159053" y="10457"/>
                </a:cubicBezTo>
                <a:cubicBezTo>
                  <a:pt x="213028" y="4636"/>
                  <a:pt x="317274" y="21569"/>
                  <a:pt x="324153" y="19982"/>
                </a:cubicBezTo>
                <a:cubicBezTo>
                  <a:pt x="331032" y="18395"/>
                  <a:pt x="258007" y="-4889"/>
                  <a:pt x="200328" y="932"/>
                </a:cubicBezTo>
                <a:cubicBezTo>
                  <a:pt x="142649" y="6753"/>
                  <a:pt x="7182" y="53320"/>
                  <a:pt x="303" y="5490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9A4F4A9B-770B-82F0-740E-745FB87080D7}"/>
              </a:ext>
            </a:extLst>
          </p:cNvPr>
          <p:cNvSpPr/>
          <p:nvPr/>
        </p:nvSpPr>
        <p:spPr>
          <a:xfrm>
            <a:off x="353908" y="3729693"/>
            <a:ext cx="288982" cy="54956"/>
          </a:xfrm>
          <a:custGeom>
            <a:avLst/>
            <a:gdLst>
              <a:gd name="connsiteX0" fmla="*/ 1692 w 288982"/>
              <a:gd name="connsiteY0" fmla="*/ 19982 h 54956"/>
              <a:gd name="connsiteX1" fmla="*/ 103292 w 288982"/>
              <a:gd name="connsiteY1" fmla="*/ 932 h 54956"/>
              <a:gd name="connsiteX2" fmla="*/ 287442 w 288982"/>
              <a:gd name="connsiteY2" fmla="*/ 54907 h 54956"/>
              <a:gd name="connsiteX3" fmla="*/ 182667 w 288982"/>
              <a:gd name="connsiteY3" fmla="*/ 10457 h 54956"/>
              <a:gd name="connsiteX4" fmla="*/ 1692 w 288982"/>
              <a:gd name="connsiteY4" fmla="*/ 19982 h 5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82" h="54956">
                <a:moveTo>
                  <a:pt x="1692" y="19982"/>
                </a:moveTo>
                <a:cubicBezTo>
                  <a:pt x="-11537" y="18395"/>
                  <a:pt x="55667" y="-4889"/>
                  <a:pt x="103292" y="932"/>
                </a:cubicBezTo>
                <a:cubicBezTo>
                  <a:pt x="150917" y="6753"/>
                  <a:pt x="274213" y="53320"/>
                  <a:pt x="287442" y="54907"/>
                </a:cubicBezTo>
                <a:cubicBezTo>
                  <a:pt x="300671" y="56494"/>
                  <a:pt x="225530" y="19453"/>
                  <a:pt x="182667" y="10457"/>
                </a:cubicBezTo>
                <a:cubicBezTo>
                  <a:pt x="139805" y="1461"/>
                  <a:pt x="14921" y="21569"/>
                  <a:pt x="1692" y="199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D86FF863-898B-6808-5EA6-EC6CB2A19602}"/>
              </a:ext>
            </a:extLst>
          </p:cNvPr>
          <p:cNvSpPr/>
          <p:nvPr/>
        </p:nvSpPr>
        <p:spPr>
          <a:xfrm>
            <a:off x="202644" y="3746128"/>
            <a:ext cx="197358" cy="175420"/>
          </a:xfrm>
          <a:custGeom>
            <a:avLst/>
            <a:gdLst>
              <a:gd name="connsiteX0" fmla="*/ 556 w 197358"/>
              <a:gd name="connsiteY0" fmla="*/ 372 h 175420"/>
              <a:gd name="connsiteX1" fmla="*/ 114856 w 197358"/>
              <a:gd name="connsiteY1" fmla="*/ 76572 h 175420"/>
              <a:gd name="connsiteX2" fmla="*/ 194231 w 197358"/>
              <a:gd name="connsiteY2" fmla="*/ 174997 h 175420"/>
              <a:gd name="connsiteX3" fmla="*/ 165656 w 197358"/>
              <a:gd name="connsiteY3" fmla="*/ 108322 h 175420"/>
              <a:gd name="connsiteX4" fmla="*/ 556 w 197358"/>
              <a:gd name="connsiteY4" fmla="*/ 372 h 17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358" h="175420">
                <a:moveTo>
                  <a:pt x="556" y="372"/>
                </a:moveTo>
                <a:cubicBezTo>
                  <a:pt x="-7911" y="-4920"/>
                  <a:pt x="82577" y="47468"/>
                  <a:pt x="114856" y="76572"/>
                </a:cubicBezTo>
                <a:cubicBezTo>
                  <a:pt x="147135" y="105676"/>
                  <a:pt x="185764" y="169705"/>
                  <a:pt x="194231" y="174997"/>
                </a:cubicBezTo>
                <a:cubicBezTo>
                  <a:pt x="202698" y="180289"/>
                  <a:pt x="194231" y="134780"/>
                  <a:pt x="165656" y="108322"/>
                </a:cubicBezTo>
                <a:cubicBezTo>
                  <a:pt x="137081" y="81864"/>
                  <a:pt x="9023" y="5664"/>
                  <a:pt x="556" y="37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0C623C0A-3BCD-66E2-9122-E63FFA49707D}"/>
              </a:ext>
            </a:extLst>
          </p:cNvPr>
          <p:cNvSpPr/>
          <p:nvPr/>
        </p:nvSpPr>
        <p:spPr>
          <a:xfrm>
            <a:off x="459916" y="3916016"/>
            <a:ext cx="434606" cy="170668"/>
          </a:xfrm>
          <a:custGeom>
            <a:avLst/>
            <a:gdLst>
              <a:gd name="connsiteX0" fmla="*/ 459 w 434606"/>
              <a:gd name="connsiteY0" fmla="*/ 24159 h 170668"/>
              <a:gd name="connsiteX1" fmla="*/ 136984 w 434606"/>
              <a:gd name="connsiteY1" fmla="*/ 20984 h 170668"/>
              <a:gd name="connsiteX2" fmla="*/ 432259 w 434606"/>
              <a:gd name="connsiteY2" fmla="*/ 170209 h 170668"/>
              <a:gd name="connsiteX3" fmla="*/ 270334 w 434606"/>
              <a:gd name="connsiteY3" fmla="*/ 65434 h 170668"/>
              <a:gd name="connsiteX4" fmla="*/ 178259 w 434606"/>
              <a:gd name="connsiteY4" fmla="*/ 1934 h 170668"/>
              <a:gd name="connsiteX5" fmla="*/ 459 w 434606"/>
              <a:gd name="connsiteY5" fmla="*/ 24159 h 17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606" h="170668">
                <a:moveTo>
                  <a:pt x="459" y="24159"/>
                </a:moveTo>
                <a:cubicBezTo>
                  <a:pt x="-6420" y="27334"/>
                  <a:pt x="65017" y="-3358"/>
                  <a:pt x="136984" y="20984"/>
                </a:cubicBezTo>
                <a:cubicBezTo>
                  <a:pt x="208951" y="45326"/>
                  <a:pt x="410034" y="162801"/>
                  <a:pt x="432259" y="170209"/>
                </a:cubicBezTo>
                <a:cubicBezTo>
                  <a:pt x="454484" y="177617"/>
                  <a:pt x="312667" y="93480"/>
                  <a:pt x="270334" y="65434"/>
                </a:cubicBezTo>
                <a:cubicBezTo>
                  <a:pt x="228001" y="37388"/>
                  <a:pt x="215830" y="11459"/>
                  <a:pt x="178259" y="1934"/>
                </a:cubicBezTo>
                <a:cubicBezTo>
                  <a:pt x="140688" y="-7591"/>
                  <a:pt x="7338" y="20984"/>
                  <a:pt x="459" y="241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2C5845EB-C33C-73C5-C67F-D5522DE75CB6}"/>
              </a:ext>
            </a:extLst>
          </p:cNvPr>
          <p:cNvSpPr/>
          <p:nvPr/>
        </p:nvSpPr>
        <p:spPr>
          <a:xfrm>
            <a:off x="218513" y="3733259"/>
            <a:ext cx="1406871" cy="1132499"/>
          </a:xfrm>
          <a:custGeom>
            <a:avLst/>
            <a:gdLst>
              <a:gd name="connsiteX0" fmla="*/ 562 w 1406871"/>
              <a:gd name="connsiteY0" fmla="*/ 541 h 1132499"/>
              <a:gd name="connsiteX1" fmla="*/ 95812 w 1406871"/>
              <a:gd name="connsiteY1" fmla="*/ 171991 h 1132499"/>
              <a:gd name="connsiteX2" fmla="*/ 641912 w 1406871"/>
              <a:gd name="connsiteY2" fmla="*/ 632366 h 1132499"/>
              <a:gd name="connsiteX3" fmla="*/ 616512 w 1406871"/>
              <a:gd name="connsiteY3" fmla="*/ 600616 h 1132499"/>
              <a:gd name="connsiteX4" fmla="*/ 1384862 w 1406871"/>
              <a:gd name="connsiteY4" fmla="*/ 1114966 h 1132499"/>
              <a:gd name="connsiteX5" fmla="*/ 1149912 w 1406871"/>
              <a:gd name="connsiteY5" fmla="*/ 975266 h 1132499"/>
              <a:gd name="connsiteX6" fmla="*/ 648262 w 1406871"/>
              <a:gd name="connsiteY6" fmla="*/ 610141 h 1132499"/>
              <a:gd name="connsiteX7" fmla="*/ 197412 w 1406871"/>
              <a:gd name="connsiteY7" fmla="*/ 254541 h 1132499"/>
              <a:gd name="connsiteX8" fmla="*/ 95812 w 1406871"/>
              <a:gd name="connsiteY8" fmla="*/ 137066 h 1132499"/>
              <a:gd name="connsiteX9" fmla="*/ 57712 w 1406871"/>
              <a:gd name="connsiteY9" fmla="*/ 118016 h 1132499"/>
              <a:gd name="connsiteX10" fmla="*/ 562 w 1406871"/>
              <a:gd name="connsiteY10" fmla="*/ 541 h 113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6871" h="1132499">
                <a:moveTo>
                  <a:pt x="562" y="541"/>
                </a:moveTo>
                <a:cubicBezTo>
                  <a:pt x="6912" y="9537"/>
                  <a:pt x="-11080" y="66687"/>
                  <a:pt x="95812" y="171991"/>
                </a:cubicBezTo>
                <a:cubicBezTo>
                  <a:pt x="202704" y="277295"/>
                  <a:pt x="555129" y="560929"/>
                  <a:pt x="641912" y="632366"/>
                </a:cubicBezTo>
                <a:cubicBezTo>
                  <a:pt x="728695" y="703804"/>
                  <a:pt x="492687" y="520183"/>
                  <a:pt x="616512" y="600616"/>
                </a:cubicBezTo>
                <a:cubicBezTo>
                  <a:pt x="740337" y="681049"/>
                  <a:pt x="1295962" y="1052524"/>
                  <a:pt x="1384862" y="1114966"/>
                </a:cubicBezTo>
                <a:cubicBezTo>
                  <a:pt x="1473762" y="1177408"/>
                  <a:pt x="1272679" y="1059404"/>
                  <a:pt x="1149912" y="975266"/>
                </a:cubicBezTo>
                <a:cubicBezTo>
                  <a:pt x="1027145" y="891129"/>
                  <a:pt x="807012" y="730262"/>
                  <a:pt x="648262" y="610141"/>
                </a:cubicBezTo>
                <a:cubicBezTo>
                  <a:pt x="489512" y="490020"/>
                  <a:pt x="289487" y="333387"/>
                  <a:pt x="197412" y="254541"/>
                </a:cubicBezTo>
                <a:cubicBezTo>
                  <a:pt x="105337" y="175695"/>
                  <a:pt x="119095" y="159820"/>
                  <a:pt x="95812" y="137066"/>
                </a:cubicBezTo>
                <a:cubicBezTo>
                  <a:pt x="72529" y="114312"/>
                  <a:pt x="71999" y="138653"/>
                  <a:pt x="57712" y="118016"/>
                </a:cubicBezTo>
                <a:cubicBezTo>
                  <a:pt x="43425" y="97379"/>
                  <a:pt x="-5788" y="-8455"/>
                  <a:pt x="562" y="5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2774526E-069F-8E15-E505-AF9B46955585}"/>
              </a:ext>
            </a:extLst>
          </p:cNvPr>
          <p:cNvSpPr/>
          <p:nvPr/>
        </p:nvSpPr>
        <p:spPr>
          <a:xfrm>
            <a:off x="1706329" y="4933044"/>
            <a:ext cx="1053005" cy="598102"/>
          </a:xfrm>
          <a:custGeom>
            <a:avLst/>
            <a:gdLst>
              <a:gd name="connsiteX0" fmla="*/ 1821 w 1053005"/>
              <a:gd name="connsiteY0" fmla="*/ 906 h 598102"/>
              <a:gd name="connsiteX1" fmla="*/ 544746 w 1053005"/>
              <a:gd name="connsiteY1" fmla="*/ 299356 h 598102"/>
              <a:gd name="connsiteX2" fmla="*/ 459021 w 1053005"/>
              <a:gd name="connsiteY2" fmla="*/ 289831 h 598102"/>
              <a:gd name="connsiteX3" fmla="*/ 1052746 w 1053005"/>
              <a:gd name="connsiteY3" fmla="*/ 597806 h 598102"/>
              <a:gd name="connsiteX4" fmla="*/ 532046 w 1053005"/>
              <a:gd name="connsiteY4" fmla="*/ 343806 h 598102"/>
              <a:gd name="connsiteX5" fmla="*/ 373296 w 1053005"/>
              <a:gd name="connsiteY5" fmla="*/ 210456 h 598102"/>
              <a:gd name="connsiteX6" fmla="*/ 1821 w 1053005"/>
              <a:gd name="connsiteY6" fmla="*/ 906 h 59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3005" h="598102">
                <a:moveTo>
                  <a:pt x="1821" y="906"/>
                </a:moveTo>
                <a:cubicBezTo>
                  <a:pt x="30396" y="15723"/>
                  <a:pt x="468546" y="251202"/>
                  <a:pt x="544746" y="299356"/>
                </a:cubicBezTo>
                <a:cubicBezTo>
                  <a:pt x="620946" y="347510"/>
                  <a:pt x="374354" y="240089"/>
                  <a:pt x="459021" y="289831"/>
                </a:cubicBezTo>
                <a:cubicBezTo>
                  <a:pt x="543688" y="339573"/>
                  <a:pt x="1040575" y="588810"/>
                  <a:pt x="1052746" y="597806"/>
                </a:cubicBezTo>
                <a:cubicBezTo>
                  <a:pt x="1064917" y="606802"/>
                  <a:pt x="645288" y="408364"/>
                  <a:pt x="532046" y="343806"/>
                </a:cubicBezTo>
                <a:cubicBezTo>
                  <a:pt x="418804" y="279248"/>
                  <a:pt x="457433" y="263902"/>
                  <a:pt x="373296" y="210456"/>
                </a:cubicBezTo>
                <a:cubicBezTo>
                  <a:pt x="289159" y="157010"/>
                  <a:pt x="-26754" y="-13911"/>
                  <a:pt x="1821" y="90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89560EFD-91F5-C812-610F-B5C3A6E4039B}"/>
              </a:ext>
            </a:extLst>
          </p:cNvPr>
          <p:cNvSpPr/>
          <p:nvPr/>
        </p:nvSpPr>
        <p:spPr>
          <a:xfrm>
            <a:off x="2762306" y="5551990"/>
            <a:ext cx="870812" cy="371768"/>
          </a:xfrm>
          <a:custGeom>
            <a:avLst/>
            <a:gdLst>
              <a:gd name="connsiteX0" fmla="*/ 6294 w 870812"/>
              <a:gd name="connsiteY0" fmla="*/ 4260 h 371768"/>
              <a:gd name="connsiteX1" fmla="*/ 323794 w 870812"/>
              <a:gd name="connsiteY1" fmla="*/ 163010 h 371768"/>
              <a:gd name="connsiteX2" fmla="*/ 733369 w 870812"/>
              <a:gd name="connsiteY2" fmla="*/ 331285 h 371768"/>
              <a:gd name="connsiteX3" fmla="*/ 863544 w 870812"/>
              <a:gd name="connsiteY3" fmla="*/ 366210 h 371768"/>
              <a:gd name="connsiteX4" fmla="*/ 549219 w 870812"/>
              <a:gd name="connsiteY4" fmla="*/ 242385 h 371768"/>
              <a:gd name="connsiteX5" fmla="*/ 142819 w 870812"/>
              <a:gd name="connsiteY5" fmla="*/ 61410 h 371768"/>
              <a:gd name="connsiteX6" fmla="*/ 6294 w 870812"/>
              <a:gd name="connsiteY6" fmla="*/ 4260 h 37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812" h="371768">
                <a:moveTo>
                  <a:pt x="6294" y="4260"/>
                </a:moveTo>
                <a:cubicBezTo>
                  <a:pt x="36456" y="21193"/>
                  <a:pt x="202615" y="108506"/>
                  <a:pt x="323794" y="163010"/>
                </a:cubicBezTo>
                <a:cubicBezTo>
                  <a:pt x="444973" y="217514"/>
                  <a:pt x="643411" y="297418"/>
                  <a:pt x="733369" y="331285"/>
                </a:cubicBezTo>
                <a:cubicBezTo>
                  <a:pt x="823327" y="365152"/>
                  <a:pt x="894236" y="381027"/>
                  <a:pt x="863544" y="366210"/>
                </a:cubicBezTo>
                <a:cubicBezTo>
                  <a:pt x="832852" y="351393"/>
                  <a:pt x="669340" y="293185"/>
                  <a:pt x="549219" y="242385"/>
                </a:cubicBezTo>
                <a:cubicBezTo>
                  <a:pt x="429098" y="191585"/>
                  <a:pt x="225898" y="98981"/>
                  <a:pt x="142819" y="61410"/>
                </a:cubicBezTo>
                <a:cubicBezTo>
                  <a:pt x="59740" y="23839"/>
                  <a:pt x="-23868" y="-12673"/>
                  <a:pt x="6294" y="42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9086E651-93A1-C91F-ABCA-9D63F556C825}"/>
              </a:ext>
            </a:extLst>
          </p:cNvPr>
          <p:cNvSpPr/>
          <p:nvPr/>
        </p:nvSpPr>
        <p:spPr>
          <a:xfrm>
            <a:off x="2006548" y="3398334"/>
            <a:ext cx="25473" cy="953766"/>
          </a:xfrm>
          <a:custGeom>
            <a:avLst/>
            <a:gdLst>
              <a:gd name="connsiteX0" fmla="*/ 52 w 25473"/>
              <a:gd name="connsiteY0" fmla="*/ 2091 h 953766"/>
              <a:gd name="connsiteX1" fmla="*/ 22277 w 25473"/>
              <a:gd name="connsiteY1" fmla="*/ 132266 h 953766"/>
              <a:gd name="connsiteX2" fmla="*/ 15927 w 25473"/>
              <a:gd name="connsiteY2" fmla="*/ 237041 h 953766"/>
              <a:gd name="connsiteX3" fmla="*/ 25452 w 25473"/>
              <a:gd name="connsiteY3" fmla="*/ 198941 h 953766"/>
              <a:gd name="connsiteX4" fmla="*/ 12752 w 25473"/>
              <a:gd name="connsiteY4" fmla="*/ 446591 h 953766"/>
              <a:gd name="connsiteX5" fmla="*/ 6402 w 25473"/>
              <a:gd name="connsiteY5" fmla="*/ 799016 h 953766"/>
              <a:gd name="connsiteX6" fmla="*/ 15927 w 25473"/>
              <a:gd name="connsiteY6" fmla="*/ 941891 h 953766"/>
              <a:gd name="connsiteX7" fmla="*/ 6402 w 25473"/>
              <a:gd name="connsiteY7" fmla="*/ 510091 h 953766"/>
              <a:gd name="connsiteX8" fmla="*/ 15927 w 25473"/>
              <a:gd name="connsiteY8" fmla="*/ 243391 h 953766"/>
              <a:gd name="connsiteX9" fmla="*/ 52 w 25473"/>
              <a:gd name="connsiteY9" fmla="*/ 2091 h 95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73" h="953766">
                <a:moveTo>
                  <a:pt x="52" y="2091"/>
                </a:moveTo>
                <a:cubicBezTo>
                  <a:pt x="1110" y="-16430"/>
                  <a:pt x="19631" y="93108"/>
                  <a:pt x="22277" y="132266"/>
                </a:cubicBezTo>
                <a:cubicBezTo>
                  <a:pt x="24923" y="171424"/>
                  <a:pt x="15398" y="225929"/>
                  <a:pt x="15927" y="237041"/>
                </a:cubicBezTo>
                <a:cubicBezTo>
                  <a:pt x="16456" y="248153"/>
                  <a:pt x="25981" y="164016"/>
                  <a:pt x="25452" y="198941"/>
                </a:cubicBezTo>
                <a:cubicBezTo>
                  <a:pt x="24923" y="233866"/>
                  <a:pt x="15927" y="346579"/>
                  <a:pt x="12752" y="446591"/>
                </a:cubicBezTo>
                <a:cubicBezTo>
                  <a:pt x="9577" y="546603"/>
                  <a:pt x="5873" y="716466"/>
                  <a:pt x="6402" y="799016"/>
                </a:cubicBezTo>
                <a:cubicBezTo>
                  <a:pt x="6931" y="881566"/>
                  <a:pt x="15927" y="990045"/>
                  <a:pt x="15927" y="941891"/>
                </a:cubicBezTo>
                <a:cubicBezTo>
                  <a:pt x="15927" y="893737"/>
                  <a:pt x="6402" y="626508"/>
                  <a:pt x="6402" y="510091"/>
                </a:cubicBezTo>
                <a:cubicBezTo>
                  <a:pt x="6402" y="393674"/>
                  <a:pt x="17515" y="329116"/>
                  <a:pt x="15927" y="243391"/>
                </a:cubicBezTo>
                <a:cubicBezTo>
                  <a:pt x="14340" y="157666"/>
                  <a:pt x="-1006" y="20612"/>
                  <a:pt x="52" y="209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4242B0DE-CA1F-E06F-3F0C-5E8B3ABD4941}"/>
              </a:ext>
            </a:extLst>
          </p:cNvPr>
          <p:cNvSpPr/>
          <p:nvPr/>
        </p:nvSpPr>
        <p:spPr>
          <a:xfrm>
            <a:off x="1647815" y="2603471"/>
            <a:ext cx="292490" cy="238174"/>
          </a:xfrm>
          <a:custGeom>
            <a:avLst/>
            <a:gdLst>
              <a:gd name="connsiteX0" fmla="*/ 292110 w 292490"/>
              <a:gd name="connsiteY0" fmla="*/ 29 h 238174"/>
              <a:gd name="connsiteX1" fmla="*/ 231785 w 292490"/>
              <a:gd name="connsiteY1" fmla="*/ 101629 h 238174"/>
              <a:gd name="connsiteX2" fmla="*/ 10 w 292490"/>
              <a:gd name="connsiteY2" fmla="*/ 238154 h 238174"/>
              <a:gd name="connsiteX3" fmla="*/ 241310 w 292490"/>
              <a:gd name="connsiteY3" fmla="*/ 111154 h 238174"/>
              <a:gd name="connsiteX4" fmla="*/ 292110 w 292490"/>
              <a:gd name="connsiteY4" fmla="*/ 29 h 23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490" h="238174">
                <a:moveTo>
                  <a:pt x="292110" y="29"/>
                </a:moveTo>
                <a:cubicBezTo>
                  <a:pt x="290523" y="-1558"/>
                  <a:pt x="280468" y="61942"/>
                  <a:pt x="231785" y="101629"/>
                </a:cubicBezTo>
                <a:cubicBezTo>
                  <a:pt x="183102" y="141316"/>
                  <a:pt x="-1577" y="236567"/>
                  <a:pt x="10" y="238154"/>
                </a:cubicBezTo>
                <a:cubicBezTo>
                  <a:pt x="1597" y="239741"/>
                  <a:pt x="189981" y="148725"/>
                  <a:pt x="241310" y="111154"/>
                </a:cubicBezTo>
                <a:cubicBezTo>
                  <a:pt x="292639" y="73583"/>
                  <a:pt x="293697" y="1616"/>
                  <a:pt x="292110" y="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33C0ECDD-F71B-2C40-2CFC-9A9C9ACAAE5A}"/>
              </a:ext>
            </a:extLst>
          </p:cNvPr>
          <p:cNvSpPr/>
          <p:nvPr/>
        </p:nvSpPr>
        <p:spPr>
          <a:xfrm>
            <a:off x="1836553" y="2784474"/>
            <a:ext cx="97231" cy="621769"/>
          </a:xfrm>
          <a:custGeom>
            <a:avLst/>
            <a:gdLst>
              <a:gd name="connsiteX0" fmla="*/ 87497 w 97231"/>
              <a:gd name="connsiteY0" fmla="*/ 1 h 621769"/>
              <a:gd name="connsiteX1" fmla="*/ 74797 w 97231"/>
              <a:gd name="connsiteY1" fmla="*/ 149226 h 621769"/>
              <a:gd name="connsiteX2" fmla="*/ 97022 w 97231"/>
              <a:gd name="connsiteY2" fmla="*/ 260351 h 621769"/>
              <a:gd name="connsiteX3" fmla="*/ 58922 w 97231"/>
              <a:gd name="connsiteY3" fmla="*/ 342901 h 621769"/>
              <a:gd name="connsiteX4" fmla="*/ 39872 w 97231"/>
              <a:gd name="connsiteY4" fmla="*/ 400051 h 621769"/>
              <a:gd name="connsiteX5" fmla="*/ 17647 w 97231"/>
              <a:gd name="connsiteY5" fmla="*/ 517526 h 621769"/>
              <a:gd name="connsiteX6" fmla="*/ 11297 w 97231"/>
              <a:gd name="connsiteY6" fmla="*/ 619126 h 621769"/>
              <a:gd name="connsiteX7" fmla="*/ 4947 w 97231"/>
              <a:gd name="connsiteY7" fmla="*/ 406401 h 621769"/>
              <a:gd name="connsiteX8" fmla="*/ 4947 w 97231"/>
              <a:gd name="connsiteY8" fmla="*/ 492126 h 621769"/>
              <a:gd name="connsiteX9" fmla="*/ 68447 w 97231"/>
              <a:gd name="connsiteY9" fmla="*/ 279401 h 621769"/>
              <a:gd name="connsiteX10" fmla="*/ 84322 w 97231"/>
              <a:gd name="connsiteY10" fmla="*/ 146051 h 621769"/>
              <a:gd name="connsiteX11" fmla="*/ 87497 w 97231"/>
              <a:gd name="connsiteY11" fmla="*/ 1 h 62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231" h="621769">
                <a:moveTo>
                  <a:pt x="87497" y="1"/>
                </a:moveTo>
                <a:cubicBezTo>
                  <a:pt x="85910" y="530"/>
                  <a:pt x="73209" y="105834"/>
                  <a:pt x="74797" y="149226"/>
                </a:cubicBezTo>
                <a:cubicBezTo>
                  <a:pt x="76384" y="192618"/>
                  <a:pt x="99668" y="228072"/>
                  <a:pt x="97022" y="260351"/>
                </a:cubicBezTo>
                <a:cubicBezTo>
                  <a:pt x="94376" y="292630"/>
                  <a:pt x="68447" y="319618"/>
                  <a:pt x="58922" y="342901"/>
                </a:cubicBezTo>
                <a:cubicBezTo>
                  <a:pt x="49397" y="366184"/>
                  <a:pt x="46751" y="370947"/>
                  <a:pt x="39872" y="400051"/>
                </a:cubicBezTo>
                <a:cubicBezTo>
                  <a:pt x="32993" y="429155"/>
                  <a:pt x="22409" y="481014"/>
                  <a:pt x="17647" y="517526"/>
                </a:cubicBezTo>
                <a:cubicBezTo>
                  <a:pt x="12884" y="554039"/>
                  <a:pt x="13414" y="637647"/>
                  <a:pt x="11297" y="619126"/>
                </a:cubicBezTo>
                <a:cubicBezTo>
                  <a:pt x="9180" y="600605"/>
                  <a:pt x="6005" y="427568"/>
                  <a:pt x="4947" y="406401"/>
                </a:cubicBezTo>
                <a:cubicBezTo>
                  <a:pt x="3889" y="385234"/>
                  <a:pt x="-5636" y="513293"/>
                  <a:pt x="4947" y="492126"/>
                </a:cubicBezTo>
                <a:cubicBezTo>
                  <a:pt x="15530" y="470959"/>
                  <a:pt x="55218" y="337080"/>
                  <a:pt x="68447" y="279401"/>
                </a:cubicBezTo>
                <a:cubicBezTo>
                  <a:pt x="81676" y="221722"/>
                  <a:pt x="80089" y="186797"/>
                  <a:pt x="84322" y="146051"/>
                </a:cubicBezTo>
                <a:cubicBezTo>
                  <a:pt x="88555" y="105305"/>
                  <a:pt x="89084" y="-528"/>
                  <a:pt x="87497" y="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06CAD3EE-271D-A085-5FE6-DB16C8CC9C5C}"/>
              </a:ext>
            </a:extLst>
          </p:cNvPr>
          <p:cNvSpPr/>
          <p:nvPr/>
        </p:nvSpPr>
        <p:spPr>
          <a:xfrm>
            <a:off x="1882710" y="2964568"/>
            <a:ext cx="124127" cy="467618"/>
          </a:xfrm>
          <a:custGeom>
            <a:avLst/>
            <a:gdLst>
              <a:gd name="connsiteX0" fmla="*/ 65 w 124127"/>
              <a:gd name="connsiteY0" fmla="*/ 99307 h 467618"/>
              <a:gd name="connsiteX1" fmla="*/ 73090 w 124127"/>
              <a:gd name="connsiteY1" fmla="*/ 248532 h 467618"/>
              <a:gd name="connsiteX2" fmla="*/ 123890 w 124127"/>
              <a:gd name="connsiteY2" fmla="*/ 467607 h 467618"/>
              <a:gd name="connsiteX3" fmla="*/ 92140 w 124127"/>
              <a:gd name="connsiteY3" fmla="*/ 239007 h 467618"/>
              <a:gd name="connsiteX4" fmla="*/ 92140 w 124127"/>
              <a:gd name="connsiteY4" fmla="*/ 882 h 467618"/>
              <a:gd name="connsiteX5" fmla="*/ 60390 w 124127"/>
              <a:gd name="connsiteY5" fmla="*/ 156457 h 467618"/>
              <a:gd name="connsiteX6" fmla="*/ 65 w 124127"/>
              <a:gd name="connsiteY6" fmla="*/ 99307 h 46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127" h="467618">
                <a:moveTo>
                  <a:pt x="65" y="99307"/>
                </a:moveTo>
                <a:cubicBezTo>
                  <a:pt x="2182" y="114653"/>
                  <a:pt x="52453" y="187149"/>
                  <a:pt x="73090" y="248532"/>
                </a:cubicBezTo>
                <a:cubicBezTo>
                  <a:pt x="93727" y="309915"/>
                  <a:pt x="120715" y="469194"/>
                  <a:pt x="123890" y="467607"/>
                </a:cubicBezTo>
                <a:cubicBezTo>
                  <a:pt x="127065" y="466020"/>
                  <a:pt x="97432" y="316794"/>
                  <a:pt x="92140" y="239007"/>
                </a:cubicBezTo>
                <a:cubicBezTo>
                  <a:pt x="86848" y="161220"/>
                  <a:pt x="97432" y="14640"/>
                  <a:pt x="92140" y="882"/>
                </a:cubicBezTo>
                <a:cubicBezTo>
                  <a:pt x="86848" y="-12876"/>
                  <a:pt x="73090" y="138465"/>
                  <a:pt x="60390" y="156457"/>
                </a:cubicBezTo>
                <a:cubicBezTo>
                  <a:pt x="47690" y="174449"/>
                  <a:pt x="-2052" y="83961"/>
                  <a:pt x="65" y="9930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19D7474E-A8E3-7340-502A-60D4212B3D3A}"/>
              </a:ext>
            </a:extLst>
          </p:cNvPr>
          <p:cNvSpPr/>
          <p:nvPr/>
        </p:nvSpPr>
        <p:spPr>
          <a:xfrm>
            <a:off x="1294960" y="2873373"/>
            <a:ext cx="582210" cy="219616"/>
          </a:xfrm>
          <a:custGeom>
            <a:avLst/>
            <a:gdLst>
              <a:gd name="connsiteX0" fmla="*/ 581465 w 582210"/>
              <a:gd name="connsiteY0" fmla="*/ 2 h 219616"/>
              <a:gd name="connsiteX1" fmla="*/ 419540 w 582210"/>
              <a:gd name="connsiteY1" fmla="*/ 104777 h 219616"/>
              <a:gd name="connsiteX2" fmla="*/ 124265 w 582210"/>
              <a:gd name="connsiteY2" fmla="*/ 146052 h 219616"/>
              <a:gd name="connsiteX3" fmla="*/ 6790 w 582210"/>
              <a:gd name="connsiteY3" fmla="*/ 219077 h 219616"/>
              <a:gd name="connsiteX4" fmla="*/ 308415 w 582210"/>
              <a:gd name="connsiteY4" fmla="*/ 104777 h 219616"/>
              <a:gd name="connsiteX5" fmla="*/ 473515 w 582210"/>
              <a:gd name="connsiteY5" fmla="*/ 101602 h 219616"/>
              <a:gd name="connsiteX6" fmla="*/ 581465 w 582210"/>
              <a:gd name="connsiteY6" fmla="*/ 2 h 21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210" h="219616">
                <a:moveTo>
                  <a:pt x="581465" y="2"/>
                </a:moveTo>
                <a:cubicBezTo>
                  <a:pt x="572469" y="531"/>
                  <a:pt x="495740" y="80435"/>
                  <a:pt x="419540" y="104777"/>
                </a:cubicBezTo>
                <a:cubicBezTo>
                  <a:pt x="343340" y="129119"/>
                  <a:pt x="193057" y="127002"/>
                  <a:pt x="124265" y="146052"/>
                </a:cubicBezTo>
                <a:cubicBezTo>
                  <a:pt x="55473" y="165102"/>
                  <a:pt x="-23902" y="225956"/>
                  <a:pt x="6790" y="219077"/>
                </a:cubicBezTo>
                <a:cubicBezTo>
                  <a:pt x="37482" y="212198"/>
                  <a:pt x="230627" y="124356"/>
                  <a:pt x="308415" y="104777"/>
                </a:cubicBezTo>
                <a:cubicBezTo>
                  <a:pt x="386202" y="85198"/>
                  <a:pt x="431182" y="114302"/>
                  <a:pt x="473515" y="101602"/>
                </a:cubicBezTo>
                <a:cubicBezTo>
                  <a:pt x="515848" y="88902"/>
                  <a:pt x="590461" y="-527"/>
                  <a:pt x="581465" y="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5CD4F820-0B40-81B1-5D5E-F600F3E7FD3B}"/>
              </a:ext>
            </a:extLst>
          </p:cNvPr>
          <p:cNvSpPr/>
          <p:nvPr/>
        </p:nvSpPr>
        <p:spPr>
          <a:xfrm>
            <a:off x="1638299" y="3042017"/>
            <a:ext cx="270364" cy="404259"/>
          </a:xfrm>
          <a:custGeom>
            <a:avLst/>
            <a:gdLst>
              <a:gd name="connsiteX0" fmla="*/ 269876 w 270364"/>
              <a:gd name="connsiteY0" fmla="*/ 2808 h 404259"/>
              <a:gd name="connsiteX1" fmla="*/ 111126 w 270364"/>
              <a:gd name="connsiteY1" fmla="*/ 266333 h 404259"/>
              <a:gd name="connsiteX2" fmla="*/ 25401 w 270364"/>
              <a:gd name="connsiteY2" fmla="*/ 402858 h 404259"/>
              <a:gd name="connsiteX3" fmla="*/ 146051 w 270364"/>
              <a:gd name="connsiteY3" fmla="*/ 186958 h 404259"/>
              <a:gd name="connsiteX4" fmla="*/ 1 w 270364"/>
              <a:gd name="connsiteY4" fmla="*/ 361583 h 404259"/>
              <a:gd name="connsiteX5" fmla="*/ 149226 w 270364"/>
              <a:gd name="connsiteY5" fmla="*/ 145683 h 404259"/>
              <a:gd name="connsiteX6" fmla="*/ 66676 w 270364"/>
              <a:gd name="connsiteY6" fmla="*/ 256808 h 404259"/>
              <a:gd name="connsiteX7" fmla="*/ 180976 w 270364"/>
              <a:gd name="connsiteY7" fmla="*/ 145683 h 404259"/>
              <a:gd name="connsiteX8" fmla="*/ 161926 w 270364"/>
              <a:gd name="connsiteY8" fmla="*/ 126633 h 404259"/>
              <a:gd name="connsiteX9" fmla="*/ 269876 w 270364"/>
              <a:gd name="connsiteY9" fmla="*/ 2808 h 40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364" h="404259">
                <a:moveTo>
                  <a:pt x="269876" y="2808"/>
                </a:moveTo>
                <a:cubicBezTo>
                  <a:pt x="261409" y="26091"/>
                  <a:pt x="151872" y="199658"/>
                  <a:pt x="111126" y="266333"/>
                </a:cubicBezTo>
                <a:cubicBezTo>
                  <a:pt x="70380" y="333008"/>
                  <a:pt x="19580" y="416087"/>
                  <a:pt x="25401" y="402858"/>
                </a:cubicBezTo>
                <a:cubicBezTo>
                  <a:pt x="31222" y="389629"/>
                  <a:pt x="150284" y="193837"/>
                  <a:pt x="146051" y="186958"/>
                </a:cubicBezTo>
                <a:cubicBezTo>
                  <a:pt x="141818" y="180079"/>
                  <a:pt x="-528" y="368462"/>
                  <a:pt x="1" y="361583"/>
                </a:cubicBezTo>
                <a:cubicBezTo>
                  <a:pt x="530" y="354704"/>
                  <a:pt x="138114" y="163145"/>
                  <a:pt x="149226" y="145683"/>
                </a:cubicBezTo>
                <a:cubicBezTo>
                  <a:pt x="160338" y="128221"/>
                  <a:pt x="61384" y="256808"/>
                  <a:pt x="66676" y="256808"/>
                </a:cubicBezTo>
                <a:cubicBezTo>
                  <a:pt x="71968" y="256808"/>
                  <a:pt x="165101" y="167379"/>
                  <a:pt x="180976" y="145683"/>
                </a:cubicBezTo>
                <a:cubicBezTo>
                  <a:pt x="196851" y="123987"/>
                  <a:pt x="149755" y="145154"/>
                  <a:pt x="161926" y="126633"/>
                </a:cubicBezTo>
                <a:cubicBezTo>
                  <a:pt x="174097" y="108112"/>
                  <a:pt x="278343" y="-20475"/>
                  <a:pt x="269876" y="280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17ACAD28-AB34-3839-F6FD-21568F74786E}"/>
              </a:ext>
            </a:extLst>
          </p:cNvPr>
          <p:cNvSpPr/>
          <p:nvPr/>
        </p:nvSpPr>
        <p:spPr>
          <a:xfrm>
            <a:off x="1323862" y="3145927"/>
            <a:ext cx="454468" cy="210123"/>
          </a:xfrm>
          <a:custGeom>
            <a:avLst/>
            <a:gdLst>
              <a:gd name="connsiteX0" fmla="*/ 113 w 454468"/>
              <a:gd name="connsiteY0" fmla="*/ 210048 h 210123"/>
              <a:gd name="connsiteX1" fmla="*/ 260463 w 454468"/>
              <a:gd name="connsiteY1" fmla="*/ 140198 h 210123"/>
              <a:gd name="connsiteX2" fmla="*/ 454138 w 454468"/>
              <a:gd name="connsiteY2" fmla="*/ 498 h 210123"/>
              <a:gd name="connsiteX3" fmla="*/ 304913 w 454468"/>
              <a:gd name="connsiteY3" fmla="*/ 95748 h 210123"/>
              <a:gd name="connsiteX4" fmla="*/ 228713 w 454468"/>
              <a:gd name="connsiteY4" fmla="*/ 152898 h 210123"/>
              <a:gd name="connsiteX5" fmla="*/ 113 w 454468"/>
              <a:gd name="connsiteY5" fmla="*/ 210048 h 21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468" h="210123">
                <a:moveTo>
                  <a:pt x="113" y="210048"/>
                </a:moveTo>
                <a:cubicBezTo>
                  <a:pt x="5405" y="207931"/>
                  <a:pt x="184792" y="175123"/>
                  <a:pt x="260463" y="140198"/>
                </a:cubicBezTo>
                <a:cubicBezTo>
                  <a:pt x="336134" y="105273"/>
                  <a:pt x="446730" y="7906"/>
                  <a:pt x="454138" y="498"/>
                </a:cubicBezTo>
                <a:cubicBezTo>
                  <a:pt x="461546" y="-6910"/>
                  <a:pt x="342484" y="70348"/>
                  <a:pt x="304913" y="95748"/>
                </a:cubicBezTo>
                <a:cubicBezTo>
                  <a:pt x="267342" y="121148"/>
                  <a:pt x="280571" y="136494"/>
                  <a:pt x="228713" y="152898"/>
                </a:cubicBezTo>
                <a:cubicBezTo>
                  <a:pt x="176855" y="169302"/>
                  <a:pt x="-5179" y="212165"/>
                  <a:pt x="113" y="21004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71DFF34E-067C-7ADE-2E9E-0AA0A3A72787}"/>
              </a:ext>
            </a:extLst>
          </p:cNvPr>
          <p:cNvSpPr/>
          <p:nvPr/>
        </p:nvSpPr>
        <p:spPr>
          <a:xfrm>
            <a:off x="850857" y="3403593"/>
            <a:ext cx="447929" cy="181012"/>
          </a:xfrm>
          <a:custGeom>
            <a:avLst/>
            <a:gdLst>
              <a:gd name="connsiteX0" fmla="*/ 43 w 447929"/>
              <a:gd name="connsiteY0" fmla="*/ 180982 h 181012"/>
              <a:gd name="connsiteX1" fmla="*/ 241343 w 447929"/>
              <a:gd name="connsiteY1" fmla="*/ 50807 h 181012"/>
              <a:gd name="connsiteX2" fmla="*/ 447718 w 447929"/>
              <a:gd name="connsiteY2" fmla="*/ 38107 h 181012"/>
              <a:gd name="connsiteX3" fmla="*/ 203243 w 447929"/>
              <a:gd name="connsiteY3" fmla="*/ 7 h 181012"/>
              <a:gd name="connsiteX4" fmla="*/ 339768 w 447929"/>
              <a:gd name="connsiteY4" fmla="*/ 34932 h 181012"/>
              <a:gd name="connsiteX5" fmla="*/ 222293 w 447929"/>
              <a:gd name="connsiteY5" fmla="*/ 38107 h 181012"/>
              <a:gd name="connsiteX6" fmla="*/ 43 w 447929"/>
              <a:gd name="connsiteY6" fmla="*/ 180982 h 18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929" h="181012">
                <a:moveTo>
                  <a:pt x="43" y="180982"/>
                </a:moveTo>
                <a:cubicBezTo>
                  <a:pt x="3218" y="183099"/>
                  <a:pt x="166731" y="74619"/>
                  <a:pt x="241343" y="50807"/>
                </a:cubicBezTo>
                <a:cubicBezTo>
                  <a:pt x="315955" y="26995"/>
                  <a:pt x="454068" y="46574"/>
                  <a:pt x="447718" y="38107"/>
                </a:cubicBezTo>
                <a:cubicBezTo>
                  <a:pt x="441368" y="29640"/>
                  <a:pt x="221235" y="536"/>
                  <a:pt x="203243" y="7"/>
                </a:cubicBezTo>
                <a:cubicBezTo>
                  <a:pt x="185251" y="-522"/>
                  <a:pt x="336593" y="28582"/>
                  <a:pt x="339768" y="34932"/>
                </a:cubicBezTo>
                <a:cubicBezTo>
                  <a:pt x="342943" y="41282"/>
                  <a:pt x="277326" y="17999"/>
                  <a:pt x="222293" y="38107"/>
                </a:cubicBezTo>
                <a:cubicBezTo>
                  <a:pt x="167260" y="58215"/>
                  <a:pt x="-3132" y="178865"/>
                  <a:pt x="43" y="1809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EB3EECE4-8AA6-CEF6-7344-8F359D3B8C31}"/>
              </a:ext>
            </a:extLst>
          </p:cNvPr>
          <p:cNvSpPr/>
          <p:nvPr/>
        </p:nvSpPr>
        <p:spPr>
          <a:xfrm>
            <a:off x="1558738" y="3463841"/>
            <a:ext cx="368610" cy="115851"/>
          </a:xfrm>
          <a:custGeom>
            <a:avLst/>
            <a:gdLst>
              <a:gd name="connsiteX0" fmla="*/ 368487 w 368610"/>
              <a:gd name="connsiteY0" fmla="*/ 84 h 115851"/>
              <a:gd name="connsiteX1" fmla="*/ 177987 w 368610"/>
              <a:gd name="connsiteY1" fmla="*/ 95334 h 115851"/>
              <a:gd name="connsiteX2" fmla="*/ 187 w 368610"/>
              <a:gd name="connsiteY2" fmla="*/ 66759 h 115851"/>
              <a:gd name="connsiteX3" fmla="*/ 149412 w 368610"/>
              <a:gd name="connsiteY3" fmla="*/ 114384 h 115851"/>
              <a:gd name="connsiteX4" fmla="*/ 368487 w 368610"/>
              <a:gd name="connsiteY4" fmla="*/ 84 h 11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610" h="115851">
                <a:moveTo>
                  <a:pt x="368487" y="84"/>
                </a:moveTo>
                <a:cubicBezTo>
                  <a:pt x="373249" y="-3091"/>
                  <a:pt x="239370" y="84222"/>
                  <a:pt x="177987" y="95334"/>
                </a:cubicBezTo>
                <a:cubicBezTo>
                  <a:pt x="116604" y="106446"/>
                  <a:pt x="4949" y="63584"/>
                  <a:pt x="187" y="66759"/>
                </a:cubicBezTo>
                <a:cubicBezTo>
                  <a:pt x="-4575" y="69934"/>
                  <a:pt x="82208" y="125497"/>
                  <a:pt x="149412" y="114384"/>
                </a:cubicBezTo>
                <a:cubicBezTo>
                  <a:pt x="216616" y="103272"/>
                  <a:pt x="363725" y="3259"/>
                  <a:pt x="368487" y="8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2355D3AE-032B-A215-AAF0-A351DF910BBF}"/>
              </a:ext>
            </a:extLst>
          </p:cNvPr>
          <p:cNvSpPr/>
          <p:nvPr/>
        </p:nvSpPr>
        <p:spPr>
          <a:xfrm>
            <a:off x="894403" y="3538708"/>
            <a:ext cx="624052" cy="199069"/>
          </a:xfrm>
          <a:custGeom>
            <a:avLst/>
            <a:gdLst>
              <a:gd name="connsiteX0" fmla="*/ 4122 w 624052"/>
              <a:gd name="connsiteY0" fmla="*/ 198267 h 199069"/>
              <a:gd name="connsiteX1" fmla="*/ 613722 w 624052"/>
              <a:gd name="connsiteY1" fmla="*/ 4592 h 199069"/>
              <a:gd name="connsiteX2" fmla="*/ 359722 w 624052"/>
              <a:gd name="connsiteY2" fmla="*/ 71267 h 199069"/>
              <a:gd name="connsiteX3" fmla="*/ 4122 w 624052"/>
              <a:gd name="connsiteY3" fmla="*/ 198267 h 19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052" h="199069">
                <a:moveTo>
                  <a:pt x="4122" y="198267"/>
                </a:moveTo>
                <a:cubicBezTo>
                  <a:pt x="46455" y="187155"/>
                  <a:pt x="554455" y="25759"/>
                  <a:pt x="613722" y="4592"/>
                </a:cubicBezTo>
                <a:cubicBezTo>
                  <a:pt x="672989" y="-16575"/>
                  <a:pt x="462380" y="40575"/>
                  <a:pt x="359722" y="71267"/>
                </a:cubicBezTo>
                <a:cubicBezTo>
                  <a:pt x="257064" y="101959"/>
                  <a:pt x="-38211" y="209379"/>
                  <a:pt x="4122" y="19826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BFCFBFFB-096A-A562-AA9E-BDF152CA866B}"/>
              </a:ext>
            </a:extLst>
          </p:cNvPr>
          <p:cNvSpPr/>
          <p:nvPr/>
        </p:nvSpPr>
        <p:spPr>
          <a:xfrm>
            <a:off x="1314383" y="2641600"/>
            <a:ext cx="539905" cy="142875"/>
          </a:xfrm>
          <a:custGeom>
            <a:avLst/>
            <a:gdLst>
              <a:gd name="connsiteX0" fmla="*/ 539817 w 539905"/>
              <a:gd name="connsiteY0" fmla="*/ 0 h 142875"/>
              <a:gd name="connsiteX1" fmla="*/ 304867 w 539905"/>
              <a:gd name="connsiteY1" fmla="*/ 79375 h 142875"/>
              <a:gd name="connsiteX2" fmla="*/ 67 w 539905"/>
              <a:gd name="connsiteY2" fmla="*/ 142875 h 142875"/>
              <a:gd name="connsiteX3" fmla="*/ 279467 w 539905"/>
              <a:gd name="connsiteY3" fmla="*/ 79375 h 142875"/>
              <a:gd name="connsiteX4" fmla="*/ 539817 w 539905"/>
              <a:gd name="connsiteY4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905" h="142875">
                <a:moveTo>
                  <a:pt x="539817" y="0"/>
                </a:moveTo>
                <a:cubicBezTo>
                  <a:pt x="544050" y="0"/>
                  <a:pt x="394825" y="55562"/>
                  <a:pt x="304867" y="79375"/>
                </a:cubicBezTo>
                <a:cubicBezTo>
                  <a:pt x="214909" y="103188"/>
                  <a:pt x="4300" y="142875"/>
                  <a:pt x="67" y="142875"/>
                </a:cubicBezTo>
                <a:cubicBezTo>
                  <a:pt x="-4166" y="142875"/>
                  <a:pt x="191625" y="100542"/>
                  <a:pt x="279467" y="79375"/>
                </a:cubicBezTo>
                <a:cubicBezTo>
                  <a:pt x="367309" y="58208"/>
                  <a:pt x="535584" y="0"/>
                  <a:pt x="53981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0A6A9CD6-4B22-C2B7-0CFD-6E5622D490EF}"/>
              </a:ext>
            </a:extLst>
          </p:cNvPr>
          <p:cNvSpPr/>
          <p:nvPr/>
        </p:nvSpPr>
        <p:spPr>
          <a:xfrm>
            <a:off x="922392" y="3035070"/>
            <a:ext cx="230152" cy="210957"/>
          </a:xfrm>
          <a:custGeom>
            <a:avLst/>
            <a:gdLst>
              <a:gd name="connsiteX0" fmla="*/ 230133 w 230152"/>
              <a:gd name="connsiteY0" fmla="*/ 230 h 210957"/>
              <a:gd name="connsiteX1" fmla="*/ 182508 w 230152"/>
              <a:gd name="connsiteY1" fmla="*/ 85955 h 210957"/>
              <a:gd name="connsiteX2" fmla="*/ 1533 w 230152"/>
              <a:gd name="connsiteY2" fmla="*/ 209780 h 210957"/>
              <a:gd name="connsiteX3" fmla="*/ 99958 w 230152"/>
              <a:gd name="connsiteY3" fmla="*/ 146280 h 210957"/>
              <a:gd name="connsiteX4" fmla="*/ 179333 w 230152"/>
              <a:gd name="connsiteY4" fmla="*/ 111355 h 210957"/>
              <a:gd name="connsiteX5" fmla="*/ 230133 w 230152"/>
              <a:gd name="connsiteY5" fmla="*/ 230 h 21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152" h="210957">
                <a:moveTo>
                  <a:pt x="230133" y="230"/>
                </a:moveTo>
                <a:cubicBezTo>
                  <a:pt x="230662" y="-4003"/>
                  <a:pt x="220608" y="51030"/>
                  <a:pt x="182508" y="85955"/>
                </a:cubicBezTo>
                <a:cubicBezTo>
                  <a:pt x="144408" y="120880"/>
                  <a:pt x="15291" y="199726"/>
                  <a:pt x="1533" y="209780"/>
                </a:cubicBezTo>
                <a:cubicBezTo>
                  <a:pt x="-12225" y="219834"/>
                  <a:pt x="70325" y="162684"/>
                  <a:pt x="99958" y="146280"/>
                </a:cubicBezTo>
                <a:cubicBezTo>
                  <a:pt x="129591" y="129876"/>
                  <a:pt x="157108" y="137813"/>
                  <a:pt x="179333" y="111355"/>
                </a:cubicBezTo>
                <a:cubicBezTo>
                  <a:pt x="201558" y="84897"/>
                  <a:pt x="229604" y="4463"/>
                  <a:pt x="230133" y="2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4057C4AE-2156-016F-76CD-BDE94E16181A}"/>
              </a:ext>
            </a:extLst>
          </p:cNvPr>
          <p:cNvSpPr/>
          <p:nvPr/>
        </p:nvSpPr>
        <p:spPr>
          <a:xfrm>
            <a:off x="688748" y="3743882"/>
            <a:ext cx="663558" cy="158228"/>
          </a:xfrm>
          <a:custGeom>
            <a:avLst/>
            <a:gdLst>
              <a:gd name="connsiteX0" fmla="*/ 227 w 663558"/>
              <a:gd name="connsiteY0" fmla="*/ 5793 h 158228"/>
              <a:gd name="connsiteX1" fmla="*/ 133577 w 663558"/>
              <a:gd name="connsiteY1" fmla="*/ 8968 h 158228"/>
              <a:gd name="connsiteX2" fmla="*/ 301852 w 663558"/>
              <a:gd name="connsiteY2" fmla="*/ 110568 h 158228"/>
              <a:gd name="connsiteX3" fmla="*/ 527277 w 663558"/>
              <a:gd name="connsiteY3" fmla="*/ 91518 h 158228"/>
              <a:gd name="connsiteX4" fmla="*/ 660627 w 663558"/>
              <a:gd name="connsiteY4" fmla="*/ 158193 h 158228"/>
              <a:gd name="connsiteX5" fmla="*/ 593952 w 663558"/>
              <a:gd name="connsiteY5" fmla="*/ 101043 h 158228"/>
              <a:gd name="connsiteX6" fmla="*/ 314552 w 663558"/>
              <a:gd name="connsiteY6" fmla="*/ 116918 h 158228"/>
              <a:gd name="connsiteX7" fmla="*/ 228827 w 663558"/>
              <a:gd name="connsiteY7" fmla="*/ 56593 h 158228"/>
              <a:gd name="connsiteX8" fmla="*/ 165327 w 663558"/>
              <a:gd name="connsiteY8" fmla="*/ 15318 h 158228"/>
              <a:gd name="connsiteX9" fmla="*/ 227 w 663558"/>
              <a:gd name="connsiteY9" fmla="*/ 5793 h 15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3558" h="158228">
                <a:moveTo>
                  <a:pt x="227" y="5793"/>
                </a:moveTo>
                <a:cubicBezTo>
                  <a:pt x="-5064" y="4735"/>
                  <a:pt x="83306" y="-8494"/>
                  <a:pt x="133577" y="8968"/>
                </a:cubicBezTo>
                <a:cubicBezTo>
                  <a:pt x="183848" y="26430"/>
                  <a:pt x="236235" y="96810"/>
                  <a:pt x="301852" y="110568"/>
                </a:cubicBezTo>
                <a:cubicBezTo>
                  <a:pt x="367469" y="124326"/>
                  <a:pt x="467481" y="83581"/>
                  <a:pt x="527277" y="91518"/>
                </a:cubicBezTo>
                <a:cubicBezTo>
                  <a:pt x="587073" y="99455"/>
                  <a:pt x="649515" y="156606"/>
                  <a:pt x="660627" y="158193"/>
                </a:cubicBezTo>
                <a:cubicBezTo>
                  <a:pt x="671739" y="159780"/>
                  <a:pt x="651631" y="107922"/>
                  <a:pt x="593952" y="101043"/>
                </a:cubicBezTo>
                <a:cubicBezTo>
                  <a:pt x="536273" y="94164"/>
                  <a:pt x="375406" y="124326"/>
                  <a:pt x="314552" y="116918"/>
                </a:cubicBezTo>
                <a:cubicBezTo>
                  <a:pt x="253698" y="109510"/>
                  <a:pt x="253698" y="73526"/>
                  <a:pt x="228827" y="56593"/>
                </a:cubicBezTo>
                <a:cubicBezTo>
                  <a:pt x="203956" y="39660"/>
                  <a:pt x="206602" y="24843"/>
                  <a:pt x="165327" y="15318"/>
                </a:cubicBezTo>
                <a:cubicBezTo>
                  <a:pt x="124052" y="5793"/>
                  <a:pt x="5518" y="6851"/>
                  <a:pt x="227" y="579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01630689-EDD8-C076-E366-2787CEC73E68}"/>
              </a:ext>
            </a:extLst>
          </p:cNvPr>
          <p:cNvSpPr/>
          <p:nvPr/>
        </p:nvSpPr>
        <p:spPr>
          <a:xfrm>
            <a:off x="1424863" y="3889135"/>
            <a:ext cx="490240" cy="90232"/>
          </a:xfrm>
          <a:custGeom>
            <a:avLst/>
            <a:gdLst>
              <a:gd name="connsiteX0" fmla="*/ 712 w 490240"/>
              <a:gd name="connsiteY0" fmla="*/ 89140 h 90232"/>
              <a:gd name="connsiteX1" fmla="*/ 222962 w 490240"/>
              <a:gd name="connsiteY1" fmla="*/ 73265 h 90232"/>
              <a:gd name="connsiteX2" fmla="*/ 365837 w 490240"/>
              <a:gd name="connsiteY2" fmla="*/ 54215 h 90232"/>
              <a:gd name="connsiteX3" fmla="*/ 489662 w 490240"/>
              <a:gd name="connsiteY3" fmla="*/ 66915 h 90232"/>
              <a:gd name="connsiteX4" fmla="*/ 403937 w 490240"/>
              <a:gd name="connsiteY4" fmla="*/ 60565 h 90232"/>
              <a:gd name="connsiteX5" fmla="*/ 219787 w 490240"/>
              <a:gd name="connsiteY5" fmla="*/ 240 h 90232"/>
              <a:gd name="connsiteX6" fmla="*/ 302337 w 490240"/>
              <a:gd name="connsiteY6" fmla="*/ 41515 h 90232"/>
              <a:gd name="connsiteX7" fmla="*/ 712 w 490240"/>
              <a:gd name="connsiteY7" fmla="*/ 89140 h 9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240" h="90232">
                <a:moveTo>
                  <a:pt x="712" y="89140"/>
                </a:moveTo>
                <a:cubicBezTo>
                  <a:pt x="-12517" y="94432"/>
                  <a:pt x="162108" y="79086"/>
                  <a:pt x="222962" y="73265"/>
                </a:cubicBezTo>
                <a:cubicBezTo>
                  <a:pt x="283816" y="67444"/>
                  <a:pt x="321387" y="55273"/>
                  <a:pt x="365837" y="54215"/>
                </a:cubicBezTo>
                <a:cubicBezTo>
                  <a:pt x="410287" y="53157"/>
                  <a:pt x="483312" y="65857"/>
                  <a:pt x="489662" y="66915"/>
                </a:cubicBezTo>
                <a:cubicBezTo>
                  <a:pt x="496012" y="67973"/>
                  <a:pt x="448916" y="71677"/>
                  <a:pt x="403937" y="60565"/>
                </a:cubicBezTo>
                <a:cubicBezTo>
                  <a:pt x="358958" y="49453"/>
                  <a:pt x="236720" y="3415"/>
                  <a:pt x="219787" y="240"/>
                </a:cubicBezTo>
                <a:cubicBezTo>
                  <a:pt x="202854" y="-2935"/>
                  <a:pt x="335145" y="26169"/>
                  <a:pt x="302337" y="41515"/>
                </a:cubicBezTo>
                <a:cubicBezTo>
                  <a:pt x="269529" y="56861"/>
                  <a:pt x="13941" y="83848"/>
                  <a:pt x="712" y="891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C6B5E815-0890-A5A0-B887-8936D3762612}"/>
              </a:ext>
            </a:extLst>
          </p:cNvPr>
          <p:cNvSpPr/>
          <p:nvPr/>
        </p:nvSpPr>
        <p:spPr>
          <a:xfrm>
            <a:off x="1193776" y="3072830"/>
            <a:ext cx="420223" cy="181310"/>
          </a:xfrm>
          <a:custGeom>
            <a:avLst/>
            <a:gdLst>
              <a:gd name="connsiteX0" fmla="*/ 24 w 420223"/>
              <a:gd name="connsiteY0" fmla="*/ 165670 h 181310"/>
              <a:gd name="connsiteX1" fmla="*/ 276249 w 420223"/>
              <a:gd name="connsiteY1" fmla="*/ 168845 h 181310"/>
              <a:gd name="connsiteX2" fmla="*/ 419124 w 420223"/>
              <a:gd name="connsiteY2" fmla="*/ 570 h 181310"/>
              <a:gd name="connsiteX3" fmla="*/ 339749 w 420223"/>
              <a:gd name="connsiteY3" fmla="*/ 114870 h 181310"/>
              <a:gd name="connsiteX4" fmla="*/ 292124 w 420223"/>
              <a:gd name="connsiteY4" fmla="*/ 140270 h 181310"/>
              <a:gd name="connsiteX5" fmla="*/ 24 w 420223"/>
              <a:gd name="connsiteY5" fmla="*/ 165670 h 18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223" h="181310">
                <a:moveTo>
                  <a:pt x="24" y="165670"/>
                </a:moveTo>
                <a:cubicBezTo>
                  <a:pt x="-2622" y="170432"/>
                  <a:pt x="206399" y="196362"/>
                  <a:pt x="276249" y="168845"/>
                </a:cubicBezTo>
                <a:cubicBezTo>
                  <a:pt x="346099" y="141328"/>
                  <a:pt x="408541" y="9566"/>
                  <a:pt x="419124" y="570"/>
                </a:cubicBezTo>
                <a:cubicBezTo>
                  <a:pt x="429707" y="-8426"/>
                  <a:pt x="360916" y="91587"/>
                  <a:pt x="339749" y="114870"/>
                </a:cubicBezTo>
                <a:cubicBezTo>
                  <a:pt x="318582" y="138153"/>
                  <a:pt x="345041" y="130216"/>
                  <a:pt x="292124" y="140270"/>
                </a:cubicBezTo>
                <a:cubicBezTo>
                  <a:pt x="239207" y="150324"/>
                  <a:pt x="2670" y="160908"/>
                  <a:pt x="24" y="16567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CD4A8DE9-B8E9-313F-9DAA-18B65DD9591B}"/>
              </a:ext>
            </a:extLst>
          </p:cNvPr>
          <p:cNvSpPr/>
          <p:nvPr/>
        </p:nvSpPr>
        <p:spPr>
          <a:xfrm>
            <a:off x="1317625" y="3502017"/>
            <a:ext cx="288925" cy="219103"/>
          </a:xfrm>
          <a:custGeom>
            <a:avLst/>
            <a:gdLst>
              <a:gd name="connsiteX0" fmla="*/ 288925 w 288925"/>
              <a:gd name="connsiteY0" fmla="*/ 8 h 219103"/>
              <a:gd name="connsiteX1" fmla="*/ 130175 w 288925"/>
              <a:gd name="connsiteY1" fmla="*/ 142883 h 219103"/>
              <a:gd name="connsiteX2" fmla="*/ 0 w 288925"/>
              <a:gd name="connsiteY2" fmla="*/ 219083 h 219103"/>
              <a:gd name="connsiteX3" fmla="*/ 130175 w 288925"/>
              <a:gd name="connsiteY3" fmla="*/ 136533 h 219103"/>
              <a:gd name="connsiteX4" fmla="*/ 288925 w 288925"/>
              <a:gd name="connsiteY4" fmla="*/ 8 h 21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25" h="219103">
                <a:moveTo>
                  <a:pt x="288925" y="8"/>
                </a:moveTo>
                <a:cubicBezTo>
                  <a:pt x="288925" y="1066"/>
                  <a:pt x="178329" y="106371"/>
                  <a:pt x="130175" y="142883"/>
                </a:cubicBezTo>
                <a:cubicBezTo>
                  <a:pt x="82021" y="179395"/>
                  <a:pt x="0" y="220141"/>
                  <a:pt x="0" y="219083"/>
                </a:cubicBezTo>
                <a:cubicBezTo>
                  <a:pt x="0" y="218025"/>
                  <a:pt x="83608" y="171458"/>
                  <a:pt x="130175" y="136533"/>
                </a:cubicBezTo>
                <a:cubicBezTo>
                  <a:pt x="176742" y="101608"/>
                  <a:pt x="288925" y="-1050"/>
                  <a:pt x="288925" y="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5B412253-FBD4-8115-C7DD-12B9504ADA2E}"/>
              </a:ext>
            </a:extLst>
          </p:cNvPr>
          <p:cNvSpPr/>
          <p:nvPr/>
        </p:nvSpPr>
        <p:spPr>
          <a:xfrm>
            <a:off x="1349332" y="3578534"/>
            <a:ext cx="324012" cy="221953"/>
          </a:xfrm>
          <a:custGeom>
            <a:avLst/>
            <a:gdLst>
              <a:gd name="connsiteX0" fmla="*/ 43 w 324012"/>
              <a:gd name="connsiteY0" fmla="*/ 221941 h 221953"/>
              <a:gd name="connsiteX1" fmla="*/ 225468 w 324012"/>
              <a:gd name="connsiteY1" fmla="*/ 37791 h 221953"/>
              <a:gd name="connsiteX2" fmla="*/ 311193 w 324012"/>
              <a:gd name="connsiteY2" fmla="*/ 37791 h 221953"/>
              <a:gd name="connsiteX3" fmla="*/ 263568 w 324012"/>
              <a:gd name="connsiteY3" fmla="*/ 107641 h 221953"/>
              <a:gd name="connsiteX4" fmla="*/ 323893 w 324012"/>
              <a:gd name="connsiteY4" fmla="*/ 12391 h 221953"/>
              <a:gd name="connsiteX5" fmla="*/ 244518 w 324012"/>
              <a:gd name="connsiteY5" fmla="*/ 2866 h 221953"/>
              <a:gd name="connsiteX6" fmla="*/ 206418 w 324012"/>
              <a:gd name="connsiteY6" fmla="*/ 28266 h 221953"/>
              <a:gd name="connsiteX7" fmla="*/ 43 w 324012"/>
              <a:gd name="connsiteY7" fmla="*/ 221941 h 22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012" h="221953">
                <a:moveTo>
                  <a:pt x="43" y="221941"/>
                </a:moveTo>
                <a:cubicBezTo>
                  <a:pt x="3218" y="223528"/>
                  <a:pt x="173610" y="68483"/>
                  <a:pt x="225468" y="37791"/>
                </a:cubicBezTo>
                <a:cubicBezTo>
                  <a:pt x="277326" y="7099"/>
                  <a:pt x="304843" y="26149"/>
                  <a:pt x="311193" y="37791"/>
                </a:cubicBezTo>
                <a:cubicBezTo>
                  <a:pt x="317543" y="49433"/>
                  <a:pt x="261451" y="111874"/>
                  <a:pt x="263568" y="107641"/>
                </a:cubicBezTo>
                <a:cubicBezTo>
                  <a:pt x="265685" y="103408"/>
                  <a:pt x="327068" y="29853"/>
                  <a:pt x="323893" y="12391"/>
                </a:cubicBezTo>
                <a:cubicBezTo>
                  <a:pt x="320718" y="-5072"/>
                  <a:pt x="264097" y="220"/>
                  <a:pt x="244518" y="2866"/>
                </a:cubicBezTo>
                <a:cubicBezTo>
                  <a:pt x="224939" y="5512"/>
                  <a:pt x="245047" y="-5601"/>
                  <a:pt x="206418" y="28266"/>
                </a:cubicBezTo>
                <a:cubicBezTo>
                  <a:pt x="167789" y="62133"/>
                  <a:pt x="-3132" y="220354"/>
                  <a:pt x="43" y="2219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B976B134-7C89-306C-085E-430499AA8386}"/>
              </a:ext>
            </a:extLst>
          </p:cNvPr>
          <p:cNvSpPr/>
          <p:nvPr/>
        </p:nvSpPr>
        <p:spPr>
          <a:xfrm>
            <a:off x="653220" y="3774837"/>
            <a:ext cx="689893" cy="149779"/>
          </a:xfrm>
          <a:custGeom>
            <a:avLst/>
            <a:gdLst>
              <a:gd name="connsiteX0" fmla="*/ 830 w 689893"/>
              <a:gd name="connsiteY0" fmla="*/ 54213 h 149779"/>
              <a:gd name="connsiteX1" fmla="*/ 213555 w 689893"/>
              <a:gd name="connsiteY1" fmla="*/ 54213 h 149779"/>
              <a:gd name="connsiteX2" fmla="*/ 184980 w 689893"/>
              <a:gd name="connsiteY2" fmla="*/ 28813 h 149779"/>
              <a:gd name="connsiteX3" fmla="*/ 277055 w 689893"/>
              <a:gd name="connsiteY3" fmla="*/ 101838 h 149779"/>
              <a:gd name="connsiteX4" fmla="*/ 483430 w 689893"/>
              <a:gd name="connsiteY4" fmla="*/ 98663 h 149779"/>
              <a:gd name="connsiteX5" fmla="*/ 375480 w 689893"/>
              <a:gd name="connsiteY5" fmla="*/ 124063 h 149779"/>
              <a:gd name="connsiteX6" fmla="*/ 689805 w 689893"/>
              <a:gd name="connsiteY6" fmla="*/ 149463 h 149779"/>
              <a:gd name="connsiteX7" fmla="*/ 407230 w 689893"/>
              <a:gd name="connsiteY7" fmla="*/ 136763 h 149779"/>
              <a:gd name="connsiteX8" fmla="*/ 369130 w 689893"/>
              <a:gd name="connsiteY8" fmla="*/ 114538 h 149779"/>
              <a:gd name="connsiteX9" fmla="*/ 264355 w 689893"/>
              <a:gd name="connsiteY9" fmla="*/ 79613 h 149779"/>
              <a:gd name="connsiteX10" fmla="*/ 184980 w 689893"/>
              <a:gd name="connsiteY10" fmla="*/ 41513 h 149779"/>
              <a:gd name="connsiteX11" fmla="*/ 108780 w 689893"/>
              <a:gd name="connsiteY11" fmla="*/ 238 h 149779"/>
              <a:gd name="connsiteX12" fmla="*/ 137355 w 689893"/>
              <a:gd name="connsiteY12" fmla="*/ 25638 h 149779"/>
              <a:gd name="connsiteX13" fmla="*/ 830 w 689893"/>
              <a:gd name="connsiteY13" fmla="*/ 54213 h 1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9893" h="149779">
                <a:moveTo>
                  <a:pt x="830" y="54213"/>
                </a:moveTo>
                <a:cubicBezTo>
                  <a:pt x="13530" y="58976"/>
                  <a:pt x="182863" y="58446"/>
                  <a:pt x="213555" y="54213"/>
                </a:cubicBezTo>
                <a:cubicBezTo>
                  <a:pt x="244247" y="49980"/>
                  <a:pt x="174397" y="20876"/>
                  <a:pt x="184980" y="28813"/>
                </a:cubicBezTo>
                <a:cubicBezTo>
                  <a:pt x="195563" y="36750"/>
                  <a:pt x="227313" y="90196"/>
                  <a:pt x="277055" y="101838"/>
                </a:cubicBezTo>
                <a:cubicBezTo>
                  <a:pt x="326797" y="113480"/>
                  <a:pt x="467026" y="94959"/>
                  <a:pt x="483430" y="98663"/>
                </a:cubicBezTo>
                <a:cubicBezTo>
                  <a:pt x="499834" y="102367"/>
                  <a:pt x="341084" y="115596"/>
                  <a:pt x="375480" y="124063"/>
                </a:cubicBezTo>
                <a:cubicBezTo>
                  <a:pt x="409876" y="132530"/>
                  <a:pt x="684513" y="147346"/>
                  <a:pt x="689805" y="149463"/>
                </a:cubicBezTo>
                <a:cubicBezTo>
                  <a:pt x="695097" y="151580"/>
                  <a:pt x="460676" y="142584"/>
                  <a:pt x="407230" y="136763"/>
                </a:cubicBezTo>
                <a:cubicBezTo>
                  <a:pt x="353784" y="130942"/>
                  <a:pt x="392943" y="124063"/>
                  <a:pt x="369130" y="114538"/>
                </a:cubicBezTo>
                <a:cubicBezTo>
                  <a:pt x="345318" y="105013"/>
                  <a:pt x="295047" y="91784"/>
                  <a:pt x="264355" y="79613"/>
                </a:cubicBezTo>
                <a:cubicBezTo>
                  <a:pt x="233663" y="67442"/>
                  <a:pt x="210909" y="54742"/>
                  <a:pt x="184980" y="41513"/>
                </a:cubicBezTo>
                <a:cubicBezTo>
                  <a:pt x="159051" y="28284"/>
                  <a:pt x="116717" y="2884"/>
                  <a:pt x="108780" y="238"/>
                </a:cubicBezTo>
                <a:cubicBezTo>
                  <a:pt x="100843" y="-2408"/>
                  <a:pt x="149526" y="17701"/>
                  <a:pt x="137355" y="25638"/>
                </a:cubicBezTo>
                <a:cubicBezTo>
                  <a:pt x="125184" y="33575"/>
                  <a:pt x="-11870" y="49450"/>
                  <a:pt x="830" y="542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E5F5398F-DA2D-89DC-7F0D-B7B6310744D7}"/>
              </a:ext>
            </a:extLst>
          </p:cNvPr>
          <p:cNvSpPr/>
          <p:nvPr/>
        </p:nvSpPr>
        <p:spPr>
          <a:xfrm>
            <a:off x="1021868" y="4181346"/>
            <a:ext cx="724662" cy="447941"/>
          </a:xfrm>
          <a:custGeom>
            <a:avLst/>
            <a:gdLst>
              <a:gd name="connsiteX0" fmla="*/ 482 w 724662"/>
              <a:gd name="connsiteY0" fmla="*/ 129 h 447941"/>
              <a:gd name="connsiteX1" fmla="*/ 530707 w 724662"/>
              <a:gd name="connsiteY1" fmla="*/ 292229 h 447941"/>
              <a:gd name="connsiteX2" fmla="*/ 724382 w 724662"/>
              <a:gd name="connsiteY2" fmla="*/ 447804 h 447941"/>
              <a:gd name="connsiteX3" fmla="*/ 565632 w 724662"/>
              <a:gd name="connsiteY3" fmla="*/ 317629 h 447941"/>
              <a:gd name="connsiteX4" fmla="*/ 251307 w 724662"/>
              <a:gd name="connsiteY4" fmla="*/ 209679 h 447941"/>
              <a:gd name="connsiteX5" fmla="*/ 432282 w 724662"/>
              <a:gd name="connsiteY5" fmla="*/ 254129 h 447941"/>
              <a:gd name="connsiteX6" fmla="*/ 482 w 724662"/>
              <a:gd name="connsiteY6" fmla="*/ 129 h 44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4662" h="447941">
                <a:moveTo>
                  <a:pt x="482" y="129"/>
                </a:moveTo>
                <a:cubicBezTo>
                  <a:pt x="16886" y="6479"/>
                  <a:pt x="410057" y="217617"/>
                  <a:pt x="530707" y="292229"/>
                </a:cubicBezTo>
                <a:cubicBezTo>
                  <a:pt x="651357" y="366842"/>
                  <a:pt x="718561" y="443571"/>
                  <a:pt x="724382" y="447804"/>
                </a:cubicBezTo>
                <a:cubicBezTo>
                  <a:pt x="730203" y="452037"/>
                  <a:pt x="644478" y="357316"/>
                  <a:pt x="565632" y="317629"/>
                </a:cubicBezTo>
                <a:cubicBezTo>
                  <a:pt x="486786" y="277942"/>
                  <a:pt x="273532" y="220262"/>
                  <a:pt x="251307" y="209679"/>
                </a:cubicBezTo>
                <a:cubicBezTo>
                  <a:pt x="229082" y="199096"/>
                  <a:pt x="473028" y="285350"/>
                  <a:pt x="432282" y="254129"/>
                </a:cubicBezTo>
                <a:cubicBezTo>
                  <a:pt x="391536" y="222908"/>
                  <a:pt x="-15922" y="-6221"/>
                  <a:pt x="482" y="1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6A97623C-BFEF-00C0-129A-0BE2164482ED}"/>
              </a:ext>
            </a:extLst>
          </p:cNvPr>
          <p:cNvSpPr/>
          <p:nvPr/>
        </p:nvSpPr>
        <p:spPr>
          <a:xfrm>
            <a:off x="1730278" y="4127037"/>
            <a:ext cx="401864" cy="558363"/>
          </a:xfrm>
          <a:custGeom>
            <a:avLst/>
            <a:gdLst>
              <a:gd name="connsiteX0" fmla="*/ 97 w 401864"/>
              <a:gd name="connsiteY0" fmla="*/ 463 h 558363"/>
              <a:gd name="connsiteX1" fmla="*/ 177897 w 401864"/>
              <a:gd name="connsiteY1" fmla="*/ 197313 h 558363"/>
              <a:gd name="connsiteX2" fmla="*/ 184247 w 401864"/>
              <a:gd name="connsiteY2" fmla="*/ 95713 h 558363"/>
              <a:gd name="connsiteX3" fmla="*/ 231872 w 401864"/>
              <a:gd name="connsiteY3" fmla="*/ 270338 h 558363"/>
              <a:gd name="connsiteX4" fmla="*/ 396972 w 401864"/>
              <a:gd name="connsiteY4" fmla="*/ 546563 h 558363"/>
              <a:gd name="connsiteX5" fmla="*/ 342997 w 401864"/>
              <a:gd name="connsiteY5" fmla="*/ 479888 h 558363"/>
              <a:gd name="connsiteX6" fmla="*/ 187422 w 401864"/>
              <a:gd name="connsiteY6" fmla="*/ 229063 h 558363"/>
              <a:gd name="connsiteX7" fmla="*/ 219172 w 401864"/>
              <a:gd name="connsiteY7" fmla="*/ 276688 h 558363"/>
              <a:gd name="connsiteX8" fmla="*/ 165197 w 401864"/>
              <a:gd name="connsiteY8" fmla="*/ 165563 h 558363"/>
              <a:gd name="connsiteX9" fmla="*/ 146147 w 401864"/>
              <a:gd name="connsiteY9" fmla="*/ 60788 h 558363"/>
              <a:gd name="connsiteX10" fmla="*/ 152497 w 401864"/>
              <a:gd name="connsiteY10" fmla="*/ 140163 h 558363"/>
              <a:gd name="connsiteX11" fmla="*/ 97 w 401864"/>
              <a:gd name="connsiteY11" fmla="*/ 463 h 55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1864" h="558363">
                <a:moveTo>
                  <a:pt x="97" y="463"/>
                </a:moveTo>
                <a:cubicBezTo>
                  <a:pt x="4330" y="9988"/>
                  <a:pt x="147205" y="181438"/>
                  <a:pt x="177897" y="197313"/>
                </a:cubicBezTo>
                <a:cubicBezTo>
                  <a:pt x="208589" y="213188"/>
                  <a:pt x="175251" y="83542"/>
                  <a:pt x="184247" y="95713"/>
                </a:cubicBezTo>
                <a:cubicBezTo>
                  <a:pt x="193243" y="107884"/>
                  <a:pt x="196418" y="195196"/>
                  <a:pt x="231872" y="270338"/>
                </a:cubicBezTo>
                <a:cubicBezTo>
                  <a:pt x="267326" y="345480"/>
                  <a:pt x="378451" y="511638"/>
                  <a:pt x="396972" y="546563"/>
                </a:cubicBezTo>
                <a:cubicBezTo>
                  <a:pt x="415493" y="581488"/>
                  <a:pt x="377922" y="532805"/>
                  <a:pt x="342997" y="479888"/>
                </a:cubicBezTo>
                <a:cubicBezTo>
                  <a:pt x="308072" y="426971"/>
                  <a:pt x="208060" y="262930"/>
                  <a:pt x="187422" y="229063"/>
                </a:cubicBezTo>
                <a:cubicBezTo>
                  <a:pt x="166785" y="195196"/>
                  <a:pt x="222876" y="287271"/>
                  <a:pt x="219172" y="276688"/>
                </a:cubicBezTo>
                <a:cubicBezTo>
                  <a:pt x="215468" y="266105"/>
                  <a:pt x="177368" y="201546"/>
                  <a:pt x="165197" y="165563"/>
                </a:cubicBezTo>
                <a:cubicBezTo>
                  <a:pt x="153026" y="129580"/>
                  <a:pt x="148264" y="65021"/>
                  <a:pt x="146147" y="60788"/>
                </a:cubicBezTo>
                <a:cubicBezTo>
                  <a:pt x="144030" y="56555"/>
                  <a:pt x="174722" y="149159"/>
                  <a:pt x="152497" y="140163"/>
                </a:cubicBezTo>
                <a:cubicBezTo>
                  <a:pt x="130272" y="131167"/>
                  <a:pt x="-4136" y="-9062"/>
                  <a:pt x="97" y="46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3A815A68-6C40-0073-769D-0CDE9CAAAD50}"/>
              </a:ext>
            </a:extLst>
          </p:cNvPr>
          <p:cNvSpPr/>
          <p:nvPr/>
        </p:nvSpPr>
        <p:spPr>
          <a:xfrm>
            <a:off x="939574" y="3908419"/>
            <a:ext cx="514686" cy="273800"/>
          </a:xfrm>
          <a:custGeom>
            <a:avLst/>
            <a:gdLst>
              <a:gd name="connsiteX0" fmla="*/ 226 w 514686"/>
              <a:gd name="connsiteY0" fmla="*/ 6 h 273800"/>
              <a:gd name="connsiteX1" fmla="*/ 209776 w 514686"/>
              <a:gd name="connsiteY1" fmla="*/ 47631 h 273800"/>
              <a:gd name="connsiteX2" fmla="*/ 390751 w 514686"/>
              <a:gd name="connsiteY2" fmla="*/ 63506 h 273800"/>
              <a:gd name="connsiteX3" fmla="*/ 397101 w 514686"/>
              <a:gd name="connsiteY3" fmla="*/ 19056 h 273800"/>
              <a:gd name="connsiteX4" fmla="*/ 432026 w 514686"/>
              <a:gd name="connsiteY4" fmla="*/ 114306 h 273800"/>
              <a:gd name="connsiteX5" fmla="*/ 514576 w 514686"/>
              <a:gd name="connsiteY5" fmla="*/ 273056 h 273800"/>
              <a:gd name="connsiteX6" fmla="*/ 412976 w 514686"/>
              <a:gd name="connsiteY6" fmla="*/ 44456 h 273800"/>
              <a:gd name="connsiteX7" fmla="*/ 251051 w 514686"/>
              <a:gd name="connsiteY7" fmla="*/ 44456 h 273800"/>
              <a:gd name="connsiteX8" fmla="*/ 226 w 514686"/>
              <a:gd name="connsiteY8" fmla="*/ 6 h 27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686" h="273800">
                <a:moveTo>
                  <a:pt x="226" y="6"/>
                </a:moveTo>
                <a:cubicBezTo>
                  <a:pt x="-6653" y="535"/>
                  <a:pt x="144689" y="37048"/>
                  <a:pt x="209776" y="47631"/>
                </a:cubicBezTo>
                <a:cubicBezTo>
                  <a:pt x="274863" y="58214"/>
                  <a:pt x="359530" y="68268"/>
                  <a:pt x="390751" y="63506"/>
                </a:cubicBezTo>
                <a:cubicBezTo>
                  <a:pt x="421972" y="58744"/>
                  <a:pt x="390222" y="10589"/>
                  <a:pt x="397101" y="19056"/>
                </a:cubicBezTo>
                <a:cubicBezTo>
                  <a:pt x="403980" y="27523"/>
                  <a:pt x="412447" y="71973"/>
                  <a:pt x="432026" y="114306"/>
                </a:cubicBezTo>
                <a:cubicBezTo>
                  <a:pt x="451605" y="156639"/>
                  <a:pt x="517751" y="284698"/>
                  <a:pt x="514576" y="273056"/>
                </a:cubicBezTo>
                <a:cubicBezTo>
                  <a:pt x="511401" y="261414"/>
                  <a:pt x="456897" y="82556"/>
                  <a:pt x="412976" y="44456"/>
                </a:cubicBezTo>
                <a:cubicBezTo>
                  <a:pt x="369055" y="6356"/>
                  <a:pt x="317197" y="55039"/>
                  <a:pt x="251051" y="44456"/>
                </a:cubicBezTo>
                <a:cubicBezTo>
                  <a:pt x="184905" y="33873"/>
                  <a:pt x="7105" y="-523"/>
                  <a:pt x="226" y="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B19D2952-5B2B-2F3F-DD94-DAA2724A0DA7}"/>
              </a:ext>
            </a:extLst>
          </p:cNvPr>
          <p:cNvSpPr/>
          <p:nvPr/>
        </p:nvSpPr>
        <p:spPr>
          <a:xfrm>
            <a:off x="1562020" y="4101932"/>
            <a:ext cx="349380" cy="514953"/>
          </a:xfrm>
          <a:custGeom>
            <a:avLst/>
            <a:gdLst>
              <a:gd name="connsiteX0" fmla="*/ 80 w 349380"/>
              <a:gd name="connsiteY0" fmla="*/ 168 h 514953"/>
              <a:gd name="connsiteX1" fmla="*/ 146130 w 349380"/>
              <a:gd name="connsiteY1" fmla="*/ 254168 h 514953"/>
              <a:gd name="connsiteX2" fmla="*/ 349330 w 349380"/>
              <a:gd name="connsiteY2" fmla="*/ 514518 h 514953"/>
              <a:gd name="connsiteX3" fmla="*/ 127080 w 349380"/>
              <a:gd name="connsiteY3" fmla="*/ 190668 h 514953"/>
              <a:gd name="connsiteX4" fmla="*/ 165180 w 349380"/>
              <a:gd name="connsiteY4" fmla="*/ 292268 h 514953"/>
              <a:gd name="connsiteX5" fmla="*/ 80 w 349380"/>
              <a:gd name="connsiteY5" fmla="*/ 168 h 51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380" h="514953">
                <a:moveTo>
                  <a:pt x="80" y="168"/>
                </a:moveTo>
                <a:cubicBezTo>
                  <a:pt x="-3095" y="-6182"/>
                  <a:pt x="87922" y="168443"/>
                  <a:pt x="146130" y="254168"/>
                </a:cubicBezTo>
                <a:cubicBezTo>
                  <a:pt x="204338" y="339893"/>
                  <a:pt x="352505" y="525101"/>
                  <a:pt x="349330" y="514518"/>
                </a:cubicBezTo>
                <a:cubicBezTo>
                  <a:pt x="346155" y="503935"/>
                  <a:pt x="157772" y="227710"/>
                  <a:pt x="127080" y="190668"/>
                </a:cubicBezTo>
                <a:cubicBezTo>
                  <a:pt x="96388" y="153626"/>
                  <a:pt x="182113" y="324018"/>
                  <a:pt x="165180" y="292268"/>
                </a:cubicBezTo>
                <a:cubicBezTo>
                  <a:pt x="148247" y="260518"/>
                  <a:pt x="3255" y="6518"/>
                  <a:pt x="80" y="16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F57B5643-FC05-8B5D-DC1B-3BB8861B393C}"/>
              </a:ext>
            </a:extLst>
          </p:cNvPr>
          <p:cNvSpPr/>
          <p:nvPr/>
        </p:nvSpPr>
        <p:spPr>
          <a:xfrm>
            <a:off x="812643" y="4155895"/>
            <a:ext cx="1145728" cy="809622"/>
          </a:xfrm>
          <a:custGeom>
            <a:avLst/>
            <a:gdLst>
              <a:gd name="connsiteX0" fmla="*/ 157 w 1145728"/>
              <a:gd name="connsiteY0" fmla="*/ 180 h 809622"/>
              <a:gd name="connsiteX1" fmla="*/ 479582 w 1145728"/>
              <a:gd name="connsiteY1" fmla="*/ 371655 h 809622"/>
              <a:gd name="connsiteX2" fmla="*/ 447832 w 1145728"/>
              <a:gd name="connsiteY2" fmla="*/ 298630 h 809622"/>
              <a:gd name="connsiteX3" fmla="*/ 1143157 w 1145728"/>
              <a:gd name="connsiteY3" fmla="*/ 806630 h 809622"/>
              <a:gd name="connsiteX4" fmla="*/ 685957 w 1145728"/>
              <a:gd name="connsiteY4" fmla="*/ 511355 h 809622"/>
              <a:gd name="connsiteX5" fmla="*/ 752632 w 1145728"/>
              <a:gd name="connsiteY5" fmla="*/ 565330 h 809622"/>
              <a:gd name="connsiteX6" fmla="*/ 431957 w 1145728"/>
              <a:gd name="connsiteY6" fmla="*/ 368480 h 809622"/>
              <a:gd name="connsiteX7" fmla="*/ 638332 w 1145728"/>
              <a:gd name="connsiteY7" fmla="*/ 463730 h 809622"/>
              <a:gd name="connsiteX8" fmla="*/ 428782 w 1145728"/>
              <a:gd name="connsiteY8" fmla="*/ 324030 h 809622"/>
              <a:gd name="connsiteX9" fmla="*/ 157 w 1145728"/>
              <a:gd name="connsiteY9" fmla="*/ 180 h 80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728" h="809622">
                <a:moveTo>
                  <a:pt x="157" y="180"/>
                </a:moveTo>
                <a:cubicBezTo>
                  <a:pt x="8624" y="8118"/>
                  <a:pt x="404970" y="321913"/>
                  <a:pt x="479582" y="371655"/>
                </a:cubicBezTo>
                <a:cubicBezTo>
                  <a:pt x="554194" y="421397"/>
                  <a:pt x="337236" y="226134"/>
                  <a:pt x="447832" y="298630"/>
                </a:cubicBezTo>
                <a:cubicBezTo>
                  <a:pt x="558428" y="371126"/>
                  <a:pt x="1103470" y="771176"/>
                  <a:pt x="1143157" y="806630"/>
                </a:cubicBezTo>
                <a:cubicBezTo>
                  <a:pt x="1182844" y="842084"/>
                  <a:pt x="751044" y="551572"/>
                  <a:pt x="685957" y="511355"/>
                </a:cubicBezTo>
                <a:cubicBezTo>
                  <a:pt x="620870" y="471138"/>
                  <a:pt x="794965" y="589143"/>
                  <a:pt x="752632" y="565330"/>
                </a:cubicBezTo>
                <a:cubicBezTo>
                  <a:pt x="710299" y="541517"/>
                  <a:pt x="451007" y="385413"/>
                  <a:pt x="431957" y="368480"/>
                </a:cubicBezTo>
                <a:cubicBezTo>
                  <a:pt x="412907" y="351547"/>
                  <a:pt x="638861" y="471138"/>
                  <a:pt x="638332" y="463730"/>
                </a:cubicBezTo>
                <a:cubicBezTo>
                  <a:pt x="637803" y="456322"/>
                  <a:pt x="530911" y="399701"/>
                  <a:pt x="428782" y="324030"/>
                </a:cubicBezTo>
                <a:cubicBezTo>
                  <a:pt x="326653" y="248359"/>
                  <a:pt x="-8310" y="-7758"/>
                  <a:pt x="157" y="18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3476E5D3-0039-77DB-90D1-E86CE5EC3495}"/>
              </a:ext>
            </a:extLst>
          </p:cNvPr>
          <p:cNvSpPr/>
          <p:nvPr/>
        </p:nvSpPr>
        <p:spPr>
          <a:xfrm>
            <a:off x="2295467" y="4810094"/>
            <a:ext cx="1020179" cy="715223"/>
          </a:xfrm>
          <a:custGeom>
            <a:avLst/>
            <a:gdLst>
              <a:gd name="connsiteX0" fmla="*/ 58 w 1020179"/>
              <a:gd name="connsiteY0" fmla="*/ 31 h 715223"/>
              <a:gd name="connsiteX1" fmla="*/ 203258 w 1020179"/>
              <a:gd name="connsiteY1" fmla="*/ 73056 h 715223"/>
              <a:gd name="connsiteX2" fmla="*/ 473133 w 1020179"/>
              <a:gd name="connsiteY2" fmla="*/ 263556 h 715223"/>
              <a:gd name="connsiteX3" fmla="*/ 450908 w 1020179"/>
              <a:gd name="connsiteY3" fmla="*/ 209581 h 715223"/>
              <a:gd name="connsiteX4" fmla="*/ 581083 w 1020179"/>
              <a:gd name="connsiteY4" fmla="*/ 384206 h 715223"/>
              <a:gd name="connsiteX5" fmla="*/ 736658 w 1020179"/>
              <a:gd name="connsiteY5" fmla="*/ 517556 h 715223"/>
              <a:gd name="connsiteX6" fmla="*/ 863658 w 1020179"/>
              <a:gd name="connsiteY6" fmla="*/ 581056 h 715223"/>
              <a:gd name="connsiteX7" fmla="*/ 1019233 w 1020179"/>
              <a:gd name="connsiteY7" fmla="*/ 714406 h 715223"/>
              <a:gd name="connsiteX8" fmla="*/ 908108 w 1020179"/>
              <a:gd name="connsiteY8" fmla="*/ 622331 h 715223"/>
              <a:gd name="connsiteX9" fmla="*/ 523933 w 1020179"/>
              <a:gd name="connsiteY9" fmla="*/ 342931 h 715223"/>
              <a:gd name="connsiteX10" fmla="*/ 415983 w 1020179"/>
              <a:gd name="connsiteY10" fmla="*/ 231806 h 715223"/>
              <a:gd name="connsiteX11" fmla="*/ 203258 w 1020179"/>
              <a:gd name="connsiteY11" fmla="*/ 28606 h 715223"/>
              <a:gd name="connsiteX12" fmla="*/ 222308 w 1020179"/>
              <a:gd name="connsiteY12" fmla="*/ 63531 h 715223"/>
              <a:gd name="connsiteX13" fmla="*/ 58 w 1020179"/>
              <a:gd name="connsiteY13" fmla="*/ 31 h 71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20179" h="715223">
                <a:moveTo>
                  <a:pt x="58" y="31"/>
                </a:moveTo>
                <a:cubicBezTo>
                  <a:pt x="-3117" y="1618"/>
                  <a:pt x="124412" y="29135"/>
                  <a:pt x="203258" y="73056"/>
                </a:cubicBezTo>
                <a:cubicBezTo>
                  <a:pt x="282104" y="116977"/>
                  <a:pt x="431858" y="240802"/>
                  <a:pt x="473133" y="263556"/>
                </a:cubicBezTo>
                <a:cubicBezTo>
                  <a:pt x="514408" y="286310"/>
                  <a:pt x="432916" y="189473"/>
                  <a:pt x="450908" y="209581"/>
                </a:cubicBezTo>
                <a:cubicBezTo>
                  <a:pt x="468900" y="229689"/>
                  <a:pt x="533458" y="332877"/>
                  <a:pt x="581083" y="384206"/>
                </a:cubicBezTo>
                <a:cubicBezTo>
                  <a:pt x="628708" y="435535"/>
                  <a:pt x="689562" y="484748"/>
                  <a:pt x="736658" y="517556"/>
                </a:cubicBezTo>
                <a:cubicBezTo>
                  <a:pt x="783754" y="550364"/>
                  <a:pt x="816562" y="548248"/>
                  <a:pt x="863658" y="581056"/>
                </a:cubicBezTo>
                <a:cubicBezTo>
                  <a:pt x="910754" y="613864"/>
                  <a:pt x="1011825" y="707527"/>
                  <a:pt x="1019233" y="714406"/>
                </a:cubicBezTo>
                <a:cubicBezTo>
                  <a:pt x="1026641" y="721285"/>
                  <a:pt x="990658" y="684243"/>
                  <a:pt x="908108" y="622331"/>
                </a:cubicBezTo>
                <a:cubicBezTo>
                  <a:pt x="825558" y="560419"/>
                  <a:pt x="605954" y="408018"/>
                  <a:pt x="523933" y="342931"/>
                </a:cubicBezTo>
                <a:cubicBezTo>
                  <a:pt x="441912" y="277844"/>
                  <a:pt x="469429" y="284193"/>
                  <a:pt x="415983" y="231806"/>
                </a:cubicBezTo>
                <a:cubicBezTo>
                  <a:pt x="362537" y="179419"/>
                  <a:pt x="235537" y="56652"/>
                  <a:pt x="203258" y="28606"/>
                </a:cubicBezTo>
                <a:cubicBezTo>
                  <a:pt x="170979" y="560"/>
                  <a:pt x="257762" y="68823"/>
                  <a:pt x="222308" y="63531"/>
                </a:cubicBezTo>
                <a:cubicBezTo>
                  <a:pt x="186854" y="58239"/>
                  <a:pt x="3233" y="-1556"/>
                  <a:pt x="58" y="3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94677A70-004D-517D-BB96-EE4346E95605}"/>
              </a:ext>
            </a:extLst>
          </p:cNvPr>
          <p:cNvSpPr/>
          <p:nvPr/>
        </p:nvSpPr>
        <p:spPr>
          <a:xfrm>
            <a:off x="3329421" y="5504514"/>
            <a:ext cx="386375" cy="221640"/>
          </a:xfrm>
          <a:custGeom>
            <a:avLst/>
            <a:gdLst>
              <a:gd name="connsiteX0" fmla="*/ 1154 w 386375"/>
              <a:gd name="connsiteY0" fmla="*/ 936 h 221640"/>
              <a:gd name="connsiteX1" fmla="*/ 375804 w 386375"/>
              <a:gd name="connsiteY1" fmla="*/ 216836 h 221640"/>
              <a:gd name="connsiteX2" fmla="*/ 261504 w 386375"/>
              <a:gd name="connsiteY2" fmla="*/ 140636 h 221640"/>
              <a:gd name="connsiteX3" fmla="*/ 1154 w 386375"/>
              <a:gd name="connsiteY3" fmla="*/ 936 h 22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375" h="221640">
                <a:moveTo>
                  <a:pt x="1154" y="936"/>
                </a:moveTo>
                <a:cubicBezTo>
                  <a:pt x="20204" y="13636"/>
                  <a:pt x="332412" y="193553"/>
                  <a:pt x="375804" y="216836"/>
                </a:cubicBezTo>
                <a:cubicBezTo>
                  <a:pt x="419196" y="240119"/>
                  <a:pt x="318654" y="172915"/>
                  <a:pt x="261504" y="140636"/>
                </a:cubicBezTo>
                <a:cubicBezTo>
                  <a:pt x="204354" y="108357"/>
                  <a:pt x="-17896" y="-11764"/>
                  <a:pt x="1154" y="9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2D87D68A-4533-8FB1-C6F1-A9FED218F4C1}"/>
              </a:ext>
            </a:extLst>
          </p:cNvPr>
          <p:cNvSpPr/>
          <p:nvPr/>
        </p:nvSpPr>
        <p:spPr>
          <a:xfrm>
            <a:off x="2120900" y="4953000"/>
            <a:ext cx="978891" cy="495455"/>
          </a:xfrm>
          <a:custGeom>
            <a:avLst/>
            <a:gdLst>
              <a:gd name="connsiteX0" fmla="*/ 0 w 978891"/>
              <a:gd name="connsiteY0" fmla="*/ 0 h 495455"/>
              <a:gd name="connsiteX1" fmla="*/ 476250 w 978891"/>
              <a:gd name="connsiteY1" fmla="*/ 193675 h 495455"/>
              <a:gd name="connsiteX2" fmla="*/ 688975 w 978891"/>
              <a:gd name="connsiteY2" fmla="*/ 212725 h 495455"/>
              <a:gd name="connsiteX3" fmla="*/ 485775 w 978891"/>
              <a:gd name="connsiteY3" fmla="*/ 257175 h 495455"/>
              <a:gd name="connsiteX4" fmla="*/ 631825 w 978891"/>
              <a:gd name="connsiteY4" fmla="*/ 260350 h 495455"/>
              <a:gd name="connsiteX5" fmla="*/ 977900 w 978891"/>
              <a:gd name="connsiteY5" fmla="*/ 495300 h 495455"/>
              <a:gd name="connsiteX6" fmla="*/ 730250 w 978891"/>
              <a:gd name="connsiteY6" fmla="*/ 295275 h 495455"/>
              <a:gd name="connsiteX7" fmla="*/ 542925 w 978891"/>
              <a:gd name="connsiteY7" fmla="*/ 212725 h 495455"/>
              <a:gd name="connsiteX8" fmla="*/ 469900 w 978891"/>
              <a:gd name="connsiteY8" fmla="*/ 190500 h 495455"/>
              <a:gd name="connsiteX9" fmla="*/ 0 w 978891"/>
              <a:gd name="connsiteY9" fmla="*/ 0 h 49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8891" h="495455">
                <a:moveTo>
                  <a:pt x="0" y="0"/>
                </a:moveTo>
                <a:cubicBezTo>
                  <a:pt x="1058" y="529"/>
                  <a:pt x="361421" y="158221"/>
                  <a:pt x="476250" y="193675"/>
                </a:cubicBezTo>
                <a:cubicBezTo>
                  <a:pt x="591079" y="229129"/>
                  <a:pt x="687388" y="202142"/>
                  <a:pt x="688975" y="212725"/>
                </a:cubicBezTo>
                <a:cubicBezTo>
                  <a:pt x="690563" y="223308"/>
                  <a:pt x="495300" y="249238"/>
                  <a:pt x="485775" y="257175"/>
                </a:cubicBezTo>
                <a:cubicBezTo>
                  <a:pt x="476250" y="265112"/>
                  <a:pt x="549804" y="220663"/>
                  <a:pt x="631825" y="260350"/>
                </a:cubicBezTo>
                <a:cubicBezTo>
                  <a:pt x="713846" y="300037"/>
                  <a:pt x="961496" y="489479"/>
                  <a:pt x="977900" y="495300"/>
                </a:cubicBezTo>
                <a:cubicBezTo>
                  <a:pt x="994304" y="501121"/>
                  <a:pt x="802746" y="342371"/>
                  <a:pt x="730250" y="295275"/>
                </a:cubicBezTo>
                <a:cubicBezTo>
                  <a:pt x="657754" y="248179"/>
                  <a:pt x="586317" y="230187"/>
                  <a:pt x="542925" y="212725"/>
                </a:cubicBezTo>
                <a:cubicBezTo>
                  <a:pt x="499533" y="195263"/>
                  <a:pt x="553508" y="224896"/>
                  <a:pt x="469900" y="1905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DB1034E6-5754-4F07-68D0-40C42779EB19}"/>
              </a:ext>
            </a:extLst>
          </p:cNvPr>
          <p:cNvSpPr/>
          <p:nvPr/>
        </p:nvSpPr>
        <p:spPr>
          <a:xfrm>
            <a:off x="3266980" y="5524374"/>
            <a:ext cx="442002" cy="244021"/>
          </a:xfrm>
          <a:custGeom>
            <a:avLst/>
            <a:gdLst>
              <a:gd name="connsiteX0" fmla="*/ 95 w 442002"/>
              <a:gd name="connsiteY0" fmla="*/ 126 h 244021"/>
              <a:gd name="connsiteX1" fmla="*/ 409670 w 442002"/>
              <a:gd name="connsiteY1" fmla="*/ 228726 h 244021"/>
              <a:gd name="connsiteX2" fmla="*/ 371570 w 442002"/>
              <a:gd name="connsiteY2" fmla="*/ 196976 h 244021"/>
              <a:gd name="connsiteX3" fmla="*/ 95 w 442002"/>
              <a:gd name="connsiteY3" fmla="*/ 126 h 24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02" h="244021">
                <a:moveTo>
                  <a:pt x="95" y="126"/>
                </a:moveTo>
                <a:cubicBezTo>
                  <a:pt x="6445" y="5418"/>
                  <a:pt x="347758" y="195918"/>
                  <a:pt x="409670" y="228726"/>
                </a:cubicBezTo>
                <a:cubicBezTo>
                  <a:pt x="471582" y="261534"/>
                  <a:pt x="436657" y="237193"/>
                  <a:pt x="371570" y="196976"/>
                </a:cubicBezTo>
                <a:cubicBezTo>
                  <a:pt x="306483" y="156759"/>
                  <a:pt x="-6255" y="-5166"/>
                  <a:pt x="95" y="1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9CD16C58-F8CE-8B0D-9F9F-C4600947B425}"/>
              </a:ext>
            </a:extLst>
          </p:cNvPr>
          <p:cNvSpPr/>
          <p:nvPr/>
        </p:nvSpPr>
        <p:spPr>
          <a:xfrm>
            <a:off x="2524125" y="5334000"/>
            <a:ext cx="964647" cy="463642"/>
          </a:xfrm>
          <a:custGeom>
            <a:avLst/>
            <a:gdLst>
              <a:gd name="connsiteX0" fmla="*/ 0 w 964647"/>
              <a:gd name="connsiteY0" fmla="*/ 0 h 463642"/>
              <a:gd name="connsiteX1" fmla="*/ 457200 w 964647"/>
              <a:gd name="connsiteY1" fmla="*/ 250825 h 463642"/>
              <a:gd name="connsiteX2" fmla="*/ 955675 w 964647"/>
              <a:gd name="connsiteY2" fmla="*/ 460375 h 463642"/>
              <a:gd name="connsiteX3" fmla="*/ 790575 w 964647"/>
              <a:gd name="connsiteY3" fmla="*/ 384175 h 463642"/>
              <a:gd name="connsiteX4" fmla="*/ 0 w 964647"/>
              <a:gd name="connsiteY4" fmla="*/ 0 h 46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647" h="463642">
                <a:moveTo>
                  <a:pt x="0" y="0"/>
                </a:moveTo>
                <a:cubicBezTo>
                  <a:pt x="148960" y="87048"/>
                  <a:pt x="297921" y="174096"/>
                  <a:pt x="457200" y="250825"/>
                </a:cubicBezTo>
                <a:cubicBezTo>
                  <a:pt x="616479" y="327554"/>
                  <a:pt x="900113" y="438150"/>
                  <a:pt x="955675" y="460375"/>
                </a:cubicBezTo>
                <a:cubicBezTo>
                  <a:pt x="1011237" y="482600"/>
                  <a:pt x="790575" y="384175"/>
                  <a:pt x="790575" y="3841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03F964BF-B32D-DF58-39E6-E08863BDDBFC}"/>
              </a:ext>
            </a:extLst>
          </p:cNvPr>
          <p:cNvSpPr/>
          <p:nvPr/>
        </p:nvSpPr>
        <p:spPr>
          <a:xfrm>
            <a:off x="2212879" y="4841764"/>
            <a:ext cx="521789" cy="287821"/>
          </a:xfrm>
          <a:custGeom>
            <a:avLst/>
            <a:gdLst>
              <a:gd name="connsiteX0" fmla="*/ 96 w 521789"/>
              <a:gd name="connsiteY0" fmla="*/ 111 h 287821"/>
              <a:gd name="connsiteX1" fmla="*/ 254096 w 521789"/>
              <a:gd name="connsiteY1" fmla="*/ 85836 h 287821"/>
              <a:gd name="connsiteX2" fmla="*/ 517621 w 521789"/>
              <a:gd name="connsiteY2" fmla="*/ 285861 h 287821"/>
              <a:gd name="connsiteX3" fmla="*/ 406496 w 521789"/>
              <a:gd name="connsiteY3" fmla="*/ 181086 h 287821"/>
              <a:gd name="connsiteX4" fmla="*/ 282671 w 521789"/>
              <a:gd name="connsiteY4" fmla="*/ 69961 h 287821"/>
              <a:gd name="connsiteX5" fmla="*/ 96 w 521789"/>
              <a:gd name="connsiteY5" fmla="*/ 111 h 28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1789" h="287821">
                <a:moveTo>
                  <a:pt x="96" y="111"/>
                </a:moveTo>
                <a:cubicBezTo>
                  <a:pt x="-4666" y="2757"/>
                  <a:pt x="167842" y="38211"/>
                  <a:pt x="254096" y="85836"/>
                </a:cubicBezTo>
                <a:cubicBezTo>
                  <a:pt x="340350" y="133461"/>
                  <a:pt x="492221" y="269986"/>
                  <a:pt x="517621" y="285861"/>
                </a:cubicBezTo>
                <a:cubicBezTo>
                  <a:pt x="543021" y="301736"/>
                  <a:pt x="445654" y="217069"/>
                  <a:pt x="406496" y="181086"/>
                </a:cubicBezTo>
                <a:cubicBezTo>
                  <a:pt x="367338" y="145103"/>
                  <a:pt x="356754" y="97478"/>
                  <a:pt x="282671" y="69961"/>
                </a:cubicBezTo>
                <a:cubicBezTo>
                  <a:pt x="208588" y="42444"/>
                  <a:pt x="4858" y="-2535"/>
                  <a:pt x="96" y="1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0C12BDCD-C225-A8AF-E2C2-661CD9A2D790}"/>
              </a:ext>
            </a:extLst>
          </p:cNvPr>
          <p:cNvSpPr/>
          <p:nvPr/>
        </p:nvSpPr>
        <p:spPr>
          <a:xfrm>
            <a:off x="3628337" y="5605726"/>
            <a:ext cx="273867" cy="303247"/>
          </a:xfrm>
          <a:custGeom>
            <a:avLst/>
            <a:gdLst>
              <a:gd name="connsiteX0" fmla="*/ 273738 w 273867"/>
              <a:gd name="connsiteY0" fmla="*/ 1324 h 303247"/>
              <a:gd name="connsiteX1" fmla="*/ 124513 w 273867"/>
              <a:gd name="connsiteY1" fmla="*/ 137849 h 303247"/>
              <a:gd name="connsiteX2" fmla="*/ 76888 w 273867"/>
              <a:gd name="connsiteY2" fmla="*/ 226749 h 303247"/>
              <a:gd name="connsiteX3" fmla="*/ 19738 w 273867"/>
              <a:gd name="connsiteY3" fmla="*/ 302949 h 303247"/>
              <a:gd name="connsiteX4" fmla="*/ 76888 w 273867"/>
              <a:gd name="connsiteY4" fmla="*/ 198174 h 303247"/>
              <a:gd name="connsiteX5" fmla="*/ 688 w 273867"/>
              <a:gd name="connsiteY5" fmla="*/ 261674 h 303247"/>
              <a:gd name="connsiteX6" fmla="*/ 130863 w 273867"/>
              <a:gd name="connsiteY6" fmla="*/ 87049 h 303247"/>
              <a:gd name="connsiteX7" fmla="*/ 86413 w 273867"/>
              <a:gd name="connsiteY7" fmla="*/ 134674 h 303247"/>
              <a:gd name="connsiteX8" fmla="*/ 149913 w 273867"/>
              <a:gd name="connsiteY8" fmla="*/ 71174 h 303247"/>
              <a:gd name="connsiteX9" fmla="*/ 273738 w 273867"/>
              <a:gd name="connsiteY9" fmla="*/ 1324 h 30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867" h="303247">
                <a:moveTo>
                  <a:pt x="273738" y="1324"/>
                </a:moveTo>
                <a:cubicBezTo>
                  <a:pt x="269505" y="12437"/>
                  <a:pt x="157321" y="100278"/>
                  <a:pt x="124513" y="137849"/>
                </a:cubicBezTo>
                <a:cubicBezTo>
                  <a:pt x="91705" y="175420"/>
                  <a:pt x="94350" y="199232"/>
                  <a:pt x="76888" y="226749"/>
                </a:cubicBezTo>
                <a:cubicBezTo>
                  <a:pt x="59425" y="254266"/>
                  <a:pt x="19738" y="307711"/>
                  <a:pt x="19738" y="302949"/>
                </a:cubicBezTo>
                <a:cubicBezTo>
                  <a:pt x="19738" y="298187"/>
                  <a:pt x="80063" y="205053"/>
                  <a:pt x="76888" y="198174"/>
                </a:cubicBezTo>
                <a:cubicBezTo>
                  <a:pt x="73713" y="191295"/>
                  <a:pt x="-8308" y="280195"/>
                  <a:pt x="688" y="261674"/>
                </a:cubicBezTo>
                <a:cubicBezTo>
                  <a:pt x="9684" y="243153"/>
                  <a:pt x="116575" y="108216"/>
                  <a:pt x="130863" y="87049"/>
                </a:cubicBezTo>
                <a:cubicBezTo>
                  <a:pt x="145150" y="65882"/>
                  <a:pt x="83238" y="137320"/>
                  <a:pt x="86413" y="134674"/>
                </a:cubicBezTo>
                <a:cubicBezTo>
                  <a:pt x="89588" y="132028"/>
                  <a:pt x="122396" y="90224"/>
                  <a:pt x="149913" y="71174"/>
                </a:cubicBezTo>
                <a:cubicBezTo>
                  <a:pt x="177430" y="52124"/>
                  <a:pt x="277971" y="-9789"/>
                  <a:pt x="273738" y="13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3786DADA-9818-3D25-CB72-56364F6DB50E}"/>
              </a:ext>
            </a:extLst>
          </p:cNvPr>
          <p:cNvSpPr/>
          <p:nvPr/>
        </p:nvSpPr>
        <p:spPr>
          <a:xfrm>
            <a:off x="3657129" y="5897634"/>
            <a:ext cx="289526" cy="739475"/>
          </a:xfrm>
          <a:custGeom>
            <a:avLst/>
            <a:gdLst>
              <a:gd name="connsiteX0" fmla="*/ 471 w 289526"/>
              <a:gd name="connsiteY0" fmla="*/ 1516 h 739475"/>
              <a:gd name="connsiteX1" fmla="*/ 127471 w 289526"/>
              <a:gd name="connsiteY1" fmla="*/ 179316 h 739475"/>
              <a:gd name="connsiteX2" fmla="*/ 124296 w 289526"/>
              <a:gd name="connsiteY2" fmla="*/ 255516 h 739475"/>
              <a:gd name="connsiteX3" fmla="*/ 152871 w 289526"/>
              <a:gd name="connsiteY3" fmla="*/ 160266 h 739475"/>
              <a:gd name="connsiteX4" fmla="*/ 149696 w 289526"/>
              <a:gd name="connsiteY4" fmla="*/ 293616 h 739475"/>
              <a:gd name="connsiteX5" fmla="*/ 171921 w 289526"/>
              <a:gd name="connsiteY5" fmla="*/ 398391 h 739475"/>
              <a:gd name="connsiteX6" fmla="*/ 289396 w 289526"/>
              <a:gd name="connsiteY6" fmla="*/ 738116 h 739475"/>
              <a:gd name="connsiteX7" fmla="*/ 194146 w 289526"/>
              <a:gd name="connsiteY7" fmla="*/ 506341 h 739475"/>
              <a:gd name="connsiteX8" fmla="*/ 152871 w 289526"/>
              <a:gd name="connsiteY8" fmla="*/ 230116 h 739475"/>
              <a:gd name="connsiteX9" fmla="*/ 86196 w 289526"/>
              <a:gd name="connsiteY9" fmla="*/ 99941 h 739475"/>
              <a:gd name="connsiteX10" fmla="*/ 471 w 289526"/>
              <a:gd name="connsiteY10" fmla="*/ 1516 h 73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9526" h="739475">
                <a:moveTo>
                  <a:pt x="471" y="1516"/>
                </a:moveTo>
                <a:cubicBezTo>
                  <a:pt x="7350" y="14745"/>
                  <a:pt x="106833" y="136983"/>
                  <a:pt x="127471" y="179316"/>
                </a:cubicBezTo>
                <a:cubicBezTo>
                  <a:pt x="148109" y="221649"/>
                  <a:pt x="120063" y="258691"/>
                  <a:pt x="124296" y="255516"/>
                </a:cubicBezTo>
                <a:cubicBezTo>
                  <a:pt x="128529" y="252341"/>
                  <a:pt x="148638" y="153916"/>
                  <a:pt x="152871" y="160266"/>
                </a:cubicBezTo>
                <a:cubicBezTo>
                  <a:pt x="157104" y="166616"/>
                  <a:pt x="146521" y="253929"/>
                  <a:pt x="149696" y="293616"/>
                </a:cubicBezTo>
                <a:cubicBezTo>
                  <a:pt x="152871" y="333303"/>
                  <a:pt x="148638" y="324308"/>
                  <a:pt x="171921" y="398391"/>
                </a:cubicBezTo>
                <a:cubicBezTo>
                  <a:pt x="195204" y="472474"/>
                  <a:pt x="285692" y="720124"/>
                  <a:pt x="289396" y="738116"/>
                </a:cubicBezTo>
                <a:cubicBezTo>
                  <a:pt x="293100" y="756108"/>
                  <a:pt x="216900" y="591008"/>
                  <a:pt x="194146" y="506341"/>
                </a:cubicBezTo>
                <a:cubicBezTo>
                  <a:pt x="171392" y="421674"/>
                  <a:pt x="170863" y="297849"/>
                  <a:pt x="152871" y="230116"/>
                </a:cubicBezTo>
                <a:cubicBezTo>
                  <a:pt x="134879" y="162383"/>
                  <a:pt x="108421" y="134866"/>
                  <a:pt x="86196" y="99941"/>
                </a:cubicBezTo>
                <a:cubicBezTo>
                  <a:pt x="63971" y="65016"/>
                  <a:pt x="-6408" y="-11713"/>
                  <a:pt x="471" y="15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40AA9CEA-E211-9834-0903-331285CB1135}"/>
              </a:ext>
            </a:extLst>
          </p:cNvPr>
          <p:cNvSpPr/>
          <p:nvPr/>
        </p:nvSpPr>
        <p:spPr>
          <a:xfrm>
            <a:off x="3651242" y="5959344"/>
            <a:ext cx="311234" cy="832003"/>
          </a:xfrm>
          <a:custGeom>
            <a:avLst/>
            <a:gdLst>
              <a:gd name="connsiteX0" fmla="*/ 8 w 311234"/>
              <a:gd name="connsiteY0" fmla="*/ 131 h 832003"/>
              <a:gd name="connsiteX1" fmla="*/ 133358 w 311234"/>
              <a:gd name="connsiteY1" fmla="*/ 171581 h 832003"/>
              <a:gd name="connsiteX2" fmla="*/ 117483 w 311234"/>
              <a:gd name="connsiteY2" fmla="*/ 117606 h 832003"/>
              <a:gd name="connsiteX3" fmla="*/ 120658 w 311234"/>
              <a:gd name="connsiteY3" fmla="*/ 228731 h 832003"/>
              <a:gd name="connsiteX4" fmla="*/ 168283 w 311234"/>
              <a:gd name="connsiteY4" fmla="*/ 470031 h 832003"/>
              <a:gd name="connsiteX5" fmla="*/ 311158 w 311234"/>
              <a:gd name="connsiteY5" fmla="*/ 831981 h 832003"/>
              <a:gd name="connsiteX6" fmla="*/ 187333 w 311234"/>
              <a:gd name="connsiteY6" fmla="*/ 485906 h 832003"/>
              <a:gd name="connsiteX7" fmla="*/ 127008 w 311234"/>
              <a:gd name="connsiteY7" fmla="*/ 149356 h 832003"/>
              <a:gd name="connsiteX8" fmla="*/ 8 w 311234"/>
              <a:gd name="connsiteY8" fmla="*/ 131 h 83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234" h="832003">
                <a:moveTo>
                  <a:pt x="8" y="131"/>
                </a:moveTo>
                <a:cubicBezTo>
                  <a:pt x="1066" y="3835"/>
                  <a:pt x="113779" y="152002"/>
                  <a:pt x="133358" y="171581"/>
                </a:cubicBezTo>
                <a:cubicBezTo>
                  <a:pt x="152937" y="191160"/>
                  <a:pt x="119600" y="108081"/>
                  <a:pt x="117483" y="117606"/>
                </a:cubicBezTo>
                <a:cubicBezTo>
                  <a:pt x="115366" y="127131"/>
                  <a:pt x="112191" y="169994"/>
                  <a:pt x="120658" y="228731"/>
                </a:cubicBezTo>
                <a:cubicBezTo>
                  <a:pt x="129125" y="287468"/>
                  <a:pt x="136533" y="369489"/>
                  <a:pt x="168283" y="470031"/>
                </a:cubicBezTo>
                <a:cubicBezTo>
                  <a:pt x="200033" y="570573"/>
                  <a:pt x="307983" y="829335"/>
                  <a:pt x="311158" y="831981"/>
                </a:cubicBezTo>
                <a:cubicBezTo>
                  <a:pt x="314333" y="834627"/>
                  <a:pt x="218025" y="599677"/>
                  <a:pt x="187333" y="485906"/>
                </a:cubicBezTo>
                <a:cubicBezTo>
                  <a:pt x="156641" y="372135"/>
                  <a:pt x="153466" y="227144"/>
                  <a:pt x="127008" y="149356"/>
                </a:cubicBezTo>
                <a:cubicBezTo>
                  <a:pt x="100550" y="71569"/>
                  <a:pt x="-1050" y="-3573"/>
                  <a:pt x="8" y="13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771448BD-2189-E825-B404-F7B74EEB82F2}"/>
              </a:ext>
            </a:extLst>
          </p:cNvPr>
          <p:cNvSpPr/>
          <p:nvPr/>
        </p:nvSpPr>
        <p:spPr>
          <a:xfrm>
            <a:off x="3930564" y="5978523"/>
            <a:ext cx="158923" cy="511450"/>
          </a:xfrm>
          <a:custGeom>
            <a:avLst/>
            <a:gdLst>
              <a:gd name="connsiteX0" fmla="*/ 158836 w 158923"/>
              <a:gd name="connsiteY0" fmla="*/ 2 h 511450"/>
              <a:gd name="connsiteX1" fmla="*/ 54061 w 158923"/>
              <a:gd name="connsiteY1" fmla="*/ 142877 h 511450"/>
              <a:gd name="connsiteX2" fmla="*/ 15961 w 158923"/>
              <a:gd name="connsiteY2" fmla="*/ 314327 h 511450"/>
              <a:gd name="connsiteX3" fmla="*/ 22311 w 158923"/>
              <a:gd name="connsiteY3" fmla="*/ 231777 h 511450"/>
              <a:gd name="connsiteX4" fmla="*/ 9611 w 158923"/>
              <a:gd name="connsiteY4" fmla="*/ 511177 h 511450"/>
              <a:gd name="connsiteX5" fmla="*/ 9611 w 158923"/>
              <a:gd name="connsiteY5" fmla="*/ 279402 h 511450"/>
              <a:gd name="connsiteX6" fmla="*/ 86 w 158923"/>
              <a:gd name="connsiteY6" fmla="*/ 73027 h 511450"/>
              <a:gd name="connsiteX7" fmla="*/ 15961 w 158923"/>
              <a:gd name="connsiteY7" fmla="*/ 193677 h 511450"/>
              <a:gd name="connsiteX8" fmla="*/ 35011 w 158923"/>
              <a:gd name="connsiteY8" fmla="*/ 146052 h 511450"/>
              <a:gd name="connsiteX9" fmla="*/ 158836 w 158923"/>
              <a:gd name="connsiteY9" fmla="*/ 2 h 51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923" h="511450">
                <a:moveTo>
                  <a:pt x="158836" y="2"/>
                </a:moveTo>
                <a:cubicBezTo>
                  <a:pt x="162011" y="-527"/>
                  <a:pt x="77873" y="90490"/>
                  <a:pt x="54061" y="142877"/>
                </a:cubicBezTo>
                <a:cubicBezTo>
                  <a:pt x="30249" y="195264"/>
                  <a:pt x="21253" y="299510"/>
                  <a:pt x="15961" y="314327"/>
                </a:cubicBezTo>
                <a:cubicBezTo>
                  <a:pt x="10669" y="329144"/>
                  <a:pt x="23369" y="198969"/>
                  <a:pt x="22311" y="231777"/>
                </a:cubicBezTo>
                <a:cubicBezTo>
                  <a:pt x="21253" y="264585"/>
                  <a:pt x="11728" y="503240"/>
                  <a:pt x="9611" y="511177"/>
                </a:cubicBezTo>
                <a:cubicBezTo>
                  <a:pt x="7494" y="519114"/>
                  <a:pt x="11198" y="352427"/>
                  <a:pt x="9611" y="279402"/>
                </a:cubicBezTo>
                <a:cubicBezTo>
                  <a:pt x="8024" y="206377"/>
                  <a:pt x="-972" y="87314"/>
                  <a:pt x="86" y="73027"/>
                </a:cubicBezTo>
                <a:cubicBezTo>
                  <a:pt x="1144" y="58740"/>
                  <a:pt x="10140" y="181506"/>
                  <a:pt x="15961" y="193677"/>
                </a:cubicBezTo>
                <a:cubicBezTo>
                  <a:pt x="21782" y="205848"/>
                  <a:pt x="10140" y="177802"/>
                  <a:pt x="35011" y="146052"/>
                </a:cubicBezTo>
                <a:cubicBezTo>
                  <a:pt x="59882" y="114302"/>
                  <a:pt x="155661" y="531"/>
                  <a:pt x="158836" y="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E5778460-089D-A632-CB69-B2C90B1CEA12}"/>
              </a:ext>
            </a:extLst>
          </p:cNvPr>
          <p:cNvSpPr/>
          <p:nvPr/>
        </p:nvSpPr>
        <p:spPr>
          <a:xfrm>
            <a:off x="2863197" y="4073035"/>
            <a:ext cx="542529" cy="740388"/>
          </a:xfrm>
          <a:custGeom>
            <a:avLst/>
            <a:gdLst>
              <a:gd name="connsiteX0" fmla="*/ 13353 w 542529"/>
              <a:gd name="connsiteY0" fmla="*/ 16365 h 740388"/>
              <a:gd name="connsiteX1" fmla="*/ 540403 w 542529"/>
              <a:gd name="connsiteY1" fmla="*/ 737090 h 740388"/>
              <a:gd name="connsiteX2" fmla="*/ 191153 w 542529"/>
              <a:gd name="connsiteY2" fmla="*/ 273540 h 740388"/>
              <a:gd name="connsiteX3" fmla="*/ 13353 w 542529"/>
              <a:gd name="connsiteY3" fmla="*/ 16365 h 74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529" h="740388">
                <a:moveTo>
                  <a:pt x="13353" y="16365"/>
                </a:moveTo>
                <a:cubicBezTo>
                  <a:pt x="71561" y="93623"/>
                  <a:pt x="510770" y="694228"/>
                  <a:pt x="540403" y="737090"/>
                </a:cubicBezTo>
                <a:cubicBezTo>
                  <a:pt x="570036" y="779952"/>
                  <a:pt x="281641" y="393132"/>
                  <a:pt x="191153" y="273540"/>
                </a:cubicBezTo>
                <a:cubicBezTo>
                  <a:pt x="100666" y="153948"/>
                  <a:pt x="-44855" y="-60893"/>
                  <a:pt x="13353" y="1636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3A45CE41-1366-458F-193E-6816723C7008}"/>
              </a:ext>
            </a:extLst>
          </p:cNvPr>
          <p:cNvSpPr/>
          <p:nvPr/>
        </p:nvSpPr>
        <p:spPr>
          <a:xfrm>
            <a:off x="3189144" y="4598459"/>
            <a:ext cx="631307" cy="836910"/>
          </a:xfrm>
          <a:custGeom>
            <a:avLst/>
            <a:gdLst>
              <a:gd name="connsiteX0" fmla="*/ 8081 w 631307"/>
              <a:gd name="connsiteY0" fmla="*/ 14816 h 836910"/>
              <a:gd name="connsiteX1" fmla="*/ 373206 w 631307"/>
              <a:gd name="connsiteY1" fmla="*/ 551391 h 836910"/>
              <a:gd name="connsiteX2" fmla="*/ 157306 w 631307"/>
              <a:gd name="connsiteY2" fmla="*/ 183091 h 836910"/>
              <a:gd name="connsiteX3" fmla="*/ 627206 w 631307"/>
              <a:gd name="connsiteY3" fmla="*/ 830791 h 836910"/>
              <a:gd name="connsiteX4" fmla="*/ 398606 w 631307"/>
              <a:gd name="connsiteY4" fmla="*/ 525991 h 836910"/>
              <a:gd name="connsiteX5" fmla="*/ 141431 w 631307"/>
              <a:gd name="connsiteY5" fmla="*/ 179916 h 836910"/>
              <a:gd name="connsiteX6" fmla="*/ 8081 w 631307"/>
              <a:gd name="connsiteY6" fmla="*/ 14816 h 83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07" h="836910">
                <a:moveTo>
                  <a:pt x="8081" y="14816"/>
                </a:moveTo>
                <a:cubicBezTo>
                  <a:pt x="46710" y="76728"/>
                  <a:pt x="348335" y="523345"/>
                  <a:pt x="373206" y="551391"/>
                </a:cubicBezTo>
                <a:cubicBezTo>
                  <a:pt x="398077" y="579437"/>
                  <a:pt x="114973" y="136524"/>
                  <a:pt x="157306" y="183091"/>
                </a:cubicBezTo>
                <a:cubicBezTo>
                  <a:pt x="199639" y="229658"/>
                  <a:pt x="586989" y="773641"/>
                  <a:pt x="627206" y="830791"/>
                </a:cubicBezTo>
                <a:cubicBezTo>
                  <a:pt x="667423" y="887941"/>
                  <a:pt x="398606" y="525991"/>
                  <a:pt x="398606" y="525991"/>
                </a:cubicBezTo>
                <a:cubicBezTo>
                  <a:pt x="317644" y="417512"/>
                  <a:pt x="204402" y="259820"/>
                  <a:pt x="141431" y="179916"/>
                </a:cubicBezTo>
                <a:cubicBezTo>
                  <a:pt x="78460" y="100012"/>
                  <a:pt x="-30548" y="-47096"/>
                  <a:pt x="8081" y="148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A1933B61-0B73-EB66-1DA7-1DE95DC80A8A}"/>
              </a:ext>
            </a:extLst>
          </p:cNvPr>
          <p:cNvSpPr/>
          <p:nvPr/>
        </p:nvSpPr>
        <p:spPr>
          <a:xfrm>
            <a:off x="4228980" y="4298935"/>
            <a:ext cx="565724" cy="301648"/>
          </a:xfrm>
          <a:custGeom>
            <a:avLst/>
            <a:gdLst>
              <a:gd name="connsiteX0" fmla="*/ 120 w 565724"/>
              <a:gd name="connsiteY0" fmla="*/ 15 h 301648"/>
              <a:gd name="connsiteX1" fmla="*/ 282695 w 565724"/>
              <a:gd name="connsiteY1" fmla="*/ 142890 h 301648"/>
              <a:gd name="connsiteX2" fmla="*/ 260470 w 565724"/>
              <a:gd name="connsiteY2" fmla="*/ 146065 h 301648"/>
              <a:gd name="connsiteX3" fmla="*/ 565270 w 565724"/>
              <a:gd name="connsiteY3" fmla="*/ 301640 h 301648"/>
              <a:gd name="connsiteX4" fmla="*/ 320795 w 565724"/>
              <a:gd name="connsiteY4" fmla="*/ 152415 h 301648"/>
              <a:gd name="connsiteX5" fmla="*/ 120 w 565724"/>
              <a:gd name="connsiteY5" fmla="*/ 15 h 30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724" h="301648">
                <a:moveTo>
                  <a:pt x="120" y="15"/>
                </a:moveTo>
                <a:cubicBezTo>
                  <a:pt x="-6230" y="-1573"/>
                  <a:pt x="239303" y="118548"/>
                  <a:pt x="282695" y="142890"/>
                </a:cubicBezTo>
                <a:cubicBezTo>
                  <a:pt x="326087" y="167232"/>
                  <a:pt x="213374" y="119607"/>
                  <a:pt x="260470" y="146065"/>
                </a:cubicBezTo>
                <a:cubicBezTo>
                  <a:pt x="307566" y="172523"/>
                  <a:pt x="555216" y="300582"/>
                  <a:pt x="565270" y="301640"/>
                </a:cubicBezTo>
                <a:cubicBezTo>
                  <a:pt x="575324" y="302698"/>
                  <a:pt x="416045" y="202686"/>
                  <a:pt x="320795" y="152415"/>
                </a:cubicBezTo>
                <a:cubicBezTo>
                  <a:pt x="225545" y="102144"/>
                  <a:pt x="6470" y="1603"/>
                  <a:pt x="120" y="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4B6BC6CA-A5E8-460A-3DFA-47A3F1C51367}"/>
              </a:ext>
            </a:extLst>
          </p:cNvPr>
          <p:cNvSpPr/>
          <p:nvPr/>
        </p:nvSpPr>
        <p:spPr>
          <a:xfrm>
            <a:off x="3485245" y="4235976"/>
            <a:ext cx="710612" cy="420401"/>
          </a:xfrm>
          <a:custGeom>
            <a:avLst/>
            <a:gdLst>
              <a:gd name="connsiteX0" fmla="*/ 905 w 710612"/>
              <a:gd name="connsiteY0" fmla="*/ 2649 h 420401"/>
              <a:gd name="connsiteX1" fmla="*/ 280305 w 710612"/>
              <a:gd name="connsiteY1" fmla="*/ 97899 h 420401"/>
              <a:gd name="connsiteX2" fmla="*/ 696230 w 710612"/>
              <a:gd name="connsiteY2" fmla="*/ 412224 h 420401"/>
              <a:gd name="connsiteX3" fmla="*/ 588280 w 710612"/>
              <a:gd name="connsiteY3" fmla="*/ 310624 h 420401"/>
              <a:gd name="connsiteX4" fmla="*/ 327930 w 710612"/>
              <a:gd name="connsiteY4" fmla="*/ 120124 h 420401"/>
              <a:gd name="connsiteX5" fmla="*/ 194580 w 710612"/>
              <a:gd name="connsiteY5" fmla="*/ 34399 h 420401"/>
              <a:gd name="connsiteX6" fmla="*/ 905 w 710612"/>
              <a:gd name="connsiteY6" fmla="*/ 2649 h 42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612" h="420401">
                <a:moveTo>
                  <a:pt x="905" y="2649"/>
                </a:moveTo>
                <a:cubicBezTo>
                  <a:pt x="15193" y="13232"/>
                  <a:pt x="164418" y="29637"/>
                  <a:pt x="280305" y="97899"/>
                </a:cubicBezTo>
                <a:cubicBezTo>
                  <a:pt x="396192" y="166161"/>
                  <a:pt x="644901" y="376770"/>
                  <a:pt x="696230" y="412224"/>
                </a:cubicBezTo>
                <a:cubicBezTo>
                  <a:pt x="747559" y="447678"/>
                  <a:pt x="649663" y="359307"/>
                  <a:pt x="588280" y="310624"/>
                </a:cubicBezTo>
                <a:cubicBezTo>
                  <a:pt x="526897" y="261941"/>
                  <a:pt x="393547" y="166161"/>
                  <a:pt x="327930" y="120124"/>
                </a:cubicBezTo>
                <a:cubicBezTo>
                  <a:pt x="262313" y="74087"/>
                  <a:pt x="243793" y="53449"/>
                  <a:pt x="194580" y="34399"/>
                </a:cubicBezTo>
                <a:cubicBezTo>
                  <a:pt x="145368" y="15349"/>
                  <a:pt x="-13383" y="-7934"/>
                  <a:pt x="905" y="264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01B3F6DC-12AE-4294-0781-4C7479166AAD}"/>
              </a:ext>
            </a:extLst>
          </p:cNvPr>
          <p:cNvSpPr/>
          <p:nvPr/>
        </p:nvSpPr>
        <p:spPr>
          <a:xfrm>
            <a:off x="3394046" y="4232127"/>
            <a:ext cx="742418" cy="488518"/>
          </a:xfrm>
          <a:custGeom>
            <a:avLst/>
            <a:gdLst>
              <a:gd name="connsiteX0" fmla="*/ 29 w 742418"/>
              <a:gd name="connsiteY0" fmla="*/ 148 h 488518"/>
              <a:gd name="connsiteX1" fmla="*/ 333404 w 742418"/>
              <a:gd name="connsiteY1" fmla="*/ 136673 h 488518"/>
              <a:gd name="connsiteX2" fmla="*/ 733454 w 742418"/>
              <a:gd name="connsiteY2" fmla="*/ 482748 h 488518"/>
              <a:gd name="connsiteX3" fmla="*/ 587404 w 742418"/>
              <a:gd name="connsiteY3" fmla="*/ 333523 h 488518"/>
              <a:gd name="connsiteX4" fmla="*/ 308004 w 742418"/>
              <a:gd name="connsiteY4" fmla="*/ 79523 h 488518"/>
              <a:gd name="connsiteX5" fmla="*/ 419129 w 742418"/>
              <a:gd name="connsiteY5" fmla="*/ 181123 h 488518"/>
              <a:gd name="connsiteX6" fmla="*/ 314354 w 742418"/>
              <a:gd name="connsiteY6" fmla="*/ 111273 h 488518"/>
              <a:gd name="connsiteX7" fmla="*/ 29 w 742418"/>
              <a:gd name="connsiteY7" fmla="*/ 148 h 48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418" h="488518">
                <a:moveTo>
                  <a:pt x="29" y="148"/>
                </a:moveTo>
                <a:cubicBezTo>
                  <a:pt x="3204" y="4381"/>
                  <a:pt x="211167" y="56240"/>
                  <a:pt x="333404" y="136673"/>
                </a:cubicBezTo>
                <a:cubicBezTo>
                  <a:pt x="455641" y="217106"/>
                  <a:pt x="691121" y="449940"/>
                  <a:pt x="733454" y="482748"/>
                </a:cubicBezTo>
                <a:cubicBezTo>
                  <a:pt x="775787" y="515556"/>
                  <a:pt x="658312" y="400727"/>
                  <a:pt x="587404" y="333523"/>
                </a:cubicBezTo>
                <a:cubicBezTo>
                  <a:pt x="516496" y="266319"/>
                  <a:pt x="308004" y="79523"/>
                  <a:pt x="308004" y="79523"/>
                </a:cubicBezTo>
                <a:cubicBezTo>
                  <a:pt x="279958" y="54123"/>
                  <a:pt x="418071" y="175832"/>
                  <a:pt x="419129" y="181123"/>
                </a:cubicBezTo>
                <a:cubicBezTo>
                  <a:pt x="420187" y="186414"/>
                  <a:pt x="379971" y="139319"/>
                  <a:pt x="314354" y="111273"/>
                </a:cubicBezTo>
                <a:cubicBezTo>
                  <a:pt x="248737" y="83227"/>
                  <a:pt x="-3146" y="-4085"/>
                  <a:pt x="29" y="14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FFBB13C2-632C-3E45-DDA7-B5FE7A42A47A}"/>
              </a:ext>
            </a:extLst>
          </p:cNvPr>
          <p:cNvSpPr/>
          <p:nvPr/>
        </p:nvSpPr>
        <p:spPr>
          <a:xfrm>
            <a:off x="4733249" y="4609650"/>
            <a:ext cx="718922" cy="324401"/>
          </a:xfrm>
          <a:custGeom>
            <a:avLst/>
            <a:gdLst>
              <a:gd name="connsiteX0" fmla="*/ 676 w 718922"/>
              <a:gd name="connsiteY0" fmla="*/ 450 h 324401"/>
              <a:gd name="connsiteX1" fmla="*/ 321351 w 718922"/>
              <a:gd name="connsiteY1" fmla="*/ 83000 h 324401"/>
              <a:gd name="connsiteX2" fmla="*/ 718226 w 718922"/>
              <a:gd name="connsiteY2" fmla="*/ 324300 h 324401"/>
              <a:gd name="connsiteX3" fmla="*/ 407076 w 718922"/>
              <a:gd name="connsiteY3" fmla="*/ 111575 h 324401"/>
              <a:gd name="connsiteX4" fmla="*/ 676 w 718922"/>
              <a:gd name="connsiteY4" fmla="*/ 450 h 32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922" h="324401">
                <a:moveTo>
                  <a:pt x="676" y="450"/>
                </a:moveTo>
                <a:cubicBezTo>
                  <a:pt x="-13612" y="-4313"/>
                  <a:pt x="201759" y="29025"/>
                  <a:pt x="321351" y="83000"/>
                </a:cubicBezTo>
                <a:cubicBezTo>
                  <a:pt x="440943" y="136975"/>
                  <a:pt x="703938" y="319537"/>
                  <a:pt x="718226" y="324300"/>
                </a:cubicBezTo>
                <a:cubicBezTo>
                  <a:pt x="732514" y="329063"/>
                  <a:pt x="523493" y="165021"/>
                  <a:pt x="407076" y="111575"/>
                </a:cubicBezTo>
                <a:cubicBezTo>
                  <a:pt x="290659" y="58129"/>
                  <a:pt x="14964" y="5213"/>
                  <a:pt x="676" y="4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3E59B775-9654-3883-98DA-298411DB0580}"/>
              </a:ext>
            </a:extLst>
          </p:cNvPr>
          <p:cNvSpPr/>
          <p:nvPr/>
        </p:nvSpPr>
        <p:spPr>
          <a:xfrm>
            <a:off x="3038373" y="4089223"/>
            <a:ext cx="842902" cy="1162465"/>
          </a:xfrm>
          <a:custGeom>
            <a:avLst/>
            <a:gdLst>
              <a:gd name="connsiteX0" fmla="*/ 102 w 842902"/>
              <a:gd name="connsiteY0" fmla="*/ 177 h 1162465"/>
              <a:gd name="connsiteX1" fmla="*/ 495402 w 842902"/>
              <a:gd name="connsiteY1" fmla="*/ 530402 h 1162465"/>
              <a:gd name="connsiteX2" fmla="*/ 450952 w 842902"/>
              <a:gd name="connsiteY2" fmla="*/ 492302 h 1162465"/>
              <a:gd name="connsiteX3" fmla="*/ 793852 w 842902"/>
              <a:gd name="connsiteY3" fmla="*/ 971727 h 1162465"/>
              <a:gd name="connsiteX4" fmla="*/ 841477 w 842902"/>
              <a:gd name="connsiteY4" fmla="*/ 1159052 h 1162465"/>
              <a:gd name="connsiteX5" fmla="*/ 803377 w 842902"/>
              <a:gd name="connsiteY5" fmla="*/ 832027 h 1162465"/>
              <a:gd name="connsiteX6" fmla="*/ 809727 w 842902"/>
              <a:gd name="connsiteY6" fmla="*/ 939977 h 1162465"/>
              <a:gd name="connsiteX7" fmla="*/ 647802 w 842902"/>
              <a:gd name="connsiteY7" fmla="*/ 736777 h 1162465"/>
              <a:gd name="connsiteX8" fmla="*/ 381102 w 842902"/>
              <a:gd name="connsiteY8" fmla="*/ 365302 h 1162465"/>
              <a:gd name="connsiteX9" fmla="*/ 450952 w 842902"/>
              <a:gd name="connsiteY9" fmla="*/ 470077 h 1162465"/>
              <a:gd name="connsiteX10" fmla="*/ 102 w 842902"/>
              <a:gd name="connsiteY10" fmla="*/ 177 h 116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2902" h="1162465">
                <a:moveTo>
                  <a:pt x="102" y="177"/>
                </a:moveTo>
                <a:cubicBezTo>
                  <a:pt x="7510" y="10231"/>
                  <a:pt x="420260" y="448381"/>
                  <a:pt x="495402" y="530402"/>
                </a:cubicBezTo>
                <a:cubicBezTo>
                  <a:pt x="570544" y="612423"/>
                  <a:pt x="401210" y="418748"/>
                  <a:pt x="450952" y="492302"/>
                </a:cubicBezTo>
                <a:cubicBezTo>
                  <a:pt x="500694" y="565856"/>
                  <a:pt x="728765" y="860602"/>
                  <a:pt x="793852" y="971727"/>
                </a:cubicBezTo>
                <a:cubicBezTo>
                  <a:pt x="858940" y="1082852"/>
                  <a:pt x="839890" y="1182335"/>
                  <a:pt x="841477" y="1159052"/>
                </a:cubicBezTo>
                <a:cubicBezTo>
                  <a:pt x="843065" y="1135769"/>
                  <a:pt x="808669" y="868540"/>
                  <a:pt x="803377" y="832027"/>
                </a:cubicBezTo>
                <a:cubicBezTo>
                  <a:pt x="798085" y="795514"/>
                  <a:pt x="835656" y="955852"/>
                  <a:pt x="809727" y="939977"/>
                </a:cubicBezTo>
                <a:cubicBezTo>
                  <a:pt x="783798" y="924102"/>
                  <a:pt x="719240" y="832556"/>
                  <a:pt x="647802" y="736777"/>
                </a:cubicBezTo>
                <a:cubicBezTo>
                  <a:pt x="576365" y="640998"/>
                  <a:pt x="413910" y="409752"/>
                  <a:pt x="381102" y="365302"/>
                </a:cubicBezTo>
                <a:cubicBezTo>
                  <a:pt x="348294" y="320852"/>
                  <a:pt x="511806" y="529873"/>
                  <a:pt x="450952" y="470077"/>
                </a:cubicBezTo>
                <a:cubicBezTo>
                  <a:pt x="390098" y="410281"/>
                  <a:pt x="-7306" y="-9877"/>
                  <a:pt x="102" y="1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A89C52D6-1429-606F-E830-33134E4DD7E5}"/>
              </a:ext>
            </a:extLst>
          </p:cNvPr>
          <p:cNvSpPr/>
          <p:nvPr/>
        </p:nvSpPr>
        <p:spPr>
          <a:xfrm>
            <a:off x="4051299" y="4181239"/>
            <a:ext cx="311199" cy="486134"/>
          </a:xfrm>
          <a:custGeom>
            <a:avLst/>
            <a:gdLst>
              <a:gd name="connsiteX0" fmla="*/ 1 w 311199"/>
              <a:gd name="connsiteY0" fmla="*/ 187561 h 486134"/>
              <a:gd name="connsiteX1" fmla="*/ 222251 w 311199"/>
              <a:gd name="connsiteY1" fmla="*/ 82786 h 486134"/>
              <a:gd name="connsiteX2" fmla="*/ 311151 w 311199"/>
              <a:gd name="connsiteY2" fmla="*/ 236 h 486134"/>
              <a:gd name="connsiteX3" fmla="*/ 234951 w 311199"/>
              <a:gd name="connsiteY3" fmla="*/ 60561 h 486134"/>
              <a:gd name="connsiteX4" fmla="*/ 244476 w 311199"/>
              <a:gd name="connsiteY4" fmla="*/ 139936 h 486134"/>
              <a:gd name="connsiteX5" fmla="*/ 266701 w 311199"/>
              <a:gd name="connsiteY5" fmla="*/ 486011 h 486134"/>
              <a:gd name="connsiteX6" fmla="*/ 254001 w 311199"/>
              <a:gd name="connsiteY6" fmla="*/ 98661 h 486134"/>
              <a:gd name="connsiteX7" fmla="*/ 254001 w 311199"/>
              <a:gd name="connsiteY7" fmla="*/ 54211 h 486134"/>
              <a:gd name="connsiteX8" fmla="*/ 225426 w 311199"/>
              <a:gd name="connsiteY8" fmla="*/ 92311 h 486134"/>
              <a:gd name="connsiteX9" fmla="*/ 1 w 311199"/>
              <a:gd name="connsiteY9" fmla="*/ 187561 h 48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199" h="486134">
                <a:moveTo>
                  <a:pt x="1" y="187561"/>
                </a:moveTo>
                <a:cubicBezTo>
                  <a:pt x="-528" y="185974"/>
                  <a:pt x="170393" y="114007"/>
                  <a:pt x="222251" y="82786"/>
                </a:cubicBezTo>
                <a:cubicBezTo>
                  <a:pt x="274109" y="51565"/>
                  <a:pt x="309034" y="3940"/>
                  <a:pt x="311151" y="236"/>
                </a:cubicBezTo>
                <a:cubicBezTo>
                  <a:pt x="313268" y="-3468"/>
                  <a:pt x="246063" y="37278"/>
                  <a:pt x="234951" y="60561"/>
                </a:cubicBezTo>
                <a:cubicBezTo>
                  <a:pt x="223839" y="83844"/>
                  <a:pt x="239184" y="69028"/>
                  <a:pt x="244476" y="139936"/>
                </a:cubicBezTo>
                <a:cubicBezTo>
                  <a:pt x="249768" y="210844"/>
                  <a:pt x="265114" y="492890"/>
                  <a:pt x="266701" y="486011"/>
                </a:cubicBezTo>
                <a:cubicBezTo>
                  <a:pt x="268288" y="479132"/>
                  <a:pt x="256118" y="170628"/>
                  <a:pt x="254001" y="98661"/>
                </a:cubicBezTo>
                <a:cubicBezTo>
                  <a:pt x="251884" y="26694"/>
                  <a:pt x="258763" y="55269"/>
                  <a:pt x="254001" y="54211"/>
                </a:cubicBezTo>
                <a:cubicBezTo>
                  <a:pt x="249239" y="53153"/>
                  <a:pt x="266701" y="69028"/>
                  <a:pt x="225426" y="92311"/>
                </a:cubicBezTo>
                <a:cubicBezTo>
                  <a:pt x="184151" y="115594"/>
                  <a:pt x="530" y="189148"/>
                  <a:pt x="1" y="18756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92BB7361-9C60-BA15-9508-1465B39E7257}"/>
              </a:ext>
            </a:extLst>
          </p:cNvPr>
          <p:cNvSpPr/>
          <p:nvPr/>
        </p:nvSpPr>
        <p:spPr>
          <a:xfrm>
            <a:off x="4359254" y="4276465"/>
            <a:ext cx="52710" cy="238691"/>
          </a:xfrm>
          <a:custGeom>
            <a:avLst/>
            <a:gdLst>
              <a:gd name="connsiteX0" fmla="*/ 38121 w 52710"/>
              <a:gd name="connsiteY0" fmla="*/ 260 h 238691"/>
              <a:gd name="connsiteX1" fmla="*/ 44471 w 52710"/>
              <a:gd name="connsiteY1" fmla="*/ 111385 h 238691"/>
              <a:gd name="connsiteX2" fmla="*/ 21 w 52710"/>
              <a:gd name="connsiteY2" fmla="*/ 238385 h 238691"/>
              <a:gd name="connsiteX3" fmla="*/ 50821 w 52710"/>
              <a:gd name="connsiteY3" fmla="*/ 143135 h 238691"/>
              <a:gd name="connsiteX4" fmla="*/ 38121 w 52710"/>
              <a:gd name="connsiteY4" fmla="*/ 260 h 23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10" h="238691">
                <a:moveTo>
                  <a:pt x="38121" y="260"/>
                </a:moveTo>
                <a:cubicBezTo>
                  <a:pt x="37063" y="-5031"/>
                  <a:pt x="50821" y="71698"/>
                  <a:pt x="44471" y="111385"/>
                </a:cubicBezTo>
                <a:cubicBezTo>
                  <a:pt x="38121" y="151072"/>
                  <a:pt x="-1037" y="233094"/>
                  <a:pt x="21" y="238385"/>
                </a:cubicBezTo>
                <a:cubicBezTo>
                  <a:pt x="1079" y="243676"/>
                  <a:pt x="42884" y="179118"/>
                  <a:pt x="50821" y="143135"/>
                </a:cubicBezTo>
                <a:cubicBezTo>
                  <a:pt x="58759" y="107152"/>
                  <a:pt x="39179" y="5551"/>
                  <a:pt x="38121" y="2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94E2EA8E-7C7B-41BD-87A1-01DC167A5841}"/>
              </a:ext>
            </a:extLst>
          </p:cNvPr>
          <p:cNvSpPr/>
          <p:nvPr/>
        </p:nvSpPr>
        <p:spPr>
          <a:xfrm>
            <a:off x="4336769" y="4343289"/>
            <a:ext cx="151190" cy="557417"/>
          </a:xfrm>
          <a:custGeom>
            <a:avLst/>
            <a:gdLst>
              <a:gd name="connsiteX0" fmla="*/ 143156 w 151190"/>
              <a:gd name="connsiteY0" fmla="*/ 111 h 557417"/>
              <a:gd name="connsiteX1" fmla="*/ 139981 w 151190"/>
              <a:gd name="connsiteY1" fmla="*/ 187436 h 557417"/>
              <a:gd name="connsiteX2" fmla="*/ 281 w 151190"/>
              <a:gd name="connsiteY2" fmla="*/ 555736 h 557417"/>
              <a:gd name="connsiteX3" fmla="*/ 105056 w 151190"/>
              <a:gd name="connsiteY3" fmla="*/ 317611 h 557417"/>
              <a:gd name="connsiteX4" fmla="*/ 146331 w 151190"/>
              <a:gd name="connsiteY4" fmla="*/ 162036 h 557417"/>
              <a:gd name="connsiteX5" fmla="*/ 143156 w 151190"/>
              <a:gd name="connsiteY5" fmla="*/ 111 h 5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190" h="557417">
                <a:moveTo>
                  <a:pt x="143156" y="111"/>
                </a:moveTo>
                <a:cubicBezTo>
                  <a:pt x="142098" y="4344"/>
                  <a:pt x="163794" y="94832"/>
                  <a:pt x="139981" y="187436"/>
                </a:cubicBezTo>
                <a:cubicBezTo>
                  <a:pt x="116168" y="280040"/>
                  <a:pt x="6102" y="534040"/>
                  <a:pt x="281" y="555736"/>
                </a:cubicBezTo>
                <a:cubicBezTo>
                  <a:pt x="-5540" y="577432"/>
                  <a:pt x="80714" y="383228"/>
                  <a:pt x="105056" y="317611"/>
                </a:cubicBezTo>
                <a:cubicBezTo>
                  <a:pt x="129398" y="251994"/>
                  <a:pt x="139981" y="211249"/>
                  <a:pt x="146331" y="162036"/>
                </a:cubicBezTo>
                <a:cubicBezTo>
                  <a:pt x="152681" y="112823"/>
                  <a:pt x="144214" y="-4122"/>
                  <a:pt x="143156" y="1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DD150DEE-54D3-6C03-6C28-24D2A292CF43}"/>
              </a:ext>
            </a:extLst>
          </p:cNvPr>
          <p:cNvSpPr/>
          <p:nvPr/>
        </p:nvSpPr>
        <p:spPr>
          <a:xfrm>
            <a:off x="2231079" y="1985247"/>
            <a:ext cx="146441" cy="599966"/>
          </a:xfrm>
          <a:custGeom>
            <a:avLst/>
            <a:gdLst>
              <a:gd name="connsiteX0" fmla="*/ 140646 w 146441"/>
              <a:gd name="connsiteY0" fmla="*/ 2303 h 599966"/>
              <a:gd name="connsiteX1" fmla="*/ 131121 w 146441"/>
              <a:gd name="connsiteY1" fmla="*/ 183278 h 599966"/>
              <a:gd name="connsiteX2" fmla="*/ 108896 w 146441"/>
              <a:gd name="connsiteY2" fmla="*/ 396003 h 599966"/>
              <a:gd name="connsiteX3" fmla="*/ 99371 w 146441"/>
              <a:gd name="connsiteY3" fmla="*/ 449978 h 599966"/>
              <a:gd name="connsiteX4" fmla="*/ 80321 w 146441"/>
              <a:gd name="connsiteY4" fmla="*/ 510303 h 599966"/>
              <a:gd name="connsiteX5" fmla="*/ 946 w 146441"/>
              <a:gd name="connsiteY5" fmla="*/ 599203 h 599966"/>
              <a:gd name="connsiteX6" fmla="*/ 140646 w 146441"/>
              <a:gd name="connsiteY6" fmla="*/ 456328 h 599966"/>
              <a:gd name="connsiteX7" fmla="*/ 121596 w 146441"/>
              <a:gd name="connsiteY7" fmla="*/ 478553 h 599966"/>
              <a:gd name="connsiteX8" fmla="*/ 137471 w 146441"/>
              <a:gd name="connsiteY8" fmla="*/ 313453 h 599966"/>
              <a:gd name="connsiteX9" fmla="*/ 140646 w 146441"/>
              <a:gd name="connsiteY9" fmla="*/ 2303 h 59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441" h="599966">
                <a:moveTo>
                  <a:pt x="140646" y="2303"/>
                </a:moveTo>
                <a:cubicBezTo>
                  <a:pt x="139588" y="-19393"/>
                  <a:pt x="136413" y="117661"/>
                  <a:pt x="131121" y="183278"/>
                </a:cubicBezTo>
                <a:cubicBezTo>
                  <a:pt x="125829" y="248895"/>
                  <a:pt x="114188" y="351553"/>
                  <a:pt x="108896" y="396003"/>
                </a:cubicBezTo>
                <a:cubicBezTo>
                  <a:pt x="103604" y="440453"/>
                  <a:pt x="104133" y="430928"/>
                  <a:pt x="99371" y="449978"/>
                </a:cubicBezTo>
                <a:cubicBezTo>
                  <a:pt x="94609" y="469028"/>
                  <a:pt x="96725" y="485432"/>
                  <a:pt x="80321" y="510303"/>
                </a:cubicBezTo>
                <a:cubicBezTo>
                  <a:pt x="63917" y="535174"/>
                  <a:pt x="-9108" y="608199"/>
                  <a:pt x="946" y="599203"/>
                </a:cubicBezTo>
                <a:cubicBezTo>
                  <a:pt x="11000" y="590207"/>
                  <a:pt x="120538" y="476436"/>
                  <a:pt x="140646" y="456328"/>
                </a:cubicBezTo>
                <a:cubicBezTo>
                  <a:pt x="160754" y="436220"/>
                  <a:pt x="122125" y="502365"/>
                  <a:pt x="121596" y="478553"/>
                </a:cubicBezTo>
                <a:cubicBezTo>
                  <a:pt x="121067" y="454741"/>
                  <a:pt x="133767" y="389124"/>
                  <a:pt x="137471" y="313453"/>
                </a:cubicBezTo>
                <a:cubicBezTo>
                  <a:pt x="141175" y="237782"/>
                  <a:pt x="141704" y="23999"/>
                  <a:pt x="140646" y="230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1285F646-A16C-40F3-D631-DD6B1CC2336F}"/>
              </a:ext>
            </a:extLst>
          </p:cNvPr>
          <p:cNvSpPr/>
          <p:nvPr/>
        </p:nvSpPr>
        <p:spPr>
          <a:xfrm>
            <a:off x="2317750" y="1933413"/>
            <a:ext cx="53975" cy="260676"/>
          </a:xfrm>
          <a:custGeom>
            <a:avLst/>
            <a:gdLst>
              <a:gd name="connsiteX0" fmla="*/ 53975 w 53975"/>
              <a:gd name="connsiteY0" fmla="*/ 162 h 260676"/>
              <a:gd name="connsiteX1" fmla="*/ 15875 w 53975"/>
              <a:gd name="connsiteY1" fmla="*/ 143037 h 260676"/>
              <a:gd name="connsiteX2" fmla="*/ 0 w 53975"/>
              <a:gd name="connsiteY2" fmla="*/ 260512 h 260676"/>
              <a:gd name="connsiteX3" fmla="*/ 15875 w 53975"/>
              <a:gd name="connsiteY3" fmla="*/ 117637 h 260676"/>
              <a:gd name="connsiteX4" fmla="*/ 53975 w 53975"/>
              <a:gd name="connsiteY4" fmla="*/ 162 h 26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75" h="260676">
                <a:moveTo>
                  <a:pt x="53975" y="162"/>
                </a:moveTo>
                <a:cubicBezTo>
                  <a:pt x="53975" y="4395"/>
                  <a:pt x="24871" y="99645"/>
                  <a:pt x="15875" y="143037"/>
                </a:cubicBezTo>
                <a:cubicBezTo>
                  <a:pt x="6879" y="186429"/>
                  <a:pt x="0" y="264745"/>
                  <a:pt x="0" y="260512"/>
                </a:cubicBezTo>
                <a:cubicBezTo>
                  <a:pt x="0" y="256279"/>
                  <a:pt x="14817" y="159970"/>
                  <a:pt x="15875" y="117637"/>
                </a:cubicBezTo>
                <a:cubicBezTo>
                  <a:pt x="16933" y="75304"/>
                  <a:pt x="53975" y="-4071"/>
                  <a:pt x="53975" y="16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DACAAC14-3C00-654A-AA90-C44BF72995B4}"/>
              </a:ext>
            </a:extLst>
          </p:cNvPr>
          <p:cNvSpPr/>
          <p:nvPr/>
        </p:nvSpPr>
        <p:spPr>
          <a:xfrm>
            <a:off x="2256850" y="1933395"/>
            <a:ext cx="77411" cy="298871"/>
          </a:xfrm>
          <a:custGeom>
            <a:avLst/>
            <a:gdLst>
              <a:gd name="connsiteX0" fmla="*/ 76775 w 77411"/>
              <a:gd name="connsiteY0" fmla="*/ 180 h 298871"/>
              <a:gd name="connsiteX1" fmla="*/ 51375 w 77411"/>
              <a:gd name="connsiteY1" fmla="*/ 101780 h 298871"/>
              <a:gd name="connsiteX2" fmla="*/ 35500 w 77411"/>
              <a:gd name="connsiteY2" fmla="*/ 206555 h 298871"/>
              <a:gd name="connsiteX3" fmla="*/ 575 w 77411"/>
              <a:gd name="connsiteY3" fmla="*/ 298630 h 298871"/>
              <a:gd name="connsiteX4" fmla="*/ 13275 w 77411"/>
              <a:gd name="connsiteY4" fmla="*/ 228780 h 298871"/>
              <a:gd name="connsiteX5" fmla="*/ 6925 w 77411"/>
              <a:gd name="connsiteY5" fmla="*/ 95430 h 298871"/>
              <a:gd name="connsiteX6" fmla="*/ 13275 w 77411"/>
              <a:gd name="connsiteY6" fmla="*/ 190680 h 298871"/>
              <a:gd name="connsiteX7" fmla="*/ 22800 w 77411"/>
              <a:gd name="connsiteY7" fmla="*/ 127180 h 298871"/>
              <a:gd name="connsiteX8" fmla="*/ 76775 w 77411"/>
              <a:gd name="connsiteY8" fmla="*/ 180 h 2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411" h="298871">
                <a:moveTo>
                  <a:pt x="76775" y="180"/>
                </a:moveTo>
                <a:cubicBezTo>
                  <a:pt x="81537" y="-4053"/>
                  <a:pt x="58254" y="67384"/>
                  <a:pt x="51375" y="101780"/>
                </a:cubicBezTo>
                <a:cubicBezTo>
                  <a:pt x="44496" y="136176"/>
                  <a:pt x="43967" y="173747"/>
                  <a:pt x="35500" y="206555"/>
                </a:cubicBezTo>
                <a:cubicBezTo>
                  <a:pt x="27033" y="239363"/>
                  <a:pt x="4279" y="294926"/>
                  <a:pt x="575" y="298630"/>
                </a:cubicBezTo>
                <a:cubicBezTo>
                  <a:pt x="-3129" y="302334"/>
                  <a:pt x="12217" y="262647"/>
                  <a:pt x="13275" y="228780"/>
                </a:cubicBezTo>
                <a:cubicBezTo>
                  <a:pt x="14333" y="194913"/>
                  <a:pt x="6925" y="101780"/>
                  <a:pt x="6925" y="95430"/>
                </a:cubicBezTo>
                <a:cubicBezTo>
                  <a:pt x="6925" y="89080"/>
                  <a:pt x="10629" y="185388"/>
                  <a:pt x="13275" y="190680"/>
                </a:cubicBezTo>
                <a:cubicBezTo>
                  <a:pt x="15921" y="195972"/>
                  <a:pt x="13804" y="152051"/>
                  <a:pt x="22800" y="127180"/>
                </a:cubicBezTo>
                <a:cubicBezTo>
                  <a:pt x="31796" y="102309"/>
                  <a:pt x="72013" y="4413"/>
                  <a:pt x="76775" y="18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F7825EE7-AADE-9B25-253C-235E56B9FAB4}"/>
              </a:ext>
            </a:extLst>
          </p:cNvPr>
          <p:cNvSpPr/>
          <p:nvPr/>
        </p:nvSpPr>
        <p:spPr>
          <a:xfrm>
            <a:off x="2069640" y="1647548"/>
            <a:ext cx="246730" cy="235690"/>
          </a:xfrm>
          <a:custGeom>
            <a:avLst/>
            <a:gdLst>
              <a:gd name="connsiteX0" fmla="*/ 460 w 246730"/>
              <a:gd name="connsiteY0" fmla="*/ 277 h 235690"/>
              <a:gd name="connsiteX1" fmla="*/ 143335 w 246730"/>
              <a:gd name="connsiteY1" fmla="*/ 120927 h 235690"/>
              <a:gd name="connsiteX2" fmla="*/ 244935 w 246730"/>
              <a:gd name="connsiteY2" fmla="*/ 235227 h 235690"/>
              <a:gd name="connsiteX3" fmla="*/ 194135 w 246730"/>
              <a:gd name="connsiteY3" fmla="*/ 155852 h 235690"/>
              <a:gd name="connsiteX4" fmla="*/ 460 w 246730"/>
              <a:gd name="connsiteY4" fmla="*/ 277 h 23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30" h="235690">
                <a:moveTo>
                  <a:pt x="460" y="277"/>
                </a:moveTo>
                <a:cubicBezTo>
                  <a:pt x="-8007" y="-5544"/>
                  <a:pt x="102589" y="81769"/>
                  <a:pt x="143335" y="120927"/>
                </a:cubicBezTo>
                <a:cubicBezTo>
                  <a:pt x="184081" y="160085"/>
                  <a:pt x="236468" y="229406"/>
                  <a:pt x="244935" y="235227"/>
                </a:cubicBezTo>
                <a:cubicBezTo>
                  <a:pt x="253402" y="241048"/>
                  <a:pt x="231177" y="190777"/>
                  <a:pt x="194135" y="155852"/>
                </a:cubicBezTo>
                <a:cubicBezTo>
                  <a:pt x="157093" y="120927"/>
                  <a:pt x="8927" y="6098"/>
                  <a:pt x="460" y="2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442A012D-1D86-560C-531F-D37153000092}"/>
              </a:ext>
            </a:extLst>
          </p:cNvPr>
          <p:cNvSpPr/>
          <p:nvPr/>
        </p:nvSpPr>
        <p:spPr>
          <a:xfrm>
            <a:off x="1898607" y="1879539"/>
            <a:ext cx="435416" cy="235251"/>
          </a:xfrm>
          <a:custGeom>
            <a:avLst/>
            <a:gdLst>
              <a:gd name="connsiteX0" fmla="*/ 435018 w 435416"/>
              <a:gd name="connsiteY0" fmla="*/ 61 h 235251"/>
              <a:gd name="connsiteX1" fmla="*/ 330243 w 435416"/>
              <a:gd name="connsiteY1" fmla="*/ 108011 h 235251"/>
              <a:gd name="connsiteX2" fmla="*/ 269918 w 435416"/>
              <a:gd name="connsiteY2" fmla="*/ 165161 h 235251"/>
              <a:gd name="connsiteX3" fmla="*/ 200068 w 435416"/>
              <a:gd name="connsiteY3" fmla="*/ 215961 h 235251"/>
              <a:gd name="connsiteX4" fmla="*/ 181018 w 435416"/>
              <a:gd name="connsiteY4" fmla="*/ 235011 h 235251"/>
              <a:gd name="connsiteX5" fmla="*/ 43 w 435416"/>
              <a:gd name="connsiteY5" fmla="*/ 225486 h 235251"/>
              <a:gd name="connsiteX6" fmla="*/ 165143 w 435416"/>
              <a:gd name="connsiteY6" fmla="*/ 228661 h 235251"/>
              <a:gd name="connsiteX7" fmla="*/ 288968 w 435416"/>
              <a:gd name="connsiteY7" fmla="*/ 123886 h 235251"/>
              <a:gd name="connsiteX8" fmla="*/ 435018 w 435416"/>
              <a:gd name="connsiteY8" fmla="*/ 61 h 235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416" h="235251">
                <a:moveTo>
                  <a:pt x="435018" y="61"/>
                </a:moveTo>
                <a:cubicBezTo>
                  <a:pt x="441897" y="-2585"/>
                  <a:pt x="357760" y="80494"/>
                  <a:pt x="330243" y="108011"/>
                </a:cubicBezTo>
                <a:cubicBezTo>
                  <a:pt x="302726" y="135528"/>
                  <a:pt x="291614" y="147169"/>
                  <a:pt x="269918" y="165161"/>
                </a:cubicBezTo>
                <a:cubicBezTo>
                  <a:pt x="248222" y="183153"/>
                  <a:pt x="214884" y="204319"/>
                  <a:pt x="200068" y="215961"/>
                </a:cubicBezTo>
                <a:cubicBezTo>
                  <a:pt x="185252" y="227603"/>
                  <a:pt x="214355" y="233424"/>
                  <a:pt x="181018" y="235011"/>
                </a:cubicBezTo>
                <a:lnTo>
                  <a:pt x="43" y="225486"/>
                </a:lnTo>
                <a:cubicBezTo>
                  <a:pt x="-2603" y="224428"/>
                  <a:pt x="116989" y="245594"/>
                  <a:pt x="165143" y="228661"/>
                </a:cubicBezTo>
                <a:cubicBezTo>
                  <a:pt x="213297" y="211728"/>
                  <a:pt x="245047" y="159340"/>
                  <a:pt x="288968" y="123886"/>
                </a:cubicBezTo>
                <a:cubicBezTo>
                  <a:pt x="332889" y="88432"/>
                  <a:pt x="428139" y="2707"/>
                  <a:pt x="435018" y="6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E4D4D33E-93A3-5E83-1790-53AEADE2ED64}"/>
              </a:ext>
            </a:extLst>
          </p:cNvPr>
          <p:cNvSpPr/>
          <p:nvPr/>
        </p:nvSpPr>
        <p:spPr>
          <a:xfrm>
            <a:off x="1717340" y="1903080"/>
            <a:ext cx="406582" cy="125764"/>
          </a:xfrm>
          <a:custGeom>
            <a:avLst/>
            <a:gdLst>
              <a:gd name="connsiteX0" fmla="*/ 335 w 406582"/>
              <a:gd name="connsiteY0" fmla="*/ 68595 h 125764"/>
              <a:gd name="connsiteX1" fmla="*/ 232110 w 406582"/>
              <a:gd name="connsiteY1" fmla="*/ 59070 h 125764"/>
              <a:gd name="connsiteX2" fmla="*/ 400385 w 406582"/>
              <a:gd name="connsiteY2" fmla="*/ 1920 h 125764"/>
              <a:gd name="connsiteX3" fmla="*/ 362285 w 406582"/>
              <a:gd name="connsiteY3" fmla="*/ 24145 h 125764"/>
              <a:gd name="connsiteX4" fmla="*/ 286085 w 406582"/>
              <a:gd name="connsiteY4" fmla="*/ 125745 h 125764"/>
              <a:gd name="connsiteX5" fmla="*/ 333710 w 406582"/>
              <a:gd name="connsiteY5" fmla="*/ 33670 h 125764"/>
              <a:gd name="connsiteX6" fmla="*/ 340060 w 406582"/>
              <a:gd name="connsiteY6" fmla="*/ 14620 h 125764"/>
              <a:gd name="connsiteX7" fmla="*/ 286085 w 406582"/>
              <a:gd name="connsiteY7" fmla="*/ 30495 h 125764"/>
              <a:gd name="connsiteX8" fmla="*/ 335 w 406582"/>
              <a:gd name="connsiteY8" fmla="*/ 68595 h 12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582" h="125764">
                <a:moveTo>
                  <a:pt x="335" y="68595"/>
                </a:moveTo>
                <a:cubicBezTo>
                  <a:pt x="-8661" y="73357"/>
                  <a:pt x="165435" y="70183"/>
                  <a:pt x="232110" y="59070"/>
                </a:cubicBezTo>
                <a:cubicBezTo>
                  <a:pt x="298785" y="47957"/>
                  <a:pt x="378689" y="7741"/>
                  <a:pt x="400385" y="1920"/>
                </a:cubicBezTo>
                <a:cubicBezTo>
                  <a:pt x="422081" y="-3901"/>
                  <a:pt x="381335" y="3508"/>
                  <a:pt x="362285" y="24145"/>
                </a:cubicBezTo>
                <a:cubicBezTo>
                  <a:pt x="343235" y="44782"/>
                  <a:pt x="290847" y="124158"/>
                  <a:pt x="286085" y="125745"/>
                </a:cubicBezTo>
                <a:cubicBezTo>
                  <a:pt x="281323" y="127332"/>
                  <a:pt x="333710" y="33670"/>
                  <a:pt x="333710" y="33670"/>
                </a:cubicBezTo>
                <a:cubicBezTo>
                  <a:pt x="342706" y="15149"/>
                  <a:pt x="347998" y="15149"/>
                  <a:pt x="340060" y="14620"/>
                </a:cubicBezTo>
                <a:cubicBezTo>
                  <a:pt x="332123" y="14091"/>
                  <a:pt x="344293" y="23087"/>
                  <a:pt x="286085" y="30495"/>
                </a:cubicBezTo>
                <a:cubicBezTo>
                  <a:pt x="227877" y="37903"/>
                  <a:pt x="9331" y="63833"/>
                  <a:pt x="335" y="685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EED77AAE-F7F6-5335-2672-A514F7B7E4F7}"/>
              </a:ext>
            </a:extLst>
          </p:cNvPr>
          <p:cNvSpPr/>
          <p:nvPr/>
        </p:nvSpPr>
        <p:spPr>
          <a:xfrm>
            <a:off x="1930150" y="2073255"/>
            <a:ext cx="133646" cy="283772"/>
          </a:xfrm>
          <a:custGeom>
            <a:avLst/>
            <a:gdLst>
              <a:gd name="connsiteX0" fmla="*/ 133600 w 133646"/>
              <a:gd name="connsiteY0" fmla="*/ 20 h 283772"/>
              <a:gd name="connsiteX1" fmla="*/ 47875 w 133646"/>
              <a:gd name="connsiteY1" fmla="*/ 120670 h 283772"/>
              <a:gd name="connsiteX2" fmla="*/ 28825 w 133646"/>
              <a:gd name="connsiteY2" fmla="*/ 165120 h 283772"/>
              <a:gd name="connsiteX3" fmla="*/ 44700 w 133646"/>
              <a:gd name="connsiteY3" fmla="*/ 276245 h 283772"/>
              <a:gd name="connsiteX4" fmla="*/ 38350 w 133646"/>
              <a:gd name="connsiteY4" fmla="*/ 254020 h 283772"/>
              <a:gd name="connsiteX5" fmla="*/ 250 w 133646"/>
              <a:gd name="connsiteY5" fmla="*/ 95270 h 283772"/>
              <a:gd name="connsiteX6" fmla="*/ 22475 w 133646"/>
              <a:gd name="connsiteY6" fmla="*/ 146070 h 283772"/>
              <a:gd name="connsiteX7" fmla="*/ 35175 w 133646"/>
              <a:gd name="connsiteY7" fmla="*/ 111145 h 283772"/>
              <a:gd name="connsiteX8" fmla="*/ 133600 w 133646"/>
              <a:gd name="connsiteY8" fmla="*/ 20 h 2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646" h="283772">
                <a:moveTo>
                  <a:pt x="133600" y="20"/>
                </a:moveTo>
                <a:cubicBezTo>
                  <a:pt x="135717" y="1608"/>
                  <a:pt x="65337" y="93153"/>
                  <a:pt x="47875" y="120670"/>
                </a:cubicBezTo>
                <a:cubicBezTo>
                  <a:pt x="30412" y="148187"/>
                  <a:pt x="29354" y="139191"/>
                  <a:pt x="28825" y="165120"/>
                </a:cubicBezTo>
                <a:cubicBezTo>
                  <a:pt x="28296" y="191049"/>
                  <a:pt x="43113" y="261428"/>
                  <a:pt x="44700" y="276245"/>
                </a:cubicBezTo>
                <a:cubicBezTo>
                  <a:pt x="46287" y="291062"/>
                  <a:pt x="45758" y="284182"/>
                  <a:pt x="38350" y="254020"/>
                </a:cubicBezTo>
                <a:cubicBezTo>
                  <a:pt x="30942" y="223858"/>
                  <a:pt x="2896" y="113262"/>
                  <a:pt x="250" y="95270"/>
                </a:cubicBezTo>
                <a:cubicBezTo>
                  <a:pt x="-2396" y="77278"/>
                  <a:pt x="16654" y="143424"/>
                  <a:pt x="22475" y="146070"/>
                </a:cubicBezTo>
                <a:cubicBezTo>
                  <a:pt x="28296" y="148716"/>
                  <a:pt x="17713" y="132841"/>
                  <a:pt x="35175" y="111145"/>
                </a:cubicBezTo>
                <a:cubicBezTo>
                  <a:pt x="52637" y="89449"/>
                  <a:pt x="131483" y="-1568"/>
                  <a:pt x="133600" y="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86091938-B54E-F960-4EBF-A88387811430}"/>
              </a:ext>
            </a:extLst>
          </p:cNvPr>
          <p:cNvSpPr/>
          <p:nvPr/>
        </p:nvSpPr>
        <p:spPr>
          <a:xfrm>
            <a:off x="2090093" y="1908005"/>
            <a:ext cx="280039" cy="354161"/>
          </a:xfrm>
          <a:custGeom>
            <a:avLst/>
            <a:gdLst>
              <a:gd name="connsiteX0" fmla="*/ 278457 w 280039"/>
              <a:gd name="connsiteY0" fmla="*/ 3345 h 354161"/>
              <a:gd name="connsiteX1" fmla="*/ 72082 w 280039"/>
              <a:gd name="connsiteY1" fmla="*/ 270045 h 354161"/>
              <a:gd name="connsiteX2" fmla="*/ 2232 w 280039"/>
              <a:gd name="connsiteY2" fmla="*/ 349420 h 354161"/>
              <a:gd name="connsiteX3" fmla="*/ 141932 w 280039"/>
              <a:gd name="connsiteY3" fmla="*/ 155745 h 354161"/>
              <a:gd name="connsiteX4" fmla="*/ 18107 w 280039"/>
              <a:gd name="connsiteY4" fmla="*/ 308145 h 354161"/>
              <a:gd name="connsiteX5" fmla="*/ 160982 w 280039"/>
              <a:gd name="connsiteY5" fmla="*/ 130345 h 354161"/>
              <a:gd name="connsiteX6" fmla="*/ 278457 w 280039"/>
              <a:gd name="connsiteY6" fmla="*/ 3345 h 35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039" h="354161">
                <a:moveTo>
                  <a:pt x="278457" y="3345"/>
                </a:moveTo>
                <a:cubicBezTo>
                  <a:pt x="263640" y="26628"/>
                  <a:pt x="118119" y="212366"/>
                  <a:pt x="72082" y="270045"/>
                </a:cubicBezTo>
                <a:cubicBezTo>
                  <a:pt x="26045" y="327724"/>
                  <a:pt x="-9410" y="368470"/>
                  <a:pt x="2232" y="349420"/>
                </a:cubicBezTo>
                <a:cubicBezTo>
                  <a:pt x="13874" y="330370"/>
                  <a:pt x="139286" y="162624"/>
                  <a:pt x="141932" y="155745"/>
                </a:cubicBezTo>
                <a:cubicBezTo>
                  <a:pt x="144578" y="148866"/>
                  <a:pt x="14932" y="312378"/>
                  <a:pt x="18107" y="308145"/>
                </a:cubicBezTo>
                <a:cubicBezTo>
                  <a:pt x="21282" y="303912"/>
                  <a:pt x="121824" y="176383"/>
                  <a:pt x="160982" y="130345"/>
                </a:cubicBezTo>
                <a:cubicBezTo>
                  <a:pt x="200140" y="84308"/>
                  <a:pt x="293274" y="-19938"/>
                  <a:pt x="278457" y="33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D0BFDDB4-2FB0-CB6C-F1BF-468EFEE88BD7}"/>
              </a:ext>
            </a:extLst>
          </p:cNvPr>
          <p:cNvSpPr/>
          <p:nvPr/>
        </p:nvSpPr>
        <p:spPr>
          <a:xfrm>
            <a:off x="1569160" y="1914378"/>
            <a:ext cx="322768" cy="319834"/>
          </a:xfrm>
          <a:custGeom>
            <a:avLst/>
            <a:gdLst>
              <a:gd name="connsiteX0" fmla="*/ 319965 w 322768"/>
              <a:gd name="connsiteY0" fmla="*/ 147 h 319834"/>
              <a:gd name="connsiteX1" fmla="*/ 5640 w 322768"/>
              <a:gd name="connsiteY1" fmla="*/ 44597 h 319834"/>
              <a:gd name="connsiteX2" fmla="*/ 119940 w 322768"/>
              <a:gd name="connsiteY2" fmla="*/ 41422 h 319834"/>
              <a:gd name="connsiteX3" fmla="*/ 145340 w 322768"/>
              <a:gd name="connsiteY3" fmla="*/ 104922 h 319834"/>
              <a:gd name="connsiteX4" fmla="*/ 319965 w 322768"/>
              <a:gd name="connsiteY4" fmla="*/ 212872 h 319834"/>
              <a:gd name="connsiteX5" fmla="*/ 253290 w 322768"/>
              <a:gd name="connsiteY5" fmla="*/ 196997 h 319834"/>
              <a:gd name="connsiteX6" fmla="*/ 256465 w 322768"/>
              <a:gd name="connsiteY6" fmla="*/ 260497 h 319834"/>
              <a:gd name="connsiteX7" fmla="*/ 288215 w 322768"/>
              <a:gd name="connsiteY7" fmla="*/ 317647 h 319834"/>
              <a:gd name="connsiteX8" fmla="*/ 253290 w 322768"/>
              <a:gd name="connsiteY8" fmla="*/ 181122 h 319834"/>
              <a:gd name="connsiteX9" fmla="*/ 135815 w 322768"/>
              <a:gd name="connsiteY9" fmla="*/ 98572 h 319834"/>
              <a:gd name="connsiteX10" fmla="*/ 158040 w 322768"/>
              <a:gd name="connsiteY10" fmla="*/ 31897 h 319834"/>
              <a:gd name="connsiteX11" fmla="*/ 319965 w 322768"/>
              <a:gd name="connsiteY11" fmla="*/ 147 h 31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2768" h="319834">
                <a:moveTo>
                  <a:pt x="319965" y="147"/>
                </a:moveTo>
                <a:cubicBezTo>
                  <a:pt x="294565" y="2264"/>
                  <a:pt x="38978" y="37718"/>
                  <a:pt x="5640" y="44597"/>
                </a:cubicBezTo>
                <a:cubicBezTo>
                  <a:pt x="-27698" y="51476"/>
                  <a:pt x="96657" y="31368"/>
                  <a:pt x="119940" y="41422"/>
                </a:cubicBezTo>
                <a:cubicBezTo>
                  <a:pt x="143223" y="51476"/>
                  <a:pt x="112002" y="76347"/>
                  <a:pt x="145340" y="104922"/>
                </a:cubicBezTo>
                <a:cubicBezTo>
                  <a:pt x="178677" y="133497"/>
                  <a:pt x="301973" y="197526"/>
                  <a:pt x="319965" y="212872"/>
                </a:cubicBezTo>
                <a:cubicBezTo>
                  <a:pt x="337957" y="228218"/>
                  <a:pt x="263873" y="189060"/>
                  <a:pt x="253290" y="196997"/>
                </a:cubicBezTo>
                <a:cubicBezTo>
                  <a:pt x="242707" y="204934"/>
                  <a:pt x="250644" y="240389"/>
                  <a:pt x="256465" y="260497"/>
                </a:cubicBezTo>
                <a:cubicBezTo>
                  <a:pt x="262286" y="280605"/>
                  <a:pt x="288744" y="330876"/>
                  <a:pt x="288215" y="317647"/>
                </a:cubicBezTo>
                <a:cubicBezTo>
                  <a:pt x="287686" y="304418"/>
                  <a:pt x="278690" y="217634"/>
                  <a:pt x="253290" y="181122"/>
                </a:cubicBezTo>
                <a:cubicBezTo>
                  <a:pt x="227890" y="144610"/>
                  <a:pt x="151690" y="123443"/>
                  <a:pt x="135815" y="98572"/>
                </a:cubicBezTo>
                <a:cubicBezTo>
                  <a:pt x="119940" y="73701"/>
                  <a:pt x="130523" y="44597"/>
                  <a:pt x="158040" y="31897"/>
                </a:cubicBezTo>
                <a:cubicBezTo>
                  <a:pt x="185557" y="19197"/>
                  <a:pt x="345365" y="-1970"/>
                  <a:pt x="319965" y="14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316330E2-01F0-DF9C-24E6-AEFBAFC8F5D2}"/>
              </a:ext>
            </a:extLst>
          </p:cNvPr>
          <p:cNvSpPr/>
          <p:nvPr/>
        </p:nvSpPr>
        <p:spPr>
          <a:xfrm>
            <a:off x="1952451" y="2152584"/>
            <a:ext cx="390811" cy="146159"/>
          </a:xfrm>
          <a:custGeom>
            <a:avLst/>
            <a:gdLst>
              <a:gd name="connsiteX0" fmla="*/ 174 w 390811"/>
              <a:gd name="connsiteY0" fmla="*/ 146116 h 146159"/>
              <a:gd name="connsiteX1" fmla="*/ 130349 w 390811"/>
              <a:gd name="connsiteY1" fmla="*/ 98491 h 146159"/>
              <a:gd name="connsiteX2" fmla="*/ 244649 w 390811"/>
              <a:gd name="connsiteY2" fmla="*/ 104841 h 146159"/>
              <a:gd name="connsiteX3" fmla="*/ 390699 w 390811"/>
              <a:gd name="connsiteY3" fmla="*/ 66 h 146159"/>
              <a:gd name="connsiteX4" fmla="*/ 266874 w 390811"/>
              <a:gd name="connsiteY4" fmla="*/ 88966 h 146159"/>
              <a:gd name="connsiteX5" fmla="*/ 158924 w 390811"/>
              <a:gd name="connsiteY5" fmla="*/ 88966 h 146159"/>
              <a:gd name="connsiteX6" fmla="*/ 174 w 390811"/>
              <a:gd name="connsiteY6" fmla="*/ 146116 h 14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811" h="146159">
                <a:moveTo>
                  <a:pt x="174" y="146116"/>
                </a:moveTo>
                <a:cubicBezTo>
                  <a:pt x="-4588" y="147703"/>
                  <a:pt x="89603" y="105370"/>
                  <a:pt x="130349" y="98491"/>
                </a:cubicBezTo>
                <a:cubicBezTo>
                  <a:pt x="171095" y="91612"/>
                  <a:pt x="201257" y="121245"/>
                  <a:pt x="244649" y="104841"/>
                </a:cubicBezTo>
                <a:cubicBezTo>
                  <a:pt x="288041" y="88437"/>
                  <a:pt x="390699" y="66"/>
                  <a:pt x="390699" y="66"/>
                </a:cubicBezTo>
                <a:cubicBezTo>
                  <a:pt x="394403" y="-2580"/>
                  <a:pt x="305503" y="74149"/>
                  <a:pt x="266874" y="88966"/>
                </a:cubicBezTo>
                <a:cubicBezTo>
                  <a:pt x="228245" y="103783"/>
                  <a:pt x="201787" y="78912"/>
                  <a:pt x="158924" y="88966"/>
                </a:cubicBezTo>
                <a:cubicBezTo>
                  <a:pt x="116062" y="99020"/>
                  <a:pt x="4936" y="144529"/>
                  <a:pt x="174" y="1461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6F9021D8-B969-5DA7-091D-F2B101A0EE27}"/>
              </a:ext>
            </a:extLst>
          </p:cNvPr>
          <p:cNvSpPr/>
          <p:nvPr/>
        </p:nvSpPr>
        <p:spPr>
          <a:xfrm>
            <a:off x="1971042" y="2170921"/>
            <a:ext cx="381459" cy="207194"/>
          </a:xfrm>
          <a:custGeom>
            <a:avLst/>
            <a:gdLst>
              <a:gd name="connsiteX0" fmla="*/ 378458 w 381459"/>
              <a:gd name="connsiteY0" fmla="*/ 779 h 207194"/>
              <a:gd name="connsiteX1" fmla="*/ 280033 w 381459"/>
              <a:gd name="connsiteY1" fmla="*/ 96029 h 207194"/>
              <a:gd name="connsiteX2" fmla="*/ 213358 w 381459"/>
              <a:gd name="connsiteY2" fmla="*/ 146829 h 207194"/>
              <a:gd name="connsiteX3" fmla="*/ 633 w 381459"/>
              <a:gd name="connsiteY3" fmla="*/ 207154 h 207194"/>
              <a:gd name="connsiteX4" fmla="*/ 156208 w 381459"/>
              <a:gd name="connsiteY4" fmla="*/ 153179 h 207194"/>
              <a:gd name="connsiteX5" fmla="*/ 378458 w 381459"/>
              <a:gd name="connsiteY5" fmla="*/ 779 h 20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459" h="207194">
                <a:moveTo>
                  <a:pt x="378458" y="779"/>
                </a:moveTo>
                <a:cubicBezTo>
                  <a:pt x="399095" y="-8746"/>
                  <a:pt x="307550" y="71687"/>
                  <a:pt x="280033" y="96029"/>
                </a:cubicBezTo>
                <a:cubicBezTo>
                  <a:pt x="252516" y="120371"/>
                  <a:pt x="259925" y="128308"/>
                  <a:pt x="213358" y="146829"/>
                </a:cubicBezTo>
                <a:cubicBezTo>
                  <a:pt x="166791" y="165350"/>
                  <a:pt x="10158" y="206096"/>
                  <a:pt x="633" y="207154"/>
                </a:cubicBezTo>
                <a:cubicBezTo>
                  <a:pt x="-8892" y="208212"/>
                  <a:pt x="91121" y="188633"/>
                  <a:pt x="156208" y="153179"/>
                </a:cubicBezTo>
                <a:cubicBezTo>
                  <a:pt x="221295" y="117725"/>
                  <a:pt x="357821" y="10304"/>
                  <a:pt x="378458" y="77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AC686147-CB73-2CEE-D36B-CB4AD2372580}"/>
              </a:ext>
            </a:extLst>
          </p:cNvPr>
          <p:cNvSpPr/>
          <p:nvPr/>
        </p:nvSpPr>
        <p:spPr>
          <a:xfrm>
            <a:off x="1889125" y="2269952"/>
            <a:ext cx="312890" cy="70023"/>
          </a:xfrm>
          <a:custGeom>
            <a:avLst/>
            <a:gdLst>
              <a:gd name="connsiteX0" fmla="*/ 0 w 312890"/>
              <a:gd name="connsiteY0" fmla="*/ 70023 h 70023"/>
              <a:gd name="connsiteX1" fmla="*/ 152400 w 312890"/>
              <a:gd name="connsiteY1" fmla="*/ 28748 h 70023"/>
              <a:gd name="connsiteX2" fmla="*/ 311150 w 312890"/>
              <a:gd name="connsiteY2" fmla="*/ 173 h 70023"/>
              <a:gd name="connsiteX3" fmla="*/ 241300 w 312890"/>
              <a:gd name="connsiteY3" fmla="*/ 16048 h 70023"/>
              <a:gd name="connsiteX4" fmla="*/ 0 w 312890"/>
              <a:gd name="connsiteY4" fmla="*/ 70023 h 7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890" h="70023">
                <a:moveTo>
                  <a:pt x="0" y="70023"/>
                </a:moveTo>
                <a:cubicBezTo>
                  <a:pt x="50271" y="55206"/>
                  <a:pt x="100542" y="40390"/>
                  <a:pt x="152400" y="28748"/>
                </a:cubicBezTo>
                <a:cubicBezTo>
                  <a:pt x="204258" y="17106"/>
                  <a:pt x="296333" y="2290"/>
                  <a:pt x="311150" y="173"/>
                </a:cubicBezTo>
                <a:cubicBezTo>
                  <a:pt x="325967" y="-1944"/>
                  <a:pt x="241300" y="16048"/>
                  <a:pt x="241300" y="16048"/>
                </a:cubicBezTo>
                <a:lnTo>
                  <a:pt x="0" y="7002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C688950E-5E13-4F78-B232-F00B1BF82CA7}"/>
              </a:ext>
            </a:extLst>
          </p:cNvPr>
          <p:cNvSpPr/>
          <p:nvPr/>
        </p:nvSpPr>
        <p:spPr>
          <a:xfrm>
            <a:off x="1733300" y="2308225"/>
            <a:ext cx="159114" cy="101650"/>
          </a:xfrm>
          <a:custGeom>
            <a:avLst/>
            <a:gdLst>
              <a:gd name="connsiteX0" fmla="*/ 159000 w 159114"/>
              <a:gd name="connsiteY0" fmla="*/ 3175 h 101650"/>
              <a:gd name="connsiteX1" fmla="*/ 51050 w 159114"/>
              <a:gd name="connsiteY1" fmla="*/ 22225 h 101650"/>
              <a:gd name="connsiteX2" fmla="*/ 250 w 159114"/>
              <a:gd name="connsiteY2" fmla="*/ 101600 h 101650"/>
              <a:gd name="connsiteX3" fmla="*/ 70100 w 159114"/>
              <a:gd name="connsiteY3" fmla="*/ 9525 h 101650"/>
              <a:gd name="connsiteX4" fmla="*/ 159000 w 159114"/>
              <a:gd name="connsiteY4" fmla="*/ 3175 h 1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114" h="101650">
                <a:moveTo>
                  <a:pt x="159000" y="3175"/>
                </a:moveTo>
                <a:cubicBezTo>
                  <a:pt x="155825" y="5292"/>
                  <a:pt x="77508" y="5821"/>
                  <a:pt x="51050" y="22225"/>
                </a:cubicBezTo>
                <a:cubicBezTo>
                  <a:pt x="24592" y="38629"/>
                  <a:pt x="-2925" y="103717"/>
                  <a:pt x="250" y="101600"/>
                </a:cubicBezTo>
                <a:cubicBezTo>
                  <a:pt x="3425" y="99483"/>
                  <a:pt x="41525" y="24342"/>
                  <a:pt x="70100" y="9525"/>
                </a:cubicBezTo>
                <a:cubicBezTo>
                  <a:pt x="98675" y="-5292"/>
                  <a:pt x="162175" y="1058"/>
                  <a:pt x="159000" y="317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B1FF55AB-1A14-1B33-D62D-D1CDB877B52D}"/>
              </a:ext>
            </a:extLst>
          </p:cNvPr>
          <p:cNvSpPr/>
          <p:nvPr/>
        </p:nvSpPr>
        <p:spPr>
          <a:xfrm>
            <a:off x="1539495" y="2416175"/>
            <a:ext cx="208380" cy="206623"/>
          </a:xfrm>
          <a:custGeom>
            <a:avLst/>
            <a:gdLst>
              <a:gd name="connsiteX0" fmla="*/ 206755 w 208380"/>
              <a:gd name="connsiteY0" fmla="*/ 0 h 206623"/>
              <a:gd name="connsiteX1" fmla="*/ 178180 w 208380"/>
              <a:gd name="connsiteY1" fmla="*/ 57150 h 206623"/>
              <a:gd name="connsiteX2" fmla="*/ 380 w 208380"/>
              <a:gd name="connsiteY2" fmla="*/ 206375 h 206623"/>
              <a:gd name="connsiteX3" fmla="*/ 127380 w 208380"/>
              <a:gd name="connsiteY3" fmla="*/ 95250 h 206623"/>
              <a:gd name="connsiteX4" fmla="*/ 206755 w 208380"/>
              <a:gd name="connsiteY4" fmla="*/ 0 h 20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380" h="206623">
                <a:moveTo>
                  <a:pt x="206755" y="0"/>
                </a:moveTo>
                <a:cubicBezTo>
                  <a:pt x="209665" y="11377"/>
                  <a:pt x="212576" y="22754"/>
                  <a:pt x="178180" y="57150"/>
                </a:cubicBezTo>
                <a:cubicBezTo>
                  <a:pt x="143784" y="91546"/>
                  <a:pt x="8847" y="200025"/>
                  <a:pt x="380" y="206375"/>
                </a:cubicBezTo>
                <a:cubicBezTo>
                  <a:pt x="-8087" y="212725"/>
                  <a:pt x="127380" y="95250"/>
                  <a:pt x="127380" y="95250"/>
                </a:cubicBezTo>
                <a:lnTo>
                  <a:pt x="206755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FFCCF415-1788-699A-842D-1362D6D1C8BB}"/>
              </a:ext>
            </a:extLst>
          </p:cNvPr>
          <p:cNvSpPr/>
          <p:nvPr/>
        </p:nvSpPr>
        <p:spPr>
          <a:xfrm>
            <a:off x="2063734" y="2282825"/>
            <a:ext cx="273066" cy="181178"/>
          </a:xfrm>
          <a:custGeom>
            <a:avLst/>
            <a:gdLst>
              <a:gd name="connsiteX0" fmla="*/ 273066 w 273066"/>
              <a:gd name="connsiteY0" fmla="*/ 0 h 181178"/>
              <a:gd name="connsiteX1" fmla="*/ 254016 w 273066"/>
              <a:gd name="connsiteY1" fmla="*/ 76200 h 181178"/>
              <a:gd name="connsiteX2" fmla="*/ 180991 w 273066"/>
              <a:gd name="connsiteY2" fmla="*/ 127000 h 181178"/>
              <a:gd name="connsiteX3" fmla="*/ 142891 w 273066"/>
              <a:gd name="connsiteY3" fmla="*/ 161925 h 181178"/>
              <a:gd name="connsiteX4" fmla="*/ 16 w 273066"/>
              <a:gd name="connsiteY4" fmla="*/ 146050 h 181178"/>
              <a:gd name="connsiteX5" fmla="*/ 152416 w 273066"/>
              <a:gd name="connsiteY5" fmla="*/ 180975 h 181178"/>
              <a:gd name="connsiteX6" fmla="*/ 193691 w 273066"/>
              <a:gd name="connsiteY6" fmla="*/ 127000 h 181178"/>
              <a:gd name="connsiteX7" fmla="*/ 273066 w 273066"/>
              <a:gd name="connsiteY7" fmla="*/ 0 h 18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066" h="181178">
                <a:moveTo>
                  <a:pt x="273066" y="0"/>
                </a:moveTo>
                <a:cubicBezTo>
                  <a:pt x="271214" y="27516"/>
                  <a:pt x="269362" y="55033"/>
                  <a:pt x="254016" y="76200"/>
                </a:cubicBezTo>
                <a:cubicBezTo>
                  <a:pt x="238670" y="97367"/>
                  <a:pt x="199512" y="112713"/>
                  <a:pt x="180991" y="127000"/>
                </a:cubicBezTo>
                <a:cubicBezTo>
                  <a:pt x="162470" y="141287"/>
                  <a:pt x="173054" y="158750"/>
                  <a:pt x="142891" y="161925"/>
                </a:cubicBezTo>
                <a:cubicBezTo>
                  <a:pt x="112728" y="165100"/>
                  <a:pt x="-1571" y="142875"/>
                  <a:pt x="16" y="146050"/>
                </a:cubicBezTo>
                <a:cubicBezTo>
                  <a:pt x="1603" y="149225"/>
                  <a:pt x="120137" y="184150"/>
                  <a:pt x="152416" y="180975"/>
                </a:cubicBezTo>
                <a:cubicBezTo>
                  <a:pt x="184695" y="177800"/>
                  <a:pt x="193691" y="127000"/>
                  <a:pt x="193691" y="127000"/>
                </a:cubicBezTo>
                <a:lnTo>
                  <a:pt x="273066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81F1459B-AFA9-5DC8-EE42-33AD8CFD6A58}"/>
              </a:ext>
            </a:extLst>
          </p:cNvPr>
          <p:cNvSpPr/>
          <p:nvPr/>
        </p:nvSpPr>
        <p:spPr>
          <a:xfrm>
            <a:off x="1904690" y="2336261"/>
            <a:ext cx="137301" cy="159329"/>
          </a:xfrm>
          <a:custGeom>
            <a:avLst/>
            <a:gdLst>
              <a:gd name="connsiteX0" fmla="*/ 57460 w 137301"/>
              <a:gd name="connsiteY0" fmla="*/ 539 h 159329"/>
              <a:gd name="connsiteX1" fmla="*/ 47935 w 137301"/>
              <a:gd name="connsiteY1" fmla="*/ 89439 h 159329"/>
              <a:gd name="connsiteX2" fmla="*/ 136835 w 137301"/>
              <a:gd name="connsiteY2" fmla="*/ 159289 h 159329"/>
              <a:gd name="connsiteX3" fmla="*/ 3485 w 137301"/>
              <a:gd name="connsiteY3" fmla="*/ 79914 h 159329"/>
              <a:gd name="connsiteX4" fmla="*/ 38410 w 137301"/>
              <a:gd name="connsiteY4" fmla="*/ 105314 h 159329"/>
              <a:gd name="connsiteX5" fmla="*/ 32060 w 137301"/>
              <a:gd name="connsiteY5" fmla="*/ 54514 h 159329"/>
              <a:gd name="connsiteX6" fmla="*/ 57460 w 137301"/>
              <a:gd name="connsiteY6" fmla="*/ 539 h 15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301" h="159329">
                <a:moveTo>
                  <a:pt x="57460" y="539"/>
                </a:moveTo>
                <a:cubicBezTo>
                  <a:pt x="60106" y="6360"/>
                  <a:pt x="34706" y="62981"/>
                  <a:pt x="47935" y="89439"/>
                </a:cubicBezTo>
                <a:cubicBezTo>
                  <a:pt x="61164" y="115897"/>
                  <a:pt x="144243" y="160876"/>
                  <a:pt x="136835" y="159289"/>
                </a:cubicBezTo>
                <a:cubicBezTo>
                  <a:pt x="129427" y="157702"/>
                  <a:pt x="19889" y="88910"/>
                  <a:pt x="3485" y="79914"/>
                </a:cubicBezTo>
                <a:cubicBezTo>
                  <a:pt x="-12919" y="70918"/>
                  <a:pt x="33648" y="109547"/>
                  <a:pt x="38410" y="105314"/>
                </a:cubicBezTo>
                <a:cubicBezTo>
                  <a:pt x="43172" y="101081"/>
                  <a:pt x="29943" y="71447"/>
                  <a:pt x="32060" y="54514"/>
                </a:cubicBezTo>
                <a:cubicBezTo>
                  <a:pt x="34177" y="37581"/>
                  <a:pt x="54814" y="-5282"/>
                  <a:pt x="57460" y="53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EA753048-C567-7710-0CF1-57CE2CC6A893}"/>
              </a:ext>
            </a:extLst>
          </p:cNvPr>
          <p:cNvSpPr/>
          <p:nvPr/>
        </p:nvSpPr>
        <p:spPr>
          <a:xfrm>
            <a:off x="1968149" y="2501857"/>
            <a:ext cx="314772" cy="83056"/>
          </a:xfrm>
          <a:custGeom>
            <a:avLst/>
            <a:gdLst>
              <a:gd name="connsiteX0" fmla="*/ 351 w 314772"/>
              <a:gd name="connsiteY0" fmla="*/ 43 h 83056"/>
              <a:gd name="connsiteX1" fmla="*/ 105126 w 314772"/>
              <a:gd name="connsiteY1" fmla="*/ 54018 h 83056"/>
              <a:gd name="connsiteX2" fmla="*/ 178151 w 314772"/>
              <a:gd name="connsiteY2" fmla="*/ 79418 h 83056"/>
              <a:gd name="connsiteX3" fmla="*/ 311501 w 314772"/>
              <a:gd name="connsiteY3" fmla="*/ 6393 h 83056"/>
              <a:gd name="connsiteX4" fmla="*/ 267051 w 314772"/>
              <a:gd name="connsiteY4" fmla="*/ 47668 h 83056"/>
              <a:gd name="connsiteX5" fmla="*/ 190851 w 314772"/>
              <a:gd name="connsiteY5" fmla="*/ 82593 h 83056"/>
              <a:gd name="connsiteX6" fmla="*/ 143226 w 314772"/>
              <a:gd name="connsiteY6" fmla="*/ 63543 h 83056"/>
              <a:gd name="connsiteX7" fmla="*/ 351 w 314772"/>
              <a:gd name="connsiteY7" fmla="*/ 43 h 8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772" h="83056">
                <a:moveTo>
                  <a:pt x="351" y="43"/>
                </a:moveTo>
                <a:cubicBezTo>
                  <a:pt x="-5999" y="-1545"/>
                  <a:pt x="75493" y="40789"/>
                  <a:pt x="105126" y="54018"/>
                </a:cubicBezTo>
                <a:cubicBezTo>
                  <a:pt x="134759" y="67247"/>
                  <a:pt x="143755" y="87355"/>
                  <a:pt x="178151" y="79418"/>
                </a:cubicBezTo>
                <a:cubicBezTo>
                  <a:pt x="212547" y="71481"/>
                  <a:pt x="296684" y="11685"/>
                  <a:pt x="311501" y="6393"/>
                </a:cubicBezTo>
                <a:cubicBezTo>
                  <a:pt x="326318" y="1101"/>
                  <a:pt x="287159" y="34968"/>
                  <a:pt x="267051" y="47668"/>
                </a:cubicBezTo>
                <a:cubicBezTo>
                  <a:pt x="246943" y="60368"/>
                  <a:pt x="211488" y="79947"/>
                  <a:pt x="190851" y="82593"/>
                </a:cubicBezTo>
                <a:cubicBezTo>
                  <a:pt x="170214" y="85239"/>
                  <a:pt x="172859" y="76243"/>
                  <a:pt x="143226" y="63543"/>
                </a:cubicBezTo>
                <a:cubicBezTo>
                  <a:pt x="113593" y="50843"/>
                  <a:pt x="6701" y="1631"/>
                  <a:pt x="351" y="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256116DE-02D3-2F60-E243-D1BFAFAE2E0D}"/>
              </a:ext>
            </a:extLst>
          </p:cNvPr>
          <p:cNvSpPr/>
          <p:nvPr/>
        </p:nvSpPr>
        <p:spPr>
          <a:xfrm>
            <a:off x="984196" y="1911350"/>
            <a:ext cx="244543" cy="184150"/>
          </a:xfrm>
          <a:custGeom>
            <a:avLst/>
            <a:gdLst>
              <a:gd name="connsiteX0" fmla="*/ 244529 w 244543"/>
              <a:gd name="connsiteY0" fmla="*/ 0 h 184150"/>
              <a:gd name="connsiteX1" fmla="*/ 79429 w 244543"/>
              <a:gd name="connsiteY1" fmla="*/ 111125 h 184150"/>
              <a:gd name="connsiteX2" fmla="*/ 54 w 244543"/>
              <a:gd name="connsiteY2" fmla="*/ 184150 h 184150"/>
              <a:gd name="connsiteX3" fmla="*/ 69904 w 244543"/>
              <a:gd name="connsiteY3" fmla="*/ 111125 h 184150"/>
              <a:gd name="connsiteX4" fmla="*/ 244529 w 244543"/>
              <a:gd name="connsiteY4" fmla="*/ 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543" h="184150">
                <a:moveTo>
                  <a:pt x="244529" y="0"/>
                </a:moveTo>
                <a:cubicBezTo>
                  <a:pt x="246116" y="0"/>
                  <a:pt x="120175" y="80433"/>
                  <a:pt x="79429" y="111125"/>
                </a:cubicBezTo>
                <a:cubicBezTo>
                  <a:pt x="38683" y="141817"/>
                  <a:pt x="1641" y="184150"/>
                  <a:pt x="54" y="184150"/>
                </a:cubicBezTo>
                <a:cubicBezTo>
                  <a:pt x="-1533" y="184150"/>
                  <a:pt x="31804" y="137583"/>
                  <a:pt x="69904" y="111125"/>
                </a:cubicBezTo>
                <a:cubicBezTo>
                  <a:pt x="108004" y="84667"/>
                  <a:pt x="242942" y="0"/>
                  <a:pt x="244529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206114AA-3251-1394-2F59-C96BCC0AB428}"/>
              </a:ext>
            </a:extLst>
          </p:cNvPr>
          <p:cNvSpPr/>
          <p:nvPr/>
        </p:nvSpPr>
        <p:spPr>
          <a:xfrm>
            <a:off x="1698352" y="1476304"/>
            <a:ext cx="73353" cy="269849"/>
          </a:xfrm>
          <a:custGeom>
            <a:avLst/>
            <a:gdLst>
              <a:gd name="connsiteX0" fmla="*/ 63773 w 73353"/>
              <a:gd name="connsiteY0" fmla="*/ 71 h 269849"/>
              <a:gd name="connsiteX1" fmla="*/ 41548 w 73353"/>
              <a:gd name="connsiteY1" fmla="*/ 130246 h 269849"/>
              <a:gd name="connsiteX2" fmla="*/ 73298 w 73353"/>
              <a:gd name="connsiteY2" fmla="*/ 266771 h 269849"/>
              <a:gd name="connsiteX3" fmla="*/ 47898 w 73353"/>
              <a:gd name="connsiteY3" fmla="*/ 212796 h 269849"/>
              <a:gd name="connsiteX4" fmla="*/ 273 w 73353"/>
              <a:gd name="connsiteY4" fmla="*/ 69921 h 269849"/>
              <a:gd name="connsiteX5" fmla="*/ 28848 w 73353"/>
              <a:gd name="connsiteY5" fmla="*/ 111196 h 269849"/>
              <a:gd name="connsiteX6" fmla="*/ 63773 w 73353"/>
              <a:gd name="connsiteY6" fmla="*/ 71 h 26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53" h="269849">
                <a:moveTo>
                  <a:pt x="63773" y="71"/>
                </a:moveTo>
                <a:cubicBezTo>
                  <a:pt x="65890" y="3246"/>
                  <a:pt x="39960" y="85796"/>
                  <a:pt x="41548" y="130246"/>
                </a:cubicBezTo>
                <a:cubicBezTo>
                  <a:pt x="43135" y="174696"/>
                  <a:pt x="72240" y="253013"/>
                  <a:pt x="73298" y="266771"/>
                </a:cubicBezTo>
                <a:cubicBezTo>
                  <a:pt x="74356" y="280529"/>
                  <a:pt x="60069" y="245604"/>
                  <a:pt x="47898" y="212796"/>
                </a:cubicBezTo>
                <a:cubicBezTo>
                  <a:pt x="35727" y="179988"/>
                  <a:pt x="3448" y="86854"/>
                  <a:pt x="273" y="69921"/>
                </a:cubicBezTo>
                <a:cubicBezTo>
                  <a:pt x="-2902" y="52988"/>
                  <a:pt x="22498" y="121250"/>
                  <a:pt x="28848" y="111196"/>
                </a:cubicBezTo>
                <a:cubicBezTo>
                  <a:pt x="35198" y="101142"/>
                  <a:pt x="61656" y="-3104"/>
                  <a:pt x="63773" y="7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862FEECE-3ACD-2E46-2473-AE7B01DDB80F}"/>
              </a:ext>
            </a:extLst>
          </p:cNvPr>
          <p:cNvSpPr/>
          <p:nvPr/>
        </p:nvSpPr>
        <p:spPr>
          <a:xfrm>
            <a:off x="1819262" y="1526986"/>
            <a:ext cx="338300" cy="211121"/>
          </a:xfrm>
          <a:custGeom>
            <a:avLst/>
            <a:gdLst>
              <a:gd name="connsiteX0" fmla="*/ 13 w 338300"/>
              <a:gd name="connsiteY0" fmla="*/ 189 h 211121"/>
              <a:gd name="connsiteX1" fmla="*/ 114313 w 338300"/>
              <a:gd name="connsiteY1" fmla="*/ 41464 h 211121"/>
              <a:gd name="connsiteX2" fmla="*/ 336563 w 338300"/>
              <a:gd name="connsiteY2" fmla="*/ 209739 h 211121"/>
              <a:gd name="connsiteX3" fmla="*/ 212738 w 338300"/>
              <a:gd name="connsiteY3" fmla="*/ 117664 h 211121"/>
              <a:gd name="connsiteX4" fmla="*/ 120663 w 338300"/>
              <a:gd name="connsiteY4" fmla="*/ 50989 h 211121"/>
              <a:gd name="connsiteX5" fmla="*/ 13 w 338300"/>
              <a:gd name="connsiteY5" fmla="*/ 189 h 21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300" h="211121">
                <a:moveTo>
                  <a:pt x="13" y="189"/>
                </a:moveTo>
                <a:cubicBezTo>
                  <a:pt x="-1045" y="-1399"/>
                  <a:pt x="58221" y="6539"/>
                  <a:pt x="114313" y="41464"/>
                </a:cubicBezTo>
                <a:cubicBezTo>
                  <a:pt x="170405" y="76389"/>
                  <a:pt x="320159" y="197039"/>
                  <a:pt x="336563" y="209739"/>
                </a:cubicBezTo>
                <a:cubicBezTo>
                  <a:pt x="352967" y="222439"/>
                  <a:pt x="248721" y="144122"/>
                  <a:pt x="212738" y="117664"/>
                </a:cubicBezTo>
                <a:cubicBezTo>
                  <a:pt x="176755" y="91206"/>
                  <a:pt x="151884" y="64747"/>
                  <a:pt x="120663" y="50989"/>
                </a:cubicBezTo>
                <a:cubicBezTo>
                  <a:pt x="89442" y="37231"/>
                  <a:pt x="1071" y="1777"/>
                  <a:pt x="13" y="18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BCD73209-6E5A-5C6F-32C7-1AB9FD722376}"/>
              </a:ext>
            </a:extLst>
          </p:cNvPr>
          <p:cNvSpPr/>
          <p:nvPr/>
        </p:nvSpPr>
        <p:spPr>
          <a:xfrm>
            <a:off x="1647732" y="2038249"/>
            <a:ext cx="165076" cy="197098"/>
          </a:xfrm>
          <a:custGeom>
            <a:avLst/>
            <a:gdLst>
              <a:gd name="connsiteX0" fmla="*/ 93 w 165076"/>
              <a:gd name="connsiteY0" fmla="*/ 101 h 197098"/>
              <a:gd name="connsiteX1" fmla="*/ 130268 w 165076"/>
              <a:gd name="connsiteY1" fmla="*/ 101701 h 197098"/>
              <a:gd name="connsiteX2" fmla="*/ 158843 w 165076"/>
              <a:gd name="connsiteY2" fmla="*/ 196951 h 197098"/>
              <a:gd name="connsiteX3" fmla="*/ 152493 w 165076"/>
              <a:gd name="connsiteY3" fmla="*/ 120751 h 197098"/>
              <a:gd name="connsiteX4" fmla="*/ 93 w 165076"/>
              <a:gd name="connsiteY4" fmla="*/ 101 h 19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076" h="197098">
                <a:moveTo>
                  <a:pt x="93" y="101"/>
                </a:moveTo>
                <a:cubicBezTo>
                  <a:pt x="-3611" y="-3074"/>
                  <a:pt x="103810" y="68893"/>
                  <a:pt x="130268" y="101701"/>
                </a:cubicBezTo>
                <a:cubicBezTo>
                  <a:pt x="156726" y="134509"/>
                  <a:pt x="155139" y="193776"/>
                  <a:pt x="158843" y="196951"/>
                </a:cubicBezTo>
                <a:cubicBezTo>
                  <a:pt x="162547" y="200126"/>
                  <a:pt x="173660" y="151443"/>
                  <a:pt x="152493" y="120751"/>
                </a:cubicBezTo>
                <a:cubicBezTo>
                  <a:pt x="131326" y="90059"/>
                  <a:pt x="3797" y="3276"/>
                  <a:pt x="93" y="1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4F020D1D-6066-41AD-C525-7867C8F3EE9C}"/>
              </a:ext>
            </a:extLst>
          </p:cNvPr>
          <p:cNvSpPr/>
          <p:nvPr/>
        </p:nvSpPr>
        <p:spPr>
          <a:xfrm>
            <a:off x="1669358" y="2272849"/>
            <a:ext cx="226370" cy="149678"/>
          </a:xfrm>
          <a:custGeom>
            <a:avLst/>
            <a:gdLst>
              <a:gd name="connsiteX0" fmla="*/ 226117 w 226370"/>
              <a:gd name="connsiteY0" fmla="*/ 451 h 149678"/>
              <a:gd name="connsiteX1" fmla="*/ 114992 w 226370"/>
              <a:gd name="connsiteY1" fmla="*/ 22676 h 149678"/>
              <a:gd name="connsiteX2" fmla="*/ 692 w 226370"/>
              <a:gd name="connsiteY2" fmla="*/ 35376 h 149678"/>
              <a:gd name="connsiteX3" fmla="*/ 64192 w 226370"/>
              <a:gd name="connsiteY3" fmla="*/ 41726 h 149678"/>
              <a:gd name="connsiteX4" fmla="*/ 692 w 226370"/>
              <a:gd name="connsiteY4" fmla="*/ 149676 h 149678"/>
              <a:gd name="connsiteX5" fmla="*/ 83242 w 226370"/>
              <a:gd name="connsiteY5" fmla="*/ 44901 h 149678"/>
              <a:gd name="connsiteX6" fmla="*/ 226117 w 226370"/>
              <a:gd name="connsiteY6" fmla="*/ 451 h 14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370" h="149678">
                <a:moveTo>
                  <a:pt x="226117" y="451"/>
                </a:moveTo>
                <a:cubicBezTo>
                  <a:pt x="231409" y="-3253"/>
                  <a:pt x="152563" y="16855"/>
                  <a:pt x="114992" y="22676"/>
                </a:cubicBezTo>
                <a:cubicBezTo>
                  <a:pt x="77421" y="28497"/>
                  <a:pt x="9159" y="32201"/>
                  <a:pt x="692" y="35376"/>
                </a:cubicBezTo>
                <a:cubicBezTo>
                  <a:pt x="-7775" y="38551"/>
                  <a:pt x="64192" y="22676"/>
                  <a:pt x="64192" y="41726"/>
                </a:cubicBezTo>
                <a:cubicBezTo>
                  <a:pt x="64192" y="60776"/>
                  <a:pt x="-2483" y="149147"/>
                  <a:pt x="692" y="149676"/>
                </a:cubicBezTo>
                <a:cubicBezTo>
                  <a:pt x="3867" y="150205"/>
                  <a:pt x="49375" y="71359"/>
                  <a:pt x="83242" y="44901"/>
                </a:cubicBezTo>
                <a:cubicBezTo>
                  <a:pt x="117109" y="18443"/>
                  <a:pt x="220825" y="4155"/>
                  <a:pt x="226117" y="4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3F5FE2AF-06E2-F262-ABE9-3C2E424E079D}"/>
              </a:ext>
            </a:extLst>
          </p:cNvPr>
          <p:cNvSpPr/>
          <p:nvPr/>
        </p:nvSpPr>
        <p:spPr>
          <a:xfrm>
            <a:off x="645708" y="2427064"/>
            <a:ext cx="503767" cy="383322"/>
          </a:xfrm>
          <a:custGeom>
            <a:avLst/>
            <a:gdLst>
              <a:gd name="connsiteX0" fmla="*/ 1992 w 503767"/>
              <a:gd name="connsiteY0" fmla="*/ 382811 h 383322"/>
              <a:gd name="connsiteX1" fmla="*/ 224242 w 503767"/>
              <a:gd name="connsiteY1" fmla="*/ 157386 h 383322"/>
              <a:gd name="connsiteX2" fmla="*/ 500467 w 503767"/>
              <a:gd name="connsiteY2" fmla="*/ 1811 h 383322"/>
              <a:gd name="connsiteX3" fmla="*/ 354417 w 503767"/>
              <a:gd name="connsiteY3" fmla="*/ 90711 h 383322"/>
              <a:gd name="connsiteX4" fmla="*/ 1992 w 503767"/>
              <a:gd name="connsiteY4" fmla="*/ 382811 h 38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767" h="383322">
                <a:moveTo>
                  <a:pt x="1992" y="382811"/>
                </a:moveTo>
                <a:cubicBezTo>
                  <a:pt x="-19704" y="393923"/>
                  <a:pt x="141163" y="220886"/>
                  <a:pt x="224242" y="157386"/>
                </a:cubicBezTo>
                <a:cubicBezTo>
                  <a:pt x="307321" y="93886"/>
                  <a:pt x="478771" y="12923"/>
                  <a:pt x="500467" y="1811"/>
                </a:cubicBezTo>
                <a:cubicBezTo>
                  <a:pt x="522163" y="-9301"/>
                  <a:pt x="432734" y="31974"/>
                  <a:pt x="354417" y="90711"/>
                </a:cubicBezTo>
                <a:cubicBezTo>
                  <a:pt x="276100" y="149448"/>
                  <a:pt x="23688" y="371699"/>
                  <a:pt x="1992" y="3828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8E757B50-1735-3EC6-E2FB-AE5DC326D053}"/>
              </a:ext>
            </a:extLst>
          </p:cNvPr>
          <p:cNvSpPr/>
          <p:nvPr/>
        </p:nvSpPr>
        <p:spPr>
          <a:xfrm>
            <a:off x="948539" y="2016287"/>
            <a:ext cx="221166" cy="406768"/>
          </a:xfrm>
          <a:custGeom>
            <a:avLst/>
            <a:gdLst>
              <a:gd name="connsiteX0" fmla="*/ 219861 w 221166"/>
              <a:gd name="connsiteY0" fmla="*/ 3013 h 406768"/>
              <a:gd name="connsiteX1" fmla="*/ 153186 w 221166"/>
              <a:gd name="connsiteY1" fmla="*/ 82388 h 406768"/>
              <a:gd name="connsiteX2" fmla="*/ 786 w 221166"/>
              <a:gd name="connsiteY2" fmla="*/ 406238 h 406768"/>
              <a:gd name="connsiteX3" fmla="*/ 99211 w 221166"/>
              <a:gd name="connsiteY3" fmla="*/ 155413 h 406768"/>
              <a:gd name="connsiteX4" fmla="*/ 219861 w 221166"/>
              <a:gd name="connsiteY4" fmla="*/ 3013 h 40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166" h="406768">
                <a:moveTo>
                  <a:pt x="219861" y="3013"/>
                </a:moveTo>
                <a:cubicBezTo>
                  <a:pt x="228857" y="-9158"/>
                  <a:pt x="189699" y="15184"/>
                  <a:pt x="153186" y="82388"/>
                </a:cubicBezTo>
                <a:cubicBezTo>
                  <a:pt x="116673" y="149592"/>
                  <a:pt x="9782" y="394067"/>
                  <a:pt x="786" y="406238"/>
                </a:cubicBezTo>
                <a:cubicBezTo>
                  <a:pt x="-8210" y="418409"/>
                  <a:pt x="62169" y="217855"/>
                  <a:pt x="99211" y="155413"/>
                </a:cubicBezTo>
                <a:cubicBezTo>
                  <a:pt x="136253" y="92971"/>
                  <a:pt x="210865" y="15184"/>
                  <a:pt x="219861" y="30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2EA63208-0C50-7BCF-C5F1-32B41C178C54}"/>
              </a:ext>
            </a:extLst>
          </p:cNvPr>
          <p:cNvSpPr/>
          <p:nvPr/>
        </p:nvSpPr>
        <p:spPr>
          <a:xfrm>
            <a:off x="1606550" y="2174847"/>
            <a:ext cx="47675" cy="187386"/>
          </a:xfrm>
          <a:custGeom>
            <a:avLst/>
            <a:gdLst>
              <a:gd name="connsiteX0" fmla="*/ 47625 w 47675"/>
              <a:gd name="connsiteY0" fmla="*/ 28 h 187386"/>
              <a:gd name="connsiteX1" fmla="*/ 9525 w 47675"/>
              <a:gd name="connsiteY1" fmla="*/ 95278 h 187386"/>
              <a:gd name="connsiteX2" fmla="*/ 28575 w 47675"/>
              <a:gd name="connsiteY2" fmla="*/ 187353 h 187386"/>
              <a:gd name="connsiteX3" fmla="*/ 0 w 47675"/>
              <a:gd name="connsiteY3" fmla="*/ 104803 h 187386"/>
              <a:gd name="connsiteX4" fmla="*/ 47625 w 47675"/>
              <a:gd name="connsiteY4" fmla="*/ 28 h 18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5" h="187386">
                <a:moveTo>
                  <a:pt x="47625" y="28"/>
                </a:moveTo>
                <a:cubicBezTo>
                  <a:pt x="49212" y="-1559"/>
                  <a:pt x="12700" y="64057"/>
                  <a:pt x="9525" y="95278"/>
                </a:cubicBezTo>
                <a:cubicBezTo>
                  <a:pt x="6350" y="126499"/>
                  <a:pt x="30162" y="185766"/>
                  <a:pt x="28575" y="187353"/>
                </a:cubicBezTo>
                <a:cubicBezTo>
                  <a:pt x="26988" y="188940"/>
                  <a:pt x="0" y="133378"/>
                  <a:pt x="0" y="104803"/>
                </a:cubicBezTo>
                <a:cubicBezTo>
                  <a:pt x="0" y="76228"/>
                  <a:pt x="46038" y="1615"/>
                  <a:pt x="47625" y="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22218181-28D5-11CC-D088-FD159307E714}"/>
              </a:ext>
            </a:extLst>
          </p:cNvPr>
          <p:cNvSpPr/>
          <p:nvPr/>
        </p:nvSpPr>
        <p:spPr>
          <a:xfrm>
            <a:off x="1625600" y="2380947"/>
            <a:ext cx="196850" cy="213368"/>
          </a:xfrm>
          <a:custGeom>
            <a:avLst/>
            <a:gdLst>
              <a:gd name="connsiteX0" fmla="*/ 196850 w 196850"/>
              <a:gd name="connsiteY0" fmla="*/ 303 h 213368"/>
              <a:gd name="connsiteX1" fmla="*/ 130175 w 196850"/>
              <a:gd name="connsiteY1" fmla="*/ 95553 h 213368"/>
              <a:gd name="connsiteX2" fmla="*/ 0 w 196850"/>
              <a:gd name="connsiteY2" fmla="*/ 213028 h 213368"/>
              <a:gd name="connsiteX3" fmla="*/ 130175 w 196850"/>
              <a:gd name="connsiteY3" fmla="*/ 127303 h 213368"/>
              <a:gd name="connsiteX4" fmla="*/ 196850 w 196850"/>
              <a:gd name="connsiteY4" fmla="*/ 303 h 21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50" h="213368">
                <a:moveTo>
                  <a:pt x="196850" y="303"/>
                </a:moveTo>
                <a:cubicBezTo>
                  <a:pt x="196850" y="-4989"/>
                  <a:pt x="162983" y="60099"/>
                  <a:pt x="130175" y="95553"/>
                </a:cubicBezTo>
                <a:cubicBezTo>
                  <a:pt x="97367" y="131007"/>
                  <a:pt x="0" y="207736"/>
                  <a:pt x="0" y="213028"/>
                </a:cubicBezTo>
                <a:cubicBezTo>
                  <a:pt x="0" y="218320"/>
                  <a:pt x="97896" y="160640"/>
                  <a:pt x="130175" y="127303"/>
                </a:cubicBezTo>
                <a:cubicBezTo>
                  <a:pt x="162454" y="93966"/>
                  <a:pt x="196850" y="5595"/>
                  <a:pt x="196850" y="30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C243491A-9BC1-9882-2BB5-9B4063E22167}"/>
              </a:ext>
            </a:extLst>
          </p:cNvPr>
          <p:cNvSpPr/>
          <p:nvPr/>
        </p:nvSpPr>
        <p:spPr>
          <a:xfrm>
            <a:off x="1870069" y="2381151"/>
            <a:ext cx="38226" cy="149451"/>
          </a:xfrm>
          <a:custGeom>
            <a:avLst/>
            <a:gdLst>
              <a:gd name="connsiteX0" fmla="*/ 31756 w 38226"/>
              <a:gd name="connsiteY0" fmla="*/ 99 h 149451"/>
              <a:gd name="connsiteX1" fmla="*/ 12706 w 38226"/>
              <a:gd name="connsiteY1" fmla="*/ 73124 h 149451"/>
              <a:gd name="connsiteX2" fmla="*/ 38106 w 38226"/>
              <a:gd name="connsiteY2" fmla="*/ 149324 h 149451"/>
              <a:gd name="connsiteX3" fmla="*/ 6 w 38226"/>
              <a:gd name="connsiteY3" fmla="*/ 88999 h 149451"/>
              <a:gd name="connsiteX4" fmla="*/ 31756 w 38226"/>
              <a:gd name="connsiteY4" fmla="*/ 99 h 1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26" h="149451">
                <a:moveTo>
                  <a:pt x="31756" y="99"/>
                </a:moveTo>
                <a:cubicBezTo>
                  <a:pt x="33873" y="-2547"/>
                  <a:pt x="11648" y="48253"/>
                  <a:pt x="12706" y="73124"/>
                </a:cubicBezTo>
                <a:cubicBezTo>
                  <a:pt x="13764" y="97995"/>
                  <a:pt x="40223" y="146678"/>
                  <a:pt x="38106" y="149324"/>
                </a:cubicBezTo>
                <a:cubicBezTo>
                  <a:pt x="35989" y="151970"/>
                  <a:pt x="535" y="112811"/>
                  <a:pt x="6" y="88999"/>
                </a:cubicBezTo>
                <a:cubicBezTo>
                  <a:pt x="-523" y="65187"/>
                  <a:pt x="29639" y="2745"/>
                  <a:pt x="31756" y="9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7A21B65F-FF5D-281F-CA7B-51743658C27C}"/>
              </a:ext>
            </a:extLst>
          </p:cNvPr>
          <p:cNvSpPr/>
          <p:nvPr/>
        </p:nvSpPr>
        <p:spPr>
          <a:xfrm>
            <a:off x="2060548" y="2382395"/>
            <a:ext cx="279442" cy="131907"/>
          </a:xfrm>
          <a:custGeom>
            <a:avLst/>
            <a:gdLst>
              <a:gd name="connsiteX0" fmla="*/ 27 w 279442"/>
              <a:gd name="connsiteY0" fmla="*/ 119505 h 131907"/>
              <a:gd name="connsiteX1" fmla="*/ 171477 w 279442"/>
              <a:gd name="connsiteY1" fmla="*/ 106805 h 131907"/>
              <a:gd name="connsiteX2" fmla="*/ 276252 w 279442"/>
              <a:gd name="connsiteY2" fmla="*/ 2030 h 131907"/>
              <a:gd name="connsiteX3" fmla="*/ 250852 w 279442"/>
              <a:gd name="connsiteY3" fmla="*/ 43305 h 131907"/>
              <a:gd name="connsiteX4" fmla="*/ 234977 w 279442"/>
              <a:gd name="connsiteY4" fmla="*/ 113155 h 131907"/>
              <a:gd name="connsiteX5" fmla="*/ 215927 w 279442"/>
              <a:gd name="connsiteY5" fmla="*/ 129030 h 131907"/>
              <a:gd name="connsiteX6" fmla="*/ 234977 w 279442"/>
              <a:gd name="connsiteY6" fmla="*/ 65530 h 131907"/>
              <a:gd name="connsiteX7" fmla="*/ 158777 w 279442"/>
              <a:gd name="connsiteY7" fmla="*/ 97280 h 131907"/>
              <a:gd name="connsiteX8" fmla="*/ 27 w 279442"/>
              <a:gd name="connsiteY8" fmla="*/ 119505 h 13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442" h="131907">
                <a:moveTo>
                  <a:pt x="27" y="119505"/>
                </a:moveTo>
                <a:cubicBezTo>
                  <a:pt x="2144" y="121093"/>
                  <a:pt x="125440" y="126384"/>
                  <a:pt x="171477" y="106805"/>
                </a:cubicBezTo>
                <a:cubicBezTo>
                  <a:pt x="217515" y="87226"/>
                  <a:pt x="263023" y="12613"/>
                  <a:pt x="276252" y="2030"/>
                </a:cubicBezTo>
                <a:cubicBezTo>
                  <a:pt x="289481" y="-8553"/>
                  <a:pt x="257731" y="24784"/>
                  <a:pt x="250852" y="43305"/>
                </a:cubicBezTo>
                <a:cubicBezTo>
                  <a:pt x="243973" y="61826"/>
                  <a:pt x="240798" y="98868"/>
                  <a:pt x="234977" y="113155"/>
                </a:cubicBezTo>
                <a:cubicBezTo>
                  <a:pt x="229156" y="127442"/>
                  <a:pt x="215927" y="136967"/>
                  <a:pt x="215927" y="129030"/>
                </a:cubicBezTo>
                <a:cubicBezTo>
                  <a:pt x="215927" y="121093"/>
                  <a:pt x="244502" y="70822"/>
                  <a:pt x="234977" y="65530"/>
                </a:cubicBezTo>
                <a:cubicBezTo>
                  <a:pt x="225452" y="60238"/>
                  <a:pt x="198465" y="88813"/>
                  <a:pt x="158777" y="97280"/>
                </a:cubicBezTo>
                <a:cubicBezTo>
                  <a:pt x="119090" y="105747"/>
                  <a:pt x="-2090" y="117917"/>
                  <a:pt x="27" y="11950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16059BFE-EE0A-8A8E-9A7C-C8EA815BB065}"/>
              </a:ext>
            </a:extLst>
          </p:cNvPr>
          <p:cNvSpPr/>
          <p:nvPr/>
        </p:nvSpPr>
        <p:spPr>
          <a:xfrm>
            <a:off x="256223" y="3001970"/>
            <a:ext cx="808391" cy="621014"/>
          </a:xfrm>
          <a:custGeom>
            <a:avLst/>
            <a:gdLst>
              <a:gd name="connsiteX0" fmla="*/ 952 w 808391"/>
              <a:gd name="connsiteY0" fmla="*/ 620705 h 621014"/>
              <a:gd name="connsiteX1" fmla="*/ 124777 w 808391"/>
              <a:gd name="connsiteY1" fmla="*/ 468305 h 621014"/>
              <a:gd name="connsiteX2" fmla="*/ 797877 w 808391"/>
              <a:gd name="connsiteY2" fmla="*/ 7930 h 621014"/>
              <a:gd name="connsiteX3" fmla="*/ 512127 w 808391"/>
              <a:gd name="connsiteY3" fmla="*/ 192080 h 621014"/>
              <a:gd name="connsiteX4" fmla="*/ 194627 w 808391"/>
              <a:gd name="connsiteY4" fmla="*/ 388930 h 621014"/>
              <a:gd name="connsiteX5" fmla="*/ 343852 w 808391"/>
              <a:gd name="connsiteY5" fmla="*/ 341305 h 621014"/>
              <a:gd name="connsiteX6" fmla="*/ 83502 w 808391"/>
              <a:gd name="connsiteY6" fmla="*/ 503230 h 621014"/>
              <a:gd name="connsiteX7" fmla="*/ 952 w 808391"/>
              <a:gd name="connsiteY7" fmla="*/ 620705 h 62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8391" h="621014">
                <a:moveTo>
                  <a:pt x="952" y="620705"/>
                </a:moveTo>
                <a:cubicBezTo>
                  <a:pt x="7831" y="614884"/>
                  <a:pt x="-8044" y="570434"/>
                  <a:pt x="124777" y="468305"/>
                </a:cubicBezTo>
                <a:cubicBezTo>
                  <a:pt x="257598" y="366176"/>
                  <a:pt x="733319" y="53967"/>
                  <a:pt x="797877" y="7930"/>
                </a:cubicBezTo>
                <a:cubicBezTo>
                  <a:pt x="862435" y="-38108"/>
                  <a:pt x="612669" y="128580"/>
                  <a:pt x="512127" y="192080"/>
                </a:cubicBezTo>
                <a:cubicBezTo>
                  <a:pt x="411585" y="255580"/>
                  <a:pt x="222673" y="364059"/>
                  <a:pt x="194627" y="388930"/>
                </a:cubicBezTo>
                <a:cubicBezTo>
                  <a:pt x="166581" y="413801"/>
                  <a:pt x="362373" y="322255"/>
                  <a:pt x="343852" y="341305"/>
                </a:cubicBezTo>
                <a:cubicBezTo>
                  <a:pt x="325331" y="360355"/>
                  <a:pt x="142240" y="457722"/>
                  <a:pt x="83502" y="503230"/>
                </a:cubicBezTo>
                <a:cubicBezTo>
                  <a:pt x="24764" y="548738"/>
                  <a:pt x="-5927" y="626526"/>
                  <a:pt x="952" y="62070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02D5FD22-A3BD-B380-F367-ED2D7258417B}"/>
              </a:ext>
            </a:extLst>
          </p:cNvPr>
          <p:cNvSpPr/>
          <p:nvPr/>
        </p:nvSpPr>
        <p:spPr>
          <a:xfrm>
            <a:off x="758825" y="3254270"/>
            <a:ext cx="460375" cy="339860"/>
          </a:xfrm>
          <a:custGeom>
            <a:avLst/>
            <a:gdLst>
              <a:gd name="connsiteX0" fmla="*/ 0 w 460375"/>
              <a:gd name="connsiteY0" fmla="*/ 339830 h 339860"/>
              <a:gd name="connsiteX1" fmla="*/ 250825 w 460375"/>
              <a:gd name="connsiteY1" fmla="*/ 117580 h 339860"/>
              <a:gd name="connsiteX2" fmla="*/ 460375 w 460375"/>
              <a:gd name="connsiteY2" fmla="*/ 105 h 339860"/>
              <a:gd name="connsiteX3" fmla="*/ 250825 w 460375"/>
              <a:gd name="connsiteY3" fmla="*/ 101705 h 339860"/>
              <a:gd name="connsiteX4" fmla="*/ 0 w 460375"/>
              <a:gd name="connsiteY4" fmla="*/ 339830 h 33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375" h="339860">
                <a:moveTo>
                  <a:pt x="0" y="339830"/>
                </a:moveTo>
                <a:cubicBezTo>
                  <a:pt x="0" y="342476"/>
                  <a:pt x="174096" y="174201"/>
                  <a:pt x="250825" y="117580"/>
                </a:cubicBezTo>
                <a:cubicBezTo>
                  <a:pt x="327554" y="60959"/>
                  <a:pt x="460375" y="2751"/>
                  <a:pt x="460375" y="105"/>
                </a:cubicBezTo>
                <a:cubicBezTo>
                  <a:pt x="460375" y="-2541"/>
                  <a:pt x="325438" y="45084"/>
                  <a:pt x="250825" y="101705"/>
                </a:cubicBezTo>
                <a:cubicBezTo>
                  <a:pt x="176213" y="158326"/>
                  <a:pt x="0" y="337184"/>
                  <a:pt x="0" y="3398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C74B9234-72ED-BBEC-D253-3DD7ACB1A68A}"/>
              </a:ext>
            </a:extLst>
          </p:cNvPr>
          <p:cNvSpPr/>
          <p:nvPr/>
        </p:nvSpPr>
        <p:spPr>
          <a:xfrm>
            <a:off x="1409695" y="3597049"/>
            <a:ext cx="496387" cy="209807"/>
          </a:xfrm>
          <a:custGeom>
            <a:avLst/>
            <a:gdLst>
              <a:gd name="connsiteX0" fmla="*/ 5 w 496387"/>
              <a:gd name="connsiteY0" fmla="*/ 209776 h 209807"/>
              <a:gd name="connsiteX1" fmla="*/ 342905 w 496387"/>
              <a:gd name="connsiteY1" fmla="*/ 133576 h 209807"/>
              <a:gd name="connsiteX2" fmla="*/ 260355 w 496387"/>
              <a:gd name="connsiteY2" fmla="*/ 143101 h 209807"/>
              <a:gd name="connsiteX3" fmla="*/ 114305 w 496387"/>
              <a:gd name="connsiteY3" fmla="*/ 139926 h 209807"/>
              <a:gd name="connsiteX4" fmla="*/ 495305 w 496387"/>
              <a:gd name="connsiteY4" fmla="*/ 226 h 209807"/>
              <a:gd name="connsiteX5" fmla="*/ 225430 w 496387"/>
              <a:gd name="connsiteY5" fmla="*/ 108176 h 209807"/>
              <a:gd name="connsiteX6" fmla="*/ 111130 w 496387"/>
              <a:gd name="connsiteY6" fmla="*/ 146276 h 209807"/>
              <a:gd name="connsiteX7" fmla="*/ 333380 w 496387"/>
              <a:gd name="connsiteY7" fmla="*/ 143101 h 209807"/>
              <a:gd name="connsiteX8" fmla="*/ 5 w 496387"/>
              <a:gd name="connsiteY8" fmla="*/ 209776 h 20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387" h="209807">
                <a:moveTo>
                  <a:pt x="5" y="209776"/>
                </a:moveTo>
                <a:cubicBezTo>
                  <a:pt x="1592" y="208189"/>
                  <a:pt x="299513" y="144688"/>
                  <a:pt x="342905" y="133576"/>
                </a:cubicBezTo>
                <a:cubicBezTo>
                  <a:pt x="386297" y="122464"/>
                  <a:pt x="298455" y="142043"/>
                  <a:pt x="260355" y="143101"/>
                </a:cubicBezTo>
                <a:cubicBezTo>
                  <a:pt x="222255" y="144159"/>
                  <a:pt x="75147" y="163738"/>
                  <a:pt x="114305" y="139926"/>
                </a:cubicBezTo>
                <a:cubicBezTo>
                  <a:pt x="153463" y="116113"/>
                  <a:pt x="476784" y="5518"/>
                  <a:pt x="495305" y="226"/>
                </a:cubicBezTo>
                <a:cubicBezTo>
                  <a:pt x="513826" y="-5066"/>
                  <a:pt x="289459" y="83834"/>
                  <a:pt x="225430" y="108176"/>
                </a:cubicBezTo>
                <a:cubicBezTo>
                  <a:pt x="161401" y="132518"/>
                  <a:pt x="93138" y="140455"/>
                  <a:pt x="111130" y="146276"/>
                </a:cubicBezTo>
                <a:cubicBezTo>
                  <a:pt x="129122" y="152097"/>
                  <a:pt x="351901" y="133576"/>
                  <a:pt x="333380" y="143101"/>
                </a:cubicBezTo>
                <a:cubicBezTo>
                  <a:pt x="314859" y="152626"/>
                  <a:pt x="-1582" y="211363"/>
                  <a:pt x="5" y="20977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9167B1AC-7315-F7A3-12C3-17B4A8097B5D}"/>
              </a:ext>
            </a:extLst>
          </p:cNvPr>
          <p:cNvSpPr/>
          <p:nvPr/>
        </p:nvSpPr>
        <p:spPr>
          <a:xfrm>
            <a:off x="1888297" y="3628838"/>
            <a:ext cx="83527" cy="282889"/>
          </a:xfrm>
          <a:custGeom>
            <a:avLst/>
            <a:gdLst>
              <a:gd name="connsiteX0" fmla="*/ 83378 w 83527"/>
              <a:gd name="connsiteY0" fmla="*/ 187 h 282889"/>
              <a:gd name="connsiteX1" fmla="*/ 26228 w 83527"/>
              <a:gd name="connsiteY1" fmla="*/ 111312 h 282889"/>
              <a:gd name="connsiteX2" fmla="*/ 10353 w 83527"/>
              <a:gd name="connsiteY2" fmla="*/ 282762 h 282889"/>
              <a:gd name="connsiteX3" fmla="*/ 7178 w 83527"/>
              <a:gd name="connsiteY3" fmla="*/ 136712 h 282889"/>
              <a:gd name="connsiteX4" fmla="*/ 83378 w 83527"/>
              <a:gd name="connsiteY4" fmla="*/ 187 h 28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27" h="282889">
                <a:moveTo>
                  <a:pt x="83378" y="187"/>
                </a:moveTo>
                <a:cubicBezTo>
                  <a:pt x="86553" y="-4046"/>
                  <a:pt x="38399" y="64216"/>
                  <a:pt x="26228" y="111312"/>
                </a:cubicBezTo>
                <a:cubicBezTo>
                  <a:pt x="14057" y="158408"/>
                  <a:pt x="13528" y="278529"/>
                  <a:pt x="10353" y="282762"/>
                </a:cubicBezTo>
                <a:cubicBezTo>
                  <a:pt x="7178" y="286995"/>
                  <a:pt x="-9226" y="184337"/>
                  <a:pt x="7178" y="136712"/>
                </a:cubicBezTo>
                <a:cubicBezTo>
                  <a:pt x="23582" y="89087"/>
                  <a:pt x="80203" y="4420"/>
                  <a:pt x="83378" y="18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67FCF06C-B5D6-5AF4-AA6F-9C24D3AC48E2}"/>
              </a:ext>
            </a:extLst>
          </p:cNvPr>
          <p:cNvSpPr/>
          <p:nvPr/>
        </p:nvSpPr>
        <p:spPr>
          <a:xfrm>
            <a:off x="1584283" y="1435425"/>
            <a:ext cx="160195" cy="406486"/>
          </a:xfrm>
          <a:custGeom>
            <a:avLst/>
            <a:gdLst>
              <a:gd name="connsiteX0" fmla="*/ 158792 w 160195"/>
              <a:gd name="connsiteY0" fmla="*/ 2850 h 406486"/>
              <a:gd name="connsiteX1" fmla="*/ 101642 w 160195"/>
              <a:gd name="connsiteY1" fmla="*/ 98100 h 406486"/>
              <a:gd name="connsiteX2" fmla="*/ 34967 w 160195"/>
              <a:gd name="connsiteY2" fmla="*/ 253675 h 406486"/>
              <a:gd name="connsiteX3" fmla="*/ 42 w 160195"/>
              <a:gd name="connsiteY3" fmla="*/ 406075 h 406486"/>
              <a:gd name="connsiteX4" fmla="*/ 41317 w 160195"/>
              <a:gd name="connsiteY4" fmla="*/ 206050 h 406486"/>
              <a:gd name="connsiteX5" fmla="*/ 158792 w 160195"/>
              <a:gd name="connsiteY5" fmla="*/ 2850 h 40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95" h="406486">
                <a:moveTo>
                  <a:pt x="158792" y="2850"/>
                </a:moveTo>
                <a:cubicBezTo>
                  <a:pt x="168846" y="-15142"/>
                  <a:pt x="122279" y="56296"/>
                  <a:pt x="101642" y="98100"/>
                </a:cubicBezTo>
                <a:cubicBezTo>
                  <a:pt x="81004" y="139904"/>
                  <a:pt x="51900" y="202346"/>
                  <a:pt x="34967" y="253675"/>
                </a:cubicBezTo>
                <a:cubicBezTo>
                  <a:pt x="18034" y="305004"/>
                  <a:pt x="-1016" y="414012"/>
                  <a:pt x="42" y="406075"/>
                </a:cubicBezTo>
                <a:cubicBezTo>
                  <a:pt x="1100" y="398138"/>
                  <a:pt x="15917" y="267962"/>
                  <a:pt x="41317" y="206050"/>
                </a:cubicBezTo>
                <a:cubicBezTo>
                  <a:pt x="66717" y="144138"/>
                  <a:pt x="148738" y="20842"/>
                  <a:pt x="158792" y="28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C5189797-823B-086E-BD55-341A32ADFCC8}"/>
              </a:ext>
            </a:extLst>
          </p:cNvPr>
          <p:cNvSpPr/>
          <p:nvPr/>
        </p:nvSpPr>
        <p:spPr>
          <a:xfrm>
            <a:off x="1970490" y="1647503"/>
            <a:ext cx="179595" cy="112041"/>
          </a:xfrm>
          <a:custGeom>
            <a:avLst/>
            <a:gdLst>
              <a:gd name="connsiteX0" fmla="*/ 1185 w 179595"/>
              <a:gd name="connsiteY0" fmla="*/ 322 h 112041"/>
              <a:gd name="connsiteX1" fmla="*/ 51985 w 179595"/>
              <a:gd name="connsiteY1" fmla="*/ 73347 h 112041"/>
              <a:gd name="connsiteX2" fmla="*/ 178985 w 179595"/>
              <a:gd name="connsiteY2" fmla="*/ 101922 h 112041"/>
              <a:gd name="connsiteX3" fmla="*/ 96435 w 179595"/>
              <a:gd name="connsiteY3" fmla="*/ 105097 h 112041"/>
              <a:gd name="connsiteX4" fmla="*/ 1185 w 179595"/>
              <a:gd name="connsiteY4" fmla="*/ 322 h 11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595" h="112041">
                <a:moveTo>
                  <a:pt x="1185" y="322"/>
                </a:moveTo>
                <a:cubicBezTo>
                  <a:pt x="-6223" y="-4970"/>
                  <a:pt x="22352" y="56414"/>
                  <a:pt x="51985" y="73347"/>
                </a:cubicBezTo>
                <a:cubicBezTo>
                  <a:pt x="81618" y="90280"/>
                  <a:pt x="171577" y="96630"/>
                  <a:pt x="178985" y="101922"/>
                </a:cubicBezTo>
                <a:cubicBezTo>
                  <a:pt x="186393" y="107214"/>
                  <a:pt x="124481" y="119914"/>
                  <a:pt x="96435" y="105097"/>
                </a:cubicBezTo>
                <a:cubicBezTo>
                  <a:pt x="68389" y="90280"/>
                  <a:pt x="8593" y="5614"/>
                  <a:pt x="1185" y="3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33E62309-80C0-96AD-DF46-A784C45E89E7}"/>
              </a:ext>
            </a:extLst>
          </p:cNvPr>
          <p:cNvSpPr/>
          <p:nvPr/>
        </p:nvSpPr>
        <p:spPr>
          <a:xfrm>
            <a:off x="1981178" y="1781175"/>
            <a:ext cx="219414" cy="180978"/>
          </a:xfrm>
          <a:custGeom>
            <a:avLst/>
            <a:gdLst>
              <a:gd name="connsiteX0" fmla="*/ 22 w 219414"/>
              <a:gd name="connsiteY0" fmla="*/ 0 h 180978"/>
              <a:gd name="connsiteX1" fmla="*/ 184172 w 219414"/>
              <a:gd name="connsiteY1" fmla="*/ 53975 h 180978"/>
              <a:gd name="connsiteX2" fmla="*/ 219097 w 219414"/>
              <a:gd name="connsiteY2" fmla="*/ 82550 h 180978"/>
              <a:gd name="connsiteX3" fmla="*/ 177822 w 219414"/>
              <a:gd name="connsiteY3" fmla="*/ 104775 h 180978"/>
              <a:gd name="connsiteX4" fmla="*/ 95272 w 219414"/>
              <a:gd name="connsiteY4" fmla="*/ 107950 h 180978"/>
              <a:gd name="connsiteX5" fmla="*/ 174647 w 219414"/>
              <a:gd name="connsiteY5" fmla="*/ 114300 h 180978"/>
              <a:gd name="connsiteX6" fmla="*/ 209572 w 219414"/>
              <a:gd name="connsiteY6" fmla="*/ 180975 h 180978"/>
              <a:gd name="connsiteX7" fmla="*/ 184172 w 219414"/>
              <a:gd name="connsiteY7" fmla="*/ 111125 h 180978"/>
              <a:gd name="connsiteX8" fmla="*/ 196872 w 219414"/>
              <a:gd name="connsiteY8" fmla="*/ 53975 h 180978"/>
              <a:gd name="connsiteX9" fmla="*/ 22 w 219414"/>
              <a:gd name="connsiteY9" fmla="*/ 0 h 18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414" h="180978">
                <a:moveTo>
                  <a:pt x="22" y="0"/>
                </a:moveTo>
                <a:cubicBezTo>
                  <a:pt x="-2095" y="0"/>
                  <a:pt x="147660" y="40217"/>
                  <a:pt x="184172" y="53975"/>
                </a:cubicBezTo>
                <a:cubicBezTo>
                  <a:pt x="220684" y="67733"/>
                  <a:pt x="220155" y="74083"/>
                  <a:pt x="219097" y="82550"/>
                </a:cubicBezTo>
                <a:cubicBezTo>
                  <a:pt x="218039" y="91017"/>
                  <a:pt x="198459" y="100542"/>
                  <a:pt x="177822" y="104775"/>
                </a:cubicBezTo>
                <a:cubicBezTo>
                  <a:pt x="157185" y="109008"/>
                  <a:pt x="95801" y="106363"/>
                  <a:pt x="95272" y="107950"/>
                </a:cubicBezTo>
                <a:cubicBezTo>
                  <a:pt x="94743" y="109537"/>
                  <a:pt x="155597" y="102129"/>
                  <a:pt x="174647" y="114300"/>
                </a:cubicBezTo>
                <a:cubicBezTo>
                  <a:pt x="193697" y="126471"/>
                  <a:pt x="207985" y="181504"/>
                  <a:pt x="209572" y="180975"/>
                </a:cubicBezTo>
                <a:cubicBezTo>
                  <a:pt x="211159" y="180446"/>
                  <a:pt x="186289" y="132292"/>
                  <a:pt x="184172" y="111125"/>
                </a:cubicBezTo>
                <a:cubicBezTo>
                  <a:pt x="182055" y="89958"/>
                  <a:pt x="219626" y="70379"/>
                  <a:pt x="196872" y="53975"/>
                </a:cubicBezTo>
                <a:cubicBezTo>
                  <a:pt x="174118" y="37571"/>
                  <a:pt x="2139" y="0"/>
                  <a:pt x="22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CC09403D-AA3C-8DA3-C77F-9E4313E5406D}"/>
              </a:ext>
            </a:extLst>
          </p:cNvPr>
          <p:cNvSpPr/>
          <p:nvPr/>
        </p:nvSpPr>
        <p:spPr>
          <a:xfrm>
            <a:off x="1329177" y="2051018"/>
            <a:ext cx="198107" cy="146141"/>
          </a:xfrm>
          <a:custGeom>
            <a:avLst/>
            <a:gdLst>
              <a:gd name="connsiteX0" fmla="*/ 197998 w 198107"/>
              <a:gd name="connsiteY0" fmla="*/ 32 h 146141"/>
              <a:gd name="connsiteX1" fmla="*/ 4323 w 198107"/>
              <a:gd name="connsiteY1" fmla="*/ 73057 h 146141"/>
              <a:gd name="connsiteX2" fmla="*/ 74173 w 198107"/>
              <a:gd name="connsiteY2" fmla="*/ 66707 h 146141"/>
              <a:gd name="connsiteX3" fmla="*/ 197998 w 198107"/>
              <a:gd name="connsiteY3" fmla="*/ 146082 h 146141"/>
              <a:gd name="connsiteX4" fmla="*/ 70998 w 198107"/>
              <a:gd name="connsiteY4" fmla="*/ 79407 h 146141"/>
              <a:gd name="connsiteX5" fmla="*/ 32898 w 198107"/>
              <a:gd name="connsiteY5" fmla="*/ 63532 h 146141"/>
              <a:gd name="connsiteX6" fmla="*/ 197998 w 198107"/>
              <a:gd name="connsiteY6" fmla="*/ 32 h 14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107" h="146141">
                <a:moveTo>
                  <a:pt x="197998" y="32"/>
                </a:moveTo>
                <a:cubicBezTo>
                  <a:pt x="193236" y="1619"/>
                  <a:pt x="24960" y="61945"/>
                  <a:pt x="4323" y="73057"/>
                </a:cubicBezTo>
                <a:cubicBezTo>
                  <a:pt x="-16314" y="84169"/>
                  <a:pt x="41894" y="54536"/>
                  <a:pt x="74173" y="66707"/>
                </a:cubicBezTo>
                <a:cubicBezTo>
                  <a:pt x="106452" y="78878"/>
                  <a:pt x="198527" y="143965"/>
                  <a:pt x="197998" y="146082"/>
                </a:cubicBezTo>
                <a:cubicBezTo>
                  <a:pt x="197469" y="148199"/>
                  <a:pt x="98515" y="93165"/>
                  <a:pt x="70998" y="79407"/>
                </a:cubicBezTo>
                <a:cubicBezTo>
                  <a:pt x="43481" y="65649"/>
                  <a:pt x="15436" y="71469"/>
                  <a:pt x="32898" y="63532"/>
                </a:cubicBezTo>
                <a:cubicBezTo>
                  <a:pt x="50360" y="55595"/>
                  <a:pt x="202760" y="-1555"/>
                  <a:pt x="197998" y="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F7CF2F79-756D-1CD7-C747-D69298A56A98}"/>
              </a:ext>
            </a:extLst>
          </p:cNvPr>
          <p:cNvSpPr/>
          <p:nvPr/>
        </p:nvSpPr>
        <p:spPr>
          <a:xfrm>
            <a:off x="799535" y="2587209"/>
            <a:ext cx="614233" cy="206834"/>
          </a:xfrm>
          <a:custGeom>
            <a:avLst/>
            <a:gdLst>
              <a:gd name="connsiteX0" fmla="*/ 565 w 614233"/>
              <a:gd name="connsiteY0" fmla="*/ 206791 h 206834"/>
              <a:gd name="connsiteX1" fmla="*/ 311715 w 614233"/>
              <a:gd name="connsiteY1" fmla="*/ 57566 h 206834"/>
              <a:gd name="connsiteX2" fmla="*/ 613340 w 614233"/>
              <a:gd name="connsiteY2" fmla="*/ 416 h 206834"/>
              <a:gd name="connsiteX3" fmla="*/ 391090 w 614233"/>
              <a:gd name="connsiteY3" fmla="*/ 41691 h 206834"/>
              <a:gd name="connsiteX4" fmla="*/ 565 w 614233"/>
              <a:gd name="connsiteY4" fmla="*/ 206791 h 20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233" h="206834">
                <a:moveTo>
                  <a:pt x="565" y="206791"/>
                </a:moveTo>
                <a:cubicBezTo>
                  <a:pt x="-12664" y="209437"/>
                  <a:pt x="209586" y="91962"/>
                  <a:pt x="311715" y="57566"/>
                </a:cubicBezTo>
                <a:cubicBezTo>
                  <a:pt x="413844" y="23170"/>
                  <a:pt x="600111" y="3062"/>
                  <a:pt x="613340" y="416"/>
                </a:cubicBezTo>
                <a:cubicBezTo>
                  <a:pt x="626569" y="-2230"/>
                  <a:pt x="490044" y="7295"/>
                  <a:pt x="391090" y="41691"/>
                </a:cubicBezTo>
                <a:cubicBezTo>
                  <a:pt x="292136" y="76087"/>
                  <a:pt x="13794" y="204145"/>
                  <a:pt x="565" y="20679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F562BA81-94BF-1496-0B67-75B6BF60E650}"/>
              </a:ext>
            </a:extLst>
          </p:cNvPr>
          <p:cNvSpPr/>
          <p:nvPr/>
        </p:nvSpPr>
        <p:spPr>
          <a:xfrm>
            <a:off x="407315" y="2888280"/>
            <a:ext cx="186883" cy="319304"/>
          </a:xfrm>
          <a:custGeom>
            <a:avLst/>
            <a:gdLst>
              <a:gd name="connsiteX0" fmla="*/ 186410 w 186883"/>
              <a:gd name="connsiteY0" fmla="*/ 970 h 319304"/>
              <a:gd name="connsiteX1" fmla="*/ 81635 w 186883"/>
              <a:gd name="connsiteY1" fmla="*/ 121620 h 319304"/>
              <a:gd name="connsiteX2" fmla="*/ 2260 w 186883"/>
              <a:gd name="connsiteY2" fmla="*/ 318470 h 319304"/>
              <a:gd name="connsiteX3" fmla="*/ 37185 w 186883"/>
              <a:gd name="connsiteY3" fmla="*/ 185120 h 319304"/>
              <a:gd name="connsiteX4" fmla="*/ 186410 w 186883"/>
              <a:gd name="connsiteY4" fmla="*/ 970 h 31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83" h="319304">
                <a:moveTo>
                  <a:pt x="186410" y="970"/>
                </a:moveTo>
                <a:cubicBezTo>
                  <a:pt x="193818" y="-9613"/>
                  <a:pt x="112327" y="68703"/>
                  <a:pt x="81635" y="121620"/>
                </a:cubicBezTo>
                <a:cubicBezTo>
                  <a:pt x="50943" y="174537"/>
                  <a:pt x="9668" y="307887"/>
                  <a:pt x="2260" y="318470"/>
                </a:cubicBezTo>
                <a:cubicBezTo>
                  <a:pt x="-5148" y="329053"/>
                  <a:pt x="5435" y="236449"/>
                  <a:pt x="37185" y="185120"/>
                </a:cubicBezTo>
                <a:cubicBezTo>
                  <a:pt x="68935" y="133791"/>
                  <a:pt x="179002" y="11553"/>
                  <a:pt x="186410" y="97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252E2753-5604-D990-49C2-B4BDB1EE81CD}"/>
              </a:ext>
            </a:extLst>
          </p:cNvPr>
          <p:cNvSpPr/>
          <p:nvPr/>
        </p:nvSpPr>
        <p:spPr>
          <a:xfrm>
            <a:off x="2063424" y="3682487"/>
            <a:ext cx="778621" cy="404853"/>
          </a:xfrm>
          <a:custGeom>
            <a:avLst/>
            <a:gdLst>
              <a:gd name="connsiteX0" fmla="*/ 326 w 778621"/>
              <a:gd name="connsiteY0" fmla="*/ 513 h 404853"/>
              <a:gd name="connsiteX1" fmla="*/ 460701 w 778621"/>
              <a:gd name="connsiteY1" fmla="*/ 184663 h 404853"/>
              <a:gd name="connsiteX2" fmla="*/ 775026 w 778621"/>
              <a:gd name="connsiteY2" fmla="*/ 403738 h 404853"/>
              <a:gd name="connsiteX3" fmla="*/ 616276 w 778621"/>
              <a:gd name="connsiteY3" fmla="*/ 264038 h 404853"/>
              <a:gd name="connsiteX4" fmla="*/ 390851 w 778621"/>
              <a:gd name="connsiteY4" fmla="*/ 133863 h 404853"/>
              <a:gd name="connsiteX5" fmla="*/ 326 w 778621"/>
              <a:gd name="connsiteY5" fmla="*/ 513 h 40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621" h="404853">
                <a:moveTo>
                  <a:pt x="326" y="513"/>
                </a:moveTo>
                <a:cubicBezTo>
                  <a:pt x="11968" y="8980"/>
                  <a:pt x="331584" y="117459"/>
                  <a:pt x="460701" y="184663"/>
                </a:cubicBezTo>
                <a:cubicBezTo>
                  <a:pt x="589818" y="251867"/>
                  <a:pt x="749097" y="390509"/>
                  <a:pt x="775026" y="403738"/>
                </a:cubicBezTo>
                <a:cubicBezTo>
                  <a:pt x="800955" y="416967"/>
                  <a:pt x="680305" y="309017"/>
                  <a:pt x="616276" y="264038"/>
                </a:cubicBezTo>
                <a:cubicBezTo>
                  <a:pt x="552247" y="219059"/>
                  <a:pt x="489805" y="177255"/>
                  <a:pt x="390851" y="133863"/>
                </a:cubicBezTo>
                <a:cubicBezTo>
                  <a:pt x="291897" y="90471"/>
                  <a:pt x="-11316" y="-7954"/>
                  <a:pt x="326" y="5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833EB687-C053-EA1D-9D67-2868B46918BE}"/>
              </a:ext>
            </a:extLst>
          </p:cNvPr>
          <p:cNvSpPr/>
          <p:nvPr/>
        </p:nvSpPr>
        <p:spPr>
          <a:xfrm>
            <a:off x="2095496" y="4486269"/>
            <a:ext cx="320703" cy="288944"/>
          </a:xfrm>
          <a:custGeom>
            <a:avLst/>
            <a:gdLst>
              <a:gd name="connsiteX0" fmla="*/ 4 w 320703"/>
              <a:gd name="connsiteY0" fmla="*/ 6 h 288944"/>
              <a:gd name="connsiteX1" fmla="*/ 228604 w 320703"/>
              <a:gd name="connsiteY1" fmla="*/ 180981 h 288944"/>
              <a:gd name="connsiteX2" fmla="*/ 320679 w 320703"/>
              <a:gd name="connsiteY2" fmla="*/ 288931 h 288944"/>
              <a:gd name="connsiteX3" fmla="*/ 234954 w 320703"/>
              <a:gd name="connsiteY3" fmla="*/ 174631 h 288944"/>
              <a:gd name="connsiteX4" fmla="*/ 4 w 320703"/>
              <a:gd name="connsiteY4" fmla="*/ 6 h 28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703" h="288944">
                <a:moveTo>
                  <a:pt x="4" y="6"/>
                </a:moveTo>
                <a:cubicBezTo>
                  <a:pt x="-1054" y="1064"/>
                  <a:pt x="175158" y="132827"/>
                  <a:pt x="228604" y="180981"/>
                </a:cubicBezTo>
                <a:cubicBezTo>
                  <a:pt x="282050" y="229135"/>
                  <a:pt x="319621" y="289989"/>
                  <a:pt x="320679" y="288931"/>
                </a:cubicBezTo>
                <a:cubicBezTo>
                  <a:pt x="321737" y="287873"/>
                  <a:pt x="287871" y="224902"/>
                  <a:pt x="234954" y="174631"/>
                </a:cubicBezTo>
                <a:cubicBezTo>
                  <a:pt x="182037" y="124360"/>
                  <a:pt x="1062" y="-1052"/>
                  <a:pt x="4" y="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20FB9112-1E2E-B779-8853-9494F4ECABAC}"/>
              </a:ext>
            </a:extLst>
          </p:cNvPr>
          <p:cNvSpPr/>
          <p:nvPr/>
        </p:nvSpPr>
        <p:spPr>
          <a:xfrm>
            <a:off x="2819618" y="4111319"/>
            <a:ext cx="352210" cy="503565"/>
          </a:xfrm>
          <a:custGeom>
            <a:avLst/>
            <a:gdLst>
              <a:gd name="connsiteX0" fmla="*/ 6132 w 352210"/>
              <a:gd name="connsiteY0" fmla="*/ 38406 h 503565"/>
              <a:gd name="connsiteX1" fmla="*/ 56932 w 352210"/>
              <a:gd name="connsiteY1" fmla="*/ 155881 h 503565"/>
              <a:gd name="connsiteX2" fmla="*/ 352207 w 352210"/>
              <a:gd name="connsiteY2" fmla="*/ 501956 h 503565"/>
              <a:gd name="connsiteX3" fmla="*/ 50582 w 352210"/>
              <a:gd name="connsiteY3" fmla="*/ 306 h 503565"/>
              <a:gd name="connsiteX4" fmla="*/ 285532 w 352210"/>
              <a:gd name="connsiteY4" fmla="*/ 422581 h 503565"/>
              <a:gd name="connsiteX5" fmla="*/ 31532 w 352210"/>
              <a:gd name="connsiteY5" fmla="*/ 98731 h 503565"/>
              <a:gd name="connsiteX6" fmla="*/ 6132 w 352210"/>
              <a:gd name="connsiteY6" fmla="*/ 38406 h 50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210" h="503565">
                <a:moveTo>
                  <a:pt x="6132" y="38406"/>
                </a:moveTo>
                <a:cubicBezTo>
                  <a:pt x="10365" y="47931"/>
                  <a:pt x="-747" y="78623"/>
                  <a:pt x="56932" y="155881"/>
                </a:cubicBezTo>
                <a:cubicBezTo>
                  <a:pt x="114611" y="233139"/>
                  <a:pt x="353265" y="527885"/>
                  <a:pt x="352207" y="501956"/>
                </a:cubicBezTo>
                <a:cubicBezTo>
                  <a:pt x="351149" y="476027"/>
                  <a:pt x="61694" y="13535"/>
                  <a:pt x="50582" y="306"/>
                </a:cubicBezTo>
                <a:cubicBezTo>
                  <a:pt x="39470" y="-12923"/>
                  <a:pt x="288707" y="406177"/>
                  <a:pt x="285532" y="422581"/>
                </a:cubicBezTo>
                <a:cubicBezTo>
                  <a:pt x="282357" y="438985"/>
                  <a:pt x="77040" y="158527"/>
                  <a:pt x="31532" y="98731"/>
                </a:cubicBezTo>
                <a:cubicBezTo>
                  <a:pt x="-13976" y="38935"/>
                  <a:pt x="1899" y="28881"/>
                  <a:pt x="6132" y="3840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D1703F26-6FDA-3BC6-2DB1-D60204F4257D}"/>
              </a:ext>
            </a:extLst>
          </p:cNvPr>
          <p:cNvSpPr/>
          <p:nvPr/>
        </p:nvSpPr>
        <p:spPr>
          <a:xfrm>
            <a:off x="2050834" y="3719970"/>
            <a:ext cx="66254" cy="625760"/>
          </a:xfrm>
          <a:custGeom>
            <a:avLst/>
            <a:gdLst>
              <a:gd name="connsiteX0" fmla="*/ 216 w 66254"/>
              <a:gd name="connsiteY0" fmla="*/ 1130 h 625760"/>
              <a:gd name="connsiteX1" fmla="*/ 41491 w 66254"/>
              <a:gd name="connsiteY1" fmla="*/ 356730 h 625760"/>
              <a:gd name="connsiteX2" fmla="*/ 216 w 66254"/>
              <a:gd name="connsiteY2" fmla="*/ 623430 h 625760"/>
              <a:gd name="connsiteX3" fmla="*/ 63716 w 66254"/>
              <a:gd name="connsiteY3" fmla="*/ 204330 h 625760"/>
              <a:gd name="connsiteX4" fmla="*/ 47841 w 66254"/>
              <a:gd name="connsiteY4" fmla="*/ 242430 h 625760"/>
              <a:gd name="connsiteX5" fmla="*/ 216 w 66254"/>
              <a:gd name="connsiteY5" fmla="*/ 1130 h 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254" h="625760">
                <a:moveTo>
                  <a:pt x="216" y="1130"/>
                </a:moveTo>
                <a:cubicBezTo>
                  <a:pt x="-842" y="20180"/>
                  <a:pt x="41491" y="253013"/>
                  <a:pt x="41491" y="356730"/>
                </a:cubicBezTo>
                <a:cubicBezTo>
                  <a:pt x="41491" y="460447"/>
                  <a:pt x="-3488" y="648830"/>
                  <a:pt x="216" y="623430"/>
                </a:cubicBezTo>
                <a:cubicBezTo>
                  <a:pt x="3920" y="598030"/>
                  <a:pt x="55779" y="267830"/>
                  <a:pt x="63716" y="204330"/>
                </a:cubicBezTo>
                <a:cubicBezTo>
                  <a:pt x="71653" y="140830"/>
                  <a:pt x="59483" y="275238"/>
                  <a:pt x="47841" y="242430"/>
                </a:cubicBezTo>
                <a:cubicBezTo>
                  <a:pt x="36199" y="209622"/>
                  <a:pt x="1274" y="-17920"/>
                  <a:pt x="216" y="11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EC903C85-F354-2FDE-16A4-8CFFB0E6D3C0}"/>
              </a:ext>
            </a:extLst>
          </p:cNvPr>
          <p:cNvSpPr/>
          <p:nvPr/>
        </p:nvSpPr>
        <p:spPr>
          <a:xfrm>
            <a:off x="3223549" y="5287548"/>
            <a:ext cx="292134" cy="204209"/>
          </a:xfrm>
          <a:custGeom>
            <a:avLst/>
            <a:gdLst>
              <a:gd name="connsiteX0" fmla="*/ 2251 w 292134"/>
              <a:gd name="connsiteY0" fmla="*/ 2002 h 204209"/>
              <a:gd name="connsiteX1" fmla="*/ 288001 w 292134"/>
              <a:gd name="connsiteY1" fmla="*/ 202027 h 204209"/>
              <a:gd name="connsiteX2" fmla="*/ 161001 w 292134"/>
              <a:gd name="connsiteY2" fmla="*/ 103602 h 204209"/>
              <a:gd name="connsiteX3" fmla="*/ 2251 w 292134"/>
              <a:gd name="connsiteY3" fmla="*/ 2002 h 20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34" h="204209">
                <a:moveTo>
                  <a:pt x="2251" y="2002"/>
                </a:moveTo>
                <a:cubicBezTo>
                  <a:pt x="23418" y="18406"/>
                  <a:pt x="261543" y="185094"/>
                  <a:pt x="288001" y="202027"/>
                </a:cubicBezTo>
                <a:cubicBezTo>
                  <a:pt x="314459" y="218960"/>
                  <a:pt x="207039" y="132706"/>
                  <a:pt x="161001" y="103602"/>
                </a:cubicBezTo>
                <a:cubicBezTo>
                  <a:pt x="114963" y="74498"/>
                  <a:pt x="-18916" y="-14402"/>
                  <a:pt x="2251" y="20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75ED2CCC-617A-CE0E-100F-1141243E4673}"/>
              </a:ext>
            </a:extLst>
          </p:cNvPr>
          <p:cNvSpPr/>
          <p:nvPr/>
        </p:nvSpPr>
        <p:spPr>
          <a:xfrm>
            <a:off x="2235090" y="4470163"/>
            <a:ext cx="219491" cy="166044"/>
          </a:xfrm>
          <a:custGeom>
            <a:avLst/>
            <a:gdLst>
              <a:gd name="connsiteX0" fmla="*/ 110 w 219491"/>
              <a:gd name="connsiteY0" fmla="*/ 237 h 166044"/>
              <a:gd name="connsiteX1" fmla="*/ 206485 w 219491"/>
              <a:gd name="connsiteY1" fmla="*/ 158987 h 166044"/>
              <a:gd name="connsiteX2" fmla="*/ 177910 w 219491"/>
              <a:gd name="connsiteY2" fmla="*/ 124062 h 166044"/>
              <a:gd name="connsiteX3" fmla="*/ 110 w 219491"/>
              <a:gd name="connsiteY3" fmla="*/ 237 h 16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91" h="166044">
                <a:moveTo>
                  <a:pt x="110" y="237"/>
                </a:moveTo>
                <a:cubicBezTo>
                  <a:pt x="4872" y="6058"/>
                  <a:pt x="176852" y="138350"/>
                  <a:pt x="206485" y="158987"/>
                </a:cubicBezTo>
                <a:cubicBezTo>
                  <a:pt x="236118" y="179624"/>
                  <a:pt x="210189" y="151049"/>
                  <a:pt x="177910" y="124062"/>
                </a:cubicBezTo>
                <a:cubicBezTo>
                  <a:pt x="145631" y="97075"/>
                  <a:pt x="-4652" y="-5584"/>
                  <a:pt x="110" y="23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529C9130-D10A-2FD0-459A-7FA45A0D89C2}"/>
              </a:ext>
            </a:extLst>
          </p:cNvPr>
          <p:cNvSpPr/>
          <p:nvPr/>
        </p:nvSpPr>
        <p:spPr>
          <a:xfrm>
            <a:off x="3190008" y="4824600"/>
            <a:ext cx="255133" cy="280291"/>
          </a:xfrm>
          <a:custGeom>
            <a:avLst/>
            <a:gdLst>
              <a:gd name="connsiteX0" fmla="*/ 867 w 255133"/>
              <a:gd name="connsiteY0" fmla="*/ 1400 h 280291"/>
              <a:gd name="connsiteX1" fmla="*/ 248517 w 255133"/>
              <a:gd name="connsiteY1" fmla="*/ 274450 h 280291"/>
              <a:gd name="connsiteX2" fmla="*/ 169142 w 255133"/>
              <a:gd name="connsiteY2" fmla="*/ 172850 h 280291"/>
              <a:gd name="connsiteX3" fmla="*/ 867 w 255133"/>
              <a:gd name="connsiteY3" fmla="*/ 1400 h 28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33" h="280291">
                <a:moveTo>
                  <a:pt x="867" y="1400"/>
                </a:moveTo>
                <a:cubicBezTo>
                  <a:pt x="14096" y="18333"/>
                  <a:pt x="220471" y="245875"/>
                  <a:pt x="248517" y="274450"/>
                </a:cubicBezTo>
                <a:cubicBezTo>
                  <a:pt x="276563" y="303025"/>
                  <a:pt x="208829" y="219946"/>
                  <a:pt x="169142" y="172850"/>
                </a:cubicBezTo>
                <a:cubicBezTo>
                  <a:pt x="129455" y="125754"/>
                  <a:pt x="-12362" y="-15533"/>
                  <a:pt x="867" y="14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BD29956D-858C-C68C-7707-7C17F1103BA6}"/>
              </a:ext>
            </a:extLst>
          </p:cNvPr>
          <p:cNvSpPr/>
          <p:nvPr/>
        </p:nvSpPr>
        <p:spPr>
          <a:xfrm>
            <a:off x="2193460" y="3996472"/>
            <a:ext cx="274377" cy="29437"/>
          </a:xfrm>
          <a:custGeom>
            <a:avLst/>
            <a:gdLst>
              <a:gd name="connsiteX0" fmla="*/ 465 w 274377"/>
              <a:gd name="connsiteY0" fmla="*/ 7203 h 29437"/>
              <a:gd name="connsiteX1" fmla="*/ 175090 w 274377"/>
              <a:gd name="connsiteY1" fmla="*/ 853 h 29437"/>
              <a:gd name="connsiteX2" fmla="*/ 270340 w 274377"/>
              <a:gd name="connsiteY2" fmla="*/ 29428 h 29437"/>
              <a:gd name="connsiteX3" fmla="*/ 232240 w 274377"/>
              <a:gd name="connsiteY3" fmla="*/ 4028 h 29437"/>
              <a:gd name="connsiteX4" fmla="*/ 465 w 274377"/>
              <a:gd name="connsiteY4" fmla="*/ 7203 h 2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77" h="29437">
                <a:moveTo>
                  <a:pt x="465" y="7203"/>
                </a:moveTo>
                <a:cubicBezTo>
                  <a:pt x="-9060" y="6674"/>
                  <a:pt x="130111" y="-2851"/>
                  <a:pt x="175090" y="853"/>
                </a:cubicBezTo>
                <a:cubicBezTo>
                  <a:pt x="220069" y="4557"/>
                  <a:pt x="260815" y="28899"/>
                  <a:pt x="270340" y="29428"/>
                </a:cubicBezTo>
                <a:cubicBezTo>
                  <a:pt x="279865" y="29957"/>
                  <a:pt x="274573" y="9320"/>
                  <a:pt x="232240" y="4028"/>
                </a:cubicBezTo>
                <a:cubicBezTo>
                  <a:pt x="189907" y="-1264"/>
                  <a:pt x="9990" y="7732"/>
                  <a:pt x="465" y="720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01684569-25B0-551F-D040-C95E4F41DE1F}"/>
              </a:ext>
            </a:extLst>
          </p:cNvPr>
          <p:cNvSpPr/>
          <p:nvPr/>
        </p:nvSpPr>
        <p:spPr>
          <a:xfrm>
            <a:off x="2127120" y="3738174"/>
            <a:ext cx="541034" cy="265730"/>
          </a:xfrm>
          <a:custGeom>
            <a:avLst/>
            <a:gdLst>
              <a:gd name="connsiteX0" fmla="*/ 6480 w 541034"/>
              <a:gd name="connsiteY0" fmla="*/ 5151 h 265730"/>
              <a:gd name="connsiteX1" fmla="*/ 368430 w 541034"/>
              <a:gd name="connsiteY1" fmla="*/ 170251 h 265730"/>
              <a:gd name="connsiteX2" fmla="*/ 539880 w 541034"/>
              <a:gd name="connsiteY2" fmla="*/ 265501 h 265730"/>
              <a:gd name="connsiteX3" fmla="*/ 428755 w 541034"/>
              <a:gd name="connsiteY3" fmla="*/ 192476 h 265730"/>
              <a:gd name="connsiteX4" fmla="*/ 155705 w 541034"/>
              <a:gd name="connsiteY4" fmla="*/ 55951 h 265730"/>
              <a:gd name="connsiteX5" fmla="*/ 6480 w 541034"/>
              <a:gd name="connsiteY5" fmla="*/ 5151 h 2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034" h="265730">
                <a:moveTo>
                  <a:pt x="6480" y="5151"/>
                </a:moveTo>
                <a:cubicBezTo>
                  <a:pt x="41934" y="24201"/>
                  <a:pt x="279530" y="126859"/>
                  <a:pt x="368430" y="170251"/>
                </a:cubicBezTo>
                <a:cubicBezTo>
                  <a:pt x="457330" y="213643"/>
                  <a:pt x="529826" y="261797"/>
                  <a:pt x="539880" y="265501"/>
                </a:cubicBezTo>
                <a:cubicBezTo>
                  <a:pt x="549934" y="269205"/>
                  <a:pt x="492784" y="227401"/>
                  <a:pt x="428755" y="192476"/>
                </a:cubicBezTo>
                <a:cubicBezTo>
                  <a:pt x="364726" y="157551"/>
                  <a:pt x="221851" y="88230"/>
                  <a:pt x="155705" y="55951"/>
                </a:cubicBezTo>
                <a:cubicBezTo>
                  <a:pt x="89559" y="23672"/>
                  <a:pt x="-28974" y="-13899"/>
                  <a:pt x="6480" y="51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5E78F725-EF90-CF5A-DA94-25CA804F1C98}"/>
              </a:ext>
            </a:extLst>
          </p:cNvPr>
          <p:cNvSpPr/>
          <p:nvPr/>
        </p:nvSpPr>
        <p:spPr>
          <a:xfrm>
            <a:off x="3911192" y="5575029"/>
            <a:ext cx="157658" cy="242042"/>
          </a:xfrm>
          <a:custGeom>
            <a:avLst/>
            <a:gdLst>
              <a:gd name="connsiteX0" fmla="*/ 408 w 157658"/>
              <a:gd name="connsiteY0" fmla="*/ 271 h 242042"/>
              <a:gd name="connsiteX1" fmla="*/ 89308 w 157658"/>
              <a:gd name="connsiteY1" fmla="*/ 124096 h 242042"/>
              <a:gd name="connsiteX2" fmla="*/ 155983 w 157658"/>
              <a:gd name="connsiteY2" fmla="*/ 241571 h 242042"/>
              <a:gd name="connsiteX3" fmla="*/ 127408 w 157658"/>
              <a:gd name="connsiteY3" fmla="*/ 159021 h 242042"/>
              <a:gd name="connsiteX4" fmla="*/ 408 w 157658"/>
              <a:gd name="connsiteY4" fmla="*/ 271 h 24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658" h="242042">
                <a:moveTo>
                  <a:pt x="408" y="271"/>
                </a:moveTo>
                <a:cubicBezTo>
                  <a:pt x="-5942" y="-5550"/>
                  <a:pt x="63379" y="83879"/>
                  <a:pt x="89308" y="124096"/>
                </a:cubicBezTo>
                <a:cubicBezTo>
                  <a:pt x="115237" y="164313"/>
                  <a:pt x="149633" y="235750"/>
                  <a:pt x="155983" y="241571"/>
                </a:cubicBezTo>
                <a:cubicBezTo>
                  <a:pt x="162333" y="247392"/>
                  <a:pt x="150162" y="198179"/>
                  <a:pt x="127408" y="159021"/>
                </a:cubicBezTo>
                <a:cubicBezTo>
                  <a:pt x="104654" y="119863"/>
                  <a:pt x="6758" y="6092"/>
                  <a:pt x="408" y="27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F47E1C87-2A1B-E28D-93E7-A94AC2D50D70}"/>
              </a:ext>
            </a:extLst>
          </p:cNvPr>
          <p:cNvSpPr/>
          <p:nvPr/>
        </p:nvSpPr>
        <p:spPr>
          <a:xfrm>
            <a:off x="1218770" y="3281100"/>
            <a:ext cx="495471" cy="314690"/>
          </a:xfrm>
          <a:custGeom>
            <a:avLst/>
            <a:gdLst>
              <a:gd name="connsiteX0" fmla="*/ 495178 w 495471"/>
              <a:gd name="connsiteY0" fmla="*/ 1022 h 314690"/>
              <a:gd name="connsiteX1" fmla="*/ 424500 w 495471"/>
              <a:gd name="connsiteY1" fmla="*/ 142378 h 314690"/>
              <a:gd name="connsiteX2" fmla="*/ 322900 w 495471"/>
              <a:gd name="connsiteY2" fmla="*/ 213057 h 314690"/>
              <a:gd name="connsiteX3" fmla="*/ 430 w 495471"/>
              <a:gd name="connsiteY3" fmla="*/ 314657 h 314690"/>
              <a:gd name="connsiteX4" fmla="*/ 397995 w 495471"/>
              <a:gd name="connsiteY4" fmla="*/ 221891 h 314690"/>
              <a:gd name="connsiteX5" fmla="*/ 495178 w 495471"/>
              <a:gd name="connsiteY5" fmla="*/ 1022 h 31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471" h="314690">
                <a:moveTo>
                  <a:pt x="495178" y="1022"/>
                </a:moveTo>
                <a:cubicBezTo>
                  <a:pt x="499595" y="-12230"/>
                  <a:pt x="453213" y="107039"/>
                  <a:pt x="424500" y="142378"/>
                </a:cubicBezTo>
                <a:cubicBezTo>
                  <a:pt x="395787" y="177717"/>
                  <a:pt x="393578" y="184344"/>
                  <a:pt x="322900" y="213057"/>
                </a:cubicBezTo>
                <a:cubicBezTo>
                  <a:pt x="252222" y="241770"/>
                  <a:pt x="-12086" y="313185"/>
                  <a:pt x="430" y="314657"/>
                </a:cubicBezTo>
                <a:cubicBezTo>
                  <a:pt x="12946" y="316129"/>
                  <a:pt x="313328" y="268274"/>
                  <a:pt x="397995" y="221891"/>
                </a:cubicBezTo>
                <a:cubicBezTo>
                  <a:pt x="482662" y="175508"/>
                  <a:pt x="490761" y="14274"/>
                  <a:pt x="495178" y="10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DF6F424A-B380-AC6D-9465-337C7624FB6C}"/>
              </a:ext>
            </a:extLst>
          </p:cNvPr>
          <p:cNvSpPr/>
          <p:nvPr/>
        </p:nvSpPr>
        <p:spPr>
          <a:xfrm>
            <a:off x="3988671" y="6513679"/>
            <a:ext cx="104061" cy="659070"/>
          </a:xfrm>
          <a:custGeom>
            <a:avLst/>
            <a:gdLst>
              <a:gd name="connsiteX0" fmla="*/ 89059 w 104061"/>
              <a:gd name="connsiteY0" fmla="*/ 803 h 659070"/>
              <a:gd name="connsiteX1" fmla="*/ 24804 w 104061"/>
              <a:gd name="connsiteY1" fmla="*/ 203454 h 659070"/>
              <a:gd name="connsiteX2" fmla="*/ 24804 w 104061"/>
              <a:gd name="connsiteY2" fmla="*/ 381391 h 659070"/>
              <a:gd name="connsiteX3" fmla="*/ 103887 w 104061"/>
              <a:gd name="connsiteY3" fmla="*/ 658183 h 659070"/>
              <a:gd name="connsiteX4" fmla="*/ 90 w 104061"/>
              <a:gd name="connsiteY4" fmla="*/ 282537 h 659070"/>
              <a:gd name="connsiteX5" fmla="*/ 89059 w 104061"/>
              <a:gd name="connsiteY5" fmla="*/ 803 h 65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061" h="659070">
                <a:moveTo>
                  <a:pt x="89059" y="803"/>
                </a:moveTo>
                <a:cubicBezTo>
                  <a:pt x="93178" y="-12378"/>
                  <a:pt x="35513" y="140023"/>
                  <a:pt x="24804" y="203454"/>
                </a:cubicBezTo>
                <a:cubicBezTo>
                  <a:pt x="14095" y="266885"/>
                  <a:pt x="11624" y="305603"/>
                  <a:pt x="24804" y="381391"/>
                </a:cubicBezTo>
                <a:cubicBezTo>
                  <a:pt x="37984" y="457179"/>
                  <a:pt x="108006" y="674659"/>
                  <a:pt x="103887" y="658183"/>
                </a:cubicBezTo>
                <a:cubicBezTo>
                  <a:pt x="99768" y="641707"/>
                  <a:pt x="3385" y="390453"/>
                  <a:pt x="90" y="282537"/>
                </a:cubicBezTo>
                <a:cubicBezTo>
                  <a:pt x="-3205" y="174621"/>
                  <a:pt x="84940" y="13984"/>
                  <a:pt x="89059" y="80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F71CAA62-A2EF-D7FC-64F7-AC938FCD6241}"/>
              </a:ext>
            </a:extLst>
          </p:cNvPr>
          <p:cNvSpPr/>
          <p:nvPr/>
        </p:nvSpPr>
        <p:spPr>
          <a:xfrm>
            <a:off x="4111016" y="6484606"/>
            <a:ext cx="77096" cy="1234711"/>
          </a:xfrm>
          <a:custGeom>
            <a:avLst/>
            <a:gdLst>
              <a:gd name="connsiteX0" fmla="*/ 75453 w 77096"/>
              <a:gd name="connsiteY0" fmla="*/ 220 h 1234711"/>
              <a:gd name="connsiteX1" fmla="*/ 60625 w 77096"/>
              <a:gd name="connsiteY1" fmla="*/ 321496 h 1234711"/>
              <a:gd name="connsiteX2" fmla="*/ 11198 w 77096"/>
              <a:gd name="connsiteY2" fmla="*/ 627943 h 1234711"/>
              <a:gd name="connsiteX3" fmla="*/ 6255 w 77096"/>
              <a:gd name="connsiteY3" fmla="*/ 835537 h 1234711"/>
              <a:gd name="connsiteX4" fmla="*/ 6255 w 77096"/>
              <a:gd name="connsiteY4" fmla="*/ 1216125 h 1234711"/>
              <a:gd name="connsiteX5" fmla="*/ 6255 w 77096"/>
              <a:gd name="connsiteY5" fmla="*/ 1117271 h 1234711"/>
              <a:gd name="connsiteX6" fmla="*/ 21083 w 77096"/>
              <a:gd name="connsiteY6" fmla="*/ 613115 h 1234711"/>
              <a:gd name="connsiteX7" fmla="*/ 1313 w 77096"/>
              <a:gd name="connsiteY7" fmla="*/ 795995 h 1234711"/>
              <a:gd name="connsiteX8" fmla="*/ 65568 w 77096"/>
              <a:gd name="connsiteY8" fmla="*/ 370923 h 1234711"/>
              <a:gd name="connsiteX9" fmla="*/ 75453 w 77096"/>
              <a:gd name="connsiteY9" fmla="*/ 220 h 123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096" h="1234711">
                <a:moveTo>
                  <a:pt x="75453" y="220"/>
                </a:moveTo>
                <a:cubicBezTo>
                  <a:pt x="74629" y="-8018"/>
                  <a:pt x="71334" y="216876"/>
                  <a:pt x="60625" y="321496"/>
                </a:cubicBezTo>
                <a:cubicBezTo>
                  <a:pt x="49916" y="426116"/>
                  <a:pt x="20260" y="542270"/>
                  <a:pt x="11198" y="627943"/>
                </a:cubicBezTo>
                <a:cubicBezTo>
                  <a:pt x="2136" y="713616"/>
                  <a:pt x="7079" y="737507"/>
                  <a:pt x="6255" y="835537"/>
                </a:cubicBezTo>
                <a:cubicBezTo>
                  <a:pt x="5431" y="933567"/>
                  <a:pt x="6255" y="1216125"/>
                  <a:pt x="6255" y="1216125"/>
                </a:cubicBezTo>
                <a:cubicBezTo>
                  <a:pt x="6255" y="1263081"/>
                  <a:pt x="3784" y="1217773"/>
                  <a:pt x="6255" y="1117271"/>
                </a:cubicBezTo>
                <a:cubicBezTo>
                  <a:pt x="8726" y="1016769"/>
                  <a:pt x="21907" y="666661"/>
                  <a:pt x="21083" y="613115"/>
                </a:cubicBezTo>
                <a:cubicBezTo>
                  <a:pt x="20259" y="559569"/>
                  <a:pt x="-6101" y="836360"/>
                  <a:pt x="1313" y="795995"/>
                </a:cubicBezTo>
                <a:cubicBezTo>
                  <a:pt x="8727" y="755630"/>
                  <a:pt x="49092" y="502728"/>
                  <a:pt x="65568" y="370923"/>
                </a:cubicBezTo>
                <a:cubicBezTo>
                  <a:pt x="82044" y="239118"/>
                  <a:pt x="76277" y="8458"/>
                  <a:pt x="75453" y="2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C018AE29-761B-94C3-3C5A-5C596AFFC09D}"/>
              </a:ext>
            </a:extLst>
          </p:cNvPr>
          <p:cNvSpPr/>
          <p:nvPr/>
        </p:nvSpPr>
        <p:spPr>
          <a:xfrm>
            <a:off x="4512623" y="6835544"/>
            <a:ext cx="102610" cy="1038253"/>
          </a:xfrm>
          <a:custGeom>
            <a:avLst/>
            <a:gdLst>
              <a:gd name="connsiteX0" fmla="*/ 65 w 102610"/>
              <a:gd name="connsiteY0" fmla="*/ 214 h 1038253"/>
              <a:gd name="connsiteX1" fmla="*/ 69262 w 102610"/>
              <a:gd name="connsiteY1" fmla="*/ 341260 h 1038253"/>
              <a:gd name="connsiteX2" fmla="*/ 19835 w 102610"/>
              <a:gd name="connsiteY2" fmla="*/ 1038181 h 1038253"/>
              <a:gd name="connsiteX3" fmla="*/ 98919 w 102610"/>
              <a:gd name="connsiteY3" fmla="*/ 385745 h 1038253"/>
              <a:gd name="connsiteX4" fmla="*/ 89033 w 102610"/>
              <a:gd name="connsiteY4" fmla="*/ 445057 h 1038253"/>
              <a:gd name="connsiteX5" fmla="*/ 84091 w 102610"/>
              <a:gd name="connsiteY5" fmla="*/ 291833 h 1038253"/>
              <a:gd name="connsiteX6" fmla="*/ 65 w 102610"/>
              <a:gd name="connsiteY6" fmla="*/ 214 h 10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610" h="1038253">
                <a:moveTo>
                  <a:pt x="65" y="214"/>
                </a:moveTo>
                <a:cubicBezTo>
                  <a:pt x="-2407" y="8452"/>
                  <a:pt x="65967" y="168266"/>
                  <a:pt x="69262" y="341260"/>
                </a:cubicBezTo>
                <a:cubicBezTo>
                  <a:pt x="72557" y="514254"/>
                  <a:pt x="14892" y="1030767"/>
                  <a:pt x="19835" y="1038181"/>
                </a:cubicBezTo>
                <a:cubicBezTo>
                  <a:pt x="24778" y="1045595"/>
                  <a:pt x="87386" y="484599"/>
                  <a:pt x="98919" y="385745"/>
                </a:cubicBezTo>
                <a:cubicBezTo>
                  <a:pt x="110452" y="286891"/>
                  <a:pt x="91504" y="460709"/>
                  <a:pt x="89033" y="445057"/>
                </a:cubicBezTo>
                <a:cubicBezTo>
                  <a:pt x="86562" y="429405"/>
                  <a:pt x="94800" y="360207"/>
                  <a:pt x="84091" y="291833"/>
                </a:cubicBezTo>
                <a:cubicBezTo>
                  <a:pt x="73382" y="223459"/>
                  <a:pt x="2537" y="-8024"/>
                  <a:pt x="65" y="21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E19B920D-357A-F332-53D7-97461375C2AA}"/>
              </a:ext>
            </a:extLst>
          </p:cNvPr>
          <p:cNvSpPr/>
          <p:nvPr/>
        </p:nvSpPr>
        <p:spPr>
          <a:xfrm>
            <a:off x="4329132" y="6988055"/>
            <a:ext cx="69961" cy="599561"/>
          </a:xfrm>
          <a:custGeom>
            <a:avLst/>
            <a:gdLst>
              <a:gd name="connsiteX0" fmla="*/ 30332 w 69961"/>
              <a:gd name="connsiteY0" fmla="*/ 927 h 599561"/>
              <a:gd name="connsiteX1" fmla="*/ 15504 w 69961"/>
              <a:gd name="connsiteY1" fmla="*/ 292546 h 599561"/>
              <a:gd name="connsiteX2" fmla="*/ 69873 w 69961"/>
              <a:gd name="connsiteY2" fmla="*/ 598994 h 599561"/>
              <a:gd name="connsiteX3" fmla="*/ 676 w 69961"/>
              <a:gd name="connsiteY3" fmla="*/ 213463 h 599561"/>
              <a:gd name="connsiteX4" fmla="*/ 30332 w 69961"/>
              <a:gd name="connsiteY4" fmla="*/ 927 h 59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61" h="599561">
                <a:moveTo>
                  <a:pt x="30332" y="927"/>
                </a:moveTo>
                <a:cubicBezTo>
                  <a:pt x="32803" y="14108"/>
                  <a:pt x="8914" y="192868"/>
                  <a:pt x="15504" y="292546"/>
                </a:cubicBezTo>
                <a:cubicBezTo>
                  <a:pt x="22094" y="392224"/>
                  <a:pt x="72344" y="612175"/>
                  <a:pt x="69873" y="598994"/>
                </a:cubicBezTo>
                <a:cubicBezTo>
                  <a:pt x="67402" y="585814"/>
                  <a:pt x="6442" y="309022"/>
                  <a:pt x="676" y="213463"/>
                </a:cubicBezTo>
                <a:cubicBezTo>
                  <a:pt x="-5091" y="117904"/>
                  <a:pt x="27861" y="-12254"/>
                  <a:pt x="30332" y="9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7C508234-94F1-DAF2-44AA-D9B574E1BE1F}"/>
              </a:ext>
            </a:extLst>
          </p:cNvPr>
          <p:cNvSpPr/>
          <p:nvPr/>
        </p:nvSpPr>
        <p:spPr>
          <a:xfrm>
            <a:off x="4159132" y="7371755"/>
            <a:ext cx="86650" cy="1003361"/>
          </a:xfrm>
          <a:custGeom>
            <a:avLst/>
            <a:gdLst>
              <a:gd name="connsiteX0" fmla="*/ 86650 w 86650"/>
              <a:gd name="connsiteY0" fmla="*/ 2757 h 1003361"/>
              <a:gd name="connsiteX1" fmla="*/ 7566 w 86650"/>
              <a:gd name="connsiteY1" fmla="*/ 749106 h 1003361"/>
              <a:gd name="connsiteX2" fmla="*/ 2624 w 86650"/>
              <a:gd name="connsiteY2" fmla="*/ 996241 h 1003361"/>
              <a:gd name="connsiteX3" fmla="*/ 2624 w 86650"/>
              <a:gd name="connsiteY3" fmla="*/ 887501 h 1003361"/>
              <a:gd name="connsiteX4" fmla="*/ 7566 w 86650"/>
              <a:gd name="connsiteY4" fmla="*/ 398174 h 1003361"/>
              <a:gd name="connsiteX5" fmla="*/ 7566 w 86650"/>
              <a:gd name="connsiteY5" fmla="*/ 492085 h 1003361"/>
              <a:gd name="connsiteX6" fmla="*/ 86650 w 86650"/>
              <a:gd name="connsiteY6" fmla="*/ 2757 h 100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650" h="1003361">
                <a:moveTo>
                  <a:pt x="86650" y="2757"/>
                </a:moveTo>
                <a:cubicBezTo>
                  <a:pt x="86650" y="45594"/>
                  <a:pt x="21570" y="583525"/>
                  <a:pt x="7566" y="749106"/>
                </a:cubicBezTo>
                <a:cubicBezTo>
                  <a:pt x="-6438" y="914687"/>
                  <a:pt x="3448" y="973175"/>
                  <a:pt x="2624" y="996241"/>
                </a:cubicBezTo>
                <a:cubicBezTo>
                  <a:pt x="1800" y="1019307"/>
                  <a:pt x="1800" y="987179"/>
                  <a:pt x="2624" y="887501"/>
                </a:cubicBezTo>
                <a:cubicBezTo>
                  <a:pt x="3448" y="787823"/>
                  <a:pt x="6742" y="464077"/>
                  <a:pt x="7566" y="398174"/>
                </a:cubicBezTo>
                <a:cubicBezTo>
                  <a:pt x="8390" y="332271"/>
                  <a:pt x="-8086" y="554693"/>
                  <a:pt x="7566" y="492085"/>
                </a:cubicBezTo>
                <a:cubicBezTo>
                  <a:pt x="23218" y="429477"/>
                  <a:pt x="86650" y="-40080"/>
                  <a:pt x="86650" y="27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3EB8A12B-00E0-88F5-6084-B78D317A8461}"/>
              </a:ext>
            </a:extLst>
          </p:cNvPr>
          <p:cNvSpPr/>
          <p:nvPr/>
        </p:nvSpPr>
        <p:spPr>
          <a:xfrm>
            <a:off x="4329243" y="6009319"/>
            <a:ext cx="506406" cy="802735"/>
          </a:xfrm>
          <a:custGeom>
            <a:avLst/>
            <a:gdLst>
              <a:gd name="connsiteX0" fmla="*/ 565 w 506406"/>
              <a:gd name="connsiteY0" fmla="*/ 1007 h 802735"/>
              <a:gd name="connsiteX1" fmla="*/ 292184 w 506406"/>
              <a:gd name="connsiteY1" fmla="*/ 346997 h 802735"/>
              <a:gd name="connsiteX2" fmla="*/ 504720 w 506406"/>
              <a:gd name="connsiteY2" fmla="*/ 801725 h 802735"/>
              <a:gd name="connsiteX3" fmla="*/ 371267 w 506406"/>
              <a:gd name="connsiteY3" fmla="*/ 455736 h 802735"/>
              <a:gd name="connsiteX4" fmla="*/ 565 w 506406"/>
              <a:gd name="connsiteY4" fmla="*/ 1007 h 80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406" h="802735">
                <a:moveTo>
                  <a:pt x="565" y="1007"/>
                </a:moveTo>
                <a:cubicBezTo>
                  <a:pt x="-12615" y="-17116"/>
                  <a:pt x="208158" y="213544"/>
                  <a:pt x="292184" y="346997"/>
                </a:cubicBezTo>
                <a:cubicBezTo>
                  <a:pt x="376210" y="480450"/>
                  <a:pt x="491540" y="783602"/>
                  <a:pt x="504720" y="801725"/>
                </a:cubicBezTo>
                <a:cubicBezTo>
                  <a:pt x="517900" y="819848"/>
                  <a:pt x="451998" y="590013"/>
                  <a:pt x="371267" y="455736"/>
                </a:cubicBezTo>
                <a:cubicBezTo>
                  <a:pt x="290536" y="321459"/>
                  <a:pt x="13745" y="19130"/>
                  <a:pt x="565" y="100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C40A1DF5-E7CE-ABFF-219C-569852803D60}"/>
              </a:ext>
            </a:extLst>
          </p:cNvPr>
          <p:cNvSpPr/>
          <p:nvPr/>
        </p:nvSpPr>
        <p:spPr>
          <a:xfrm>
            <a:off x="4136781" y="5699648"/>
            <a:ext cx="107010" cy="858607"/>
          </a:xfrm>
          <a:custGeom>
            <a:avLst/>
            <a:gdLst>
              <a:gd name="connsiteX0" fmla="*/ 261 w 107010"/>
              <a:gd name="connsiteY0" fmla="*/ 9174 h 858607"/>
              <a:gd name="connsiteX1" fmla="*/ 104058 w 107010"/>
              <a:gd name="connsiteY1" fmla="*/ 849433 h 858607"/>
              <a:gd name="connsiteX2" fmla="*/ 74402 w 107010"/>
              <a:gd name="connsiteY2" fmla="*/ 429303 h 858607"/>
              <a:gd name="connsiteX3" fmla="*/ 261 w 107010"/>
              <a:gd name="connsiteY3" fmla="*/ 9174 h 85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010" h="858607">
                <a:moveTo>
                  <a:pt x="261" y="9174"/>
                </a:moveTo>
                <a:cubicBezTo>
                  <a:pt x="5204" y="79196"/>
                  <a:pt x="91701" y="779412"/>
                  <a:pt x="104058" y="849433"/>
                </a:cubicBezTo>
                <a:cubicBezTo>
                  <a:pt x="116415" y="919454"/>
                  <a:pt x="86759" y="570170"/>
                  <a:pt x="74402" y="429303"/>
                </a:cubicBezTo>
                <a:cubicBezTo>
                  <a:pt x="62045" y="288436"/>
                  <a:pt x="-4682" y="-60848"/>
                  <a:pt x="261" y="91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47C66D03-7AB2-D7EE-FA5B-451BFB08EFF5}"/>
              </a:ext>
            </a:extLst>
          </p:cNvPr>
          <p:cNvSpPr/>
          <p:nvPr/>
        </p:nvSpPr>
        <p:spPr>
          <a:xfrm>
            <a:off x="4126291" y="8110933"/>
            <a:ext cx="248089" cy="647570"/>
          </a:xfrm>
          <a:custGeom>
            <a:avLst/>
            <a:gdLst>
              <a:gd name="connsiteX0" fmla="*/ 248001 w 248089"/>
              <a:gd name="connsiteY0" fmla="*/ 42 h 647570"/>
              <a:gd name="connsiteX1" fmla="*/ 70064 w 248089"/>
              <a:gd name="connsiteY1" fmla="*/ 291662 h 647570"/>
              <a:gd name="connsiteX2" fmla="*/ 866 w 248089"/>
              <a:gd name="connsiteY2" fmla="*/ 647536 h 647570"/>
              <a:gd name="connsiteX3" fmla="*/ 45350 w 248089"/>
              <a:gd name="connsiteY3" fmla="*/ 311432 h 647570"/>
              <a:gd name="connsiteX4" fmla="*/ 248001 w 248089"/>
              <a:gd name="connsiteY4" fmla="*/ 42 h 64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089" h="647570">
                <a:moveTo>
                  <a:pt x="248001" y="42"/>
                </a:moveTo>
                <a:cubicBezTo>
                  <a:pt x="252120" y="-3253"/>
                  <a:pt x="111253" y="183746"/>
                  <a:pt x="70064" y="291662"/>
                </a:cubicBezTo>
                <a:cubicBezTo>
                  <a:pt x="28875" y="399578"/>
                  <a:pt x="4985" y="644241"/>
                  <a:pt x="866" y="647536"/>
                </a:cubicBezTo>
                <a:cubicBezTo>
                  <a:pt x="-3253" y="650831"/>
                  <a:pt x="6632" y="416052"/>
                  <a:pt x="45350" y="311432"/>
                </a:cubicBezTo>
                <a:cubicBezTo>
                  <a:pt x="84068" y="206812"/>
                  <a:pt x="243882" y="3337"/>
                  <a:pt x="248001" y="4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D96403B3-8C33-5DA5-CFB1-E296634FDA37}"/>
              </a:ext>
            </a:extLst>
          </p:cNvPr>
          <p:cNvSpPr/>
          <p:nvPr/>
        </p:nvSpPr>
        <p:spPr>
          <a:xfrm>
            <a:off x="4087353" y="8708776"/>
            <a:ext cx="118887" cy="602284"/>
          </a:xfrm>
          <a:custGeom>
            <a:avLst/>
            <a:gdLst>
              <a:gd name="connsiteX0" fmla="*/ 118887 w 118887"/>
              <a:gd name="connsiteY0" fmla="*/ 266 h 602284"/>
              <a:gd name="connsiteX1" fmla="*/ 34861 w 118887"/>
              <a:gd name="connsiteY1" fmla="*/ 291886 h 602284"/>
              <a:gd name="connsiteX2" fmla="*/ 262 w 118887"/>
              <a:gd name="connsiteY2" fmla="*/ 598333 h 602284"/>
              <a:gd name="connsiteX3" fmla="*/ 20033 w 118887"/>
              <a:gd name="connsiteY3" fmla="*/ 64521 h 602284"/>
              <a:gd name="connsiteX4" fmla="*/ 39804 w 118887"/>
              <a:gd name="connsiteY4" fmla="*/ 168318 h 602284"/>
              <a:gd name="connsiteX5" fmla="*/ 34861 w 118887"/>
              <a:gd name="connsiteY5" fmla="*/ 237516 h 602284"/>
              <a:gd name="connsiteX6" fmla="*/ 118887 w 118887"/>
              <a:gd name="connsiteY6" fmla="*/ 266 h 60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887" h="602284">
                <a:moveTo>
                  <a:pt x="118887" y="266"/>
                </a:moveTo>
                <a:cubicBezTo>
                  <a:pt x="118887" y="9328"/>
                  <a:pt x="54632" y="192208"/>
                  <a:pt x="34861" y="291886"/>
                </a:cubicBezTo>
                <a:cubicBezTo>
                  <a:pt x="15090" y="391564"/>
                  <a:pt x="2733" y="636227"/>
                  <a:pt x="262" y="598333"/>
                </a:cubicBezTo>
                <a:cubicBezTo>
                  <a:pt x="-2209" y="560439"/>
                  <a:pt x="13443" y="136190"/>
                  <a:pt x="20033" y="64521"/>
                </a:cubicBezTo>
                <a:cubicBezTo>
                  <a:pt x="26623" y="-7148"/>
                  <a:pt x="37333" y="139486"/>
                  <a:pt x="39804" y="168318"/>
                </a:cubicBezTo>
                <a:cubicBezTo>
                  <a:pt x="42275" y="197150"/>
                  <a:pt x="24976" y="258934"/>
                  <a:pt x="34861" y="237516"/>
                </a:cubicBezTo>
                <a:cubicBezTo>
                  <a:pt x="44746" y="216098"/>
                  <a:pt x="118887" y="-8796"/>
                  <a:pt x="118887" y="2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14D10643-A5BC-7B65-354F-72F266C9FA55}"/>
              </a:ext>
            </a:extLst>
          </p:cNvPr>
          <p:cNvSpPr/>
          <p:nvPr/>
        </p:nvSpPr>
        <p:spPr>
          <a:xfrm>
            <a:off x="4136542" y="9257865"/>
            <a:ext cx="737534" cy="86210"/>
          </a:xfrm>
          <a:custGeom>
            <a:avLst/>
            <a:gdLst>
              <a:gd name="connsiteX0" fmla="*/ 483 w 737534"/>
              <a:gd name="connsiteY0" fmla="*/ 86160 h 86210"/>
              <a:gd name="connsiteX1" fmla="*/ 429108 w 737534"/>
              <a:gd name="connsiteY1" fmla="*/ 41710 h 86210"/>
              <a:gd name="connsiteX2" fmla="*/ 737083 w 737534"/>
              <a:gd name="connsiteY2" fmla="*/ 29010 h 86210"/>
              <a:gd name="connsiteX3" fmla="*/ 362433 w 737534"/>
              <a:gd name="connsiteY3" fmla="*/ 435 h 86210"/>
              <a:gd name="connsiteX4" fmla="*/ 479908 w 737534"/>
              <a:gd name="connsiteY4" fmla="*/ 13135 h 86210"/>
              <a:gd name="connsiteX5" fmla="*/ 346558 w 737534"/>
              <a:gd name="connsiteY5" fmla="*/ 32185 h 86210"/>
              <a:gd name="connsiteX6" fmla="*/ 483 w 737534"/>
              <a:gd name="connsiteY6" fmla="*/ 86160 h 8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534" h="86210">
                <a:moveTo>
                  <a:pt x="483" y="86160"/>
                </a:moveTo>
                <a:cubicBezTo>
                  <a:pt x="14241" y="87747"/>
                  <a:pt x="306341" y="51235"/>
                  <a:pt x="429108" y="41710"/>
                </a:cubicBezTo>
                <a:cubicBezTo>
                  <a:pt x="551875" y="32185"/>
                  <a:pt x="748195" y="35889"/>
                  <a:pt x="737083" y="29010"/>
                </a:cubicBezTo>
                <a:cubicBezTo>
                  <a:pt x="725971" y="22131"/>
                  <a:pt x="405295" y="3081"/>
                  <a:pt x="362433" y="435"/>
                </a:cubicBezTo>
                <a:cubicBezTo>
                  <a:pt x="319571" y="-2211"/>
                  <a:pt x="482554" y="7843"/>
                  <a:pt x="479908" y="13135"/>
                </a:cubicBezTo>
                <a:cubicBezTo>
                  <a:pt x="477262" y="18427"/>
                  <a:pt x="422758" y="23189"/>
                  <a:pt x="346558" y="32185"/>
                </a:cubicBezTo>
                <a:cubicBezTo>
                  <a:pt x="270358" y="41181"/>
                  <a:pt x="-13275" y="84573"/>
                  <a:pt x="483" y="861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6100F226-6438-4352-4CFB-AE7F87C12B51}"/>
              </a:ext>
            </a:extLst>
          </p:cNvPr>
          <p:cNvSpPr/>
          <p:nvPr/>
        </p:nvSpPr>
        <p:spPr>
          <a:xfrm>
            <a:off x="4079826" y="9245193"/>
            <a:ext cx="887110" cy="79782"/>
          </a:xfrm>
          <a:custGeom>
            <a:avLst/>
            <a:gdLst>
              <a:gd name="connsiteX0" fmla="*/ 49 w 887110"/>
              <a:gd name="connsiteY0" fmla="*/ 79782 h 79782"/>
              <a:gd name="connsiteX1" fmla="*/ 327074 w 887110"/>
              <a:gd name="connsiteY1" fmla="*/ 35332 h 79782"/>
              <a:gd name="connsiteX2" fmla="*/ 873174 w 887110"/>
              <a:gd name="connsiteY2" fmla="*/ 3582 h 79782"/>
              <a:gd name="connsiteX3" fmla="*/ 682674 w 887110"/>
              <a:gd name="connsiteY3" fmla="*/ 3582 h 79782"/>
              <a:gd name="connsiteX4" fmla="*/ 228649 w 887110"/>
              <a:gd name="connsiteY4" fmla="*/ 28982 h 79782"/>
              <a:gd name="connsiteX5" fmla="*/ 301674 w 887110"/>
              <a:gd name="connsiteY5" fmla="*/ 35332 h 79782"/>
              <a:gd name="connsiteX6" fmla="*/ 49 w 887110"/>
              <a:gd name="connsiteY6" fmla="*/ 79782 h 7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110" h="79782">
                <a:moveTo>
                  <a:pt x="49" y="79782"/>
                </a:moveTo>
                <a:cubicBezTo>
                  <a:pt x="4282" y="79782"/>
                  <a:pt x="181553" y="48032"/>
                  <a:pt x="327074" y="35332"/>
                </a:cubicBezTo>
                <a:cubicBezTo>
                  <a:pt x="472595" y="22632"/>
                  <a:pt x="813907" y="8874"/>
                  <a:pt x="873174" y="3582"/>
                </a:cubicBezTo>
                <a:cubicBezTo>
                  <a:pt x="932441" y="-1710"/>
                  <a:pt x="790095" y="-651"/>
                  <a:pt x="682674" y="3582"/>
                </a:cubicBezTo>
                <a:cubicBezTo>
                  <a:pt x="575253" y="7815"/>
                  <a:pt x="292149" y="23690"/>
                  <a:pt x="228649" y="28982"/>
                </a:cubicBezTo>
                <a:cubicBezTo>
                  <a:pt x="165149" y="34274"/>
                  <a:pt x="337128" y="27395"/>
                  <a:pt x="301674" y="35332"/>
                </a:cubicBezTo>
                <a:cubicBezTo>
                  <a:pt x="266220" y="43269"/>
                  <a:pt x="-4184" y="79782"/>
                  <a:pt x="49" y="797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65A3A78F-D2E1-1E5B-41A5-7332C4A7D73D}"/>
              </a:ext>
            </a:extLst>
          </p:cNvPr>
          <p:cNvSpPr/>
          <p:nvPr/>
        </p:nvSpPr>
        <p:spPr>
          <a:xfrm>
            <a:off x="4755998" y="9154735"/>
            <a:ext cx="635163" cy="144922"/>
          </a:xfrm>
          <a:custGeom>
            <a:avLst/>
            <a:gdLst>
              <a:gd name="connsiteX0" fmla="*/ 152 w 635163"/>
              <a:gd name="connsiteY0" fmla="*/ 144840 h 144922"/>
              <a:gd name="connsiteX1" fmla="*/ 298602 w 635163"/>
              <a:gd name="connsiteY1" fmla="*/ 62290 h 144922"/>
              <a:gd name="connsiteX2" fmla="*/ 635152 w 635163"/>
              <a:gd name="connsiteY2" fmla="*/ 1965 h 144922"/>
              <a:gd name="connsiteX3" fmla="*/ 311302 w 635163"/>
              <a:gd name="connsiteY3" fmla="*/ 14665 h 144922"/>
              <a:gd name="connsiteX4" fmla="*/ 457352 w 635163"/>
              <a:gd name="connsiteY4" fmla="*/ 14665 h 144922"/>
              <a:gd name="connsiteX5" fmla="*/ 260502 w 635163"/>
              <a:gd name="connsiteY5" fmla="*/ 46415 h 144922"/>
              <a:gd name="connsiteX6" fmla="*/ 152 w 635163"/>
              <a:gd name="connsiteY6" fmla="*/ 144840 h 14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163" h="144922">
                <a:moveTo>
                  <a:pt x="152" y="144840"/>
                </a:moveTo>
                <a:cubicBezTo>
                  <a:pt x="6502" y="147486"/>
                  <a:pt x="192769" y="86102"/>
                  <a:pt x="298602" y="62290"/>
                </a:cubicBezTo>
                <a:cubicBezTo>
                  <a:pt x="404435" y="38478"/>
                  <a:pt x="633035" y="9902"/>
                  <a:pt x="635152" y="1965"/>
                </a:cubicBezTo>
                <a:cubicBezTo>
                  <a:pt x="637269" y="-5972"/>
                  <a:pt x="340935" y="12548"/>
                  <a:pt x="311302" y="14665"/>
                </a:cubicBezTo>
                <a:cubicBezTo>
                  <a:pt x="281669" y="16782"/>
                  <a:pt x="465819" y="9373"/>
                  <a:pt x="457352" y="14665"/>
                </a:cubicBezTo>
                <a:cubicBezTo>
                  <a:pt x="448885" y="19957"/>
                  <a:pt x="334056" y="25778"/>
                  <a:pt x="260502" y="46415"/>
                </a:cubicBezTo>
                <a:cubicBezTo>
                  <a:pt x="186948" y="67052"/>
                  <a:pt x="-6198" y="142194"/>
                  <a:pt x="152" y="1448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4630C614-A79D-95A6-0182-9A4BD27ED6EB}"/>
              </a:ext>
            </a:extLst>
          </p:cNvPr>
          <p:cNvSpPr/>
          <p:nvPr/>
        </p:nvSpPr>
        <p:spPr>
          <a:xfrm>
            <a:off x="5327431" y="8860949"/>
            <a:ext cx="954044" cy="286391"/>
          </a:xfrm>
          <a:custGeom>
            <a:avLst/>
            <a:gdLst>
              <a:gd name="connsiteX0" fmla="*/ 219 w 954044"/>
              <a:gd name="connsiteY0" fmla="*/ 286226 h 286391"/>
              <a:gd name="connsiteX1" fmla="*/ 308194 w 954044"/>
              <a:gd name="connsiteY1" fmla="*/ 95726 h 286391"/>
              <a:gd name="connsiteX2" fmla="*/ 952719 w 954044"/>
              <a:gd name="connsiteY2" fmla="*/ 6826 h 286391"/>
              <a:gd name="connsiteX3" fmla="*/ 485994 w 954044"/>
              <a:gd name="connsiteY3" fmla="*/ 6826 h 286391"/>
              <a:gd name="connsiteX4" fmla="*/ 835244 w 954044"/>
              <a:gd name="connsiteY4" fmla="*/ 13176 h 286391"/>
              <a:gd name="connsiteX5" fmla="*/ 533619 w 954044"/>
              <a:gd name="connsiteY5" fmla="*/ 44926 h 286391"/>
              <a:gd name="connsiteX6" fmla="*/ 349469 w 954044"/>
              <a:gd name="connsiteY6" fmla="*/ 60801 h 286391"/>
              <a:gd name="connsiteX7" fmla="*/ 219 w 954044"/>
              <a:gd name="connsiteY7" fmla="*/ 286226 h 28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044" h="286391">
                <a:moveTo>
                  <a:pt x="219" y="286226"/>
                </a:moveTo>
                <a:cubicBezTo>
                  <a:pt x="-6660" y="292047"/>
                  <a:pt x="149444" y="142293"/>
                  <a:pt x="308194" y="95726"/>
                </a:cubicBezTo>
                <a:cubicBezTo>
                  <a:pt x="466944" y="49159"/>
                  <a:pt x="923086" y="21643"/>
                  <a:pt x="952719" y="6826"/>
                </a:cubicBezTo>
                <a:cubicBezTo>
                  <a:pt x="982352" y="-7991"/>
                  <a:pt x="505573" y="5768"/>
                  <a:pt x="485994" y="6826"/>
                </a:cubicBezTo>
                <a:cubicBezTo>
                  <a:pt x="466415" y="7884"/>
                  <a:pt x="827307" y="6826"/>
                  <a:pt x="835244" y="13176"/>
                </a:cubicBezTo>
                <a:cubicBezTo>
                  <a:pt x="843181" y="19526"/>
                  <a:pt x="614581" y="36989"/>
                  <a:pt x="533619" y="44926"/>
                </a:cubicBezTo>
                <a:cubicBezTo>
                  <a:pt x="452657" y="52863"/>
                  <a:pt x="438898" y="24288"/>
                  <a:pt x="349469" y="60801"/>
                </a:cubicBezTo>
                <a:cubicBezTo>
                  <a:pt x="260040" y="97314"/>
                  <a:pt x="7098" y="280405"/>
                  <a:pt x="219" y="2862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06D20426-32FB-96C9-1CF3-A88C1EA70CF0}"/>
              </a:ext>
            </a:extLst>
          </p:cNvPr>
          <p:cNvSpPr/>
          <p:nvPr/>
        </p:nvSpPr>
        <p:spPr>
          <a:xfrm>
            <a:off x="5344475" y="8879887"/>
            <a:ext cx="530636" cy="287945"/>
          </a:xfrm>
          <a:custGeom>
            <a:avLst/>
            <a:gdLst>
              <a:gd name="connsiteX0" fmla="*/ 5400 w 530636"/>
              <a:gd name="connsiteY0" fmla="*/ 286338 h 287945"/>
              <a:gd name="connsiteX1" fmla="*/ 164150 w 530636"/>
              <a:gd name="connsiteY1" fmla="*/ 156163 h 287945"/>
              <a:gd name="connsiteX2" fmla="*/ 526100 w 530636"/>
              <a:gd name="connsiteY2" fmla="*/ 3763 h 287945"/>
              <a:gd name="connsiteX3" fmla="*/ 345125 w 530636"/>
              <a:gd name="connsiteY3" fmla="*/ 64088 h 287945"/>
              <a:gd name="connsiteX4" fmla="*/ 5400 w 530636"/>
              <a:gd name="connsiteY4" fmla="*/ 286338 h 28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636" h="287945">
                <a:moveTo>
                  <a:pt x="5400" y="286338"/>
                </a:moveTo>
                <a:cubicBezTo>
                  <a:pt x="-24763" y="301684"/>
                  <a:pt x="77367" y="203259"/>
                  <a:pt x="164150" y="156163"/>
                </a:cubicBezTo>
                <a:cubicBezTo>
                  <a:pt x="250933" y="109067"/>
                  <a:pt x="495938" y="19109"/>
                  <a:pt x="526100" y="3763"/>
                </a:cubicBezTo>
                <a:cubicBezTo>
                  <a:pt x="556263" y="-11583"/>
                  <a:pt x="429263" y="22284"/>
                  <a:pt x="345125" y="64088"/>
                </a:cubicBezTo>
                <a:cubicBezTo>
                  <a:pt x="260988" y="105892"/>
                  <a:pt x="35563" y="270992"/>
                  <a:pt x="5400" y="28633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7B2BE9A6-CDB9-8C9D-F429-FA009FE721A7}"/>
              </a:ext>
            </a:extLst>
          </p:cNvPr>
          <p:cNvSpPr/>
          <p:nvPr/>
        </p:nvSpPr>
        <p:spPr>
          <a:xfrm>
            <a:off x="6298763" y="8902572"/>
            <a:ext cx="1554164" cy="467090"/>
          </a:xfrm>
          <a:custGeom>
            <a:avLst/>
            <a:gdLst>
              <a:gd name="connsiteX0" fmla="*/ 437 w 1554164"/>
              <a:gd name="connsiteY0" fmla="*/ 128 h 467090"/>
              <a:gd name="connsiteX1" fmla="*/ 394137 w 1554164"/>
              <a:gd name="connsiteY1" fmla="*/ 130303 h 467090"/>
              <a:gd name="connsiteX2" fmla="*/ 1553012 w 1554164"/>
              <a:gd name="connsiteY2" fmla="*/ 466853 h 467090"/>
              <a:gd name="connsiteX3" fmla="*/ 625912 w 1554164"/>
              <a:gd name="connsiteY3" fmla="*/ 187453 h 467090"/>
              <a:gd name="connsiteX4" fmla="*/ 1429187 w 1554164"/>
              <a:gd name="connsiteY4" fmla="*/ 412878 h 467090"/>
              <a:gd name="connsiteX5" fmla="*/ 406837 w 1554164"/>
              <a:gd name="connsiteY5" fmla="*/ 79503 h 467090"/>
              <a:gd name="connsiteX6" fmla="*/ 962462 w 1554164"/>
              <a:gd name="connsiteY6" fmla="*/ 285878 h 467090"/>
              <a:gd name="connsiteX7" fmla="*/ 235387 w 1554164"/>
              <a:gd name="connsiteY7" fmla="*/ 38228 h 467090"/>
              <a:gd name="connsiteX8" fmla="*/ 314762 w 1554164"/>
              <a:gd name="connsiteY8" fmla="*/ 104903 h 467090"/>
              <a:gd name="connsiteX9" fmla="*/ 437 w 1554164"/>
              <a:gd name="connsiteY9" fmla="*/ 128 h 46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4164" h="467090">
                <a:moveTo>
                  <a:pt x="437" y="128"/>
                </a:moveTo>
                <a:cubicBezTo>
                  <a:pt x="13666" y="4361"/>
                  <a:pt x="135375" y="52516"/>
                  <a:pt x="394137" y="130303"/>
                </a:cubicBezTo>
                <a:cubicBezTo>
                  <a:pt x="652900" y="208091"/>
                  <a:pt x="1514383" y="457328"/>
                  <a:pt x="1553012" y="466853"/>
                </a:cubicBezTo>
                <a:cubicBezTo>
                  <a:pt x="1591641" y="476378"/>
                  <a:pt x="646550" y="196449"/>
                  <a:pt x="625912" y="187453"/>
                </a:cubicBezTo>
                <a:cubicBezTo>
                  <a:pt x="605275" y="178457"/>
                  <a:pt x="1465699" y="430870"/>
                  <a:pt x="1429187" y="412878"/>
                </a:cubicBezTo>
                <a:cubicBezTo>
                  <a:pt x="1392675" y="394886"/>
                  <a:pt x="484624" y="100670"/>
                  <a:pt x="406837" y="79503"/>
                </a:cubicBezTo>
                <a:cubicBezTo>
                  <a:pt x="329050" y="58336"/>
                  <a:pt x="991037" y="292757"/>
                  <a:pt x="962462" y="285878"/>
                </a:cubicBezTo>
                <a:cubicBezTo>
                  <a:pt x="933887" y="278999"/>
                  <a:pt x="343337" y="68390"/>
                  <a:pt x="235387" y="38228"/>
                </a:cubicBezTo>
                <a:cubicBezTo>
                  <a:pt x="127437" y="8066"/>
                  <a:pt x="351274" y="112311"/>
                  <a:pt x="314762" y="104903"/>
                </a:cubicBezTo>
                <a:cubicBezTo>
                  <a:pt x="278250" y="97495"/>
                  <a:pt x="-12792" y="-4105"/>
                  <a:pt x="437" y="1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CF99A23C-5857-E693-20B7-0A5144E670EA}"/>
              </a:ext>
            </a:extLst>
          </p:cNvPr>
          <p:cNvSpPr/>
          <p:nvPr/>
        </p:nvSpPr>
        <p:spPr>
          <a:xfrm>
            <a:off x="6651528" y="7242061"/>
            <a:ext cx="139807" cy="816248"/>
          </a:xfrm>
          <a:custGeom>
            <a:avLst/>
            <a:gdLst>
              <a:gd name="connsiteX0" fmla="*/ 139797 w 139807"/>
              <a:gd name="connsiteY0" fmla="*/ 114 h 816248"/>
              <a:gd name="connsiteX1" fmla="*/ 35022 w 139807"/>
              <a:gd name="connsiteY1" fmla="*/ 470014 h 816248"/>
              <a:gd name="connsiteX2" fmla="*/ 97 w 139807"/>
              <a:gd name="connsiteY2" fmla="*/ 816089 h 816248"/>
              <a:gd name="connsiteX3" fmla="*/ 28672 w 139807"/>
              <a:gd name="connsiteY3" fmla="*/ 428739 h 816248"/>
              <a:gd name="connsiteX4" fmla="*/ 139797 w 139807"/>
              <a:gd name="connsiteY4" fmla="*/ 114 h 81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07" h="816248">
                <a:moveTo>
                  <a:pt x="139797" y="114"/>
                </a:moveTo>
                <a:cubicBezTo>
                  <a:pt x="140855" y="6993"/>
                  <a:pt x="58305" y="334018"/>
                  <a:pt x="35022" y="470014"/>
                </a:cubicBezTo>
                <a:cubicBezTo>
                  <a:pt x="11739" y="606010"/>
                  <a:pt x="1155" y="822968"/>
                  <a:pt x="97" y="816089"/>
                </a:cubicBezTo>
                <a:cubicBezTo>
                  <a:pt x="-961" y="809210"/>
                  <a:pt x="6447" y="558385"/>
                  <a:pt x="28672" y="428739"/>
                </a:cubicBezTo>
                <a:cubicBezTo>
                  <a:pt x="50897" y="299093"/>
                  <a:pt x="138739" y="-6765"/>
                  <a:pt x="139797" y="11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9825EB92-B5BA-0EF5-5BF2-EB46874CE20E}"/>
              </a:ext>
            </a:extLst>
          </p:cNvPr>
          <p:cNvSpPr/>
          <p:nvPr/>
        </p:nvSpPr>
        <p:spPr>
          <a:xfrm>
            <a:off x="6730383" y="6035158"/>
            <a:ext cx="197536" cy="770005"/>
          </a:xfrm>
          <a:custGeom>
            <a:avLst/>
            <a:gdLst>
              <a:gd name="connsiteX0" fmla="*/ 197467 w 197536"/>
              <a:gd name="connsiteY0" fmla="*/ 517 h 770005"/>
              <a:gd name="connsiteX1" fmla="*/ 133967 w 197536"/>
              <a:gd name="connsiteY1" fmla="*/ 127517 h 770005"/>
              <a:gd name="connsiteX2" fmla="*/ 86342 w 197536"/>
              <a:gd name="connsiteY2" fmla="*/ 298967 h 770005"/>
              <a:gd name="connsiteX3" fmla="*/ 127617 w 197536"/>
              <a:gd name="connsiteY3" fmla="*/ 206892 h 770005"/>
              <a:gd name="connsiteX4" fmla="*/ 67292 w 197536"/>
              <a:gd name="connsiteY4" fmla="*/ 387867 h 770005"/>
              <a:gd name="connsiteX5" fmla="*/ 617 w 197536"/>
              <a:gd name="connsiteY5" fmla="*/ 768867 h 770005"/>
              <a:gd name="connsiteX6" fmla="*/ 108567 w 197536"/>
              <a:gd name="connsiteY6" fmla="*/ 254517 h 770005"/>
              <a:gd name="connsiteX7" fmla="*/ 121267 w 197536"/>
              <a:gd name="connsiteY7" fmla="*/ 175142 h 770005"/>
              <a:gd name="connsiteX8" fmla="*/ 197467 w 197536"/>
              <a:gd name="connsiteY8" fmla="*/ 517 h 77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36" h="770005">
                <a:moveTo>
                  <a:pt x="197467" y="517"/>
                </a:moveTo>
                <a:cubicBezTo>
                  <a:pt x="199584" y="-7420"/>
                  <a:pt x="152488" y="77775"/>
                  <a:pt x="133967" y="127517"/>
                </a:cubicBezTo>
                <a:cubicBezTo>
                  <a:pt x="115446" y="177259"/>
                  <a:pt x="87400" y="285738"/>
                  <a:pt x="86342" y="298967"/>
                </a:cubicBezTo>
                <a:cubicBezTo>
                  <a:pt x="85284" y="312196"/>
                  <a:pt x="130792" y="192075"/>
                  <a:pt x="127617" y="206892"/>
                </a:cubicBezTo>
                <a:cubicBezTo>
                  <a:pt x="124442" y="221709"/>
                  <a:pt x="88459" y="294205"/>
                  <a:pt x="67292" y="387867"/>
                </a:cubicBezTo>
                <a:cubicBezTo>
                  <a:pt x="46125" y="481529"/>
                  <a:pt x="-6262" y="791092"/>
                  <a:pt x="617" y="768867"/>
                </a:cubicBezTo>
                <a:cubicBezTo>
                  <a:pt x="7496" y="746642"/>
                  <a:pt x="88459" y="353471"/>
                  <a:pt x="108567" y="254517"/>
                </a:cubicBezTo>
                <a:cubicBezTo>
                  <a:pt x="128675" y="155563"/>
                  <a:pt x="108038" y="211655"/>
                  <a:pt x="121267" y="175142"/>
                </a:cubicBezTo>
                <a:cubicBezTo>
                  <a:pt x="134496" y="138630"/>
                  <a:pt x="195350" y="8454"/>
                  <a:pt x="197467" y="51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2B9A0B9A-BD2A-8902-2C0F-6B483156EBBB}"/>
              </a:ext>
            </a:extLst>
          </p:cNvPr>
          <p:cNvSpPr/>
          <p:nvPr/>
        </p:nvSpPr>
        <p:spPr>
          <a:xfrm>
            <a:off x="6690468" y="6813539"/>
            <a:ext cx="88216" cy="404539"/>
          </a:xfrm>
          <a:custGeom>
            <a:avLst/>
            <a:gdLst>
              <a:gd name="connsiteX0" fmla="*/ 62757 w 88216"/>
              <a:gd name="connsiteY0" fmla="*/ 11 h 404539"/>
              <a:gd name="connsiteX1" fmla="*/ 31007 w 88216"/>
              <a:gd name="connsiteY1" fmla="*/ 180986 h 404539"/>
              <a:gd name="connsiteX2" fmla="*/ 88157 w 88216"/>
              <a:gd name="connsiteY2" fmla="*/ 403236 h 404539"/>
              <a:gd name="connsiteX3" fmla="*/ 18307 w 88216"/>
              <a:gd name="connsiteY3" fmla="*/ 73036 h 404539"/>
              <a:gd name="connsiteX4" fmla="*/ 2432 w 88216"/>
              <a:gd name="connsiteY4" fmla="*/ 171461 h 404539"/>
              <a:gd name="connsiteX5" fmla="*/ 62757 w 88216"/>
              <a:gd name="connsiteY5" fmla="*/ 11 h 40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16" h="404539">
                <a:moveTo>
                  <a:pt x="62757" y="11"/>
                </a:moveTo>
                <a:cubicBezTo>
                  <a:pt x="67519" y="1598"/>
                  <a:pt x="26774" y="113782"/>
                  <a:pt x="31007" y="180986"/>
                </a:cubicBezTo>
                <a:cubicBezTo>
                  <a:pt x="35240" y="248190"/>
                  <a:pt x="90274" y="421228"/>
                  <a:pt x="88157" y="403236"/>
                </a:cubicBezTo>
                <a:cubicBezTo>
                  <a:pt x="86040" y="385244"/>
                  <a:pt x="32594" y="111665"/>
                  <a:pt x="18307" y="73036"/>
                </a:cubicBezTo>
                <a:cubicBezTo>
                  <a:pt x="4020" y="34407"/>
                  <a:pt x="-4447" y="182573"/>
                  <a:pt x="2432" y="171461"/>
                </a:cubicBezTo>
                <a:cubicBezTo>
                  <a:pt x="9311" y="160349"/>
                  <a:pt x="57995" y="-1576"/>
                  <a:pt x="62757" y="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866BA9B1-FCC4-C028-281C-18EA64D41663}"/>
              </a:ext>
            </a:extLst>
          </p:cNvPr>
          <p:cNvSpPr/>
          <p:nvPr/>
        </p:nvSpPr>
        <p:spPr>
          <a:xfrm>
            <a:off x="6670667" y="5594272"/>
            <a:ext cx="171478" cy="327132"/>
          </a:xfrm>
          <a:custGeom>
            <a:avLst/>
            <a:gdLst>
              <a:gd name="connsiteX0" fmla="*/ 8 w 171478"/>
              <a:gd name="connsiteY0" fmla="*/ 78 h 327132"/>
              <a:gd name="connsiteX1" fmla="*/ 111133 w 171478"/>
              <a:gd name="connsiteY1" fmla="*/ 69928 h 327132"/>
              <a:gd name="connsiteX2" fmla="*/ 107958 w 171478"/>
              <a:gd name="connsiteY2" fmla="*/ 44528 h 327132"/>
              <a:gd name="connsiteX3" fmla="*/ 114308 w 171478"/>
              <a:gd name="connsiteY3" fmla="*/ 238203 h 327132"/>
              <a:gd name="connsiteX4" fmla="*/ 117483 w 171478"/>
              <a:gd name="connsiteY4" fmla="*/ 285828 h 327132"/>
              <a:gd name="connsiteX5" fmla="*/ 171458 w 171478"/>
              <a:gd name="connsiteY5" fmla="*/ 327103 h 327132"/>
              <a:gd name="connsiteX6" fmla="*/ 123833 w 171478"/>
              <a:gd name="connsiteY6" fmla="*/ 279478 h 327132"/>
              <a:gd name="connsiteX7" fmla="*/ 117483 w 171478"/>
              <a:gd name="connsiteY7" fmla="*/ 85803 h 327132"/>
              <a:gd name="connsiteX8" fmla="*/ 8 w 171478"/>
              <a:gd name="connsiteY8" fmla="*/ 78 h 32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78" h="327132">
                <a:moveTo>
                  <a:pt x="8" y="78"/>
                </a:moveTo>
                <a:cubicBezTo>
                  <a:pt x="-1050" y="-2568"/>
                  <a:pt x="93141" y="62520"/>
                  <a:pt x="111133" y="69928"/>
                </a:cubicBezTo>
                <a:cubicBezTo>
                  <a:pt x="129125" y="77336"/>
                  <a:pt x="107429" y="16482"/>
                  <a:pt x="107958" y="44528"/>
                </a:cubicBezTo>
                <a:cubicBezTo>
                  <a:pt x="108487" y="72574"/>
                  <a:pt x="112720" y="197986"/>
                  <a:pt x="114308" y="238203"/>
                </a:cubicBezTo>
                <a:cubicBezTo>
                  <a:pt x="115896" y="278420"/>
                  <a:pt x="107958" y="271011"/>
                  <a:pt x="117483" y="285828"/>
                </a:cubicBezTo>
                <a:cubicBezTo>
                  <a:pt x="127008" y="300645"/>
                  <a:pt x="170400" y="328161"/>
                  <a:pt x="171458" y="327103"/>
                </a:cubicBezTo>
                <a:cubicBezTo>
                  <a:pt x="172516" y="326045"/>
                  <a:pt x="132829" y="319695"/>
                  <a:pt x="123833" y="279478"/>
                </a:cubicBezTo>
                <a:cubicBezTo>
                  <a:pt x="114837" y="239261"/>
                  <a:pt x="131770" y="131840"/>
                  <a:pt x="117483" y="85803"/>
                </a:cubicBezTo>
                <a:cubicBezTo>
                  <a:pt x="103196" y="39766"/>
                  <a:pt x="1066" y="2724"/>
                  <a:pt x="8" y="7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ABE7C383-37CD-1B84-3DF4-56C43F585DAD}"/>
              </a:ext>
            </a:extLst>
          </p:cNvPr>
          <p:cNvSpPr/>
          <p:nvPr/>
        </p:nvSpPr>
        <p:spPr>
          <a:xfrm>
            <a:off x="6213318" y="5352721"/>
            <a:ext cx="512579" cy="232925"/>
          </a:xfrm>
          <a:custGeom>
            <a:avLst/>
            <a:gdLst>
              <a:gd name="connsiteX0" fmla="*/ 136682 w 512579"/>
              <a:gd name="connsiteY0" fmla="*/ 329 h 232925"/>
              <a:gd name="connsiteX1" fmla="*/ 149382 w 512579"/>
              <a:gd name="connsiteY1" fmla="*/ 60654 h 232925"/>
              <a:gd name="connsiteX2" fmla="*/ 108107 w 512579"/>
              <a:gd name="connsiteY2" fmla="*/ 101929 h 232925"/>
              <a:gd name="connsiteX3" fmla="*/ 16032 w 512579"/>
              <a:gd name="connsiteY3" fmla="*/ 136854 h 232925"/>
              <a:gd name="connsiteX4" fmla="*/ 82707 w 512579"/>
              <a:gd name="connsiteY4" fmla="*/ 117804 h 232925"/>
              <a:gd name="connsiteX5" fmla="*/ 298607 w 512579"/>
              <a:gd name="connsiteY5" fmla="*/ 152729 h 232925"/>
              <a:gd name="connsiteX6" fmla="*/ 184307 w 512579"/>
              <a:gd name="connsiteY6" fmla="*/ 165429 h 232925"/>
              <a:gd name="connsiteX7" fmla="*/ 447832 w 512579"/>
              <a:gd name="connsiteY7" fmla="*/ 225754 h 232925"/>
              <a:gd name="connsiteX8" fmla="*/ 157 w 512579"/>
              <a:gd name="connsiteY8" fmla="*/ 209879 h 232925"/>
              <a:gd name="connsiteX9" fmla="*/ 504982 w 512579"/>
              <a:gd name="connsiteY9" fmla="*/ 232104 h 232925"/>
              <a:gd name="connsiteX10" fmla="*/ 298607 w 512579"/>
              <a:gd name="connsiteY10" fmla="*/ 174954 h 232925"/>
              <a:gd name="connsiteX11" fmla="*/ 222407 w 512579"/>
              <a:gd name="connsiteY11" fmla="*/ 95579 h 232925"/>
              <a:gd name="connsiteX12" fmla="*/ 222407 w 512579"/>
              <a:gd name="connsiteY12" fmla="*/ 114629 h 232925"/>
              <a:gd name="connsiteX13" fmla="*/ 63657 w 512579"/>
              <a:gd name="connsiteY13" fmla="*/ 127329 h 232925"/>
              <a:gd name="connsiteX14" fmla="*/ 114457 w 512579"/>
              <a:gd name="connsiteY14" fmla="*/ 95579 h 232925"/>
              <a:gd name="connsiteX15" fmla="*/ 143032 w 512579"/>
              <a:gd name="connsiteY15" fmla="*/ 89229 h 232925"/>
              <a:gd name="connsiteX16" fmla="*/ 136682 w 512579"/>
              <a:gd name="connsiteY16" fmla="*/ 329 h 23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2579" h="232925">
                <a:moveTo>
                  <a:pt x="136682" y="329"/>
                </a:moveTo>
                <a:cubicBezTo>
                  <a:pt x="137740" y="-4433"/>
                  <a:pt x="154144" y="43721"/>
                  <a:pt x="149382" y="60654"/>
                </a:cubicBezTo>
                <a:cubicBezTo>
                  <a:pt x="144620" y="77587"/>
                  <a:pt x="130332" y="89229"/>
                  <a:pt x="108107" y="101929"/>
                </a:cubicBezTo>
                <a:cubicBezTo>
                  <a:pt x="85882" y="114629"/>
                  <a:pt x="20265" y="134208"/>
                  <a:pt x="16032" y="136854"/>
                </a:cubicBezTo>
                <a:cubicBezTo>
                  <a:pt x="11799" y="139500"/>
                  <a:pt x="35611" y="115158"/>
                  <a:pt x="82707" y="117804"/>
                </a:cubicBezTo>
                <a:cubicBezTo>
                  <a:pt x="129803" y="120450"/>
                  <a:pt x="281674" y="144792"/>
                  <a:pt x="298607" y="152729"/>
                </a:cubicBezTo>
                <a:cubicBezTo>
                  <a:pt x="315540" y="160666"/>
                  <a:pt x="159436" y="153258"/>
                  <a:pt x="184307" y="165429"/>
                </a:cubicBezTo>
                <a:cubicBezTo>
                  <a:pt x="209178" y="177600"/>
                  <a:pt x="478524" y="218346"/>
                  <a:pt x="447832" y="225754"/>
                </a:cubicBezTo>
                <a:cubicBezTo>
                  <a:pt x="417140" y="233162"/>
                  <a:pt x="-9368" y="208821"/>
                  <a:pt x="157" y="209879"/>
                </a:cubicBezTo>
                <a:cubicBezTo>
                  <a:pt x="9682" y="210937"/>
                  <a:pt x="455240" y="237925"/>
                  <a:pt x="504982" y="232104"/>
                </a:cubicBezTo>
                <a:cubicBezTo>
                  <a:pt x="554724" y="226283"/>
                  <a:pt x="345703" y="197708"/>
                  <a:pt x="298607" y="174954"/>
                </a:cubicBezTo>
                <a:cubicBezTo>
                  <a:pt x="251511" y="152200"/>
                  <a:pt x="222407" y="95579"/>
                  <a:pt x="222407" y="95579"/>
                </a:cubicBezTo>
                <a:cubicBezTo>
                  <a:pt x="209707" y="85525"/>
                  <a:pt x="248865" y="109337"/>
                  <a:pt x="222407" y="114629"/>
                </a:cubicBezTo>
                <a:cubicBezTo>
                  <a:pt x="195949" y="119921"/>
                  <a:pt x="81649" y="130504"/>
                  <a:pt x="63657" y="127329"/>
                </a:cubicBezTo>
                <a:cubicBezTo>
                  <a:pt x="45665" y="124154"/>
                  <a:pt x="101228" y="101929"/>
                  <a:pt x="114457" y="95579"/>
                </a:cubicBezTo>
                <a:cubicBezTo>
                  <a:pt x="127686" y="89229"/>
                  <a:pt x="137740" y="99812"/>
                  <a:pt x="143032" y="89229"/>
                </a:cubicBezTo>
                <a:cubicBezTo>
                  <a:pt x="148324" y="78646"/>
                  <a:pt x="135624" y="5091"/>
                  <a:pt x="136682" y="3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 1585">
            <a:extLst>
              <a:ext uri="{FF2B5EF4-FFF2-40B4-BE49-F238E27FC236}">
                <a16:creationId xmlns:a16="http://schemas.microsoft.com/office/drawing/2014/main" id="{7F116A6B-C63F-0E94-B0F4-D171CC2841A2}"/>
              </a:ext>
            </a:extLst>
          </p:cNvPr>
          <p:cNvSpPr/>
          <p:nvPr/>
        </p:nvSpPr>
        <p:spPr>
          <a:xfrm>
            <a:off x="5534025" y="5057775"/>
            <a:ext cx="551281" cy="162369"/>
          </a:xfrm>
          <a:custGeom>
            <a:avLst/>
            <a:gdLst>
              <a:gd name="connsiteX0" fmla="*/ 0 w 551281"/>
              <a:gd name="connsiteY0" fmla="*/ 0 h 162369"/>
              <a:gd name="connsiteX1" fmla="*/ 536575 w 551281"/>
              <a:gd name="connsiteY1" fmla="*/ 158750 h 162369"/>
              <a:gd name="connsiteX2" fmla="*/ 377825 w 551281"/>
              <a:gd name="connsiteY2" fmla="*/ 104775 h 162369"/>
              <a:gd name="connsiteX3" fmla="*/ 139700 w 551281"/>
              <a:gd name="connsiteY3" fmla="*/ 31750 h 162369"/>
              <a:gd name="connsiteX4" fmla="*/ 0 w 551281"/>
              <a:gd name="connsiteY4" fmla="*/ 0 h 1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281" h="162369">
                <a:moveTo>
                  <a:pt x="0" y="0"/>
                </a:moveTo>
                <a:lnTo>
                  <a:pt x="536575" y="158750"/>
                </a:lnTo>
                <a:cubicBezTo>
                  <a:pt x="599546" y="176213"/>
                  <a:pt x="443971" y="125942"/>
                  <a:pt x="377825" y="104775"/>
                </a:cubicBezTo>
                <a:cubicBezTo>
                  <a:pt x="311679" y="83608"/>
                  <a:pt x="139700" y="31750"/>
                  <a:pt x="139700" y="317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5EF3FE54-0FDE-BE31-DF1C-165937272E8A}"/>
              </a:ext>
            </a:extLst>
          </p:cNvPr>
          <p:cNvSpPr/>
          <p:nvPr/>
        </p:nvSpPr>
        <p:spPr>
          <a:xfrm>
            <a:off x="5432425" y="5140325"/>
            <a:ext cx="810746" cy="305920"/>
          </a:xfrm>
          <a:custGeom>
            <a:avLst/>
            <a:gdLst>
              <a:gd name="connsiteX0" fmla="*/ 0 w 810746"/>
              <a:gd name="connsiteY0" fmla="*/ 0 h 305920"/>
              <a:gd name="connsiteX1" fmla="*/ 609600 w 810746"/>
              <a:gd name="connsiteY1" fmla="*/ 149225 h 305920"/>
              <a:gd name="connsiteX2" fmla="*/ 460375 w 810746"/>
              <a:gd name="connsiteY2" fmla="*/ 133350 h 305920"/>
              <a:gd name="connsiteX3" fmla="*/ 679450 w 810746"/>
              <a:gd name="connsiteY3" fmla="*/ 171450 h 305920"/>
              <a:gd name="connsiteX4" fmla="*/ 809625 w 810746"/>
              <a:gd name="connsiteY4" fmla="*/ 304800 h 305920"/>
              <a:gd name="connsiteX5" fmla="*/ 736600 w 810746"/>
              <a:gd name="connsiteY5" fmla="*/ 228600 h 305920"/>
              <a:gd name="connsiteX6" fmla="*/ 635000 w 810746"/>
              <a:gd name="connsiteY6" fmla="*/ 111125 h 305920"/>
              <a:gd name="connsiteX7" fmla="*/ 641350 w 810746"/>
              <a:gd name="connsiteY7" fmla="*/ 139700 h 305920"/>
              <a:gd name="connsiteX8" fmla="*/ 466725 w 810746"/>
              <a:gd name="connsiteY8" fmla="*/ 95250 h 305920"/>
              <a:gd name="connsiteX9" fmla="*/ 0 w 810746"/>
              <a:gd name="connsiteY9" fmla="*/ 0 h 30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0746" h="305920">
                <a:moveTo>
                  <a:pt x="0" y="0"/>
                </a:moveTo>
                <a:cubicBezTo>
                  <a:pt x="23812" y="8996"/>
                  <a:pt x="532871" y="127000"/>
                  <a:pt x="609600" y="149225"/>
                </a:cubicBezTo>
                <a:cubicBezTo>
                  <a:pt x="686329" y="171450"/>
                  <a:pt x="448733" y="129646"/>
                  <a:pt x="460375" y="133350"/>
                </a:cubicBezTo>
                <a:cubicBezTo>
                  <a:pt x="472017" y="137054"/>
                  <a:pt x="621242" y="142875"/>
                  <a:pt x="679450" y="171450"/>
                </a:cubicBezTo>
                <a:cubicBezTo>
                  <a:pt x="737658" y="200025"/>
                  <a:pt x="800100" y="295275"/>
                  <a:pt x="809625" y="304800"/>
                </a:cubicBezTo>
                <a:cubicBezTo>
                  <a:pt x="819150" y="314325"/>
                  <a:pt x="765704" y="260879"/>
                  <a:pt x="736600" y="228600"/>
                </a:cubicBezTo>
                <a:cubicBezTo>
                  <a:pt x="707496" y="196321"/>
                  <a:pt x="650875" y="125942"/>
                  <a:pt x="635000" y="111125"/>
                </a:cubicBezTo>
                <a:cubicBezTo>
                  <a:pt x="619125" y="96308"/>
                  <a:pt x="669396" y="142346"/>
                  <a:pt x="641350" y="139700"/>
                </a:cubicBezTo>
                <a:cubicBezTo>
                  <a:pt x="613304" y="137054"/>
                  <a:pt x="568854" y="116946"/>
                  <a:pt x="466725" y="952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1A837D3C-1A2D-A423-8707-A0629A2F1ACB}"/>
              </a:ext>
            </a:extLst>
          </p:cNvPr>
          <p:cNvSpPr/>
          <p:nvPr/>
        </p:nvSpPr>
        <p:spPr>
          <a:xfrm>
            <a:off x="4657724" y="4597277"/>
            <a:ext cx="1139658" cy="485961"/>
          </a:xfrm>
          <a:custGeom>
            <a:avLst/>
            <a:gdLst>
              <a:gd name="connsiteX0" fmla="*/ 1 w 1139658"/>
              <a:gd name="connsiteY0" fmla="*/ 123 h 485961"/>
              <a:gd name="connsiteX1" fmla="*/ 327026 w 1139658"/>
              <a:gd name="connsiteY1" fmla="*/ 165223 h 485961"/>
              <a:gd name="connsiteX2" fmla="*/ 812801 w 1139658"/>
              <a:gd name="connsiteY2" fmla="*/ 381123 h 485961"/>
              <a:gd name="connsiteX3" fmla="*/ 425451 w 1139658"/>
              <a:gd name="connsiteY3" fmla="*/ 323973 h 485961"/>
              <a:gd name="connsiteX4" fmla="*/ 987426 w 1139658"/>
              <a:gd name="connsiteY4" fmla="*/ 431923 h 485961"/>
              <a:gd name="connsiteX5" fmla="*/ 1136651 w 1139658"/>
              <a:gd name="connsiteY5" fmla="*/ 485898 h 485961"/>
              <a:gd name="connsiteX6" fmla="*/ 892176 w 1139658"/>
              <a:gd name="connsiteY6" fmla="*/ 422398 h 485961"/>
              <a:gd name="connsiteX7" fmla="*/ 923926 w 1139658"/>
              <a:gd name="connsiteY7" fmla="*/ 454148 h 485961"/>
              <a:gd name="connsiteX8" fmla="*/ 539751 w 1139658"/>
              <a:gd name="connsiteY8" fmla="*/ 235073 h 485961"/>
              <a:gd name="connsiteX9" fmla="*/ 196851 w 1139658"/>
              <a:gd name="connsiteY9" fmla="*/ 130298 h 485961"/>
              <a:gd name="connsiteX10" fmla="*/ 330201 w 1139658"/>
              <a:gd name="connsiteY10" fmla="*/ 190623 h 485961"/>
              <a:gd name="connsiteX11" fmla="*/ 1 w 1139658"/>
              <a:gd name="connsiteY11" fmla="*/ 123 h 485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9658" h="485961">
                <a:moveTo>
                  <a:pt x="1" y="123"/>
                </a:moveTo>
                <a:cubicBezTo>
                  <a:pt x="-528" y="-4110"/>
                  <a:pt x="191559" y="101723"/>
                  <a:pt x="327026" y="165223"/>
                </a:cubicBezTo>
                <a:cubicBezTo>
                  <a:pt x="462493" y="228723"/>
                  <a:pt x="796397" y="354665"/>
                  <a:pt x="812801" y="381123"/>
                </a:cubicBezTo>
                <a:cubicBezTo>
                  <a:pt x="829205" y="407581"/>
                  <a:pt x="396347" y="315506"/>
                  <a:pt x="425451" y="323973"/>
                </a:cubicBezTo>
                <a:cubicBezTo>
                  <a:pt x="454555" y="332440"/>
                  <a:pt x="868893" y="404936"/>
                  <a:pt x="987426" y="431923"/>
                </a:cubicBezTo>
                <a:cubicBezTo>
                  <a:pt x="1105959" y="458910"/>
                  <a:pt x="1152526" y="487486"/>
                  <a:pt x="1136651" y="485898"/>
                </a:cubicBezTo>
                <a:cubicBezTo>
                  <a:pt x="1120776" y="484311"/>
                  <a:pt x="927630" y="427690"/>
                  <a:pt x="892176" y="422398"/>
                </a:cubicBezTo>
                <a:cubicBezTo>
                  <a:pt x="856722" y="417106"/>
                  <a:pt x="982664" y="485369"/>
                  <a:pt x="923926" y="454148"/>
                </a:cubicBezTo>
                <a:cubicBezTo>
                  <a:pt x="865188" y="422927"/>
                  <a:pt x="660930" y="289048"/>
                  <a:pt x="539751" y="235073"/>
                </a:cubicBezTo>
                <a:cubicBezTo>
                  <a:pt x="418572" y="181098"/>
                  <a:pt x="231776" y="137706"/>
                  <a:pt x="196851" y="130298"/>
                </a:cubicBezTo>
                <a:cubicBezTo>
                  <a:pt x="161926" y="122890"/>
                  <a:pt x="358247" y="209673"/>
                  <a:pt x="330201" y="190623"/>
                </a:cubicBezTo>
                <a:cubicBezTo>
                  <a:pt x="302155" y="171573"/>
                  <a:pt x="530" y="4356"/>
                  <a:pt x="1" y="12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80EE701B-3D70-1342-E98D-5E0214901E79}"/>
              </a:ext>
            </a:extLst>
          </p:cNvPr>
          <p:cNvSpPr/>
          <p:nvPr/>
        </p:nvSpPr>
        <p:spPr>
          <a:xfrm>
            <a:off x="4714956" y="5183207"/>
            <a:ext cx="942431" cy="342255"/>
          </a:xfrm>
          <a:custGeom>
            <a:avLst/>
            <a:gdLst>
              <a:gd name="connsiteX0" fmla="*/ 3094 w 942431"/>
              <a:gd name="connsiteY0" fmla="*/ 1568 h 342255"/>
              <a:gd name="connsiteX1" fmla="*/ 917494 w 942431"/>
              <a:gd name="connsiteY1" fmla="*/ 334943 h 342255"/>
              <a:gd name="connsiteX2" fmla="*/ 628569 w 942431"/>
              <a:gd name="connsiteY2" fmla="*/ 214293 h 342255"/>
              <a:gd name="connsiteX3" fmla="*/ 3094 w 942431"/>
              <a:gd name="connsiteY3" fmla="*/ 1568 h 34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2431" h="342255">
                <a:moveTo>
                  <a:pt x="3094" y="1568"/>
                </a:moveTo>
                <a:cubicBezTo>
                  <a:pt x="51248" y="21676"/>
                  <a:pt x="813248" y="299489"/>
                  <a:pt x="917494" y="334943"/>
                </a:cubicBezTo>
                <a:cubicBezTo>
                  <a:pt x="1021740" y="370397"/>
                  <a:pt x="774619" y="268268"/>
                  <a:pt x="628569" y="214293"/>
                </a:cubicBezTo>
                <a:cubicBezTo>
                  <a:pt x="482519" y="160318"/>
                  <a:pt x="-45060" y="-18540"/>
                  <a:pt x="3094" y="156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553B11D1-40C0-AB4E-08F4-0C9B959A1EEE}"/>
              </a:ext>
            </a:extLst>
          </p:cNvPr>
          <p:cNvSpPr/>
          <p:nvPr/>
        </p:nvSpPr>
        <p:spPr>
          <a:xfrm>
            <a:off x="4384675" y="5292725"/>
            <a:ext cx="1239810" cy="509688"/>
          </a:xfrm>
          <a:custGeom>
            <a:avLst/>
            <a:gdLst>
              <a:gd name="connsiteX0" fmla="*/ 0 w 1239810"/>
              <a:gd name="connsiteY0" fmla="*/ 0 h 509688"/>
              <a:gd name="connsiteX1" fmla="*/ 558800 w 1239810"/>
              <a:gd name="connsiteY1" fmla="*/ 158750 h 509688"/>
              <a:gd name="connsiteX2" fmla="*/ 1235075 w 1239810"/>
              <a:gd name="connsiteY2" fmla="*/ 508000 h 509688"/>
              <a:gd name="connsiteX3" fmla="*/ 863600 w 1239810"/>
              <a:gd name="connsiteY3" fmla="*/ 295275 h 509688"/>
              <a:gd name="connsiteX4" fmla="*/ 942975 w 1239810"/>
              <a:gd name="connsiteY4" fmla="*/ 381000 h 509688"/>
              <a:gd name="connsiteX5" fmla="*/ 577850 w 1239810"/>
              <a:gd name="connsiteY5" fmla="*/ 158750 h 509688"/>
              <a:gd name="connsiteX6" fmla="*/ 527050 w 1239810"/>
              <a:gd name="connsiteY6" fmla="*/ 146050 h 509688"/>
              <a:gd name="connsiteX7" fmla="*/ 0 w 1239810"/>
              <a:gd name="connsiteY7" fmla="*/ 0 h 50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9810" h="509688">
                <a:moveTo>
                  <a:pt x="0" y="0"/>
                </a:moveTo>
                <a:cubicBezTo>
                  <a:pt x="176477" y="37041"/>
                  <a:pt x="352954" y="74083"/>
                  <a:pt x="558800" y="158750"/>
                </a:cubicBezTo>
                <a:cubicBezTo>
                  <a:pt x="764646" y="243417"/>
                  <a:pt x="1184275" y="485246"/>
                  <a:pt x="1235075" y="508000"/>
                </a:cubicBezTo>
                <a:cubicBezTo>
                  <a:pt x="1285875" y="530754"/>
                  <a:pt x="912283" y="316442"/>
                  <a:pt x="863600" y="295275"/>
                </a:cubicBezTo>
                <a:cubicBezTo>
                  <a:pt x="814917" y="274108"/>
                  <a:pt x="990600" y="403754"/>
                  <a:pt x="942975" y="381000"/>
                </a:cubicBezTo>
                <a:cubicBezTo>
                  <a:pt x="895350" y="358246"/>
                  <a:pt x="647171" y="197908"/>
                  <a:pt x="577850" y="158750"/>
                </a:cubicBezTo>
                <a:cubicBezTo>
                  <a:pt x="508529" y="119592"/>
                  <a:pt x="527050" y="146050"/>
                  <a:pt x="527050" y="1460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C6A0A9D6-F799-F28F-0E51-59D5B1AE4C67}"/>
              </a:ext>
            </a:extLst>
          </p:cNvPr>
          <p:cNvSpPr/>
          <p:nvPr/>
        </p:nvSpPr>
        <p:spPr>
          <a:xfrm>
            <a:off x="4334559" y="5352609"/>
            <a:ext cx="838163" cy="254498"/>
          </a:xfrm>
          <a:custGeom>
            <a:avLst/>
            <a:gdLst>
              <a:gd name="connsiteX0" fmla="*/ 21541 w 838163"/>
              <a:gd name="connsiteY0" fmla="*/ 48066 h 254498"/>
              <a:gd name="connsiteX1" fmla="*/ 548591 w 838163"/>
              <a:gd name="connsiteY1" fmla="*/ 133791 h 254498"/>
              <a:gd name="connsiteX2" fmla="*/ 837516 w 838163"/>
              <a:gd name="connsiteY2" fmla="*/ 254441 h 254498"/>
              <a:gd name="connsiteX3" fmla="*/ 627966 w 838163"/>
              <a:gd name="connsiteY3" fmla="*/ 117916 h 254498"/>
              <a:gd name="connsiteX4" fmla="*/ 662891 w 838163"/>
              <a:gd name="connsiteY4" fmla="*/ 149666 h 254498"/>
              <a:gd name="connsiteX5" fmla="*/ 173941 w 838163"/>
              <a:gd name="connsiteY5" fmla="*/ 441 h 254498"/>
              <a:gd name="connsiteX6" fmla="*/ 478741 w 838163"/>
              <a:gd name="connsiteY6" fmla="*/ 102041 h 254498"/>
              <a:gd name="connsiteX7" fmla="*/ 142191 w 838163"/>
              <a:gd name="connsiteY7" fmla="*/ 48066 h 254498"/>
              <a:gd name="connsiteX8" fmla="*/ 21541 w 838163"/>
              <a:gd name="connsiteY8" fmla="*/ 48066 h 25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163" h="254498">
                <a:moveTo>
                  <a:pt x="21541" y="48066"/>
                </a:moveTo>
                <a:cubicBezTo>
                  <a:pt x="89274" y="62353"/>
                  <a:pt x="412595" y="99395"/>
                  <a:pt x="548591" y="133791"/>
                </a:cubicBezTo>
                <a:cubicBezTo>
                  <a:pt x="684587" y="168187"/>
                  <a:pt x="824287" y="257087"/>
                  <a:pt x="837516" y="254441"/>
                </a:cubicBezTo>
                <a:cubicBezTo>
                  <a:pt x="850745" y="251795"/>
                  <a:pt x="657070" y="135379"/>
                  <a:pt x="627966" y="117916"/>
                </a:cubicBezTo>
                <a:cubicBezTo>
                  <a:pt x="598862" y="100453"/>
                  <a:pt x="738562" y="169245"/>
                  <a:pt x="662891" y="149666"/>
                </a:cubicBezTo>
                <a:cubicBezTo>
                  <a:pt x="587220" y="130087"/>
                  <a:pt x="204633" y="8378"/>
                  <a:pt x="173941" y="441"/>
                </a:cubicBezTo>
                <a:cubicBezTo>
                  <a:pt x="143249" y="-7496"/>
                  <a:pt x="484033" y="94104"/>
                  <a:pt x="478741" y="102041"/>
                </a:cubicBezTo>
                <a:cubicBezTo>
                  <a:pt x="473449" y="109978"/>
                  <a:pt x="224212" y="56003"/>
                  <a:pt x="142191" y="48066"/>
                </a:cubicBezTo>
                <a:cubicBezTo>
                  <a:pt x="60170" y="40129"/>
                  <a:pt x="-46192" y="33779"/>
                  <a:pt x="21541" y="480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 1591">
            <a:extLst>
              <a:ext uri="{FF2B5EF4-FFF2-40B4-BE49-F238E27FC236}">
                <a16:creationId xmlns:a16="http://schemas.microsoft.com/office/drawing/2014/main" id="{A4BA1211-BD6A-295F-1603-1CB4AA893A1F}"/>
              </a:ext>
            </a:extLst>
          </p:cNvPr>
          <p:cNvSpPr/>
          <p:nvPr/>
        </p:nvSpPr>
        <p:spPr>
          <a:xfrm>
            <a:off x="4545655" y="5514691"/>
            <a:ext cx="1152927" cy="340581"/>
          </a:xfrm>
          <a:custGeom>
            <a:avLst/>
            <a:gdLst>
              <a:gd name="connsiteX0" fmla="*/ 945 w 1152927"/>
              <a:gd name="connsiteY0" fmla="*/ 95534 h 340581"/>
              <a:gd name="connsiteX1" fmla="*/ 350195 w 1152927"/>
              <a:gd name="connsiteY1" fmla="*/ 108234 h 340581"/>
              <a:gd name="connsiteX2" fmla="*/ 1150295 w 1152927"/>
              <a:gd name="connsiteY2" fmla="*/ 340009 h 340581"/>
              <a:gd name="connsiteX3" fmla="*/ 594670 w 1152927"/>
              <a:gd name="connsiteY3" fmla="*/ 168559 h 340581"/>
              <a:gd name="connsiteX4" fmla="*/ 232720 w 1152927"/>
              <a:gd name="connsiteY4" fmla="*/ 284 h 340581"/>
              <a:gd name="connsiteX5" fmla="*/ 429570 w 1152927"/>
              <a:gd name="connsiteY5" fmla="*/ 127284 h 340581"/>
              <a:gd name="connsiteX6" fmla="*/ 251770 w 1152927"/>
              <a:gd name="connsiteY6" fmla="*/ 82834 h 340581"/>
              <a:gd name="connsiteX7" fmla="*/ 945 w 1152927"/>
              <a:gd name="connsiteY7" fmla="*/ 95534 h 34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2927" h="340581">
                <a:moveTo>
                  <a:pt x="945" y="95534"/>
                </a:moveTo>
                <a:cubicBezTo>
                  <a:pt x="17349" y="99767"/>
                  <a:pt x="158637" y="67488"/>
                  <a:pt x="350195" y="108234"/>
                </a:cubicBezTo>
                <a:cubicBezTo>
                  <a:pt x="541753" y="148980"/>
                  <a:pt x="1109549" y="329955"/>
                  <a:pt x="1150295" y="340009"/>
                </a:cubicBezTo>
                <a:cubicBezTo>
                  <a:pt x="1191041" y="350063"/>
                  <a:pt x="747599" y="225180"/>
                  <a:pt x="594670" y="168559"/>
                </a:cubicBezTo>
                <a:cubicBezTo>
                  <a:pt x="441741" y="111938"/>
                  <a:pt x="260237" y="7163"/>
                  <a:pt x="232720" y="284"/>
                </a:cubicBezTo>
                <a:cubicBezTo>
                  <a:pt x="205203" y="-6595"/>
                  <a:pt x="426395" y="113526"/>
                  <a:pt x="429570" y="127284"/>
                </a:cubicBezTo>
                <a:cubicBezTo>
                  <a:pt x="432745" y="141042"/>
                  <a:pt x="317387" y="86009"/>
                  <a:pt x="251770" y="82834"/>
                </a:cubicBezTo>
                <a:cubicBezTo>
                  <a:pt x="186153" y="79659"/>
                  <a:pt x="-15459" y="91301"/>
                  <a:pt x="945" y="955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289ADB41-8761-4BD1-3A32-5D96FFB8F68B}"/>
              </a:ext>
            </a:extLst>
          </p:cNvPr>
          <p:cNvSpPr/>
          <p:nvPr/>
        </p:nvSpPr>
        <p:spPr>
          <a:xfrm>
            <a:off x="4219571" y="5562425"/>
            <a:ext cx="104791" cy="286010"/>
          </a:xfrm>
          <a:custGeom>
            <a:avLst/>
            <a:gdLst>
              <a:gd name="connsiteX0" fmla="*/ 4 w 104791"/>
              <a:gd name="connsiteY0" fmla="*/ 175 h 286010"/>
              <a:gd name="connsiteX1" fmla="*/ 66679 w 104791"/>
              <a:gd name="connsiteY1" fmla="*/ 124000 h 286010"/>
              <a:gd name="connsiteX2" fmla="*/ 104779 w 104791"/>
              <a:gd name="connsiteY2" fmla="*/ 285925 h 286010"/>
              <a:gd name="connsiteX3" fmla="*/ 69854 w 104791"/>
              <a:gd name="connsiteY3" fmla="*/ 101775 h 286010"/>
              <a:gd name="connsiteX4" fmla="*/ 4 w 104791"/>
              <a:gd name="connsiteY4" fmla="*/ 175 h 28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91" h="286010">
                <a:moveTo>
                  <a:pt x="4" y="175"/>
                </a:moveTo>
                <a:cubicBezTo>
                  <a:pt x="-525" y="3879"/>
                  <a:pt x="49217" y="76375"/>
                  <a:pt x="66679" y="124000"/>
                </a:cubicBezTo>
                <a:cubicBezTo>
                  <a:pt x="84142" y="171625"/>
                  <a:pt x="104250" y="289629"/>
                  <a:pt x="104779" y="285925"/>
                </a:cubicBezTo>
                <a:cubicBezTo>
                  <a:pt x="105308" y="282221"/>
                  <a:pt x="89433" y="151517"/>
                  <a:pt x="69854" y="101775"/>
                </a:cubicBezTo>
                <a:cubicBezTo>
                  <a:pt x="50275" y="52033"/>
                  <a:pt x="533" y="-3529"/>
                  <a:pt x="4" y="17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B7A894B4-D2AC-DABC-D17B-5045135E91D8}"/>
              </a:ext>
            </a:extLst>
          </p:cNvPr>
          <p:cNvSpPr/>
          <p:nvPr/>
        </p:nvSpPr>
        <p:spPr>
          <a:xfrm>
            <a:off x="4530133" y="5777698"/>
            <a:ext cx="1181913" cy="242568"/>
          </a:xfrm>
          <a:custGeom>
            <a:avLst/>
            <a:gdLst>
              <a:gd name="connsiteX0" fmla="*/ 592 w 1181913"/>
              <a:gd name="connsiteY0" fmla="*/ 67477 h 242568"/>
              <a:gd name="connsiteX1" fmla="*/ 505417 w 1181913"/>
              <a:gd name="connsiteY1" fmla="*/ 67477 h 242568"/>
              <a:gd name="connsiteX2" fmla="*/ 1181692 w 1181913"/>
              <a:gd name="connsiteY2" fmla="*/ 242102 h 242568"/>
              <a:gd name="connsiteX3" fmla="*/ 432392 w 1181913"/>
              <a:gd name="connsiteY3" fmla="*/ 7152 h 242568"/>
              <a:gd name="connsiteX4" fmla="*/ 549867 w 1181913"/>
              <a:gd name="connsiteY4" fmla="*/ 57952 h 242568"/>
              <a:gd name="connsiteX5" fmla="*/ 406992 w 1181913"/>
              <a:gd name="connsiteY5" fmla="*/ 29377 h 242568"/>
              <a:gd name="connsiteX6" fmla="*/ 592 w 1181913"/>
              <a:gd name="connsiteY6" fmla="*/ 67477 h 24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913" h="242568">
                <a:moveTo>
                  <a:pt x="592" y="67477"/>
                </a:moveTo>
                <a:cubicBezTo>
                  <a:pt x="16996" y="73827"/>
                  <a:pt x="308567" y="38373"/>
                  <a:pt x="505417" y="67477"/>
                </a:cubicBezTo>
                <a:cubicBezTo>
                  <a:pt x="702267" y="96581"/>
                  <a:pt x="1193863" y="252156"/>
                  <a:pt x="1181692" y="242102"/>
                </a:cubicBezTo>
                <a:cubicBezTo>
                  <a:pt x="1169521" y="232048"/>
                  <a:pt x="537696" y="37844"/>
                  <a:pt x="432392" y="7152"/>
                </a:cubicBezTo>
                <a:cubicBezTo>
                  <a:pt x="327088" y="-23540"/>
                  <a:pt x="554100" y="54248"/>
                  <a:pt x="549867" y="57952"/>
                </a:cubicBezTo>
                <a:cubicBezTo>
                  <a:pt x="545634" y="61656"/>
                  <a:pt x="501184" y="28319"/>
                  <a:pt x="406992" y="29377"/>
                </a:cubicBezTo>
                <a:cubicBezTo>
                  <a:pt x="312800" y="30435"/>
                  <a:pt x="-15812" y="61127"/>
                  <a:pt x="592" y="674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 1594">
            <a:extLst>
              <a:ext uri="{FF2B5EF4-FFF2-40B4-BE49-F238E27FC236}">
                <a16:creationId xmlns:a16="http://schemas.microsoft.com/office/drawing/2014/main" id="{39837052-C7A3-9BF2-79B1-22BF64FD80B4}"/>
              </a:ext>
            </a:extLst>
          </p:cNvPr>
          <p:cNvSpPr/>
          <p:nvPr/>
        </p:nvSpPr>
        <p:spPr>
          <a:xfrm>
            <a:off x="5412509" y="6461125"/>
            <a:ext cx="235838" cy="361950"/>
          </a:xfrm>
          <a:custGeom>
            <a:avLst/>
            <a:gdLst>
              <a:gd name="connsiteX0" fmla="*/ 235816 w 235838"/>
              <a:gd name="connsiteY0" fmla="*/ 0 h 361950"/>
              <a:gd name="connsiteX1" fmla="*/ 51666 w 235838"/>
              <a:gd name="connsiteY1" fmla="*/ 193675 h 361950"/>
              <a:gd name="connsiteX2" fmla="*/ 866 w 235838"/>
              <a:gd name="connsiteY2" fmla="*/ 361950 h 361950"/>
              <a:gd name="connsiteX3" fmla="*/ 38966 w 235838"/>
              <a:gd name="connsiteY3" fmla="*/ 193675 h 361950"/>
              <a:gd name="connsiteX4" fmla="*/ 235816 w 235838"/>
              <a:gd name="connsiteY4" fmla="*/ 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838" h="361950">
                <a:moveTo>
                  <a:pt x="235816" y="0"/>
                </a:moveTo>
                <a:cubicBezTo>
                  <a:pt x="237933" y="0"/>
                  <a:pt x="90824" y="133350"/>
                  <a:pt x="51666" y="193675"/>
                </a:cubicBezTo>
                <a:cubicBezTo>
                  <a:pt x="12508" y="254000"/>
                  <a:pt x="2983" y="361950"/>
                  <a:pt x="866" y="361950"/>
                </a:cubicBezTo>
                <a:cubicBezTo>
                  <a:pt x="-1251" y="361950"/>
                  <a:pt x="-2838" y="255588"/>
                  <a:pt x="38966" y="193675"/>
                </a:cubicBezTo>
                <a:cubicBezTo>
                  <a:pt x="80770" y="131763"/>
                  <a:pt x="233699" y="0"/>
                  <a:pt x="235816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61CB96C6-77D3-3C08-ED56-5E665A1672F3}"/>
              </a:ext>
            </a:extLst>
          </p:cNvPr>
          <p:cNvSpPr/>
          <p:nvPr/>
        </p:nvSpPr>
        <p:spPr>
          <a:xfrm>
            <a:off x="5667680" y="6878871"/>
            <a:ext cx="123571" cy="1252770"/>
          </a:xfrm>
          <a:custGeom>
            <a:avLst/>
            <a:gdLst>
              <a:gd name="connsiteX0" fmla="*/ 79070 w 123571"/>
              <a:gd name="connsiteY0" fmla="*/ 4529 h 1252770"/>
              <a:gd name="connsiteX1" fmla="*/ 18745 w 123571"/>
              <a:gd name="connsiteY1" fmla="*/ 525229 h 1252770"/>
              <a:gd name="connsiteX2" fmla="*/ 123520 w 123571"/>
              <a:gd name="connsiteY2" fmla="*/ 1252304 h 1252770"/>
              <a:gd name="connsiteX3" fmla="*/ 2870 w 123571"/>
              <a:gd name="connsiteY3" fmla="*/ 414104 h 1252770"/>
              <a:gd name="connsiteX4" fmla="*/ 37795 w 123571"/>
              <a:gd name="connsiteY4" fmla="*/ 785579 h 1252770"/>
              <a:gd name="connsiteX5" fmla="*/ 37795 w 123571"/>
              <a:gd name="connsiteY5" fmla="*/ 299804 h 1252770"/>
              <a:gd name="connsiteX6" fmla="*/ 79070 w 123571"/>
              <a:gd name="connsiteY6" fmla="*/ 4529 h 125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571" h="1252770">
                <a:moveTo>
                  <a:pt x="79070" y="4529"/>
                </a:moveTo>
                <a:cubicBezTo>
                  <a:pt x="75895" y="42100"/>
                  <a:pt x="11337" y="317267"/>
                  <a:pt x="18745" y="525229"/>
                </a:cubicBezTo>
                <a:cubicBezTo>
                  <a:pt x="26153" y="733191"/>
                  <a:pt x="126166" y="1270825"/>
                  <a:pt x="123520" y="1252304"/>
                </a:cubicBezTo>
                <a:cubicBezTo>
                  <a:pt x="120874" y="1233783"/>
                  <a:pt x="17157" y="491892"/>
                  <a:pt x="2870" y="414104"/>
                </a:cubicBezTo>
                <a:cubicBezTo>
                  <a:pt x="-11418" y="336317"/>
                  <a:pt x="31974" y="804629"/>
                  <a:pt x="37795" y="785579"/>
                </a:cubicBezTo>
                <a:cubicBezTo>
                  <a:pt x="43616" y="766529"/>
                  <a:pt x="30387" y="427862"/>
                  <a:pt x="37795" y="299804"/>
                </a:cubicBezTo>
                <a:cubicBezTo>
                  <a:pt x="45203" y="171746"/>
                  <a:pt x="82245" y="-33042"/>
                  <a:pt x="79070" y="45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E7EED023-39FC-47CF-940C-D7CBA0279640}"/>
              </a:ext>
            </a:extLst>
          </p:cNvPr>
          <p:cNvSpPr/>
          <p:nvPr/>
        </p:nvSpPr>
        <p:spPr>
          <a:xfrm>
            <a:off x="8372884" y="7634640"/>
            <a:ext cx="207626" cy="1226582"/>
          </a:xfrm>
          <a:custGeom>
            <a:avLst/>
            <a:gdLst>
              <a:gd name="connsiteX0" fmla="*/ 2766 w 207626"/>
              <a:gd name="connsiteY0" fmla="*/ 10760 h 1226582"/>
              <a:gd name="connsiteX1" fmla="*/ 205966 w 207626"/>
              <a:gd name="connsiteY1" fmla="*/ 1210910 h 1226582"/>
              <a:gd name="connsiteX2" fmla="*/ 94841 w 207626"/>
              <a:gd name="connsiteY2" fmla="*/ 652110 h 1226582"/>
              <a:gd name="connsiteX3" fmla="*/ 2766 w 207626"/>
              <a:gd name="connsiteY3" fmla="*/ 10760 h 122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26" h="1226582">
                <a:moveTo>
                  <a:pt x="2766" y="10760"/>
                </a:moveTo>
                <a:cubicBezTo>
                  <a:pt x="21287" y="103893"/>
                  <a:pt x="190620" y="1104018"/>
                  <a:pt x="205966" y="1210910"/>
                </a:cubicBezTo>
                <a:cubicBezTo>
                  <a:pt x="221312" y="1317802"/>
                  <a:pt x="126062" y="850018"/>
                  <a:pt x="94841" y="652110"/>
                </a:cubicBezTo>
                <a:cubicBezTo>
                  <a:pt x="63620" y="454202"/>
                  <a:pt x="-15755" y="-82373"/>
                  <a:pt x="2766" y="107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C079DE91-3DA4-EEB5-341E-31B9D836C051}"/>
              </a:ext>
            </a:extLst>
          </p:cNvPr>
          <p:cNvSpPr/>
          <p:nvPr/>
        </p:nvSpPr>
        <p:spPr>
          <a:xfrm>
            <a:off x="8566115" y="8866489"/>
            <a:ext cx="33446" cy="530543"/>
          </a:xfrm>
          <a:custGeom>
            <a:avLst/>
            <a:gdLst>
              <a:gd name="connsiteX0" fmla="*/ 35 w 33446"/>
              <a:gd name="connsiteY0" fmla="*/ 10811 h 530543"/>
              <a:gd name="connsiteX1" fmla="*/ 31785 w 33446"/>
              <a:gd name="connsiteY1" fmla="*/ 506111 h 530543"/>
              <a:gd name="connsiteX2" fmla="*/ 28610 w 33446"/>
              <a:gd name="connsiteY2" fmla="*/ 426736 h 530543"/>
              <a:gd name="connsiteX3" fmla="*/ 25435 w 33446"/>
              <a:gd name="connsiteY3" fmla="*/ 182261 h 530543"/>
              <a:gd name="connsiteX4" fmla="*/ 35 w 33446"/>
              <a:gd name="connsiteY4" fmla="*/ 10811 h 53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46" h="530543">
                <a:moveTo>
                  <a:pt x="35" y="10811"/>
                </a:moveTo>
                <a:cubicBezTo>
                  <a:pt x="1093" y="64786"/>
                  <a:pt x="27023" y="436790"/>
                  <a:pt x="31785" y="506111"/>
                </a:cubicBezTo>
                <a:cubicBezTo>
                  <a:pt x="36547" y="575432"/>
                  <a:pt x="29668" y="480711"/>
                  <a:pt x="28610" y="426736"/>
                </a:cubicBezTo>
                <a:cubicBezTo>
                  <a:pt x="27552" y="372761"/>
                  <a:pt x="29139" y="245232"/>
                  <a:pt x="25435" y="182261"/>
                </a:cubicBezTo>
                <a:cubicBezTo>
                  <a:pt x="21731" y="119290"/>
                  <a:pt x="-1023" y="-43164"/>
                  <a:pt x="35" y="108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A8956C46-6659-E53A-C105-614D2245FA8A}"/>
              </a:ext>
            </a:extLst>
          </p:cNvPr>
          <p:cNvSpPr/>
          <p:nvPr/>
        </p:nvSpPr>
        <p:spPr>
          <a:xfrm>
            <a:off x="8187996" y="8866728"/>
            <a:ext cx="261711" cy="475673"/>
          </a:xfrm>
          <a:custGeom>
            <a:avLst/>
            <a:gdLst>
              <a:gd name="connsiteX0" fmla="*/ 329 w 261711"/>
              <a:gd name="connsiteY0" fmla="*/ 1047 h 475673"/>
              <a:gd name="connsiteX1" fmla="*/ 241629 w 261711"/>
              <a:gd name="connsiteY1" fmla="*/ 445547 h 475673"/>
              <a:gd name="connsiteX2" fmla="*/ 235279 w 261711"/>
              <a:gd name="connsiteY2" fmla="*/ 397922 h 475673"/>
              <a:gd name="connsiteX3" fmla="*/ 130504 w 261711"/>
              <a:gd name="connsiteY3" fmla="*/ 93122 h 475673"/>
              <a:gd name="connsiteX4" fmla="*/ 187654 w 261711"/>
              <a:gd name="connsiteY4" fmla="*/ 315372 h 475673"/>
              <a:gd name="connsiteX5" fmla="*/ 329 w 261711"/>
              <a:gd name="connsiteY5" fmla="*/ 1047 h 47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711" h="475673">
                <a:moveTo>
                  <a:pt x="329" y="1047"/>
                </a:moveTo>
                <a:cubicBezTo>
                  <a:pt x="9325" y="22743"/>
                  <a:pt x="202471" y="379401"/>
                  <a:pt x="241629" y="445547"/>
                </a:cubicBezTo>
                <a:cubicBezTo>
                  <a:pt x="280787" y="511693"/>
                  <a:pt x="253800" y="456659"/>
                  <a:pt x="235279" y="397922"/>
                </a:cubicBezTo>
                <a:cubicBezTo>
                  <a:pt x="216758" y="339185"/>
                  <a:pt x="138442" y="106880"/>
                  <a:pt x="130504" y="93122"/>
                </a:cubicBezTo>
                <a:cubicBezTo>
                  <a:pt x="122567" y="79364"/>
                  <a:pt x="206175" y="329130"/>
                  <a:pt x="187654" y="315372"/>
                </a:cubicBezTo>
                <a:cubicBezTo>
                  <a:pt x="169133" y="301614"/>
                  <a:pt x="-8667" y="-20649"/>
                  <a:pt x="329" y="104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D815EA64-0B6C-D51D-2FDA-470F38FAF299}"/>
              </a:ext>
            </a:extLst>
          </p:cNvPr>
          <p:cNvSpPr/>
          <p:nvPr/>
        </p:nvSpPr>
        <p:spPr>
          <a:xfrm>
            <a:off x="8188310" y="8553360"/>
            <a:ext cx="210241" cy="400276"/>
          </a:xfrm>
          <a:custGeom>
            <a:avLst/>
            <a:gdLst>
              <a:gd name="connsiteX0" fmla="*/ 107965 w 210241"/>
              <a:gd name="connsiteY0" fmla="*/ 90 h 400276"/>
              <a:gd name="connsiteX1" fmla="*/ 180990 w 210241"/>
              <a:gd name="connsiteY1" fmla="*/ 285840 h 400276"/>
              <a:gd name="connsiteX2" fmla="*/ 209565 w 210241"/>
              <a:gd name="connsiteY2" fmla="*/ 396965 h 400276"/>
              <a:gd name="connsiteX3" fmla="*/ 196865 w 210241"/>
              <a:gd name="connsiteY3" fmla="*/ 362040 h 400276"/>
              <a:gd name="connsiteX4" fmla="*/ 149240 w 210241"/>
              <a:gd name="connsiteY4" fmla="*/ 269965 h 400276"/>
              <a:gd name="connsiteX5" fmla="*/ 15 w 210241"/>
              <a:gd name="connsiteY5" fmla="*/ 209640 h 400276"/>
              <a:gd name="connsiteX6" fmla="*/ 158765 w 210241"/>
              <a:gd name="connsiteY6" fmla="*/ 254090 h 400276"/>
              <a:gd name="connsiteX7" fmla="*/ 107965 w 210241"/>
              <a:gd name="connsiteY7" fmla="*/ 90 h 40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241" h="400276">
                <a:moveTo>
                  <a:pt x="107965" y="90"/>
                </a:moveTo>
                <a:cubicBezTo>
                  <a:pt x="111669" y="5382"/>
                  <a:pt x="164057" y="219694"/>
                  <a:pt x="180990" y="285840"/>
                </a:cubicBezTo>
                <a:cubicBezTo>
                  <a:pt x="197923" y="351986"/>
                  <a:pt x="206919" y="384265"/>
                  <a:pt x="209565" y="396965"/>
                </a:cubicBezTo>
                <a:cubicBezTo>
                  <a:pt x="212211" y="409665"/>
                  <a:pt x="206919" y="383207"/>
                  <a:pt x="196865" y="362040"/>
                </a:cubicBezTo>
                <a:cubicBezTo>
                  <a:pt x="186811" y="340873"/>
                  <a:pt x="182048" y="295365"/>
                  <a:pt x="149240" y="269965"/>
                </a:cubicBezTo>
                <a:cubicBezTo>
                  <a:pt x="116432" y="244565"/>
                  <a:pt x="-1573" y="212286"/>
                  <a:pt x="15" y="209640"/>
                </a:cubicBezTo>
                <a:cubicBezTo>
                  <a:pt x="1602" y="206994"/>
                  <a:pt x="142361" y="284782"/>
                  <a:pt x="158765" y="254090"/>
                </a:cubicBezTo>
                <a:cubicBezTo>
                  <a:pt x="175169" y="223398"/>
                  <a:pt x="104261" y="-5202"/>
                  <a:pt x="107965" y="9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 1600">
            <a:extLst>
              <a:ext uri="{FF2B5EF4-FFF2-40B4-BE49-F238E27FC236}">
                <a16:creationId xmlns:a16="http://schemas.microsoft.com/office/drawing/2014/main" id="{6C53D6CE-4EC6-EB34-6801-FE0489A26338}"/>
              </a:ext>
            </a:extLst>
          </p:cNvPr>
          <p:cNvSpPr/>
          <p:nvPr/>
        </p:nvSpPr>
        <p:spPr>
          <a:xfrm>
            <a:off x="8226214" y="8396528"/>
            <a:ext cx="113678" cy="416960"/>
          </a:xfrm>
          <a:custGeom>
            <a:avLst/>
            <a:gdLst>
              <a:gd name="connsiteX0" fmla="*/ 211 w 113678"/>
              <a:gd name="connsiteY0" fmla="*/ 1347 h 416960"/>
              <a:gd name="connsiteX1" fmla="*/ 111336 w 113678"/>
              <a:gd name="connsiteY1" fmla="*/ 414097 h 416960"/>
              <a:gd name="connsiteX2" fmla="*/ 76411 w 113678"/>
              <a:gd name="connsiteY2" fmla="*/ 188672 h 416960"/>
              <a:gd name="connsiteX3" fmla="*/ 82761 w 113678"/>
              <a:gd name="connsiteY3" fmla="*/ 277572 h 416960"/>
              <a:gd name="connsiteX4" fmla="*/ 211 w 113678"/>
              <a:gd name="connsiteY4" fmla="*/ 1347 h 41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78" h="416960">
                <a:moveTo>
                  <a:pt x="211" y="1347"/>
                </a:moveTo>
                <a:cubicBezTo>
                  <a:pt x="4974" y="24101"/>
                  <a:pt x="98636" y="382876"/>
                  <a:pt x="111336" y="414097"/>
                </a:cubicBezTo>
                <a:cubicBezTo>
                  <a:pt x="124036" y="445318"/>
                  <a:pt x="81174" y="211426"/>
                  <a:pt x="76411" y="188672"/>
                </a:cubicBezTo>
                <a:cubicBezTo>
                  <a:pt x="71648" y="165918"/>
                  <a:pt x="92815" y="304030"/>
                  <a:pt x="82761" y="277572"/>
                </a:cubicBezTo>
                <a:cubicBezTo>
                  <a:pt x="72707" y="251114"/>
                  <a:pt x="-4552" y="-21407"/>
                  <a:pt x="211" y="134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1D25911C-5393-B5BF-9949-1160BACA7E70}"/>
              </a:ext>
            </a:extLst>
          </p:cNvPr>
          <p:cNvSpPr/>
          <p:nvPr/>
        </p:nvSpPr>
        <p:spPr>
          <a:xfrm>
            <a:off x="8194035" y="6624452"/>
            <a:ext cx="192911" cy="1152569"/>
          </a:xfrm>
          <a:custGeom>
            <a:avLst/>
            <a:gdLst>
              <a:gd name="connsiteX0" fmla="*/ 640 w 192911"/>
              <a:gd name="connsiteY0" fmla="*/ 1773 h 1152569"/>
              <a:gd name="connsiteX1" fmla="*/ 95890 w 192911"/>
              <a:gd name="connsiteY1" fmla="*/ 732023 h 1152569"/>
              <a:gd name="connsiteX2" fmla="*/ 99065 w 192911"/>
              <a:gd name="connsiteY2" fmla="*/ 678048 h 1152569"/>
              <a:gd name="connsiteX3" fmla="*/ 133990 w 192911"/>
              <a:gd name="connsiteY3" fmla="*/ 912998 h 1152569"/>
              <a:gd name="connsiteX4" fmla="*/ 191140 w 192911"/>
              <a:gd name="connsiteY4" fmla="*/ 1141598 h 1152569"/>
              <a:gd name="connsiteX5" fmla="*/ 60965 w 192911"/>
              <a:gd name="connsiteY5" fmla="*/ 544698 h 1152569"/>
              <a:gd name="connsiteX6" fmla="*/ 640 w 192911"/>
              <a:gd name="connsiteY6" fmla="*/ 1773 h 115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911" h="1152569">
                <a:moveTo>
                  <a:pt x="640" y="1773"/>
                </a:moveTo>
                <a:cubicBezTo>
                  <a:pt x="6461" y="32994"/>
                  <a:pt x="79486" y="619311"/>
                  <a:pt x="95890" y="732023"/>
                </a:cubicBezTo>
                <a:cubicBezTo>
                  <a:pt x="112294" y="844736"/>
                  <a:pt x="92715" y="647886"/>
                  <a:pt x="99065" y="678048"/>
                </a:cubicBezTo>
                <a:cubicBezTo>
                  <a:pt x="105415" y="708210"/>
                  <a:pt x="118644" y="835740"/>
                  <a:pt x="133990" y="912998"/>
                </a:cubicBezTo>
                <a:cubicBezTo>
                  <a:pt x="149336" y="990256"/>
                  <a:pt x="203311" y="1202981"/>
                  <a:pt x="191140" y="1141598"/>
                </a:cubicBezTo>
                <a:cubicBezTo>
                  <a:pt x="178969" y="1080215"/>
                  <a:pt x="92186" y="729906"/>
                  <a:pt x="60965" y="544698"/>
                </a:cubicBezTo>
                <a:cubicBezTo>
                  <a:pt x="29744" y="359490"/>
                  <a:pt x="-5181" y="-29448"/>
                  <a:pt x="640" y="177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89D75432-80D3-6786-5C71-05BF3E08BE82}"/>
              </a:ext>
            </a:extLst>
          </p:cNvPr>
          <p:cNvSpPr/>
          <p:nvPr/>
        </p:nvSpPr>
        <p:spPr>
          <a:xfrm>
            <a:off x="7325633" y="5945629"/>
            <a:ext cx="275690" cy="632451"/>
          </a:xfrm>
          <a:custGeom>
            <a:avLst/>
            <a:gdLst>
              <a:gd name="connsiteX0" fmla="*/ 2267 w 275690"/>
              <a:gd name="connsiteY0" fmla="*/ 7496 h 632451"/>
              <a:gd name="connsiteX1" fmla="*/ 272142 w 275690"/>
              <a:gd name="connsiteY1" fmla="*/ 626621 h 632451"/>
              <a:gd name="connsiteX2" fmla="*/ 148317 w 275690"/>
              <a:gd name="connsiteY2" fmla="*/ 302771 h 632451"/>
              <a:gd name="connsiteX3" fmla="*/ 2267 w 275690"/>
              <a:gd name="connsiteY3" fmla="*/ 7496 h 63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690" h="632451">
                <a:moveTo>
                  <a:pt x="2267" y="7496"/>
                </a:moveTo>
                <a:cubicBezTo>
                  <a:pt x="22905" y="61471"/>
                  <a:pt x="247800" y="577409"/>
                  <a:pt x="272142" y="626621"/>
                </a:cubicBezTo>
                <a:cubicBezTo>
                  <a:pt x="296484" y="675833"/>
                  <a:pt x="189063" y="400138"/>
                  <a:pt x="148317" y="302771"/>
                </a:cubicBezTo>
                <a:cubicBezTo>
                  <a:pt x="107571" y="205404"/>
                  <a:pt x="-18371" y="-46479"/>
                  <a:pt x="2267" y="74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CEE0A68F-CACA-55C7-6693-6C729245DCD5}"/>
              </a:ext>
            </a:extLst>
          </p:cNvPr>
          <p:cNvSpPr/>
          <p:nvPr/>
        </p:nvSpPr>
        <p:spPr>
          <a:xfrm>
            <a:off x="7622833" y="6640069"/>
            <a:ext cx="254131" cy="1209173"/>
          </a:xfrm>
          <a:custGeom>
            <a:avLst/>
            <a:gdLst>
              <a:gd name="connsiteX0" fmla="*/ 342 w 254131"/>
              <a:gd name="connsiteY0" fmla="*/ 5206 h 1209173"/>
              <a:gd name="connsiteX1" fmla="*/ 124167 w 254131"/>
              <a:gd name="connsiteY1" fmla="*/ 497331 h 1209173"/>
              <a:gd name="connsiteX2" fmla="*/ 127342 w 254131"/>
              <a:gd name="connsiteY2" fmla="*/ 411606 h 1209173"/>
              <a:gd name="connsiteX3" fmla="*/ 190842 w 254131"/>
              <a:gd name="connsiteY3" fmla="*/ 760856 h 1209173"/>
              <a:gd name="connsiteX4" fmla="*/ 251167 w 254131"/>
              <a:gd name="connsiteY4" fmla="*/ 1199006 h 1209173"/>
              <a:gd name="connsiteX5" fmla="*/ 92417 w 254131"/>
              <a:gd name="connsiteY5" fmla="*/ 297306 h 1209173"/>
              <a:gd name="connsiteX6" fmla="*/ 342 w 254131"/>
              <a:gd name="connsiteY6" fmla="*/ 5206 h 120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131" h="1209173">
                <a:moveTo>
                  <a:pt x="342" y="5206"/>
                </a:moveTo>
                <a:cubicBezTo>
                  <a:pt x="5634" y="38543"/>
                  <a:pt x="103000" y="429598"/>
                  <a:pt x="124167" y="497331"/>
                </a:cubicBezTo>
                <a:cubicBezTo>
                  <a:pt x="145334" y="565064"/>
                  <a:pt x="116230" y="367685"/>
                  <a:pt x="127342" y="411606"/>
                </a:cubicBezTo>
                <a:cubicBezTo>
                  <a:pt x="138454" y="455527"/>
                  <a:pt x="170205" y="629623"/>
                  <a:pt x="190842" y="760856"/>
                </a:cubicBezTo>
                <a:cubicBezTo>
                  <a:pt x="211479" y="892089"/>
                  <a:pt x="267571" y="1276264"/>
                  <a:pt x="251167" y="1199006"/>
                </a:cubicBezTo>
                <a:cubicBezTo>
                  <a:pt x="234763" y="1121748"/>
                  <a:pt x="132634" y="492568"/>
                  <a:pt x="92417" y="297306"/>
                </a:cubicBezTo>
                <a:cubicBezTo>
                  <a:pt x="52200" y="102044"/>
                  <a:pt x="-4950" y="-28131"/>
                  <a:pt x="342" y="520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DFDCF055-1FD0-3907-BD07-3C8A09209F05}"/>
              </a:ext>
            </a:extLst>
          </p:cNvPr>
          <p:cNvSpPr/>
          <p:nvPr/>
        </p:nvSpPr>
        <p:spPr>
          <a:xfrm>
            <a:off x="7808508" y="7866549"/>
            <a:ext cx="148042" cy="1086961"/>
          </a:xfrm>
          <a:custGeom>
            <a:avLst/>
            <a:gdLst>
              <a:gd name="connsiteX0" fmla="*/ 68667 w 148042"/>
              <a:gd name="connsiteY0" fmla="*/ 1101 h 1086961"/>
              <a:gd name="connsiteX1" fmla="*/ 36917 w 148042"/>
              <a:gd name="connsiteY1" fmla="*/ 112226 h 1086961"/>
              <a:gd name="connsiteX2" fmla="*/ 33742 w 148042"/>
              <a:gd name="connsiteY2" fmla="*/ 188426 h 1086961"/>
              <a:gd name="connsiteX3" fmla="*/ 17867 w 148042"/>
              <a:gd name="connsiteY3" fmla="*/ 134451 h 1086961"/>
              <a:gd name="connsiteX4" fmla="*/ 8342 w 148042"/>
              <a:gd name="connsiteY4" fmla="*/ 204301 h 1086961"/>
              <a:gd name="connsiteX5" fmla="*/ 148042 w 148042"/>
              <a:gd name="connsiteY5" fmla="*/ 1086951 h 1086961"/>
              <a:gd name="connsiteX6" fmla="*/ 8342 w 148042"/>
              <a:gd name="connsiteY6" fmla="*/ 185251 h 1086961"/>
              <a:gd name="connsiteX7" fmla="*/ 68667 w 148042"/>
              <a:gd name="connsiteY7" fmla="*/ 1101 h 108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042" h="1086961">
                <a:moveTo>
                  <a:pt x="68667" y="1101"/>
                </a:moveTo>
                <a:cubicBezTo>
                  <a:pt x="73429" y="-11070"/>
                  <a:pt x="42738" y="81005"/>
                  <a:pt x="36917" y="112226"/>
                </a:cubicBezTo>
                <a:cubicBezTo>
                  <a:pt x="31096" y="143447"/>
                  <a:pt x="36917" y="184722"/>
                  <a:pt x="33742" y="188426"/>
                </a:cubicBezTo>
                <a:cubicBezTo>
                  <a:pt x="30567" y="192130"/>
                  <a:pt x="22100" y="131805"/>
                  <a:pt x="17867" y="134451"/>
                </a:cubicBezTo>
                <a:cubicBezTo>
                  <a:pt x="13634" y="137097"/>
                  <a:pt x="-13354" y="45551"/>
                  <a:pt x="8342" y="204301"/>
                </a:cubicBezTo>
                <a:cubicBezTo>
                  <a:pt x="30038" y="363051"/>
                  <a:pt x="148042" y="1090126"/>
                  <a:pt x="148042" y="1086951"/>
                </a:cubicBezTo>
                <a:cubicBezTo>
                  <a:pt x="148042" y="1083776"/>
                  <a:pt x="23688" y="359876"/>
                  <a:pt x="8342" y="185251"/>
                </a:cubicBezTo>
                <a:cubicBezTo>
                  <a:pt x="-7004" y="10626"/>
                  <a:pt x="63905" y="13272"/>
                  <a:pt x="68667" y="11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89B9D582-AC81-303D-1A31-4E4A63F8D6B1}"/>
              </a:ext>
            </a:extLst>
          </p:cNvPr>
          <p:cNvSpPr/>
          <p:nvPr/>
        </p:nvSpPr>
        <p:spPr>
          <a:xfrm>
            <a:off x="7827003" y="8104100"/>
            <a:ext cx="120514" cy="832283"/>
          </a:xfrm>
          <a:custGeom>
            <a:avLst/>
            <a:gdLst>
              <a:gd name="connsiteX0" fmla="*/ 2547 w 120514"/>
              <a:gd name="connsiteY0" fmla="*/ 27075 h 832283"/>
              <a:gd name="connsiteX1" fmla="*/ 120022 w 120514"/>
              <a:gd name="connsiteY1" fmla="*/ 830350 h 832283"/>
              <a:gd name="connsiteX2" fmla="*/ 43822 w 120514"/>
              <a:gd name="connsiteY2" fmla="*/ 246150 h 832283"/>
              <a:gd name="connsiteX3" fmla="*/ 2547 w 120514"/>
              <a:gd name="connsiteY3" fmla="*/ 27075 h 83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514" h="832283">
                <a:moveTo>
                  <a:pt x="2547" y="27075"/>
                </a:moveTo>
                <a:cubicBezTo>
                  <a:pt x="15247" y="124442"/>
                  <a:pt x="113143" y="793838"/>
                  <a:pt x="120022" y="830350"/>
                </a:cubicBezTo>
                <a:cubicBezTo>
                  <a:pt x="126901" y="866862"/>
                  <a:pt x="59697" y="375796"/>
                  <a:pt x="43822" y="246150"/>
                </a:cubicBezTo>
                <a:cubicBezTo>
                  <a:pt x="27947" y="116504"/>
                  <a:pt x="-10153" y="-70292"/>
                  <a:pt x="2547" y="2707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116A57B2-FF24-8FE7-D787-D07D38BD5FA5}"/>
              </a:ext>
            </a:extLst>
          </p:cNvPr>
          <p:cNvSpPr/>
          <p:nvPr/>
        </p:nvSpPr>
        <p:spPr>
          <a:xfrm>
            <a:off x="8209919" y="6511124"/>
            <a:ext cx="148505" cy="933090"/>
          </a:xfrm>
          <a:custGeom>
            <a:avLst/>
            <a:gdLst>
              <a:gd name="connsiteX0" fmla="*/ 631 w 148505"/>
              <a:gd name="connsiteY0" fmla="*/ 3976 h 933090"/>
              <a:gd name="connsiteX1" fmla="*/ 146681 w 148505"/>
              <a:gd name="connsiteY1" fmla="*/ 931076 h 933090"/>
              <a:gd name="connsiteX2" fmla="*/ 83181 w 148505"/>
              <a:gd name="connsiteY2" fmla="*/ 261151 h 933090"/>
              <a:gd name="connsiteX3" fmla="*/ 92706 w 148505"/>
              <a:gd name="connsiteY3" fmla="*/ 581826 h 933090"/>
              <a:gd name="connsiteX4" fmla="*/ 631 w 148505"/>
              <a:gd name="connsiteY4" fmla="*/ 3976 h 93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05" h="933090">
                <a:moveTo>
                  <a:pt x="631" y="3976"/>
                </a:moveTo>
                <a:cubicBezTo>
                  <a:pt x="9627" y="62184"/>
                  <a:pt x="132923" y="888214"/>
                  <a:pt x="146681" y="931076"/>
                </a:cubicBezTo>
                <a:cubicBezTo>
                  <a:pt x="160439" y="973938"/>
                  <a:pt x="92177" y="319359"/>
                  <a:pt x="83181" y="261151"/>
                </a:cubicBezTo>
                <a:cubicBezTo>
                  <a:pt x="74185" y="202943"/>
                  <a:pt x="103818" y="618338"/>
                  <a:pt x="92706" y="581826"/>
                </a:cubicBezTo>
                <a:cubicBezTo>
                  <a:pt x="81594" y="545314"/>
                  <a:pt x="-8365" y="-54232"/>
                  <a:pt x="631" y="397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94993611-294A-3FA5-EE25-1D8380C48CAF}"/>
              </a:ext>
            </a:extLst>
          </p:cNvPr>
          <p:cNvSpPr/>
          <p:nvPr/>
        </p:nvSpPr>
        <p:spPr>
          <a:xfrm>
            <a:off x="8434983" y="6773310"/>
            <a:ext cx="51885" cy="1237557"/>
          </a:xfrm>
          <a:custGeom>
            <a:avLst/>
            <a:gdLst>
              <a:gd name="connsiteX0" fmla="*/ 13692 w 51885"/>
              <a:gd name="connsiteY0" fmla="*/ 2140 h 1237557"/>
              <a:gd name="connsiteX1" fmla="*/ 51792 w 51885"/>
              <a:gd name="connsiteY1" fmla="*/ 805415 h 1237557"/>
              <a:gd name="connsiteX2" fmla="*/ 992 w 51885"/>
              <a:gd name="connsiteY2" fmla="*/ 1237215 h 1237557"/>
              <a:gd name="connsiteX3" fmla="*/ 51792 w 51885"/>
              <a:gd name="connsiteY3" fmla="*/ 741915 h 1237557"/>
              <a:gd name="connsiteX4" fmla="*/ 992 w 51885"/>
              <a:gd name="connsiteY4" fmla="*/ 78340 h 1237557"/>
              <a:gd name="connsiteX5" fmla="*/ 16867 w 51885"/>
              <a:gd name="connsiteY5" fmla="*/ 554590 h 1237557"/>
              <a:gd name="connsiteX6" fmla="*/ 13692 w 51885"/>
              <a:gd name="connsiteY6" fmla="*/ 2140 h 123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85" h="1237557">
                <a:moveTo>
                  <a:pt x="13692" y="2140"/>
                </a:moveTo>
                <a:cubicBezTo>
                  <a:pt x="19513" y="43944"/>
                  <a:pt x="53909" y="599569"/>
                  <a:pt x="51792" y="805415"/>
                </a:cubicBezTo>
                <a:cubicBezTo>
                  <a:pt x="49675" y="1011261"/>
                  <a:pt x="992" y="1247798"/>
                  <a:pt x="992" y="1237215"/>
                </a:cubicBezTo>
                <a:cubicBezTo>
                  <a:pt x="992" y="1226632"/>
                  <a:pt x="51792" y="935061"/>
                  <a:pt x="51792" y="741915"/>
                </a:cubicBezTo>
                <a:cubicBezTo>
                  <a:pt x="51792" y="548769"/>
                  <a:pt x="6813" y="109561"/>
                  <a:pt x="992" y="78340"/>
                </a:cubicBezTo>
                <a:cubicBezTo>
                  <a:pt x="-4829" y="47119"/>
                  <a:pt x="16867" y="564644"/>
                  <a:pt x="16867" y="554590"/>
                </a:cubicBezTo>
                <a:cubicBezTo>
                  <a:pt x="16867" y="544536"/>
                  <a:pt x="7871" y="-39664"/>
                  <a:pt x="13692" y="21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 1608">
            <a:extLst>
              <a:ext uri="{FF2B5EF4-FFF2-40B4-BE49-F238E27FC236}">
                <a16:creationId xmlns:a16="http://schemas.microsoft.com/office/drawing/2014/main" id="{C8F70265-917E-C702-A2C2-90927D8BB67A}"/>
              </a:ext>
            </a:extLst>
          </p:cNvPr>
          <p:cNvSpPr/>
          <p:nvPr/>
        </p:nvSpPr>
        <p:spPr>
          <a:xfrm>
            <a:off x="8435965" y="6523388"/>
            <a:ext cx="115403" cy="974764"/>
          </a:xfrm>
          <a:custGeom>
            <a:avLst/>
            <a:gdLst>
              <a:gd name="connsiteX0" fmla="*/ 10 w 115403"/>
              <a:gd name="connsiteY0" fmla="*/ 1237 h 974764"/>
              <a:gd name="connsiteX1" fmla="*/ 104785 w 115403"/>
              <a:gd name="connsiteY1" fmla="*/ 629887 h 974764"/>
              <a:gd name="connsiteX2" fmla="*/ 111135 w 115403"/>
              <a:gd name="connsiteY2" fmla="*/ 972787 h 974764"/>
              <a:gd name="connsiteX3" fmla="*/ 98435 w 115403"/>
              <a:gd name="connsiteY3" fmla="*/ 483837 h 974764"/>
              <a:gd name="connsiteX4" fmla="*/ 10 w 115403"/>
              <a:gd name="connsiteY4" fmla="*/ 1237 h 97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03" h="974764">
                <a:moveTo>
                  <a:pt x="10" y="1237"/>
                </a:moveTo>
                <a:cubicBezTo>
                  <a:pt x="1068" y="25579"/>
                  <a:pt x="86264" y="467962"/>
                  <a:pt x="104785" y="629887"/>
                </a:cubicBezTo>
                <a:cubicBezTo>
                  <a:pt x="123306" y="791812"/>
                  <a:pt x="112193" y="997129"/>
                  <a:pt x="111135" y="972787"/>
                </a:cubicBezTo>
                <a:cubicBezTo>
                  <a:pt x="110077" y="948445"/>
                  <a:pt x="116956" y="649995"/>
                  <a:pt x="98435" y="483837"/>
                </a:cubicBezTo>
                <a:cubicBezTo>
                  <a:pt x="79914" y="317679"/>
                  <a:pt x="-1048" y="-23105"/>
                  <a:pt x="10" y="123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E30559D8-C638-2FAB-B131-093C15D25C92}"/>
              </a:ext>
            </a:extLst>
          </p:cNvPr>
          <p:cNvSpPr/>
          <p:nvPr/>
        </p:nvSpPr>
        <p:spPr>
          <a:xfrm>
            <a:off x="8489226" y="7042109"/>
            <a:ext cx="194410" cy="646513"/>
          </a:xfrm>
          <a:custGeom>
            <a:avLst/>
            <a:gdLst>
              <a:gd name="connsiteX0" fmla="*/ 194399 w 194410"/>
              <a:gd name="connsiteY0" fmla="*/ 41 h 646513"/>
              <a:gd name="connsiteX1" fmla="*/ 102324 w 194410"/>
              <a:gd name="connsiteY1" fmla="*/ 298491 h 646513"/>
              <a:gd name="connsiteX2" fmla="*/ 54699 w 194410"/>
              <a:gd name="connsiteY2" fmla="*/ 479466 h 646513"/>
              <a:gd name="connsiteX3" fmla="*/ 724 w 194410"/>
              <a:gd name="connsiteY3" fmla="*/ 641391 h 646513"/>
              <a:gd name="connsiteX4" fmla="*/ 95974 w 194410"/>
              <a:gd name="connsiteY4" fmla="*/ 279441 h 646513"/>
              <a:gd name="connsiteX5" fmla="*/ 194399 w 194410"/>
              <a:gd name="connsiteY5" fmla="*/ 41 h 64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410" h="646513">
                <a:moveTo>
                  <a:pt x="194399" y="41"/>
                </a:moveTo>
                <a:cubicBezTo>
                  <a:pt x="195457" y="3216"/>
                  <a:pt x="125607" y="218587"/>
                  <a:pt x="102324" y="298491"/>
                </a:cubicBezTo>
                <a:cubicBezTo>
                  <a:pt x="79041" y="378395"/>
                  <a:pt x="71632" y="422316"/>
                  <a:pt x="54699" y="479466"/>
                </a:cubicBezTo>
                <a:cubicBezTo>
                  <a:pt x="37766" y="536616"/>
                  <a:pt x="-6155" y="674729"/>
                  <a:pt x="724" y="641391"/>
                </a:cubicBezTo>
                <a:cubicBezTo>
                  <a:pt x="7603" y="608053"/>
                  <a:pt x="64224" y="384216"/>
                  <a:pt x="95974" y="279441"/>
                </a:cubicBezTo>
                <a:cubicBezTo>
                  <a:pt x="127724" y="174666"/>
                  <a:pt x="193341" y="-3134"/>
                  <a:pt x="194399" y="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35339FEC-D8D4-2D14-78B9-231F1BCDA43F}"/>
              </a:ext>
            </a:extLst>
          </p:cNvPr>
          <p:cNvSpPr/>
          <p:nvPr/>
        </p:nvSpPr>
        <p:spPr>
          <a:xfrm>
            <a:off x="8459497" y="4882173"/>
            <a:ext cx="390665" cy="279541"/>
          </a:xfrm>
          <a:custGeom>
            <a:avLst/>
            <a:gdLst>
              <a:gd name="connsiteX0" fmla="*/ 8228 w 390665"/>
              <a:gd name="connsiteY0" fmla="*/ 7327 h 279541"/>
              <a:gd name="connsiteX1" fmla="*/ 379703 w 390665"/>
              <a:gd name="connsiteY1" fmla="*/ 267677 h 279541"/>
              <a:gd name="connsiteX2" fmla="*/ 278103 w 390665"/>
              <a:gd name="connsiteY2" fmla="*/ 220052 h 279541"/>
              <a:gd name="connsiteX3" fmla="*/ 132053 w 390665"/>
              <a:gd name="connsiteY3" fmla="*/ 83527 h 279541"/>
              <a:gd name="connsiteX4" fmla="*/ 8228 w 390665"/>
              <a:gd name="connsiteY4" fmla="*/ 7327 h 27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665" h="279541">
                <a:moveTo>
                  <a:pt x="8228" y="7327"/>
                </a:moveTo>
                <a:cubicBezTo>
                  <a:pt x="49503" y="38019"/>
                  <a:pt x="334724" y="232223"/>
                  <a:pt x="379703" y="267677"/>
                </a:cubicBezTo>
                <a:cubicBezTo>
                  <a:pt x="424682" y="303131"/>
                  <a:pt x="319378" y="250744"/>
                  <a:pt x="278103" y="220052"/>
                </a:cubicBezTo>
                <a:cubicBezTo>
                  <a:pt x="236828" y="189360"/>
                  <a:pt x="171740" y="116864"/>
                  <a:pt x="132053" y="83527"/>
                </a:cubicBezTo>
                <a:cubicBezTo>
                  <a:pt x="92366" y="50190"/>
                  <a:pt x="-33047" y="-23365"/>
                  <a:pt x="8228" y="73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235342FD-AD0A-ECEC-A470-5AACBCBDB262}"/>
              </a:ext>
            </a:extLst>
          </p:cNvPr>
          <p:cNvSpPr/>
          <p:nvPr/>
        </p:nvSpPr>
        <p:spPr>
          <a:xfrm>
            <a:off x="8889815" y="5216040"/>
            <a:ext cx="308600" cy="465398"/>
          </a:xfrm>
          <a:custGeom>
            <a:avLst/>
            <a:gdLst>
              <a:gd name="connsiteX0" fmla="*/ 185 w 308600"/>
              <a:gd name="connsiteY0" fmla="*/ 485 h 465398"/>
              <a:gd name="connsiteX1" fmla="*/ 209735 w 308600"/>
              <a:gd name="connsiteY1" fmla="*/ 333860 h 465398"/>
              <a:gd name="connsiteX2" fmla="*/ 308160 w 308600"/>
              <a:gd name="connsiteY2" fmla="*/ 464035 h 465398"/>
              <a:gd name="connsiteX3" fmla="*/ 174810 w 308600"/>
              <a:gd name="connsiteY3" fmla="*/ 264010 h 465398"/>
              <a:gd name="connsiteX4" fmla="*/ 185 w 308600"/>
              <a:gd name="connsiteY4" fmla="*/ 485 h 465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00" h="465398">
                <a:moveTo>
                  <a:pt x="185" y="485"/>
                </a:moveTo>
                <a:cubicBezTo>
                  <a:pt x="6006" y="12127"/>
                  <a:pt x="158406" y="256602"/>
                  <a:pt x="209735" y="333860"/>
                </a:cubicBezTo>
                <a:cubicBezTo>
                  <a:pt x="261064" y="411118"/>
                  <a:pt x="313981" y="475677"/>
                  <a:pt x="308160" y="464035"/>
                </a:cubicBezTo>
                <a:cubicBezTo>
                  <a:pt x="302339" y="452393"/>
                  <a:pt x="222435" y="338093"/>
                  <a:pt x="174810" y="264010"/>
                </a:cubicBezTo>
                <a:cubicBezTo>
                  <a:pt x="127185" y="189927"/>
                  <a:pt x="-5636" y="-11157"/>
                  <a:pt x="185" y="4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64BB4BE0-997C-9550-26E8-819C86134665}"/>
              </a:ext>
            </a:extLst>
          </p:cNvPr>
          <p:cNvSpPr/>
          <p:nvPr/>
        </p:nvSpPr>
        <p:spPr>
          <a:xfrm>
            <a:off x="9166576" y="5599369"/>
            <a:ext cx="410570" cy="697569"/>
          </a:xfrm>
          <a:custGeom>
            <a:avLst/>
            <a:gdLst>
              <a:gd name="connsiteX0" fmla="*/ 2824 w 410570"/>
              <a:gd name="connsiteY0" fmla="*/ 1331 h 697569"/>
              <a:gd name="connsiteX1" fmla="*/ 72674 w 410570"/>
              <a:gd name="connsiteY1" fmla="*/ 169606 h 697569"/>
              <a:gd name="connsiteX2" fmla="*/ 272699 w 410570"/>
              <a:gd name="connsiteY2" fmla="*/ 474406 h 697569"/>
              <a:gd name="connsiteX3" fmla="*/ 50449 w 410570"/>
              <a:gd name="connsiteY3" fmla="*/ 175956 h 697569"/>
              <a:gd name="connsiteX4" fmla="*/ 364774 w 410570"/>
              <a:gd name="connsiteY4" fmla="*/ 639506 h 697569"/>
              <a:gd name="connsiteX5" fmla="*/ 399699 w 410570"/>
              <a:gd name="connsiteY5" fmla="*/ 674431 h 697569"/>
              <a:gd name="connsiteX6" fmla="*/ 275874 w 410570"/>
              <a:gd name="connsiteY6" fmla="*/ 490281 h 697569"/>
              <a:gd name="connsiteX7" fmla="*/ 155224 w 410570"/>
              <a:gd name="connsiteY7" fmla="*/ 255331 h 697569"/>
              <a:gd name="connsiteX8" fmla="*/ 2824 w 410570"/>
              <a:gd name="connsiteY8" fmla="*/ 1331 h 69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570" h="697569">
                <a:moveTo>
                  <a:pt x="2824" y="1331"/>
                </a:moveTo>
                <a:cubicBezTo>
                  <a:pt x="-10934" y="-12957"/>
                  <a:pt x="27695" y="90760"/>
                  <a:pt x="72674" y="169606"/>
                </a:cubicBezTo>
                <a:cubicBezTo>
                  <a:pt x="117653" y="248452"/>
                  <a:pt x="276403" y="473348"/>
                  <a:pt x="272699" y="474406"/>
                </a:cubicBezTo>
                <a:cubicBezTo>
                  <a:pt x="268995" y="475464"/>
                  <a:pt x="35103" y="148439"/>
                  <a:pt x="50449" y="175956"/>
                </a:cubicBezTo>
                <a:cubicBezTo>
                  <a:pt x="65795" y="203473"/>
                  <a:pt x="306566" y="556427"/>
                  <a:pt x="364774" y="639506"/>
                </a:cubicBezTo>
                <a:cubicBezTo>
                  <a:pt x="422982" y="722585"/>
                  <a:pt x="414516" y="699302"/>
                  <a:pt x="399699" y="674431"/>
                </a:cubicBezTo>
                <a:cubicBezTo>
                  <a:pt x="384882" y="649560"/>
                  <a:pt x="316620" y="560131"/>
                  <a:pt x="275874" y="490281"/>
                </a:cubicBezTo>
                <a:cubicBezTo>
                  <a:pt x="235128" y="420431"/>
                  <a:pt x="197557" y="331531"/>
                  <a:pt x="155224" y="255331"/>
                </a:cubicBezTo>
                <a:cubicBezTo>
                  <a:pt x="112891" y="179131"/>
                  <a:pt x="16582" y="15619"/>
                  <a:pt x="2824" y="133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A03B771E-DFF4-1D65-23CC-0CA402180874}"/>
              </a:ext>
            </a:extLst>
          </p:cNvPr>
          <p:cNvSpPr/>
          <p:nvPr/>
        </p:nvSpPr>
        <p:spPr>
          <a:xfrm>
            <a:off x="7866948" y="4943987"/>
            <a:ext cx="545575" cy="215051"/>
          </a:xfrm>
          <a:custGeom>
            <a:avLst/>
            <a:gdLst>
              <a:gd name="connsiteX0" fmla="*/ 702 w 545575"/>
              <a:gd name="connsiteY0" fmla="*/ 199513 h 215051"/>
              <a:gd name="connsiteX1" fmla="*/ 248352 w 545575"/>
              <a:gd name="connsiteY1" fmla="*/ 167763 h 215051"/>
              <a:gd name="connsiteX2" fmla="*/ 537277 w 545575"/>
              <a:gd name="connsiteY2" fmla="*/ 2663 h 215051"/>
              <a:gd name="connsiteX3" fmla="*/ 442027 w 545575"/>
              <a:gd name="connsiteY3" fmla="*/ 75688 h 215051"/>
              <a:gd name="connsiteX4" fmla="*/ 181677 w 545575"/>
              <a:gd name="connsiteY4" fmla="*/ 205863 h 215051"/>
              <a:gd name="connsiteX5" fmla="*/ 702 w 545575"/>
              <a:gd name="connsiteY5" fmla="*/ 199513 h 21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575" h="215051">
                <a:moveTo>
                  <a:pt x="702" y="199513"/>
                </a:moveTo>
                <a:cubicBezTo>
                  <a:pt x="11814" y="193163"/>
                  <a:pt x="158923" y="200571"/>
                  <a:pt x="248352" y="167763"/>
                </a:cubicBezTo>
                <a:cubicBezTo>
                  <a:pt x="337781" y="134955"/>
                  <a:pt x="504998" y="18009"/>
                  <a:pt x="537277" y="2663"/>
                </a:cubicBezTo>
                <a:cubicBezTo>
                  <a:pt x="569556" y="-12683"/>
                  <a:pt x="501294" y="41821"/>
                  <a:pt x="442027" y="75688"/>
                </a:cubicBezTo>
                <a:cubicBezTo>
                  <a:pt x="382760" y="109555"/>
                  <a:pt x="250469" y="184696"/>
                  <a:pt x="181677" y="205863"/>
                </a:cubicBezTo>
                <a:cubicBezTo>
                  <a:pt x="112885" y="227030"/>
                  <a:pt x="-10410" y="205863"/>
                  <a:pt x="702" y="1995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78D409ED-785B-ADE4-A5C0-A5D8FDF873E1}"/>
              </a:ext>
            </a:extLst>
          </p:cNvPr>
          <p:cNvSpPr/>
          <p:nvPr/>
        </p:nvSpPr>
        <p:spPr>
          <a:xfrm>
            <a:off x="7879255" y="5180706"/>
            <a:ext cx="343396" cy="126513"/>
          </a:xfrm>
          <a:custGeom>
            <a:avLst/>
            <a:gdLst>
              <a:gd name="connsiteX0" fmla="*/ 1095 w 343396"/>
              <a:gd name="connsiteY0" fmla="*/ 894 h 126513"/>
              <a:gd name="connsiteX1" fmla="*/ 334470 w 343396"/>
              <a:gd name="connsiteY1" fmla="*/ 124719 h 126513"/>
              <a:gd name="connsiteX2" fmla="*/ 229695 w 343396"/>
              <a:gd name="connsiteY2" fmla="*/ 70744 h 126513"/>
              <a:gd name="connsiteX3" fmla="*/ 1095 w 343396"/>
              <a:gd name="connsiteY3" fmla="*/ 894 h 12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96" h="126513">
                <a:moveTo>
                  <a:pt x="1095" y="894"/>
                </a:moveTo>
                <a:cubicBezTo>
                  <a:pt x="18558" y="9890"/>
                  <a:pt x="296370" y="113077"/>
                  <a:pt x="334470" y="124719"/>
                </a:cubicBezTo>
                <a:cubicBezTo>
                  <a:pt x="372570" y="136361"/>
                  <a:pt x="279437" y="88207"/>
                  <a:pt x="229695" y="70744"/>
                </a:cubicBezTo>
                <a:cubicBezTo>
                  <a:pt x="179953" y="53282"/>
                  <a:pt x="-16368" y="-8102"/>
                  <a:pt x="1095" y="89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 1615">
            <a:extLst>
              <a:ext uri="{FF2B5EF4-FFF2-40B4-BE49-F238E27FC236}">
                <a16:creationId xmlns:a16="http://schemas.microsoft.com/office/drawing/2014/main" id="{5664988D-2AE4-6ECE-8D70-1C1018E8684E}"/>
              </a:ext>
            </a:extLst>
          </p:cNvPr>
          <p:cNvSpPr/>
          <p:nvPr/>
        </p:nvSpPr>
        <p:spPr>
          <a:xfrm>
            <a:off x="8451757" y="4959344"/>
            <a:ext cx="429344" cy="239033"/>
          </a:xfrm>
          <a:custGeom>
            <a:avLst/>
            <a:gdLst>
              <a:gd name="connsiteX0" fmla="*/ 93 w 429344"/>
              <a:gd name="connsiteY0" fmla="*/ 6 h 239033"/>
              <a:gd name="connsiteX1" fmla="*/ 231868 w 429344"/>
              <a:gd name="connsiteY1" fmla="*/ 142881 h 239033"/>
              <a:gd name="connsiteX2" fmla="*/ 101693 w 429344"/>
              <a:gd name="connsiteY2" fmla="*/ 95256 h 239033"/>
              <a:gd name="connsiteX3" fmla="*/ 425543 w 429344"/>
              <a:gd name="connsiteY3" fmla="*/ 238131 h 239033"/>
              <a:gd name="connsiteX4" fmla="*/ 263618 w 429344"/>
              <a:gd name="connsiteY4" fmla="*/ 149231 h 239033"/>
              <a:gd name="connsiteX5" fmla="*/ 93 w 429344"/>
              <a:gd name="connsiteY5" fmla="*/ 6 h 23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344" h="239033">
                <a:moveTo>
                  <a:pt x="93" y="6"/>
                </a:moveTo>
                <a:cubicBezTo>
                  <a:pt x="-5198" y="-1052"/>
                  <a:pt x="214935" y="127006"/>
                  <a:pt x="231868" y="142881"/>
                </a:cubicBezTo>
                <a:cubicBezTo>
                  <a:pt x="248801" y="158756"/>
                  <a:pt x="69414" y="79381"/>
                  <a:pt x="101693" y="95256"/>
                </a:cubicBezTo>
                <a:cubicBezTo>
                  <a:pt x="133972" y="111131"/>
                  <a:pt x="398556" y="229135"/>
                  <a:pt x="425543" y="238131"/>
                </a:cubicBezTo>
                <a:cubicBezTo>
                  <a:pt x="452530" y="247127"/>
                  <a:pt x="329235" y="186802"/>
                  <a:pt x="263618" y="149231"/>
                </a:cubicBezTo>
                <a:lnTo>
                  <a:pt x="93" y="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BEF14CB1-B59B-E7E7-9E3C-2C40E8260D27}"/>
              </a:ext>
            </a:extLst>
          </p:cNvPr>
          <p:cNvSpPr/>
          <p:nvPr/>
        </p:nvSpPr>
        <p:spPr>
          <a:xfrm>
            <a:off x="8806302" y="5269428"/>
            <a:ext cx="368103" cy="450895"/>
          </a:xfrm>
          <a:custGeom>
            <a:avLst/>
            <a:gdLst>
              <a:gd name="connsiteX0" fmla="*/ 1148 w 368103"/>
              <a:gd name="connsiteY0" fmla="*/ 48697 h 450895"/>
              <a:gd name="connsiteX1" fmla="*/ 204348 w 368103"/>
              <a:gd name="connsiteY1" fmla="*/ 236022 h 450895"/>
              <a:gd name="connsiteX2" fmla="*/ 366273 w 368103"/>
              <a:gd name="connsiteY2" fmla="*/ 445572 h 450895"/>
              <a:gd name="connsiteX3" fmla="*/ 96398 w 368103"/>
              <a:gd name="connsiteY3" fmla="*/ 4247 h 450895"/>
              <a:gd name="connsiteX4" fmla="*/ 204348 w 368103"/>
              <a:gd name="connsiteY4" fmla="*/ 216972 h 450895"/>
              <a:gd name="connsiteX5" fmla="*/ 124973 w 368103"/>
              <a:gd name="connsiteY5" fmla="*/ 128072 h 450895"/>
              <a:gd name="connsiteX6" fmla="*/ 1148 w 368103"/>
              <a:gd name="connsiteY6" fmla="*/ 48697 h 45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103" h="450895">
                <a:moveTo>
                  <a:pt x="1148" y="48697"/>
                </a:moveTo>
                <a:cubicBezTo>
                  <a:pt x="14377" y="66689"/>
                  <a:pt x="143494" y="169876"/>
                  <a:pt x="204348" y="236022"/>
                </a:cubicBezTo>
                <a:cubicBezTo>
                  <a:pt x="265202" y="302168"/>
                  <a:pt x="384265" y="484201"/>
                  <a:pt x="366273" y="445572"/>
                </a:cubicBezTo>
                <a:cubicBezTo>
                  <a:pt x="348281" y="406943"/>
                  <a:pt x="123385" y="42347"/>
                  <a:pt x="96398" y="4247"/>
                </a:cubicBezTo>
                <a:cubicBezTo>
                  <a:pt x="69411" y="-33853"/>
                  <a:pt x="199586" y="196335"/>
                  <a:pt x="204348" y="216972"/>
                </a:cubicBezTo>
                <a:cubicBezTo>
                  <a:pt x="209110" y="237609"/>
                  <a:pt x="157252" y="154530"/>
                  <a:pt x="124973" y="128072"/>
                </a:cubicBezTo>
                <a:cubicBezTo>
                  <a:pt x="92694" y="101614"/>
                  <a:pt x="-12081" y="30705"/>
                  <a:pt x="1148" y="486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 1617">
            <a:extLst>
              <a:ext uri="{FF2B5EF4-FFF2-40B4-BE49-F238E27FC236}">
                <a16:creationId xmlns:a16="http://schemas.microsoft.com/office/drawing/2014/main" id="{0279220A-B4D3-89A7-8210-90B5CC6A96EC}"/>
              </a:ext>
            </a:extLst>
          </p:cNvPr>
          <p:cNvSpPr/>
          <p:nvPr/>
        </p:nvSpPr>
        <p:spPr>
          <a:xfrm>
            <a:off x="9046844" y="5844428"/>
            <a:ext cx="364366" cy="512886"/>
          </a:xfrm>
          <a:custGeom>
            <a:avLst/>
            <a:gdLst>
              <a:gd name="connsiteX0" fmla="*/ 1906 w 364366"/>
              <a:gd name="connsiteY0" fmla="*/ 3922 h 512886"/>
              <a:gd name="connsiteX1" fmla="*/ 357506 w 364366"/>
              <a:gd name="connsiteY1" fmla="*/ 505572 h 512886"/>
              <a:gd name="connsiteX2" fmla="*/ 220981 w 364366"/>
              <a:gd name="connsiteY2" fmla="*/ 283322 h 512886"/>
              <a:gd name="connsiteX3" fmla="*/ 1906 w 364366"/>
              <a:gd name="connsiteY3" fmla="*/ 3922 h 51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366" h="512886">
                <a:moveTo>
                  <a:pt x="1906" y="3922"/>
                </a:moveTo>
                <a:cubicBezTo>
                  <a:pt x="24660" y="40964"/>
                  <a:pt x="320994" y="459005"/>
                  <a:pt x="357506" y="505572"/>
                </a:cubicBezTo>
                <a:cubicBezTo>
                  <a:pt x="394018" y="552139"/>
                  <a:pt x="275485" y="364284"/>
                  <a:pt x="220981" y="283322"/>
                </a:cubicBezTo>
                <a:cubicBezTo>
                  <a:pt x="166477" y="202360"/>
                  <a:pt x="-20848" y="-33120"/>
                  <a:pt x="1906" y="39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 1618">
            <a:extLst>
              <a:ext uri="{FF2B5EF4-FFF2-40B4-BE49-F238E27FC236}">
                <a16:creationId xmlns:a16="http://schemas.microsoft.com/office/drawing/2014/main" id="{19EAD787-715F-CC93-BE55-72E2946BD6CA}"/>
              </a:ext>
            </a:extLst>
          </p:cNvPr>
          <p:cNvSpPr/>
          <p:nvPr/>
        </p:nvSpPr>
        <p:spPr>
          <a:xfrm>
            <a:off x="8509000" y="6486525"/>
            <a:ext cx="180975" cy="574776"/>
          </a:xfrm>
          <a:custGeom>
            <a:avLst/>
            <a:gdLst>
              <a:gd name="connsiteX0" fmla="*/ 0 w 180975"/>
              <a:gd name="connsiteY0" fmla="*/ 0 h 574776"/>
              <a:gd name="connsiteX1" fmla="*/ 142875 w 180975"/>
              <a:gd name="connsiteY1" fmla="*/ 212725 h 574776"/>
              <a:gd name="connsiteX2" fmla="*/ 180975 w 180975"/>
              <a:gd name="connsiteY2" fmla="*/ 574675 h 574776"/>
              <a:gd name="connsiteX3" fmla="*/ 142875 w 180975"/>
              <a:gd name="connsiteY3" fmla="*/ 247650 h 574776"/>
              <a:gd name="connsiteX4" fmla="*/ 123825 w 180975"/>
              <a:gd name="connsiteY4" fmla="*/ 50800 h 574776"/>
              <a:gd name="connsiteX5" fmla="*/ 123825 w 180975"/>
              <a:gd name="connsiteY5" fmla="*/ 114300 h 574776"/>
              <a:gd name="connsiteX6" fmla="*/ 50800 w 180975"/>
              <a:gd name="connsiteY6" fmla="*/ 41275 h 574776"/>
              <a:gd name="connsiteX7" fmla="*/ 0 w 180975"/>
              <a:gd name="connsiteY7" fmla="*/ 0 h 5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975" h="574776">
                <a:moveTo>
                  <a:pt x="0" y="0"/>
                </a:moveTo>
                <a:cubicBezTo>
                  <a:pt x="56356" y="58473"/>
                  <a:pt x="112712" y="116946"/>
                  <a:pt x="142875" y="212725"/>
                </a:cubicBezTo>
                <a:cubicBezTo>
                  <a:pt x="173038" y="308504"/>
                  <a:pt x="180975" y="568854"/>
                  <a:pt x="180975" y="574675"/>
                </a:cubicBezTo>
                <a:cubicBezTo>
                  <a:pt x="180975" y="580496"/>
                  <a:pt x="152400" y="334962"/>
                  <a:pt x="142875" y="247650"/>
                </a:cubicBezTo>
                <a:cubicBezTo>
                  <a:pt x="133350" y="160338"/>
                  <a:pt x="127000" y="73025"/>
                  <a:pt x="123825" y="50800"/>
                </a:cubicBezTo>
                <a:cubicBezTo>
                  <a:pt x="120650" y="28575"/>
                  <a:pt x="135996" y="115887"/>
                  <a:pt x="123825" y="114300"/>
                </a:cubicBezTo>
                <a:cubicBezTo>
                  <a:pt x="111654" y="112713"/>
                  <a:pt x="50800" y="41275"/>
                  <a:pt x="50800" y="412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 1619">
            <a:extLst>
              <a:ext uri="{FF2B5EF4-FFF2-40B4-BE49-F238E27FC236}">
                <a16:creationId xmlns:a16="http://schemas.microsoft.com/office/drawing/2014/main" id="{3D43EF83-EE03-4295-D41F-4356FCA77158}"/>
              </a:ext>
            </a:extLst>
          </p:cNvPr>
          <p:cNvSpPr/>
          <p:nvPr/>
        </p:nvSpPr>
        <p:spPr>
          <a:xfrm>
            <a:off x="8526199" y="6363332"/>
            <a:ext cx="238587" cy="1322330"/>
          </a:xfrm>
          <a:custGeom>
            <a:avLst/>
            <a:gdLst>
              <a:gd name="connsiteX0" fmla="*/ 217751 w 238587"/>
              <a:gd name="connsiteY0" fmla="*/ 2543 h 1322330"/>
              <a:gd name="connsiteX1" fmla="*/ 198701 w 238587"/>
              <a:gd name="connsiteY1" fmla="*/ 501018 h 1322330"/>
              <a:gd name="connsiteX2" fmla="*/ 205051 w 238587"/>
              <a:gd name="connsiteY2" fmla="*/ 612143 h 1322330"/>
              <a:gd name="connsiteX3" fmla="*/ 224101 w 238587"/>
              <a:gd name="connsiteY3" fmla="*/ 348618 h 1322330"/>
              <a:gd name="connsiteX4" fmla="*/ 182826 w 238587"/>
              <a:gd name="connsiteY4" fmla="*/ 678818 h 1322330"/>
              <a:gd name="connsiteX5" fmla="*/ 74876 w 238587"/>
              <a:gd name="connsiteY5" fmla="*/ 1075693 h 1322330"/>
              <a:gd name="connsiteX6" fmla="*/ 5026 w 238587"/>
              <a:gd name="connsiteY6" fmla="*/ 1297943 h 1322330"/>
              <a:gd name="connsiteX7" fmla="*/ 214576 w 238587"/>
              <a:gd name="connsiteY7" fmla="*/ 494668 h 1322330"/>
              <a:gd name="connsiteX8" fmla="*/ 233626 w 238587"/>
              <a:gd name="connsiteY8" fmla="*/ 205743 h 1322330"/>
              <a:gd name="connsiteX9" fmla="*/ 211401 w 238587"/>
              <a:gd name="connsiteY9" fmla="*/ 304168 h 1322330"/>
              <a:gd name="connsiteX10" fmla="*/ 217751 w 238587"/>
              <a:gd name="connsiteY10" fmla="*/ 2543 h 132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587" h="1322330">
                <a:moveTo>
                  <a:pt x="217751" y="2543"/>
                </a:moveTo>
                <a:cubicBezTo>
                  <a:pt x="215634" y="35351"/>
                  <a:pt x="200818" y="399418"/>
                  <a:pt x="198701" y="501018"/>
                </a:cubicBezTo>
                <a:cubicBezTo>
                  <a:pt x="196584" y="602618"/>
                  <a:pt x="200818" y="637543"/>
                  <a:pt x="205051" y="612143"/>
                </a:cubicBezTo>
                <a:cubicBezTo>
                  <a:pt x="209284" y="586743"/>
                  <a:pt x="227805" y="337506"/>
                  <a:pt x="224101" y="348618"/>
                </a:cubicBezTo>
                <a:cubicBezTo>
                  <a:pt x="220397" y="359730"/>
                  <a:pt x="207697" y="557639"/>
                  <a:pt x="182826" y="678818"/>
                </a:cubicBezTo>
                <a:cubicBezTo>
                  <a:pt x="157955" y="799997"/>
                  <a:pt x="104509" y="972506"/>
                  <a:pt x="74876" y="1075693"/>
                </a:cubicBezTo>
                <a:cubicBezTo>
                  <a:pt x="45243" y="1178880"/>
                  <a:pt x="-18257" y="1394781"/>
                  <a:pt x="5026" y="1297943"/>
                </a:cubicBezTo>
                <a:cubicBezTo>
                  <a:pt x="28309" y="1201105"/>
                  <a:pt x="176476" y="676701"/>
                  <a:pt x="214576" y="494668"/>
                </a:cubicBezTo>
                <a:cubicBezTo>
                  <a:pt x="252676" y="312635"/>
                  <a:pt x="234155" y="237493"/>
                  <a:pt x="233626" y="205743"/>
                </a:cubicBezTo>
                <a:cubicBezTo>
                  <a:pt x="233097" y="173993"/>
                  <a:pt x="212459" y="343855"/>
                  <a:pt x="211401" y="304168"/>
                </a:cubicBezTo>
                <a:cubicBezTo>
                  <a:pt x="210343" y="264481"/>
                  <a:pt x="219868" y="-30265"/>
                  <a:pt x="217751" y="25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 1620">
            <a:extLst>
              <a:ext uri="{FF2B5EF4-FFF2-40B4-BE49-F238E27FC236}">
                <a16:creationId xmlns:a16="http://schemas.microsoft.com/office/drawing/2014/main" id="{7EF06446-6557-B0D8-D8FF-81EBF5262C40}"/>
              </a:ext>
            </a:extLst>
          </p:cNvPr>
          <p:cNvSpPr/>
          <p:nvPr/>
        </p:nvSpPr>
        <p:spPr>
          <a:xfrm>
            <a:off x="8950322" y="5749886"/>
            <a:ext cx="352685" cy="730579"/>
          </a:xfrm>
          <a:custGeom>
            <a:avLst/>
            <a:gdLst>
              <a:gd name="connsiteX0" fmla="*/ 3 w 352685"/>
              <a:gd name="connsiteY0" fmla="*/ 39 h 730579"/>
              <a:gd name="connsiteX1" fmla="*/ 123828 w 352685"/>
              <a:gd name="connsiteY1" fmla="*/ 387389 h 730579"/>
              <a:gd name="connsiteX2" fmla="*/ 352428 w 352685"/>
              <a:gd name="connsiteY2" fmla="*/ 730289 h 730579"/>
              <a:gd name="connsiteX3" fmla="*/ 168278 w 352685"/>
              <a:gd name="connsiteY3" fmla="*/ 441364 h 730579"/>
              <a:gd name="connsiteX4" fmla="*/ 130178 w 352685"/>
              <a:gd name="connsiteY4" fmla="*/ 155614 h 730579"/>
              <a:gd name="connsiteX5" fmla="*/ 127003 w 352685"/>
              <a:gd name="connsiteY5" fmla="*/ 361989 h 730579"/>
              <a:gd name="connsiteX6" fmla="*/ 3 w 352685"/>
              <a:gd name="connsiteY6" fmla="*/ 39 h 73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685" h="730579">
                <a:moveTo>
                  <a:pt x="3" y="39"/>
                </a:moveTo>
                <a:cubicBezTo>
                  <a:pt x="-526" y="4272"/>
                  <a:pt x="65091" y="265681"/>
                  <a:pt x="123828" y="387389"/>
                </a:cubicBezTo>
                <a:cubicBezTo>
                  <a:pt x="182565" y="509097"/>
                  <a:pt x="345020" y="721293"/>
                  <a:pt x="352428" y="730289"/>
                </a:cubicBezTo>
                <a:cubicBezTo>
                  <a:pt x="359836" y="739285"/>
                  <a:pt x="205320" y="537143"/>
                  <a:pt x="168278" y="441364"/>
                </a:cubicBezTo>
                <a:cubicBezTo>
                  <a:pt x="131236" y="345585"/>
                  <a:pt x="137057" y="168843"/>
                  <a:pt x="130178" y="155614"/>
                </a:cubicBezTo>
                <a:cubicBezTo>
                  <a:pt x="123299" y="142385"/>
                  <a:pt x="144466" y="388447"/>
                  <a:pt x="127003" y="361989"/>
                </a:cubicBezTo>
                <a:cubicBezTo>
                  <a:pt x="109540" y="335531"/>
                  <a:pt x="532" y="-4194"/>
                  <a:pt x="3" y="3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 1621">
            <a:extLst>
              <a:ext uri="{FF2B5EF4-FFF2-40B4-BE49-F238E27FC236}">
                <a16:creationId xmlns:a16="http://schemas.microsoft.com/office/drawing/2014/main" id="{C185B953-D082-8F9B-7ECF-E3950147511F}"/>
              </a:ext>
            </a:extLst>
          </p:cNvPr>
          <p:cNvSpPr/>
          <p:nvPr/>
        </p:nvSpPr>
        <p:spPr>
          <a:xfrm>
            <a:off x="8769104" y="5962838"/>
            <a:ext cx="497005" cy="593069"/>
          </a:xfrm>
          <a:custGeom>
            <a:avLst/>
            <a:gdLst>
              <a:gd name="connsiteX0" fmla="*/ 3421 w 497005"/>
              <a:gd name="connsiteY0" fmla="*/ 2987 h 593069"/>
              <a:gd name="connsiteX1" fmla="*/ 489196 w 497005"/>
              <a:gd name="connsiteY1" fmla="*/ 580837 h 593069"/>
              <a:gd name="connsiteX2" fmla="*/ 282821 w 497005"/>
              <a:gd name="connsiteY2" fmla="*/ 364937 h 593069"/>
              <a:gd name="connsiteX3" fmla="*/ 3421 w 497005"/>
              <a:gd name="connsiteY3" fmla="*/ 2987 h 59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005" h="593069">
                <a:moveTo>
                  <a:pt x="3421" y="2987"/>
                </a:moveTo>
                <a:cubicBezTo>
                  <a:pt x="37817" y="38970"/>
                  <a:pt x="442629" y="520512"/>
                  <a:pt x="489196" y="580837"/>
                </a:cubicBezTo>
                <a:cubicBezTo>
                  <a:pt x="535763" y="641162"/>
                  <a:pt x="362196" y="463891"/>
                  <a:pt x="282821" y="364937"/>
                </a:cubicBezTo>
                <a:cubicBezTo>
                  <a:pt x="203446" y="265983"/>
                  <a:pt x="-30975" y="-32996"/>
                  <a:pt x="3421" y="298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 1622">
            <a:extLst>
              <a:ext uri="{FF2B5EF4-FFF2-40B4-BE49-F238E27FC236}">
                <a16:creationId xmlns:a16="http://schemas.microsoft.com/office/drawing/2014/main" id="{8DBBFB5E-FDD8-CD3F-6047-16D2198F02B5}"/>
              </a:ext>
            </a:extLst>
          </p:cNvPr>
          <p:cNvSpPr/>
          <p:nvPr/>
        </p:nvSpPr>
        <p:spPr>
          <a:xfrm>
            <a:off x="8715368" y="6019778"/>
            <a:ext cx="304815" cy="314362"/>
          </a:xfrm>
          <a:custGeom>
            <a:avLst/>
            <a:gdLst>
              <a:gd name="connsiteX0" fmla="*/ 7 w 304815"/>
              <a:gd name="connsiteY0" fmla="*/ 22 h 314362"/>
              <a:gd name="connsiteX1" fmla="*/ 161932 w 304815"/>
              <a:gd name="connsiteY1" fmla="*/ 139722 h 314362"/>
              <a:gd name="connsiteX2" fmla="*/ 304807 w 304815"/>
              <a:gd name="connsiteY2" fmla="*/ 314347 h 314362"/>
              <a:gd name="connsiteX3" fmla="*/ 168282 w 304815"/>
              <a:gd name="connsiteY3" fmla="*/ 130197 h 314362"/>
              <a:gd name="connsiteX4" fmla="*/ 7 w 304815"/>
              <a:gd name="connsiteY4" fmla="*/ 22 h 31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15" h="314362">
                <a:moveTo>
                  <a:pt x="7" y="22"/>
                </a:moveTo>
                <a:cubicBezTo>
                  <a:pt x="-1051" y="1610"/>
                  <a:pt x="111132" y="87335"/>
                  <a:pt x="161932" y="139722"/>
                </a:cubicBezTo>
                <a:cubicBezTo>
                  <a:pt x="212732" y="192110"/>
                  <a:pt x="303749" y="315935"/>
                  <a:pt x="304807" y="314347"/>
                </a:cubicBezTo>
                <a:cubicBezTo>
                  <a:pt x="305865" y="312759"/>
                  <a:pt x="212203" y="178880"/>
                  <a:pt x="168282" y="130197"/>
                </a:cubicBezTo>
                <a:cubicBezTo>
                  <a:pt x="124361" y="81514"/>
                  <a:pt x="1065" y="-1566"/>
                  <a:pt x="7" y="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 1623">
            <a:extLst>
              <a:ext uri="{FF2B5EF4-FFF2-40B4-BE49-F238E27FC236}">
                <a16:creationId xmlns:a16="http://schemas.microsoft.com/office/drawing/2014/main" id="{9ED899BC-43B1-3608-8D4A-CB2D754435E8}"/>
              </a:ext>
            </a:extLst>
          </p:cNvPr>
          <p:cNvSpPr/>
          <p:nvPr/>
        </p:nvSpPr>
        <p:spPr>
          <a:xfrm>
            <a:off x="8658129" y="5915366"/>
            <a:ext cx="16425" cy="331037"/>
          </a:xfrm>
          <a:custGeom>
            <a:avLst/>
            <a:gdLst>
              <a:gd name="connsiteX0" fmla="*/ 96 w 16425"/>
              <a:gd name="connsiteY0" fmla="*/ 2834 h 331037"/>
              <a:gd name="connsiteX1" fmla="*/ 9621 w 16425"/>
              <a:gd name="connsiteY1" fmla="*/ 326684 h 331037"/>
              <a:gd name="connsiteX2" fmla="*/ 15971 w 16425"/>
              <a:gd name="connsiteY2" fmla="*/ 177459 h 331037"/>
              <a:gd name="connsiteX3" fmla="*/ 96 w 16425"/>
              <a:gd name="connsiteY3" fmla="*/ 2834 h 33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25" h="331037">
                <a:moveTo>
                  <a:pt x="96" y="2834"/>
                </a:moveTo>
                <a:cubicBezTo>
                  <a:pt x="-962" y="27705"/>
                  <a:pt x="6975" y="297580"/>
                  <a:pt x="9621" y="326684"/>
                </a:cubicBezTo>
                <a:cubicBezTo>
                  <a:pt x="12267" y="355788"/>
                  <a:pt x="18088" y="231434"/>
                  <a:pt x="15971" y="177459"/>
                </a:cubicBezTo>
                <a:cubicBezTo>
                  <a:pt x="13854" y="123484"/>
                  <a:pt x="1154" y="-22037"/>
                  <a:pt x="96" y="28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 1624">
            <a:extLst>
              <a:ext uri="{FF2B5EF4-FFF2-40B4-BE49-F238E27FC236}">
                <a16:creationId xmlns:a16="http://schemas.microsoft.com/office/drawing/2014/main" id="{3CF4787F-70D7-4ED4-24A3-C9EA913F5785}"/>
              </a:ext>
            </a:extLst>
          </p:cNvPr>
          <p:cNvSpPr/>
          <p:nvPr/>
        </p:nvSpPr>
        <p:spPr>
          <a:xfrm>
            <a:off x="8797521" y="6209471"/>
            <a:ext cx="206042" cy="354747"/>
          </a:xfrm>
          <a:custGeom>
            <a:avLst/>
            <a:gdLst>
              <a:gd name="connsiteX0" fmla="*/ 404 w 206042"/>
              <a:gd name="connsiteY0" fmla="*/ 829 h 354747"/>
              <a:gd name="connsiteX1" fmla="*/ 136929 w 206042"/>
              <a:gd name="connsiteY1" fmla="*/ 172279 h 354747"/>
              <a:gd name="connsiteX2" fmla="*/ 200429 w 206042"/>
              <a:gd name="connsiteY2" fmla="*/ 353254 h 354747"/>
              <a:gd name="connsiteX3" fmla="*/ 184554 w 206042"/>
              <a:gd name="connsiteY3" fmla="*/ 245304 h 354747"/>
              <a:gd name="connsiteX4" fmla="*/ 404 w 206042"/>
              <a:gd name="connsiteY4" fmla="*/ 829 h 35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042" h="354747">
                <a:moveTo>
                  <a:pt x="404" y="829"/>
                </a:moveTo>
                <a:cubicBezTo>
                  <a:pt x="-7533" y="-11342"/>
                  <a:pt x="103592" y="113542"/>
                  <a:pt x="136929" y="172279"/>
                </a:cubicBezTo>
                <a:cubicBezTo>
                  <a:pt x="170266" y="231016"/>
                  <a:pt x="192492" y="341083"/>
                  <a:pt x="200429" y="353254"/>
                </a:cubicBezTo>
                <a:cubicBezTo>
                  <a:pt x="208366" y="365425"/>
                  <a:pt x="211541" y="300866"/>
                  <a:pt x="184554" y="245304"/>
                </a:cubicBezTo>
                <a:cubicBezTo>
                  <a:pt x="157567" y="189742"/>
                  <a:pt x="8341" y="13000"/>
                  <a:pt x="404" y="8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 1625">
            <a:extLst>
              <a:ext uri="{FF2B5EF4-FFF2-40B4-BE49-F238E27FC236}">
                <a16:creationId xmlns:a16="http://schemas.microsoft.com/office/drawing/2014/main" id="{9056C133-839D-F779-7612-AA583BAB18C5}"/>
              </a:ext>
            </a:extLst>
          </p:cNvPr>
          <p:cNvSpPr/>
          <p:nvPr/>
        </p:nvSpPr>
        <p:spPr>
          <a:xfrm>
            <a:off x="8759825" y="6426191"/>
            <a:ext cx="190982" cy="260359"/>
          </a:xfrm>
          <a:custGeom>
            <a:avLst/>
            <a:gdLst>
              <a:gd name="connsiteX0" fmla="*/ 41275 w 190982"/>
              <a:gd name="connsiteY0" fmla="*/ 9 h 260359"/>
              <a:gd name="connsiteX1" fmla="*/ 146050 w 190982"/>
              <a:gd name="connsiteY1" fmla="*/ 50809 h 260359"/>
              <a:gd name="connsiteX2" fmla="*/ 187325 w 190982"/>
              <a:gd name="connsiteY2" fmla="*/ 161934 h 260359"/>
              <a:gd name="connsiteX3" fmla="*/ 177800 w 190982"/>
              <a:gd name="connsiteY3" fmla="*/ 92084 h 260359"/>
              <a:gd name="connsiteX4" fmla="*/ 88900 w 190982"/>
              <a:gd name="connsiteY4" fmla="*/ 133359 h 260359"/>
              <a:gd name="connsiteX5" fmla="*/ 63500 w 190982"/>
              <a:gd name="connsiteY5" fmla="*/ 136534 h 260359"/>
              <a:gd name="connsiteX6" fmla="*/ 149225 w 190982"/>
              <a:gd name="connsiteY6" fmla="*/ 193684 h 260359"/>
              <a:gd name="connsiteX7" fmla="*/ 92075 w 190982"/>
              <a:gd name="connsiteY7" fmla="*/ 165109 h 260359"/>
              <a:gd name="connsiteX8" fmla="*/ 53975 w 190982"/>
              <a:gd name="connsiteY8" fmla="*/ 222259 h 260359"/>
              <a:gd name="connsiteX9" fmla="*/ 0 w 190982"/>
              <a:gd name="connsiteY9" fmla="*/ 260359 h 260359"/>
              <a:gd name="connsiteX10" fmla="*/ 117475 w 190982"/>
              <a:gd name="connsiteY10" fmla="*/ 177809 h 260359"/>
              <a:gd name="connsiteX11" fmla="*/ 130175 w 190982"/>
              <a:gd name="connsiteY11" fmla="*/ 152409 h 260359"/>
              <a:gd name="connsiteX12" fmla="*/ 149225 w 190982"/>
              <a:gd name="connsiteY12" fmla="*/ 47634 h 260359"/>
              <a:gd name="connsiteX13" fmla="*/ 41275 w 190982"/>
              <a:gd name="connsiteY13" fmla="*/ 9 h 26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0982" h="260359">
                <a:moveTo>
                  <a:pt x="41275" y="9"/>
                </a:moveTo>
                <a:cubicBezTo>
                  <a:pt x="40746" y="538"/>
                  <a:pt x="121708" y="23822"/>
                  <a:pt x="146050" y="50809"/>
                </a:cubicBezTo>
                <a:cubicBezTo>
                  <a:pt x="170392" y="77796"/>
                  <a:pt x="182033" y="155055"/>
                  <a:pt x="187325" y="161934"/>
                </a:cubicBezTo>
                <a:cubicBezTo>
                  <a:pt x="192617" y="168813"/>
                  <a:pt x="194204" y="96847"/>
                  <a:pt x="177800" y="92084"/>
                </a:cubicBezTo>
                <a:cubicBezTo>
                  <a:pt x="161396" y="87321"/>
                  <a:pt x="107950" y="125951"/>
                  <a:pt x="88900" y="133359"/>
                </a:cubicBezTo>
                <a:cubicBezTo>
                  <a:pt x="69850" y="140767"/>
                  <a:pt x="53446" y="126480"/>
                  <a:pt x="63500" y="136534"/>
                </a:cubicBezTo>
                <a:cubicBezTo>
                  <a:pt x="73554" y="146588"/>
                  <a:pt x="144463" y="188922"/>
                  <a:pt x="149225" y="193684"/>
                </a:cubicBezTo>
                <a:cubicBezTo>
                  <a:pt x="153987" y="198446"/>
                  <a:pt x="107950" y="160347"/>
                  <a:pt x="92075" y="165109"/>
                </a:cubicBezTo>
                <a:cubicBezTo>
                  <a:pt x="76200" y="169871"/>
                  <a:pt x="69321" y="206384"/>
                  <a:pt x="53975" y="222259"/>
                </a:cubicBezTo>
                <a:cubicBezTo>
                  <a:pt x="38629" y="238134"/>
                  <a:pt x="0" y="260359"/>
                  <a:pt x="0" y="260359"/>
                </a:cubicBezTo>
                <a:cubicBezTo>
                  <a:pt x="10583" y="252951"/>
                  <a:pt x="95779" y="195801"/>
                  <a:pt x="117475" y="177809"/>
                </a:cubicBezTo>
                <a:cubicBezTo>
                  <a:pt x="139171" y="159817"/>
                  <a:pt x="124883" y="174105"/>
                  <a:pt x="130175" y="152409"/>
                </a:cubicBezTo>
                <a:cubicBezTo>
                  <a:pt x="135467" y="130713"/>
                  <a:pt x="159808" y="74092"/>
                  <a:pt x="149225" y="47634"/>
                </a:cubicBezTo>
                <a:cubicBezTo>
                  <a:pt x="138642" y="21176"/>
                  <a:pt x="41804" y="-520"/>
                  <a:pt x="41275" y="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 1626">
            <a:extLst>
              <a:ext uri="{FF2B5EF4-FFF2-40B4-BE49-F238E27FC236}">
                <a16:creationId xmlns:a16="http://schemas.microsoft.com/office/drawing/2014/main" id="{7211954B-E679-CEFF-AB51-E181FCA20FA2}"/>
              </a:ext>
            </a:extLst>
          </p:cNvPr>
          <p:cNvSpPr/>
          <p:nvPr/>
        </p:nvSpPr>
        <p:spPr>
          <a:xfrm>
            <a:off x="8007316" y="4959243"/>
            <a:ext cx="422458" cy="238427"/>
          </a:xfrm>
          <a:custGeom>
            <a:avLst/>
            <a:gdLst>
              <a:gd name="connsiteX0" fmla="*/ 34 w 422458"/>
              <a:gd name="connsiteY0" fmla="*/ 238232 h 238427"/>
              <a:gd name="connsiteX1" fmla="*/ 285784 w 422458"/>
              <a:gd name="connsiteY1" fmla="*/ 152507 h 238427"/>
              <a:gd name="connsiteX2" fmla="*/ 422309 w 422458"/>
              <a:gd name="connsiteY2" fmla="*/ 107 h 238427"/>
              <a:gd name="connsiteX3" fmla="*/ 304834 w 422458"/>
              <a:gd name="connsiteY3" fmla="*/ 130282 h 238427"/>
              <a:gd name="connsiteX4" fmla="*/ 34 w 422458"/>
              <a:gd name="connsiteY4" fmla="*/ 238232 h 2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458" h="238427">
                <a:moveTo>
                  <a:pt x="34" y="238232"/>
                </a:moveTo>
                <a:cubicBezTo>
                  <a:pt x="-3141" y="241936"/>
                  <a:pt x="215405" y="192195"/>
                  <a:pt x="285784" y="152507"/>
                </a:cubicBezTo>
                <a:cubicBezTo>
                  <a:pt x="356163" y="112819"/>
                  <a:pt x="419134" y="3811"/>
                  <a:pt x="422309" y="107"/>
                </a:cubicBezTo>
                <a:cubicBezTo>
                  <a:pt x="425484" y="-3597"/>
                  <a:pt x="377859" y="89536"/>
                  <a:pt x="304834" y="130282"/>
                </a:cubicBezTo>
                <a:cubicBezTo>
                  <a:pt x="231809" y="171028"/>
                  <a:pt x="3209" y="234528"/>
                  <a:pt x="34" y="2382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 1627">
            <a:extLst>
              <a:ext uri="{FF2B5EF4-FFF2-40B4-BE49-F238E27FC236}">
                <a16:creationId xmlns:a16="http://schemas.microsoft.com/office/drawing/2014/main" id="{CDC4D43C-FC19-D80D-DC63-8B9B2E678453}"/>
              </a:ext>
            </a:extLst>
          </p:cNvPr>
          <p:cNvSpPr/>
          <p:nvPr/>
        </p:nvSpPr>
        <p:spPr>
          <a:xfrm>
            <a:off x="8432684" y="4943325"/>
            <a:ext cx="38216" cy="479761"/>
          </a:xfrm>
          <a:custGeom>
            <a:avLst/>
            <a:gdLst>
              <a:gd name="connsiteX0" fmla="*/ 116 w 38216"/>
              <a:gd name="connsiteY0" fmla="*/ 150 h 479761"/>
              <a:gd name="connsiteX1" fmla="*/ 25516 w 38216"/>
              <a:gd name="connsiteY1" fmla="*/ 238275 h 479761"/>
              <a:gd name="connsiteX2" fmla="*/ 116 w 38216"/>
              <a:gd name="connsiteY2" fmla="*/ 479575 h 479761"/>
              <a:gd name="connsiteX3" fmla="*/ 38216 w 38216"/>
              <a:gd name="connsiteY3" fmla="*/ 273200 h 479761"/>
              <a:gd name="connsiteX4" fmla="*/ 116 w 38216"/>
              <a:gd name="connsiteY4" fmla="*/ 150 h 479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16" h="479761">
                <a:moveTo>
                  <a:pt x="116" y="150"/>
                </a:moveTo>
                <a:cubicBezTo>
                  <a:pt x="-2001" y="-5671"/>
                  <a:pt x="25516" y="158371"/>
                  <a:pt x="25516" y="238275"/>
                </a:cubicBezTo>
                <a:cubicBezTo>
                  <a:pt x="25516" y="318179"/>
                  <a:pt x="-2001" y="473754"/>
                  <a:pt x="116" y="479575"/>
                </a:cubicBezTo>
                <a:cubicBezTo>
                  <a:pt x="2233" y="485396"/>
                  <a:pt x="38216" y="353633"/>
                  <a:pt x="38216" y="273200"/>
                </a:cubicBezTo>
                <a:cubicBezTo>
                  <a:pt x="38216" y="192767"/>
                  <a:pt x="2233" y="5971"/>
                  <a:pt x="116" y="1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 1628">
            <a:extLst>
              <a:ext uri="{FF2B5EF4-FFF2-40B4-BE49-F238E27FC236}">
                <a16:creationId xmlns:a16="http://schemas.microsoft.com/office/drawing/2014/main" id="{8CE17EE1-D613-8D4F-C558-DA7B068FC573}"/>
              </a:ext>
            </a:extLst>
          </p:cNvPr>
          <p:cNvSpPr/>
          <p:nvPr/>
        </p:nvSpPr>
        <p:spPr>
          <a:xfrm>
            <a:off x="7650738" y="5491589"/>
            <a:ext cx="195170" cy="317058"/>
          </a:xfrm>
          <a:custGeom>
            <a:avLst/>
            <a:gdLst>
              <a:gd name="connsiteX0" fmla="*/ 1012 w 195170"/>
              <a:gd name="connsiteY0" fmla="*/ 1161 h 317058"/>
              <a:gd name="connsiteX1" fmla="*/ 191512 w 195170"/>
              <a:gd name="connsiteY1" fmla="*/ 309136 h 317058"/>
              <a:gd name="connsiteX2" fmla="*/ 118487 w 195170"/>
              <a:gd name="connsiteY2" fmla="*/ 207536 h 317058"/>
              <a:gd name="connsiteX3" fmla="*/ 1012 w 195170"/>
              <a:gd name="connsiteY3" fmla="*/ 1161 h 31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170" h="317058">
                <a:moveTo>
                  <a:pt x="1012" y="1161"/>
                </a:moveTo>
                <a:cubicBezTo>
                  <a:pt x="13183" y="18094"/>
                  <a:pt x="171933" y="274740"/>
                  <a:pt x="191512" y="309136"/>
                </a:cubicBezTo>
                <a:cubicBezTo>
                  <a:pt x="211091" y="343532"/>
                  <a:pt x="147062" y="257807"/>
                  <a:pt x="118487" y="207536"/>
                </a:cubicBezTo>
                <a:cubicBezTo>
                  <a:pt x="89912" y="157265"/>
                  <a:pt x="-11159" y="-15772"/>
                  <a:pt x="1012" y="116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 1629">
            <a:extLst>
              <a:ext uri="{FF2B5EF4-FFF2-40B4-BE49-F238E27FC236}">
                <a16:creationId xmlns:a16="http://schemas.microsoft.com/office/drawing/2014/main" id="{71B83C6B-EB56-24C6-B317-879ED1877ECB}"/>
              </a:ext>
            </a:extLst>
          </p:cNvPr>
          <p:cNvSpPr/>
          <p:nvPr/>
        </p:nvSpPr>
        <p:spPr>
          <a:xfrm>
            <a:off x="7971836" y="5775100"/>
            <a:ext cx="198737" cy="398056"/>
          </a:xfrm>
          <a:custGeom>
            <a:avLst/>
            <a:gdLst>
              <a:gd name="connsiteX0" fmla="*/ 6939 w 198737"/>
              <a:gd name="connsiteY0" fmla="*/ 225 h 398056"/>
              <a:gd name="connsiteX1" fmla="*/ 6939 w 198737"/>
              <a:gd name="connsiteY1" fmla="*/ 101825 h 398056"/>
              <a:gd name="connsiteX2" fmla="*/ 102189 w 198737"/>
              <a:gd name="connsiteY2" fmla="*/ 298675 h 398056"/>
              <a:gd name="connsiteX3" fmla="*/ 70439 w 198737"/>
              <a:gd name="connsiteY3" fmla="*/ 263750 h 398056"/>
              <a:gd name="connsiteX4" fmla="*/ 197439 w 198737"/>
              <a:gd name="connsiteY4" fmla="*/ 397100 h 398056"/>
              <a:gd name="connsiteX5" fmla="*/ 130764 w 198737"/>
              <a:gd name="connsiteY5" fmla="*/ 317725 h 398056"/>
              <a:gd name="connsiteX6" fmla="*/ 41864 w 198737"/>
              <a:gd name="connsiteY6" fmla="*/ 206600 h 398056"/>
              <a:gd name="connsiteX7" fmla="*/ 3764 w 198737"/>
              <a:gd name="connsiteY7" fmla="*/ 127225 h 398056"/>
              <a:gd name="connsiteX8" fmla="*/ 6939 w 198737"/>
              <a:gd name="connsiteY8" fmla="*/ 225 h 3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737" h="398056">
                <a:moveTo>
                  <a:pt x="6939" y="225"/>
                </a:moveTo>
                <a:cubicBezTo>
                  <a:pt x="7468" y="-4008"/>
                  <a:pt x="-8936" y="52083"/>
                  <a:pt x="6939" y="101825"/>
                </a:cubicBezTo>
                <a:cubicBezTo>
                  <a:pt x="22814" y="151567"/>
                  <a:pt x="91606" y="271688"/>
                  <a:pt x="102189" y="298675"/>
                </a:cubicBezTo>
                <a:cubicBezTo>
                  <a:pt x="112772" y="325662"/>
                  <a:pt x="54564" y="247346"/>
                  <a:pt x="70439" y="263750"/>
                </a:cubicBezTo>
                <a:cubicBezTo>
                  <a:pt x="86314" y="280154"/>
                  <a:pt x="187385" y="388104"/>
                  <a:pt x="197439" y="397100"/>
                </a:cubicBezTo>
                <a:cubicBezTo>
                  <a:pt x="207493" y="406096"/>
                  <a:pt x="156693" y="349475"/>
                  <a:pt x="130764" y="317725"/>
                </a:cubicBezTo>
                <a:cubicBezTo>
                  <a:pt x="104835" y="285975"/>
                  <a:pt x="63031" y="238350"/>
                  <a:pt x="41864" y="206600"/>
                </a:cubicBezTo>
                <a:cubicBezTo>
                  <a:pt x="20697" y="174850"/>
                  <a:pt x="9585" y="157917"/>
                  <a:pt x="3764" y="127225"/>
                </a:cubicBezTo>
                <a:cubicBezTo>
                  <a:pt x="-2057" y="96533"/>
                  <a:pt x="6410" y="4458"/>
                  <a:pt x="6939" y="22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 1630">
            <a:extLst>
              <a:ext uri="{FF2B5EF4-FFF2-40B4-BE49-F238E27FC236}">
                <a16:creationId xmlns:a16="http://schemas.microsoft.com/office/drawing/2014/main" id="{6FC679FC-74C2-1E9F-704D-8DAD5AF77D55}"/>
              </a:ext>
            </a:extLst>
          </p:cNvPr>
          <p:cNvSpPr/>
          <p:nvPr/>
        </p:nvSpPr>
        <p:spPr>
          <a:xfrm>
            <a:off x="8200983" y="6200418"/>
            <a:ext cx="209933" cy="258625"/>
          </a:xfrm>
          <a:custGeom>
            <a:avLst/>
            <a:gdLst>
              <a:gd name="connsiteX0" fmla="*/ 42 w 209933"/>
              <a:gd name="connsiteY0" fmla="*/ 357 h 258625"/>
              <a:gd name="connsiteX1" fmla="*/ 111167 w 209933"/>
              <a:gd name="connsiteY1" fmla="*/ 92432 h 258625"/>
              <a:gd name="connsiteX2" fmla="*/ 209592 w 209933"/>
              <a:gd name="connsiteY2" fmla="*/ 257532 h 258625"/>
              <a:gd name="connsiteX3" fmla="*/ 142917 w 209933"/>
              <a:gd name="connsiteY3" fmla="*/ 162282 h 258625"/>
              <a:gd name="connsiteX4" fmla="*/ 123867 w 209933"/>
              <a:gd name="connsiteY4" fmla="*/ 124182 h 258625"/>
              <a:gd name="connsiteX5" fmla="*/ 42 w 209933"/>
              <a:gd name="connsiteY5" fmla="*/ 357 h 25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933" h="258625">
                <a:moveTo>
                  <a:pt x="42" y="357"/>
                </a:moveTo>
                <a:cubicBezTo>
                  <a:pt x="-2075" y="-4935"/>
                  <a:pt x="76242" y="49570"/>
                  <a:pt x="111167" y="92432"/>
                </a:cubicBezTo>
                <a:cubicBezTo>
                  <a:pt x="146092" y="135294"/>
                  <a:pt x="204300" y="245890"/>
                  <a:pt x="209592" y="257532"/>
                </a:cubicBezTo>
                <a:cubicBezTo>
                  <a:pt x="214884" y="269174"/>
                  <a:pt x="157205" y="184507"/>
                  <a:pt x="142917" y="162282"/>
                </a:cubicBezTo>
                <a:cubicBezTo>
                  <a:pt x="128629" y="140057"/>
                  <a:pt x="141859" y="147995"/>
                  <a:pt x="123867" y="124182"/>
                </a:cubicBezTo>
                <a:cubicBezTo>
                  <a:pt x="105875" y="100370"/>
                  <a:pt x="2159" y="5649"/>
                  <a:pt x="42" y="3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 1631">
            <a:extLst>
              <a:ext uri="{FF2B5EF4-FFF2-40B4-BE49-F238E27FC236}">
                <a16:creationId xmlns:a16="http://schemas.microsoft.com/office/drawing/2014/main" id="{D2E09E97-8C32-B315-4B2F-8E3A8C30E364}"/>
              </a:ext>
            </a:extLst>
          </p:cNvPr>
          <p:cNvSpPr/>
          <p:nvPr/>
        </p:nvSpPr>
        <p:spPr>
          <a:xfrm>
            <a:off x="8013567" y="5771128"/>
            <a:ext cx="190676" cy="369527"/>
          </a:xfrm>
          <a:custGeom>
            <a:avLst/>
            <a:gdLst>
              <a:gd name="connsiteX0" fmla="*/ 22358 w 190676"/>
              <a:gd name="connsiteY0" fmla="*/ 1022 h 369527"/>
              <a:gd name="connsiteX1" fmla="*/ 3308 w 190676"/>
              <a:gd name="connsiteY1" fmla="*/ 86747 h 369527"/>
              <a:gd name="connsiteX2" fmla="*/ 28708 w 190676"/>
              <a:gd name="connsiteY2" fmla="*/ 175647 h 369527"/>
              <a:gd name="connsiteX3" fmla="*/ 114433 w 190676"/>
              <a:gd name="connsiteY3" fmla="*/ 274072 h 369527"/>
              <a:gd name="connsiteX4" fmla="*/ 190633 w 190676"/>
              <a:gd name="connsiteY4" fmla="*/ 369322 h 369527"/>
              <a:gd name="connsiteX5" fmla="*/ 123958 w 190676"/>
              <a:gd name="connsiteY5" fmla="*/ 296297 h 369527"/>
              <a:gd name="connsiteX6" fmla="*/ 31883 w 190676"/>
              <a:gd name="connsiteY6" fmla="*/ 191522 h 369527"/>
              <a:gd name="connsiteX7" fmla="*/ 133 w 190676"/>
              <a:gd name="connsiteY7" fmla="*/ 147072 h 369527"/>
              <a:gd name="connsiteX8" fmla="*/ 22358 w 190676"/>
              <a:gd name="connsiteY8" fmla="*/ 1022 h 3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676" h="369527">
                <a:moveTo>
                  <a:pt x="22358" y="1022"/>
                </a:moveTo>
                <a:cubicBezTo>
                  <a:pt x="22887" y="-9032"/>
                  <a:pt x="2250" y="57643"/>
                  <a:pt x="3308" y="86747"/>
                </a:cubicBezTo>
                <a:cubicBezTo>
                  <a:pt x="4366" y="115851"/>
                  <a:pt x="10187" y="144426"/>
                  <a:pt x="28708" y="175647"/>
                </a:cubicBezTo>
                <a:cubicBezTo>
                  <a:pt x="47229" y="206868"/>
                  <a:pt x="87446" y="241793"/>
                  <a:pt x="114433" y="274072"/>
                </a:cubicBezTo>
                <a:cubicBezTo>
                  <a:pt x="141420" y="306351"/>
                  <a:pt x="189046" y="365618"/>
                  <a:pt x="190633" y="369322"/>
                </a:cubicBezTo>
                <a:cubicBezTo>
                  <a:pt x="192220" y="373026"/>
                  <a:pt x="150416" y="325930"/>
                  <a:pt x="123958" y="296297"/>
                </a:cubicBezTo>
                <a:cubicBezTo>
                  <a:pt x="97500" y="266664"/>
                  <a:pt x="52520" y="216393"/>
                  <a:pt x="31883" y="191522"/>
                </a:cubicBezTo>
                <a:cubicBezTo>
                  <a:pt x="11246" y="166651"/>
                  <a:pt x="2250" y="179880"/>
                  <a:pt x="133" y="147072"/>
                </a:cubicBezTo>
                <a:cubicBezTo>
                  <a:pt x="-1984" y="114264"/>
                  <a:pt x="21829" y="11076"/>
                  <a:pt x="22358" y="10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F8502790-AE0F-BE0F-5449-50FF1489C227}"/>
              </a:ext>
            </a:extLst>
          </p:cNvPr>
          <p:cNvSpPr/>
          <p:nvPr/>
        </p:nvSpPr>
        <p:spPr>
          <a:xfrm>
            <a:off x="8274046" y="6216645"/>
            <a:ext cx="178186" cy="208183"/>
          </a:xfrm>
          <a:custGeom>
            <a:avLst/>
            <a:gdLst>
              <a:gd name="connsiteX0" fmla="*/ 4 w 178186"/>
              <a:gd name="connsiteY0" fmla="*/ 5 h 208183"/>
              <a:gd name="connsiteX1" fmla="*/ 76204 w 178186"/>
              <a:gd name="connsiteY1" fmla="*/ 60330 h 208183"/>
              <a:gd name="connsiteX2" fmla="*/ 174629 w 178186"/>
              <a:gd name="connsiteY2" fmla="*/ 206380 h 208183"/>
              <a:gd name="connsiteX3" fmla="*/ 149229 w 178186"/>
              <a:gd name="connsiteY3" fmla="*/ 136530 h 208183"/>
              <a:gd name="connsiteX4" fmla="*/ 79379 w 178186"/>
              <a:gd name="connsiteY4" fmla="*/ 57155 h 208183"/>
              <a:gd name="connsiteX5" fmla="*/ 4 w 178186"/>
              <a:gd name="connsiteY5" fmla="*/ 5 h 20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186" h="208183">
                <a:moveTo>
                  <a:pt x="4" y="5"/>
                </a:moveTo>
                <a:cubicBezTo>
                  <a:pt x="-525" y="534"/>
                  <a:pt x="47100" y="25934"/>
                  <a:pt x="76204" y="60330"/>
                </a:cubicBezTo>
                <a:cubicBezTo>
                  <a:pt x="105308" y="94726"/>
                  <a:pt x="162458" y="193680"/>
                  <a:pt x="174629" y="206380"/>
                </a:cubicBezTo>
                <a:cubicBezTo>
                  <a:pt x="186800" y="219080"/>
                  <a:pt x="165104" y="161401"/>
                  <a:pt x="149229" y="136530"/>
                </a:cubicBezTo>
                <a:cubicBezTo>
                  <a:pt x="133354" y="111659"/>
                  <a:pt x="98958" y="77792"/>
                  <a:pt x="79379" y="57155"/>
                </a:cubicBezTo>
                <a:cubicBezTo>
                  <a:pt x="59800" y="36518"/>
                  <a:pt x="533" y="-524"/>
                  <a:pt x="4" y="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912A7CAA-C7F9-1A73-877C-09A618A5D474}"/>
              </a:ext>
            </a:extLst>
          </p:cNvPr>
          <p:cNvSpPr/>
          <p:nvPr/>
        </p:nvSpPr>
        <p:spPr>
          <a:xfrm>
            <a:off x="8388106" y="6014665"/>
            <a:ext cx="57661" cy="246458"/>
          </a:xfrm>
          <a:custGeom>
            <a:avLst/>
            <a:gdLst>
              <a:gd name="connsiteX0" fmla="*/ 244 w 57661"/>
              <a:gd name="connsiteY0" fmla="*/ 1960 h 246458"/>
              <a:gd name="connsiteX1" fmla="*/ 35169 w 57661"/>
              <a:gd name="connsiteY1" fmla="*/ 90860 h 246458"/>
              <a:gd name="connsiteX2" fmla="*/ 57394 w 57661"/>
              <a:gd name="connsiteY2" fmla="*/ 186110 h 246458"/>
              <a:gd name="connsiteX3" fmla="*/ 47869 w 57661"/>
              <a:gd name="connsiteY3" fmla="*/ 246435 h 246458"/>
              <a:gd name="connsiteX4" fmla="*/ 54219 w 57661"/>
              <a:gd name="connsiteY4" fmla="*/ 179760 h 246458"/>
              <a:gd name="connsiteX5" fmla="*/ 244 w 57661"/>
              <a:gd name="connsiteY5" fmla="*/ 1960 h 24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61" h="246458">
                <a:moveTo>
                  <a:pt x="244" y="1960"/>
                </a:moveTo>
                <a:cubicBezTo>
                  <a:pt x="-2931" y="-12857"/>
                  <a:pt x="25644" y="60168"/>
                  <a:pt x="35169" y="90860"/>
                </a:cubicBezTo>
                <a:cubicBezTo>
                  <a:pt x="44694" y="121552"/>
                  <a:pt x="55277" y="160181"/>
                  <a:pt x="57394" y="186110"/>
                </a:cubicBezTo>
                <a:cubicBezTo>
                  <a:pt x="59511" y="212039"/>
                  <a:pt x="48398" y="247493"/>
                  <a:pt x="47869" y="246435"/>
                </a:cubicBezTo>
                <a:cubicBezTo>
                  <a:pt x="47340" y="245377"/>
                  <a:pt x="60569" y="214685"/>
                  <a:pt x="54219" y="179760"/>
                </a:cubicBezTo>
                <a:cubicBezTo>
                  <a:pt x="47869" y="144835"/>
                  <a:pt x="3419" y="16777"/>
                  <a:pt x="244" y="19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06566AEE-9BA6-DA36-081D-2C722F90A9E8}"/>
              </a:ext>
            </a:extLst>
          </p:cNvPr>
          <p:cNvSpPr/>
          <p:nvPr/>
        </p:nvSpPr>
        <p:spPr>
          <a:xfrm>
            <a:off x="8435894" y="6276941"/>
            <a:ext cx="62758" cy="171484"/>
          </a:xfrm>
          <a:custGeom>
            <a:avLst/>
            <a:gdLst>
              <a:gd name="connsiteX0" fmla="*/ 81 w 62758"/>
              <a:gd name="connsiteY0" fmla="*/ 34 h 171484"/>
              <a:gd name="connsiteX1" fmla="*/ 47706 w 62758"/>
              <a:gd name="connsiteY1" fmla="*/ 76234 h 171484"/>
              <a:gd name="connsiteX2" fmla="*/ 60406 w 62758"/>
              <a:gd name="connsiteY2" fmla="*/ 149259 h 171484"/>
              <a:gd name="connsiteX3" fmla="*/ 60406 w 62758"/>
              <a:gd name="connsiteY3" fmla="*/ 171484 h 171484"/>
              <a:gd name="connsiteX4" fmla="*/ 60406 w 62758"/>
              <a:gd name="connsiteY4" fmla="*/ 85759 h 171484"/>
              <a:gd name="connsiteX5" fmla="*/ 81 w 62758"/>
              <a:gd name="connsiteY5" fmla="*/ 34 h 1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58" h="171484">
                <a:moveTo>
                  <a:pt x="81" y="34"/>
                </a:moveTo>
                <a:cubicBezTo>
                  <a:pt x="-2036" y="-1554"/>
                  <a:pt x="37652" y="51363"/>
                  <a:pt x="47706" y="76234"/>
                </a:cubicBezTo>
                <a:cubicBezTo>
                  <a:pt x="57760" y="101105"/>
                  <a:pt x="58289" y="133384"/>
                  <a:pt x="60406" y="149259"/>
                </a:cubicBezTo>
                <a:cubicBezTo>
                  <a:pt x="62523" y="165134"/>
                  <a:pt x="60406" y="171484"/>
                  <a:pt x="60406" y="171484"/>
                </a:cubicBezTo>
                <a:cubicBezTo>
                  <a:pt x="60406" y="160901"/>
                  <a:pt x="65698" y="112217"/>
                  <a:pt x="60406" y="85759"/>
                </a:cubicBezTo>
                <a:cubicBezTo>
                  <a:pt x="55114" y="59301"/>
                  <a:pt x="2198" y="1622"/>
                  <a:pt x="81" y="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BCB51DF7-C8BB-FBC0-0D8E-2B89CB2B2B3E}"/>
              </a:ext>
            </a:extLst>
          </p:cNvPr>
          <p:cNvSpPr/>
          <p:nvPr/>
        </p:nvSpPr>
        <p:spPr>
          <a:xfrm>
            <a:off x="8137038" y="5765525"/>
            <a:ext cx="244695" cy="232556"/>
          </a:xfrm>
          <a:custGeom>
            <a:avLst/>
            <a:gdLst>
              <a:gd name="connsiteX0" fmla="*/ 487 w 244695"/>
              <a:gd name="connsiteY0" fmla="*/ 275 h 232556"/>
              <a:gd name="connsiteX1" fmla="*/ 149712 w 244695"/>
              <a:gd name="connsiteY1" fmla="*/ 120925 h 232556"/>
              <a:gd name="connsiteX2" fmla="*/ 241787 w 244695"/>
              <a:gd name="connsiteY2" fmla="*/ 232050 h 232556"/>
              <a:gd name="connsiteX3" fmla="*/ 203687 w 244695"/>
              <a:gd name="connsiteY3" fmla="*/ 155850 h 232556"/>
              <a:gd name="connsiteX4" fmla="*/ 487 w 244695"/>
              <a:gd name="connsiteY4" fmla="*/ 275 h 23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695" h="232556">
                <a:moveTo>
                  <a:pt x="487" y="275"/>
                </a:moveTo>
                <a:cubicBezTo>
                  <a:pt x="-8509" y="-5546"/>
                  <a:pt x="109495" y="82296"/>
                  <a:pt x="149712" y="120925"/>
                </a:cubicBezTo>
                <a:cubicBezTo>
                  <a:pt x="189929" y="159554"/>
                  <a:pt x="232791" y="226229"/>
                  <a:pt x="241787" y="232050"/>
                </a:cubicBezTo>
                <a:cubicBezTo>
                  <a:pt x="250783" y="237871"/>
                  <a:pt x="239141" y="192363"/>
                  <a:pt x="203687" y="155850"/>
                </a:cubicBezTo>
                <a:cubicBezTo>
                  <a:pt x="168233" y="119338"/>
                  <a:pt x="9483" y="6096"/>
                  <a:pt x="487" y="27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93F6438E-CB91-E718-E77F-DD472103827E}"/>
              </a:ext>
            </a:extLst>
          </p:cNvPr>
          <p:cNvSpPr/>
          <p:nvPr/>
        </p:nvSpPr>
        <p:spPr>
          <a:xfrm>
            <a:off x="8050345" y="5779953"/>
            <a:ext cx="55523" cy="233497"/>
          </a:xfrm>
          <a:custGeom>
            <a:avLst/>
            <a:gdLst>
              <a:gd name="connsiteX0" fmla="*/ 17330 w 55523"/>
              <a:gd name="connsiteY0" fmla="*/ 1722 h 233497"/>
              <a:gd name="connsiteX1" fmla="*/ 1455 w 55523"/>
              <a:gd name="connsiteY1" fmla="*/ 74747 h 233497"/>
              <a:gd name="connsiteX2" fmla="*/ 14155 w 55523"/>
              <a:gd name="connsiteY2" fmla="*/ 150947 h 233497"/>
              <a:gd name="connsiteX3" fmla="*/ 55430 w 55523"/>
              <a:gd name="connsiteY3" fmla="*/ 233497 h 233497"/>
              <a:gd name="connsiteX4" fmla="*/ 1455 w 55523"/>
              <a:gd name="connsiteY4" fmla="*/ 150947 h 233497"/>
              <a:gd name="connsiteX5" fmla="*/ 17330 w 55523"/>
              <a:gd name="connsiteY5" fmla="*/ 1722 h 23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23" h="233497">
                <a:moveTo>
                  <a:pt x="17330" y="1722"/>
                </a:moveTo>
                <a:cubicBezTo>
                  <a:pt x="17330" y="-10978"/>
                  <a:pt x="1984" y="49876"/>
                  <a:pt x="1455" y="74747"/>
                </a:cubicBezTo>
                <a:cubicBezTo>
                  <a:pt x="926" y="99618"/>
                  <a:pt x="5159" y="124489"/>
                  <a:pt x="14155" y="150947"/>
                </a:cubicBezTo>
                <a:cubicBezTo>
                  <a:pt x="23151" y="177405"/>
                  <a:pt x="57547" y="233497"/>
                  <a:pt x="55430" y="233497"/>
                </a:cubicBezTo>
                <a:cubicBezTo>
                  <a:pt x="53313" y="233497"/>
                  <a:pt x="8863" y="186401"/>
                  <a:pt x="1455" y="150947"/>
                </a:cubicBezTo>
                <a:cubicBezTo>
                  <a:pt x="-5953" y="115493"/>
                  <a:pt x="17330" y="14422"/>
                  <a:pt x="17330" y="17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033FF556-8A02-F180-39E6-D91BE114323C}"/>
              </a:ext>
            </a:extLst>
          </p:cNvPr>
          <p:cNvSpPr/>
          <p:nvPr/>
        </p:nvSpPr>
        <p:spPr>
          <a:xfrm>
            <a:off x="8137218" y="6024894"/>
            <a:ext cx="91505" cy="97377"/>
          </a:xfrm>
          <a:custGeom>
            <a:avLst/>
            <a:gdLst>
              <a:gd name="connsiteX0" fmla="*/ 307 w 91505"/>
              <a:gd name="connsiteY0" fmla="*/ 1256 h 97377"/>
              <a:gd name="connsiteX1" fmla="*/ 89207 w 91505"/>
              <a:gd name="connsiteY1" fmla="*/ 96506 h 97377"/>
              <a:gd name="connsiteX2" fmla="*/ 60632 w 91505"/>
              <a:gd name="connsiteY2" fmla="*/ 45706 h 97377"/>
              <a:gd name="connsiteX3" fmla="*/ 307 w 91505"/>
              <a:gd name="connsiteY3" fmla="*/ 1256 h 9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05" h="97377">
                <a:moveTo>
                  <a:pt x="307" y="1256"/>
                </a:moveTo>
                <a:cubicBezTo>
                  <a:pt x="5070" y="9723"/>
                  <a:pt x="79153" y="89098"/>
                  <a:pt x="89207" y="96506"/>
                </a:cubicBezTo>
                <a:cubicBezTo>
                  <a:pt x="99261" y="103914"/>
                  <a:pt x="73861" y="62110"/>
                  <a:pt x="60632" y="45706"/>
                </a:cubicBezTo>
                <a:cubicBezTo>
                  <a:pt x="47403" y="29302"/>
                  <a:pt x="-4456" y="-7211"/>
                  <a:pt x="307" y="12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48A39CEB-B69C-2670-7394-27FFA87641CD}"/>
              </a:ext>
            </a:extLst>
          </p:cNvPr>
          <p:cNvSpPr/>
          <p:nvPr/>
        </p:nvSpPr>
        <p:spPr>
          <a:xfrm>
            <a:off x="8086713" y="5790922"/>
            <a:ext cx="44617" cy="209845"/>
          </a:xfrm>
          <a:custGeom>
            <a:avLst/>
            <a:gdLst>
              <a:gd name="connsiteX0" fmla="*/ 15887 w 44617"/>
              <a:gd name="connsiteY0" fmla="*/ 278 h 209845"/>
              <a:gd name="connsiteX1" fmla="*/ 12 w 44617"/>
              <a:gd name="connsiteY1" fmla="*/ 76478 h 209845"/>
              <a:gd name="connsiteX2" fmla="*/ 19062 w 44617"/>
              <a:gd name="connsiteY2" fmla="*/ 139978 h 209845"/>
              <a:gd name="connsiteX3" fmla="*/ 44462 w 44617"/>
              <a:gd name="connsiteY3" fmla="*/ 209828 h 209845"/>
              <a:gd name="connsiteX4" fmla="*/ 6362 w 44617"/>
              <a:gd name="connsiteY4" fmla="*/ 146328 h 209845"/>
              <a:gd name="connsiteX5" fmla="*/ 3187 w 44617"/>
              <a:gd name="connsiteY5" fmla="*/ 105053 h 209845"/>
              <a:gd name="connsiteX6" fmla="*/ 15887 w 44617"/>
              <a:gd name="connsiteY6" fmla="*/ 278 h 20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17" h="209845">
                <a:moveTo>
                  <a:pt x="15887" y="278"/>
                </a:moveTo>
                <a:cubicBezTo>
                  <a:pt x="15358" y="-4485"/>
                  <a:pt x="-517" y="53195"/>
                  <a:pt x="12" y="76478"/>
                </a:cubicBezTo>
                <a:cubicBezTo>
                  <a:pt x="541" y="99761"/>
                  <a:pt x="11654" y="117753"/>
                  <a:pt x="19062" y="139978"/>
                </a:cubicBezTo>
                <a:cubicBezTo>
                  <a:pt x="26470" y="162203"/>
                  <a:pt x="46579" y="208770"/>
                  <a:pt x="44462" y="209828"/>
                </a:cubicBezTo>
                <a:cubicBezTo>
                  <a:pt x="42345" y="210886"/>
                  <a:pt x="13241" y="163790"/>
                  <a:pt x="6362" y="146328"/>
                </a:cubicBezTo>
                <a:cubicBezTo>
                  <a:pt x="-517" y="128866"/>
                  <a:pt x="3187" y="125690"/>
                  <a:pt x="3187" y="105053"/>
                </a:cubicBezTo>
                <a:cubicBezTo>
                  <a:pt x="3187" y="84416"/>
                  <a:pt x="16416" y="5041"/>
                  <a:pt x="15887" y="27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7E05ECB0-E91B-6EAC-098E-04EFF679DF55}"/>
              </a:ext>
            </a:extLst>
          </p:cNvPr>
          <p:cNvSpPr/>
          <p:nvPr/>
        </p:nvSpPr>
        <p:spPr>
          <a:xfrm>
            <a:off x="8117664" y="5806894"/>
            <a:ext cx="29889" cy="178251"/>
          </a:xfrm>
          <a:custGeom>
            <a:avLst/>
            <a:gdLst>
              <a:gd name="connsiteX0" fmla="*/ 811 w 29889"/>
              <a:gd name="connsiteY0" fmla="*/ 181 h 178251"/>
              <a:gd name="connsiteX1" fmla="*/ 7161 w 29889"/>
              <a:gd name="connsiteY1" fmla="*/ 70031 h 178251"/>
              <a:gd name="connsiteX2" fmla="*/ 19861 w 29889"/>
              <a:gd name="connsiteY2" fmla="*/ 117656 h 178251"/>
              <a:gd name="connsiteX3" fmla="*/ 29386 w 29889"/>
              <a:gd name="connsiteY3" fmla="*/ 177981 h 178251"/>
              <a:gd name="connsiteX4" fmla="*/ 3986 w 29889"/>
              <a:gd name="connsiteY4" fmla="*/ 92256 h 178251"/>
              <a:gd name="connsiteX5" fmla="*/ 811 w 29889"/>
              <a:gd name="connsiteY5" fmla="*/ 181 h 17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9" h="178251">
                <a:moveTo>
                  <a:pt x="811" y="181"/>
                </a:moveTo>
                <a:cubicBezTo>
                  <a:pt x="1340" y="-3523"/>
                  <a:pt x="3986" y="50452"/>
                  <a:pt x="7161" y="70031"/>
                </a:cubicBezTo>
                <a:cubicBezTo>
                  <a:pt x="10336" y="89610"/>
                  <a:pt x="16157" y="99664"/>
                  <a:pt x="19861" y="117656"/>
                </a:cubicBezTo>
                <a:cubicBezTo>
                  <a:pt x="23565" y="135648"/>
                  <a:pt x="32032" y="182214"/>
                  <a:pt x="29386" y="177981"/>
                </a:cubicBezTo>
                <a:cubicBezTo>
                  <a:pt x="26740" y="173748"/>
                  <a:pt x="9807" y="115010"/>
                  <a:pt x="3986" y="92256"/>
                </a:cubicBezTo>
                <a:cubicBezTo>
                  <a:pt x="-1835" y="69502"/>
                  <a:pt x="282" y="3885"/>
                  <a:pt x="811" y="18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2F282781-BECE-0F23-FC13-F7E327DA5342}"/>
              </a:ext>
            </a:extLst>
          </p:cNvPr>
          <p:cNvSpPr/>
          <p:nvPr/>
        </p:nvSpPr>
        <p:spPr>
          <a:xfrm>
            <a:off x="8108294" y="5835646"/>
            <a:ext cx="111274" cy="139704"/>
          </a:xfrm>
          <a:custGeom>
            <a:avLst/>
            <a:gdLst>
              <a:gd name="connsiteX0" fmla="*/ 656 w 111274"/>
              <a:gd name="connsiteY0" fmla="*/ 4 h 139704"/>
              <a:gd name="connsiteX1" fmla="*/ 45106 w 111274"/>
              <a:gd name="connsiteY1" fmla="*/ 63504 h 139704"/>
              <a:gd name="connsiteX2" fmla="*/ 95906 w 111274"/>
              <a:gd name="connsiteY2" fmla="*/ 88904 h 139704"/>
              <a:gd name="connsiteX3" fmla="*/ 108606 w 111274"/>
              <a:gd name="connsiteY3" fmla="*/ 139704 h 139704"/>
              <a:gd name="connsiteX4" fmla="*/ 108606 w 111274"/>
              <a:gd name="connsiteY4" fmla="*/ 88904 h 139704"/>
              <a:gd name="connsiteX5" fmla="*/ 80031 w 111274"/>
              <a:gd name="connsiteY5" fmla="*/ 60329 h 139704"/>
              <a:gd name="connsiteX6" fmla="*/ 656 w 111274"/>
              <a:gd name="connsiteY6" fmla="*/ 4 h 13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274" h="139704">
                <a:moveTo>
                  <a:pt x="656" y="4"/>
                </a:moveTo>
                <a:cubicBezTo>
                  <a:pt x="-5165" y="533"/>
                  <a:pt x="29231" y="48687"/>
                  <a:pt x="45106" y="63504"/>
                </a:cubicBezTo>
                <a:cubicBezTo>
                  <a:pt x="60981" y="78321"/>
                  <a:pt x="85323" y="76204"/>
                  <a:pt x="95906" y="88904"/>
                </a:cubicBezTo>
                <a:cubicBezTo>
                  <a:pt x="106489" y="101604"/>
                  <a:pt x="106489" y="139704"/>
                  <a:pt x="108606" y="139704"/>
                </a:cubicBezTo>
                <a:cubicBezTo>
                  <a:pt x="110723" y="139704"/>
                  <a:pt x="113368" y="102133"/>
                  <a:pt x="108606" y="88904"/>
                </a:cubicBezTo>
                <a:cubicBezTo>
                  <a:pt x="103844" y="75675"/>
                  <a:pt x="95377" y="71971"/>
                  <a:pt x="80031" y="60329"/>
                </a:cubicBezTo>
                <a:cubicBezTo>
                  <a:pt x="64685" y="48687"/>
                  <a:pt x="6477" y="-525"/>
                  <a:pt x="656" y="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E8563C59-35B4-20A6-8D2C-1C5F9547FEFD}"/>
              </a:ext>
            </a:extLst>
          </p:cNvPr>
          <p:cNvSpPr/>
          <p:nvPr/>
        </p:nvSpPr>
        <p:spPr>
          <a:xfrm>
            <a:off x="8152332" y="5848348"/>
            <a:ext cx="23628" cy="130191"/>
          </a:xfrm>
          <a:custGeom>
            <a:avLst/>
            <a:gdLst>
              <a:gd name="connsiteX0" fmla="*/ 13768 w 23628"/>
              <a:gd name="connsiteY0" fmla="*/ 2 h 130191"/>
              <a:gd name="connsiteX1" fmla="*/ 23293 w 23628"/>
              <a:gd name="connsiteY1" fmla="*/ 95252 h 130191"/>
              <a:gd name="connsiteX2" fmla="*/ 1068 w 23628"/>
              <a:gd name="connsiteY2" fmla="*/ 130177 h 130191"/>
              <a:gd name="connsiteX3" fmla="*/ 4243 w 23628"/>
              <a:gd name="connsiteY3" fmla="*/ 98427 h 130191"/>
              <a:gd name="connsiteX4" fmla="*/ 13768 w 23628"/>
              <a:gd name="connsiteY4" fmla="*/ 2 h 13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8" h="130191">
                <a:moveTo>
                  <a:pt x="13768" y="2"/>
                </a:moveTo>
                <a:cubicBezTo>
                  <a:pt x="16943" y="-527"/>
                  <a:pt x="25410" y="73556"/>
                  <a:pt x="23293" y="95252"/>
                </a:cubicBezTo>
                <a:cubicBezTo>
                  <a:pt x="21176" y="116948"/>
                  <a:pt x="4243" y="129648"/>
                  <a:pt x="1068" y="130177"/>
                </a:cubicBezTo>
                <a:cubicBezTo>
                  <a:pt x="-2107" y="130706"/>
                  <a:pt x="2655" y="116419"/>
                  <a:pt x="4243" y="98427"/>
                </a:cubicBezTo>
                <a:cubicBezTo>
                  <a:pt x="5830" y="80435"/>
                  <a:pt x="10593" y="531"/>
                  <a:pt x="13768" y="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15E46361-C43D-7593-3E00-90EB9B33BE85}"/>
              </a:ext>
            </a:extLst>
          </p:cNvPr>
          <p:cNvSpPr/>
          <p:nvPr/>
        </p:nvSpPr>
        <p:spPr>
          <a:xfrm>
            <a:off x="8115300" y="5816596"/>
            <a:ext cx="142875" cy="139704"/>
          </a:xfrm>
          <a:custGeom>
            <a:avLst/>
            <a:gdLst>
              <a:gd name="connsiteX0" fmla="*/ 0 w 142875"/>
              <a:gd name="connsiteY0" fmla="*/ 4 h 139704"/>
              <a:gd name="connsiteX1" fmla="*/ 120650 w 142875"/>
              <a:gd name="connsiteY1" fmla="*/ 60329 h 139704"/>
              <a:gd name="connsiteX2" fmla="*/ 130175 w 142875"/>
              <a:gd name="connsiteY2" fmla="*/ 76204 h 139704"/>
              <a:gd name="connsiteX3" fmla="*/ 136525 w 142875"/>
              <a:gd name="connsiteY3" fmla="*/ 139704 h 139704"/>
              <a:gd name="connsiteX4" fmla="*/ 142875 w 142875"/>
              <a:gd name="connsiteY4" fmla="*/ 76204 h 139704"/>
              <a:gd name="connsiteX5" fmla="*/ 127000 w 142875"/>
              <a:gd name="connsiteY5" fmla="*/ 57154 h 139704"/>
              <a:gd name="connsiteX6" fmla="*/ 0 w 142875"/>
              <a:gd name="connsiteY6" fmla="*/ 4 h 13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75" h="139704">
                <a:moveTo>
                  <a:pt x="0" y="4"/>
                </a:moveTo>
                <a:lnTo>
                  <a:pt x="120650" y="60329"/>
                </a:lnTo>
                <a:cubicBezTo>
                  <a:pt x="142346" y="73029"/>
                  <a:pt x="127529" y="62975"/>
                  <a:pt x="130175" y="76204"/>
                </a:cubicBezTo>
                <a:cubicBezTo>
                  <a:pt x="132821" y="89433"/>
                  <a:pt x="134408" y="139704"/>
                  <a:pt x="136525" y="139704"/>
                </a:cubicBezTo>
                <a:cubicBezTo>
                  <a:pt x="138642" y="139704"/>
                  <a:pt x="142875" y="76204"/>
                  <a:pt x="142875" y="76204"/>
                </a:cubicBezTo>
                <a:cubicBezTo>
                  <a:pt x="141288" y="62446"/>
                  <a:pt x="144992" y="69325"/>
                  <a:pt x="127000" y="57154"/>
                </a:cubicBezTo>
                <a:cubicBezTo>
                  <a:pt x="109008" y="44983"/>
                  <a:pt x="1058" y="-525"/>
                  <a:pt x="0" y="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AC2818E6-5130-59D1-23BC-3BC3C6BC8738}"/>
              </a:ext>
            </a:extLst>
          </p:cNvPr>
          <p:cNvSpPr/>
          <p:nvPr/>
        </p:nvSpPr>
        <p:spPr>
          <a:xfrm>
            <a:off x="8293040" y="5940266"/>
            <a:ext cx="19899" cy="130555"/>
          </a:xfrm>
          <a:custGeom>
            <a:avLst/>
            <a:gdLst>
              <a:gd name="connsiteX0" fmla="*/ 60 w 19899"/>
              <a:gd name="connsiteY0" fmla="*/ 159 h 130555"/>
              <a:gd name="connsiteX1" fmla="*/ 19110 w 19899"/>
              <a:gd name="connsiteY1" fmla="*/ 63659 h 130555"/>
              <a:gd name="connsiteX2" fmla="*/ 15935 w 19899"/>
              <a:gd name="connsiteY2" fmla="*/ 130334 h 130555"/>
              <a:gd name="connsiteX3" fmla="*/ 12760 w 19899"/>
              <a:gd name="connsiteY3" fmla="*/ 82709 h 130555"/>
              <a:gd name="connsiteX4" fmla="*/ 60 w 19899"/>
              <a:gd name="connsiteY4" fmla="*/ 159 h 13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99" h="130555">
                <a:moveTo>
                  <a:pt x="60" y="159"/>
                </a:moveTo>
                <a:cubicBezTo>
                  <a:pt x="1118" y="-3016"/>
                  <a:pt x="16464" y="41963"/>
                  <a:pt x="19110" y="63659"/>
                </a:cubicBezTo>
                <a:cubicBezTo>
                  <a:pt x="21756" y="85355"/>
                  <a:pt x="16993" y="127159"/>
                  <a:pt x="15935" y="130334"/>
                </a:cubicBezTo>
                <a:cubicBezTo>
                  <a:pt x="14877" y="133509"/>
                  <a:pt x="13289" y="101759"/>
                  <a:pt x="12760" y="82709"/>
                </a:cubicBezTo>
                <a:cubicBezTo>
                  <a:pt x="12231" y="63659"/>
                  <a:pt x="-998" y="3334"/>
                  <a:pt x="60" y="1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8781C9D2-0662-51F2-BD00-EFEAD47B8252}"/>
              </a:ext>
            </a:extLst>
          </p:cNvPr>
          <p:cNvSpPr/>
          <p:nvPr/>
        </p:nvSpPr>
        <p:spPr>
          <a:xfrm>
            <a:off x="8293088" y="5970403"/>
            <a:ext cx="105472" cy="262482"/>
          </a:xfrm>
          <a:custGeom>
            <a:avLst/>
            <a:gdLst>
              <a:gd name="connsiteX0" fmla="*/ 47637 w 105472"/>
              <a:gd name="connsiteY0" fmla="*/ 1772 h 262482"/>
              <a:gd name="connsiteX1" fmla="*/ 82562 w 105472"/>
              <a:gd name="connsiteY1" fmla="*/ 166872 h 262482"/>
              <a:gd name="connsiteX2" fmla="*/ 88912 w 105472"/>
              <a:gd name="connsiteY2" fmla="*/ 211322 h 262482"/>
              <a:gd name="connsiteX3" fmla="*/ 88912 w 105472"/>
              <a:gd name="connsiteY3" fmla="*/ 252597 h 262482"/>
              <a:gd name="connsiteX4" fmla="*/ 12 w 105472"/>
              <a:gd name="connsiteY4" fmla="*/ 230372 h 262482"/>
              <a:gd name="connsiteX5" fmla="*/ 82562 w 105472"/>
              <a:gd name="connsiteY5" fmla="*/ 262122 h 262482"/>
              <a:gd name="connsiteX6" fmla="*/ 104787 w 105472"/>
              <a:gd name="connsiteY6" fmla="*/ 204972 h 262482"/>
              <a:gd name="connsiteX7" fmla="*/ 63512 w 105472"/>
              <a:gd name="connsiteY7" fmla="*/ 87497 h 262482"/>
              <a:gd name="connsiteX8" fmla="*/ 47637 w 105472"/>
              <a:gd name="connsiteY8" fmla="*/ 1772 h 26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72" h="262482">
                <a:moveTo>
                  <a:pt x="47637" y="1772"/>
                </a:moveTo>
                <a:cubicBezTo>
                  <a:pt x="50812" y="15001"/>
                  <a:pt x="75683" y="131947"/>
                  <a:pt x="82562" y="166872"/>
                </a:cubicBezTo>
                <a:cubicBezTo>
                  <a:pt x="89441" y="201797"/>
                  <a:pt x="87854" y="197035"/>
                  <a:pt x="88912" y="211322"/>
                </a:cubicBezTo>
                <a:cubicBezTo>
                  <a:pt x="89970" y="225609"/>
                  <a:pt x="103729" y="249422"/>
                  <a:pt x="88912" y="252597"/>
                </a:cubicBezTo>
                <a:cubicBezTo>
                  <a:pt x="74095" y="255772"/>
                  <a:pt x="1070" y="228784"/>
                  <a:pt x="12" y="230372"/>
                </a:cubicBezTo>
                <a:cubicBezTo>
                  <a:pt x="-1046" y="231960"/>
                  <a:pt x="65100" y="266355"/>
                  <a:pt x="82562" y="262122"/>
                </a:cubicBezTo>
                <a:cubicBezTo>
                  <a:pt x="100024" y="257889"/>
                  <a:pt x="107962" y="234076"/>
                  <a:pt x="104787" y="204972"/>
                </a:cubicBezTo>
                <a:cubicBezTo>
                  <a:pt x="101612" y="175868"/>
                  <a:pt x="71979" y="122422"/>
                  <a:pt x="63512" y="87497"/>
                </a:cubicBezTo>
                <a:cubicBezTo>
                  <a:pt x="55045" y="52572"/>
                  <a:pt x="44462" y="-11457"/>
                  <a:pt x="47637" y="177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EC745B98-9056-C997-3C94-290ED0E4229D}"/>
              </a:ext>
            </a:extLst>
          </p:cNvPr>
          <p:cNvSpPr/>
          <p:nvPr/>
        </p:nvSpPr>
        <p:spPr>
          <a:xfrm>
            <a:off x="8385077" y="6016223"/>
            <a:ext cx="31505" cy="279906"/>
          </a:xfrm>
          <a:custGeom>
            <a:avLst/>
            <a:gdLst>
              <a:gd name="connsiteX0" fmla="*/ 98 w 31505"/>
              <a:gd name="connsiteY0" fmla="*/ 402 h 279906"/>
              <a:gd name="connsiteX1" fmla="*/ 28673 w 31505"/>
              <a:gd name="connsiteY1" fmla="*/ 171852 h 279906"/>
              <a:gd name="connsiteX2" fmla="*/ 28673 w 31505"/>
              <a:gd name="connsiteY2" fmla="*/ 216302 h 279906"/>
              <a:gd name="connsiteX3" fmla="*/ 12798 w 31505"/>
              <a:gd name="connsiteY3" fmla="*/ 279802 h 279906"/>
              <a:gd name="connsiteX4" fmla="*/ 19148 w 31505"/>
              <a:gd name="connsiteY4" fmla="*/ 225827 h 279906"/>
              <a:gd name="connsiteX5" fmla="*/ 98 w 31505"/>
              <a:gd name="connsiteY5" fmla="*/ 402 h 27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05" h="279906">
                <a:moveTo>
                  <a:pt x="98" y="402"/>
                </a:moveTo>
                <a:cubicBezTo>
                  <a:pt x="1685" y="-8594"/>
                  <a:pt x="23911" y="135869"/>
                  <a:pt x="28673" y="171852"/>
                </a:cubicBezTo>
                <a:cubicBezTo>
                  <a:pt x="33435" y="207835"/>
                  <a:pt x="31319" y="198310"/>
                  <a:pt x="28673" y="216302"/>
                </a:cubicBezTo>
                <a:cubicBezTo>
                  <a:pt x="26027" y="234294"/>
                  <a:pt x="14385" y="278215"/>
                  <a:pt x="12798" y="279802"/>
                </a:cubicBezTo>
                <a:cubicBezTo>
                  <a:pt x="11211" y="281389"/>
                  <a:pt x="21794" y="264985"/>
                  <a:pt x="19148" y="225827"/>
                </a:cubicBezTo>
                <a:cubicBezTo>
                  <a:pt x="16502" y="186669"/>
                  <a:pt x="-1489" y="9398"/>
                  <a:pt x="98" y="4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C5B5BDCC-7AF0-1FC8-4EF1-A7945875961F}"/>
              </a:ext>
            </a:extLst>
          </p:cNvPr>
          <p:cNvSpPr/>
          <p:nvPr/>
        </p:nvSpPr>
        <p:spPr>
          <a:xfrm>
            <a:off x="7870727" y="5633014"/>
            <a:ext cx="308073" cy="129611"/>
          </a:xfrm>
          <a:custGeom>
            <a:avLst/>
            <a:gdLst>
              <a:gd name="connsiteX0" fmla="*/ 3273 w 308073"/>
              <a:gd name="connsiteY0" fmla="*/ 47061 h 129611"/>
              <a:gd name="connsiteX1" fmla="*/ 168373 w 308073"/>
              <a:gd name="connsiteY1" fmla="*/ 43886 h 129611"/>
              <a:gd name="connsiteX2" fmla="*/ 225523 w 308073"/>
              <a:gd name="connsiteY2" fmla="*/ 43886 h 129611"/>
              <a:gd name="connsiteX3" fmla="*/ 104873 w 308073"/>
              <a:gd name="connsiteY3" fmla="*/ 2611 h 129611"/>
              <a:gd name="connsiteX4" fmla="*/ 308073 w 308073"/>
              <a:gd name="connsiteY4" fmla="*/ 129611 h 129611"/>
              <a:gd name="connsiteX5" fmla="*/ 196948 w 308073"/>
              <a:gd name="connsiteY5" fmla="*/ 59761 h 129611"/>
              <a:gd name="connsiteX6" fmla="*/ 152498 w 308073"/>
              <a:gd name="connsiteY6" fmla="*/ 34361 h 129611"/>
              <a:gd name="connsiteX7" fmla="*/ 66773 w 308073"/>
              <a:gd name="connsiteY7" fmla="*/ 34361 h 129611"/>
              <a:gd name="connsiteX8" fmla="*/ 3273 w 308073"/>
              <a:gd name="connsiteY8" fmla="*/ 47061 h 12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073" h="129611">
                <a:moveTo>
                  <a:pt x="3273" y="47061"/>
                </a:moveTo>
                <a:cubicBezTo>
                  <a:pt x="20206" y="48649"/>
                  <a:pt x="131331" y="44415"/>
                  <a:pt x="168373" y="43886"/>
                </a:cubicBezTo>
                <a:cubicBezTo>
                  <a:pt x="205415" y="43357"/>
                  <a:pt x="236106" y="50765"/>
                  <a:pt x="225523" y="43886"/>
                </a:cubicBezTo>
                <a:cubicBezTo>
                  <a:pt x="214940" y="37007"/>
                  <a:pt x="91115" y="-11677"/>
                  <a:pt x="104873" y="2611"/>
                </a:cubicBezTo>
                <a:cubicBezTo>
                  <a:pt x="118631" y="16899"/>
                  <a:pt x="308073" y="129611"/>
                  <a:pt x="308073" y="129611"/>
                </a:cubicBezTo>
                <a:lnTo>
                  <a:pt x="196948" y="59761"/>
                </a:lnTo>
                <a:cubicBezTo>
                  <a:pt x="171019" y="43886"/>
                  <a:pt x="174194" y="38594"/>
                  <a:pt x="152498" y="34361"/>
                </a:cubicBezTo>
                <a:cubicBezTo>
                  <a:pt x="130802" y="30128"/>
                  <a:pt x="94290" y="32774"/>
                  <a:pt x="66773" y="34361"/>
                </a:cubicBezTo>
                <a:cubicBezTo>
                  <a:pt x="39256" y="35948"/>
                  <a:pt x="-13660" y="45473"/>
                  <a:pt x="3273" y="4706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F2A43611-4FAD-FC73-2AE9-F8EF8512A028}"/>
              </a:ext>
            </a:extLst>
          </p:cNvPr>
          <p:cNvSpPr/>
          <p:nvPr/>
        </p:nvSpPr>
        <p:spPr>
          <a:xfrm>
            <a:off x="8213721" y="5803770"/>
            <a:ext cx="239451" cy="161105"/>
          </a:xfrm>
          <a:custGeom>
            <a:avLst/>
            <a:gdLst>
              <a:gd name="connsiteX0" fmla="*/ 4 w 239451"/>
              <a:gd name="connsiteY0" fmla="*/ 130 h 161105"/>
              <a:gd name="connsiteX1" fmla="*/ 212729 w 239451"/>
              <a:gd name="connsiteY1" fmla="*/ 123955 h 161105"/>
              <a:gd name="connsiteX2" fmla="*/ 234954 w 239451"/>
              <a:gd name="connsiteY2" fmla="*/ 155705 h 161105"/>
              <a:gd name="connsiteX3" fmla="*/ 200029 w 239451"/>
              <a:gd name="connsiteY3" fmla="*/ 28705 h 161105"/>
              <a:gd name="connsiteX4" fmla="*/ 206379 w 239451"/>
              <a:gd name="connsiteY4" fmla="*/ 98555 h 161105"/>
              <a:gd name="connsiteX5" fmla="*/ 4 w 239451"/>
              <a:gd name="connsiteY5" fmla="*/ 130 h 16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451" h="161105">
                <a:moveTo>
                  <a:pt x="4" y="130"/>
                </a:moveTo>
                <a:cubicBezTo>
                  <a:pt x="1062" y="4363"/>
                  <a:pt x="173571" y="98026"/>
                  <a:pt x="212729" y="123955"/>
                </a:cubicBezTo>
                <a:cubicBezTo>
                  <a:pt x="251887" y="149884"/>
                  <a:pt x="237071" y="171580"/>
                  <a:pt x="234954" y="155705"/>
                </a:cubicBezTo>
                <a:cubicBezTo>
                  <a:pt x="232837" y="139830"/>
                  <a:pt x="204792" y="38230"/>
                  <a:pt x="200029" y="28705"/>
                </a:cubicBezTo>
                <a:cubicBezTo>
                  <a:pt x="195266" y="19180"/>
                  <a:pt x="232837" y="101201"/>
                  <a:pt x="206379" y="98555"/>
                </a:cubicBezTo>
                <a:cubicBezTo>
                  <a:pt x="179921" y="95909"/>
                  <a:pt x="-1054" y="-4103"/>
                  <a:pt x="4" y="1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CC17A741-4DAE-C8E9-7BB3-077B6013DFBD}"/>
              </a:ext>
            </a:extLst>
          </p:cNvPr>
          <p:cNvSpPr/>
          <p:nvPr/>
        </p:nvSpPr>
        <p:spPr>
          <a:xfrm>
            <a:off x="8441382" y="5914002"/>
            <a:ext cx="139836" cy="194915"/>
          </a:xfrm>
          <a:custGeom>
            <a:avLst/>
            <a:gdLst>
              <a:gd name="connsiteX0" fmla="*/ 4118 w 139836"/>
              <a:gd name="connsiteY0" fmla="*/ 194698 h 194915"/>
              <a:gd name="connsiteX1" fmla="*/ 7293 w 139836"/>
              <a:gd name="connsiteY1" fmla="*/ 112148 h 194915"/>
              <a:gd name="connsiteX2" fmla="*/ 42218 w 139836"/>
              <a:gd name="connsiteY2" fmla="*/ 26423 h 194915"/>
              <a:gd name="connsiteX3" fmla="*/ 35868 w 139836"/>
              <a:gd name="connsiteY3" fmla="*/ 4198 h 194915"/>
              <a:gd name="connsiteX4" fmla="*/ 108893 w 139836"/>
              <a:gd name="connsiteY4" fmla="*/ 99448 h 194915"/>
              <a:gd name="connsiteX5" fmla="*/ 137468 w 139836"/>
              <a:gd name="connsiteY5" fmla="*/ 140723 h 194915"/>
              <a:gd name="connsiteX6" fmla="*/ 51743 w 139836"/>
              <a:gd name="connsiteY6" fmla="*/ 51823 h 194915"/>
              <a:gd name="connsiteX7" fmla="*/ 4118 w 139836"/>
              <a:gd name="connsiteY7" fmla="*/ 86748 h 194915"/>
              <a:gd name="connsiteX8" fmla="*/ 4118 w 139836"/>
              <a:gd name="connsiteY8" fmla="*/ 194698 h 19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836" h="194915">
                <a:moveTo>
                  <a:pt x="4118" y="194698"/>
                </a:moveTo>
                <a:cubicBezTo>
                  <a:pt x="4647" y="198931"/>
                  <a:pt x="943" y="140194"/>
                  <a:pt x="7293" y="112148"/>
                </a:cubicBezTo>
                <a:cubicBezTo>
                  <a:pt x="13643" y="84102"/>
                  <a:pt x="37456" y="44415"/>
                  <a:pt x="42218" y="26423"/>
                </a:cubicBezTo>
                <a:cubicBezTo>
                  <a:pt x="46981" y="8431"/>
                  <a:pt x="24755" y="-7973"/>
                  <a:pt x="35868" y="4198"/>
                </a:cubicBezTo>
                <a:cubicBezTo>
                  <a:pt x="46981" y="16369"/>
                  <a:pt x="91960" y="76694"/>
                  <a:pt x="108893" y="99448"/>
                </a:cubicBezTo>
                <a:cubicBezTo>
                  <a:pt x="125826" y="122202"/>
                  <a:pt x="146993" y="148660"/>
                  <a:pt x="137468" y="140723"/>
                </a:cubicBezTo>
                <a:cubicBezTo>
                  <a:pt x="127943" y="132786"/>
                  <a:pt x="73968" y="60819"/>
                  <a:pt x="51743" y="51823"/>
                </a:cubicBezTo>
                <a:cubicBezTo>
                  <a:pt x="29518" y="42827"/>
                  <a:pt x="13114" y="68227"/>
                  <a:pt x="4118" y="86748"/>
                </a:cubicBezTo>
                <a:cubicBezTo>
                  <a:pt x="-4878" y="105269"/>
                  <a:pt x="3589" y="190465"/>
                  <a:pt x="4118" y="19469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16F2706E-DEC3-AA80-AD05-4363B5B82D2C}"/>
              </a:ext>
            </a:extLst>
          </p:cNvPr>
          <p:cNvSpPr/>
          <p:nvPr/>
        </p:nvSpPr>
        <p:spPr>
          <a:xfrm>
            <a:off x="7858123" y="5784831"/>
            <a:ext cx="190269" cy="328757"/>
          </a:xfrm>
          <a:custGeom>
            <a:avLst/>
            <a:gdLst>
              <a:gd name="connsiteX0" fmla="*/ 82552 w 190269"/>
              <a:gd name="connsiteY0" fmla="*/ 19 h 328757"/>
              <a:gd name="connsiteX1" fmla="*/ 79377 w 190269"/>
              <a:gd name="connsiteY1" fmla="*/ 95269 h 328757"/>
              <a:gd name="connsiteX2" fmla="*/ 187327 w 190269"/>
              <a:gd name="connsiteY2" fmla="*/ 320694 h 328757"/>
              <a:gd name="connsiteX3" fmla="*/ 155577 w 190269"/>
              <a:gd name="connsiteY3" fmla="*/ 273069 h 328757"/>
              <a:gd name="connsiteX4" fmla="*/ 111127 w 190269"/>
              <a:gd name="connsiteY4" fmla="*/ 219094 h 328757"/>
              <a:gd name="connsiteX5" fmla="*/ 2 w 190269"/>
              <a:gd name="connsiteY5" fmla="*/ 130194 h 328757"/>
              <a:gd name="connsiteX6" fmla="*/ 107952 w 190269"/>
              <a:gd name="connsiteY6" fmla="*/ 193694 h 328757"/>
              <a:gd name="connsiteX7" fmla="*/ 85727 w 190269"/>
              <a:gd name="connsiteY7" fmla="*/ 123844 h 328757"/>
              <a:gd name="connsiteX8" fmla="*/ 66677 w 190269"/>
              <a:gd name="connsiteY8" fmla="*/ 101619 h 328757"/>
              <a:gd name="connsiteX9" fmla="*/ 82552 w 190269"/>
              <a:gd name="connsiteY9" fmla="*/ 19 h 32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269" h="328757">
                <a:moveTo>
                  <a:pt x="82552" y="19"/>
                </a:moveTo>
                <a:cubicBezTo>
                  <a:pt x="84669" y="-1039"/>
                  <a:pt x="61915" y="41823"/>
                  <a:pt x="79377" y="95269"/>
                </a:cubicBezTo>
                <a:cubicBezTo>
                  <a:pt x="96839" y="148715"/>
                  <a:pt x="174627" y="291061"/>
                  <a:pt x="187327" y="320694"/>
                </a:cubicBezTo>
                <a:cubicBezTo>
                  <a:pt x="200027" y="350327"/>
                  <a:pt x="168277" y="290002"/>
                  <a:pt x="155577" y="273069"/>
                </a:cubicBezTo>
                <a:cubicBezTo>
                  <a:pt x="142877" y="256136"/>
                  <a:pt x="137056" y="242906"/>
                  <a:pt x="111127" y="219094"/>
                </a:cubicBezTo>
                <a:cubicBezTo>
                  <a:pt x="85198" y="195282"/>
                  <a:pt x="531" y="134427"/>
                  <a:pt x="2" y="130194"/>
                </a:cubicBezTo>
                <a:cubicBezTo>
                  <a:pt x="-527" y="125961"/>
                  <a:pt x="93665" y="194752"/>
                  <a:pt x="107952" y="193694"/>
                </a:cubicBezTo>
                <a:cubicBezTo>
                  <a:pt x="122239" y="192636"/>
                  <a:pt x="92606" y="139190"/>
                  <a:pt x="85727" y="123844"/>
                </a:cubicBezTo>
                <a:cubicBezTo>
                  <a:pt x="78848" y="108498"/>
                  <a:pt x="67206" y="123844"/>
                  <a:pt x="66677" y="101619"/>
                </a:cubicBezTo>
                <a:cubicBezTo>
                  <a:pt x="66148" y="79394"/>
                  <a:pt x="80435" y="1077"/>
                  <a:pt x="82552" y="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5EB357CA-D56C-E051-6003-F415F6B9AE76}"/>
              </a:ext>
            </a:extLst>
          </p:cNvPr>
          <p:cNvSpPr/>
          <p:nvPr/>
        </p:nvSpPr>
        <p:spPr>
          <a:xfrm>
            <a:off x="7775998" y="5451953"/>
            <a:ext cx="622462" cy="310810"/>
          </a:xfrm>
          <a:custGeom>
            <a:avLst/>
            <a:gdLst>
              <a:gd name="connsiteX0" fmla="*/ 2752 w 622462"/>
              <a:gd name="connsiteY0" fmla="*/ 2697 h 310810"/>
              <a:gd name="connsiteX1" fmla="*/ 364702 w 622462"/>
              <a:gd name="connsiteY1" fmla="*/ 155097 h 310810"/>
              <a:gd name="connsiteX2" fmla="*/ 621877 w 622462"/>
              <a:gd name="connsiteY2" fmla="*/ 310672 h 310810"/>
              <a:gd name="connsiteX3" fmla="*/ 428202 w 622462"/>
              <a:gd name="connsiteY3" fmla="*/ 180497 h 310810"/>
              <a:gd name="connsiteX4" fmla="*/ 209127 w 622462"/>
              <a:gd name="connsiteY4" fmla="*/ 66197 h 310810"/>
              <a:gd name="connsiteX5" fmla="*/ 2752 w 622462"/>
              <a:gd name="connsiteY5" fmla="*/ 2697 h 31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462" h="310810">
                <a:moveTo>
                  <a:pt x="2752" y="2697"/>
                </a:moveTo>
                <a:cubicBezTo>
                  <a:pt x="28681" y="17514"/>
                  <a:pt x="261515" y="103768"/>
                  <a:pt x="364702" y="155097"/>
                </a:cubicBezTo>
                <a:cubicBezTo>
                  <a:pt x="467889" y="206426"/>
                  <a:pt x="611294" y="306439"/>
                  <a:pt x="621877" y="310672"/>
                </a:cubicBezTo>
                <a:cubicBezTo>
                  <a:pt x="632460" y="314905"/>
                  <a:pt x="496994" y="221243"/>
                  <a:pt x="428202" y="180497"/>
                </a:cubicBezTo>
                <a:cubicBezTo>
                  <a:pt x="359410" y="139751"/>
                  <a:pt x="277389" y="94772"/>
                  <a:pt x="209127" y="66197"/>
                </a:cubicBezTo>
                <a:cubicBezTo>
                  <a:pt x="140865" y="37622"/>
                  <a:pt x="-23177" y="-12120"/>
                  <a:pt x="2752" y="26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57934B28-395A-5D14-7991-B05766DDAA45}"/>
              </a:ext>
            </a:extLst>
          </p:cNvPr>
          <p:cNvSpPr/>
          <p:nvPr/>
        </p:nvSpPr>
        <p:spPr>
          <a:xfrm>
            <a:off x="7946975" y="5565683"/>
            <a:ext cx="462429" cy="271205"/>
          </a:xfrm>
          <a:custGeom>
            <a:avLst/>
            <a:gdLst>
              <a:gd name="connsiteX0" fmla="*/ 50 w 462429"/>
              <a:gd name="connsiteY0" fmla="*/ 92 h 271205"/>
              <a:gd name="connsiteX1" fmla="*/ 336600 w 462429"/>
              <a:gd name="connsiteY1" fmla="*/ 149317 h 271205"/>
              <a:gd name="connsiteX2" fmla="*/ 460425 w 462429"/>
              <a:gd name="connsiteY2" fmla="*/ 269967 h 271205"/>
              <a:gd name="connsiteX3" fmla="*/ 409625 w 462429"/>
              <a:gd name="connsiteY3" fmla="*/ 209642 h 271205"/>
              <a:gd name="connsiteX4" fmla="*/ 362000 w 462429"/>
              <a:gd name="connsiteY4" fmla="*/ 171542 h 271205"/>
              <a:gd name="connsiteX5" fmla="*/ 50 w 462429"/>
              <a:gd name="connsiteY5" fmla="*/ 92 h 27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429" h="271205">
                <a:moveTo>
                  <a:pt x="50" y="92"/>
                </a:moveTo>
                <a:cubicBezTo>
                  <a:pt x="-4183" y="-3612"/>
                  <a:pt x="259871" y="104338"/>
                  <a:pt x="336600" y="149317"/>
                </a:cubicBezTo>
                <a:cubicBezTo>
                  <a:pt x="413329" y="194296"/>
                  <a:pt x="448254" y="259913"/>
                  <a:pt x="460425" y="269967"/>
                </a:cubicBezTo>
                <a:cubicBezTo>
                  <a:pt x="472596" y="280021"/>
                  <a:pt x="426029" y="226046"/>
                  <a:pt x="409625" y="209642"/>
                </a:cubicBezTo>
                <a:cubicBezTo>
                  <a:pt x="393221" y="193238"/>
                  <a:pt x="424971" y="203821"/>
                  <a:pt x="362000" y="171542"/>
                </a:cubicBezTo>
                <a:cubicBezTo>
                  <a:pt x="299029" y="139263"/>
                  <a:pt x="4283" y="3796"/>
                  <a:pt x="50" y="9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A1F85279-D27C-6D44-B806-A4E6BAA6A194}"/>
              </a:ext>
            </a:extLst>
          </p:cNvPr>
          <p:cNvSpPr/>
          <p:nvPr/>
        </p:nvSpPr>
        <p:spPr>
          <a:xfrm>
            <a:off x="7703394" y="5372801"/>
            <a:ext cx="566057" cy="295663"/>
          </a:xfrm>
          <a:custGeom>
            <a:avLst/>
            <a:gdLst>
              <a:gd name="connsiteX0" fmla="*/ 5506 w 566057"/>
              <a:gd name="connsiteY0" fmla="*/ 5649 h 295663"/>
              <a:gd name="connsiteX1" fmla="*/ 319831 w 566057"/>
              <a:gd name="connsiteY1" fmla="*/ 148524 h 295663"/>
              <a:gd name="connsiteX2" fmla="*/ 519856 w 566057"/>
              <a:gd name="connsiteY2" fmla="*/ 250124 h 295663"/>
              <a:gd name="connsiteX3" fmla="*/ 564306 w 566057"/>
              <a:gd name="connsiteY3" fmla="*/ 294574 h 295663"/>
              <a:gd name="connsiteX4" fmla="*/ 481756 w 566057"/>
              <a:gd name="connsiteY4" fmla="*/ 208849 h 295663"/>
              <a:gd name="connsiteX5" fmla="*/ 145206 w 566057"/>
              <a:gd name="connsiteY5" fmla="*/ 43749 h 295663"/>
              <a:gd name="connsiteX6" fmla="*/ 5506 w 566057"/>
              <a:gd name="connsiteY6" fmla="*/ 5649 h 29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057" h="295663">
                <a:moveTo>
                  <a:pt x="5506" y="5649"/>
                </a:moveTo>
                <a:cubicBezTo>
                  <a:pt x="34610" y="23112"/>
                  <a:pt x="234106" y="107778"/>
                  <a:pt x="319831" y="148524"/>
                </a:cubicBezTo>
                <a:cubicBezTo>
                  <a:pt x="405556" y="189270"/>
                  <a:pt x="479110" y="225782"/>
                  <a:pt x="519856" y="250124"/>
                </a:cubicBezTo>
                <a:cubicBezTo>
                  <a:pt x="560602" y="274466"/>
                  <a:pt x="570656" y="301453"/>
                  <a:pt x="564306" y="294574"/>
                </a:cubicBezTo>
                <a:cubicBezTo>
                  <a:pt x="557956" y="287695"/>
                  <a:pt x="551606" y="250653"/>
                  <a:pt x="481756" y="208849"/>
                </a:cubicBezTo>
                <a:cubicBezTo>
                  <a:pt x="411906" y="167045"/>
                  <a:pt x="221935" y="73382"/>
                  <a:pt x="145206" y="43749"/>
                </a:cubicBezTo>
                <a:cubicBezTo>
                  <a:pt x="68477" y="14116"/>
                  <a:pt x="-23598" y="-11814"/>
                  <a:pt x="5506" y="564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DC0800E5-5705-477A-C694-8C596A4FFDBC}"/>
              </a:ext>
            </a:extLst>
          </p:cNvPr>
          <p:cNvSpPr/>
          <p:nvPr/>
        </p:nvSpPr>
        <p:spPr>
          <a:xfrm>
            <a:off x="8235920" y="5685854"/>
            <a:ext cx="358227" cy="294471"/>
          </a:xfrm>
          <a:custGeom>
            <a:avLst/>
            <a:gdLst>
              <a:gd name="connsiteX0" fmla="*/ 30 w 358227"/>
              <a:gd name="connsiteY0" fmla="*/ 571 h 294471"/>
              <a:gd name="connsiteX1" fmla="*/ 165130 w 358227"/>
              <a:gd name="connsiteY1" fmla="*/ 54546 h 294471"/>
              <a:gd name="connsiteX2" fmla="*/ 352455 w 358227"/>
              <a:gd name="connsiteY2" fmla="*/ 289496 h 294471"/>
              <a:gd name="connsiteX3" fmla="*/ 298480 w 358227"/>
              <a:gd name="connsiteY3" fmla="*/ 203771 h 294471"/>
              <a:gd name="connsiteX4" fmla="*/ 177830 w 358227"/>
              <a:gd name="connsiteY4" fmla="*/ 73596 h 294471"/>
              <a:gd name="connsiteX5" fmla="*/ 30 w 358227"/>
              <a:gd name="connsiteY5" fmla="*/ 571 h 29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227" h="294471">
                <a:moveTo>
                  <a:pt x="30" y="571"/>
                </a:moveTo>
                <a:cubicBezTo>
                  <a:pt x="-2087" y="-2604"/>
                  <a:pt x="106393" y="6392"/>
                  <a:pt x="165130" y="54546"/>
                </a:cubicBezTo>
                <a:cubicBezTo>
                  <a:pt x="223867" y="102700"/>
                  <a:pt x="330230" y="264625"/>
                  <a:pt x="352455" y="289496"/>
                </a:cubicBezTo>
                <a:cubicBezTo>
                  <a:pt x="374680" y="314367"/>
                  <a:pt x="327584" y="239754"/>
                  <a:pt x="298480" y="203771"/>
                </a:cubicBezTo>
                <a:cubicBezTo>
                  <a:pt x="269376" y="167788"/>
                  <a:pt x="221222" y="106933"/>
                  <a:pt x="177830" y="73596"/>
                </a:cubicBezTo>
                <a:cubicBezTo>
                  <a:pt x="134438" y="40259"/>
                  <a:pt x="2147" y="3746"/>
                  <a:pt x="30" y="57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409B2629-C431-E80C-03A6-329FC3ED2BF0}"/>
              </a:ext>
            </a:extLst>
          </p:cNvPr>
          <p:cNvSpPr/>
          <p:nvPr/>
        </p:nvSpPr>
        <p:spPr>
          <a:xfrm>
            <a:off x="7877172" y="5206985"/>
            <a:ext cx="488968" cy="235021"/>
          </a:xfrm>
          <a:custGeom>
            <a:avLst/>
            <a:gdLst>
              <a:gd name="connsiteX0" fmla="*/ 3 w 488968"/>
              <a:gd name="connsiteY0" fmla="*/ 15 h 235021"/>
              <a:gd name="connsiteX1" fmla="*/ 349253 w 488968"/>
              <a:gd name="connsiteY1" fmla="*/ 165115 h 235021"/>
              <a:gd name="connsiteX2" fmla="*/ 488953 w 488968"/>
              <a:gd name="connsiteY2" fmla="*/ 234965 h 235021"/>
              <a:gd name="connsiteX3" fmla="*/ 355603 w 488968"/>
              <a:gd name="connsiteY3" fmla="*/ 155590 h 235021"/>
              <a:gd name="connsiteX4" fmla="*/ 3 w 488968"/>
              <a:gd name="connsiteY4" fmla="*/ 15 h 23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968" h="235021">
                <a:moveTo>
                  <a:pt x="3" y="15"/>
                </a:moveTo>
                <a:cubicBezTo>
                  <a:pt x="-1055" y="1603"/>
                  <a:pt x="267762" y="125957"/>
                  <a:pt x="349253" y="165115"/>
                </a:cubicBezTo>
                <a:cubicBezTo>
                  <a:pt x="430744" y="204273"/>
                  <a:pt x="487895" y="236553"/>
                  <a:pt x="488953" y="234965"/>
                </a:cubicBezTo>
                <a:cubicBezTo>
                  <a:pt x="490011" y="233377"/>
                  <a:pt x="435507" y="194748"/>
                  <a:pt x="355603" y="155590"/>
                </a:cubicBezTo>
                <a:cubicBezTo>
                  <a:pt x="275699" y="116432"/>
                  <a:pt x="1061" y="-1573"/>
                  <a:pt x="3" y="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 1655">
            <a:extLst>
              <a:ext uri="{FF2B5EF4-FFF2-40B4-BE49-F238E27FC236}">
                <a16:creationId xmlns:a16="http://schemas.microsoft.com/office/drawing/2014/main" id="{EC5D62F8-C54E-3E42-749A-7A8B68D401C6}"/>
              </a:ext>
            </a:extLst>
          </p:cNvPr>
          <p:cNvSpPr/>
          <p:nvPr/>
        </p:nvSpPr>
        <p:spPr>
          <a:xfrm>
            <a:off x="8371907" y="5469984"/>
            <a:ext cx="283419" cy="280471"/>
          </a:xfrm>
          <a:custGeom>
            <a:avLst/>
            <a:gdLst>
              <a:gd name="connsiteX0" fmla="*/ 568 w 283419"/>
              <a:gd name="connsiteY0" fmla="*/ 541 h 280471"/>
              <a:gd name="connsiteX1" fmla="*/ 146618 w 283419"/>
              <a:gd name="connsiteY1" fmla="*/ 102141 h 280471"/>
              <a:gd name="connsiteX2" fmla="*/ 257743 w 283419"/>
              <a:gd name="connsiteY2" fmla="*/ 232316 h 280471"/>
              <a:gd name="connsiteX3" fmla="*/ 279968 w 283419"/>
              <a:gd name="connsiteY3" fmla="*/ 276766 h 280471"/>
              <a:gd name="connsiteX4" fmla="*/ 203768 w 283419"/>
              <a:gd name="connsiteY4" fmla="*/ 146591 h 280471"/>
              <a:gd name="connsiteX5" fmla="*/ 568 w 283419"/>
              <a:gd name="connsiteY5" fmla="*/ 541 h 28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419" h="280471">
                <a:moveTo>
                  <a:pt x="568" y="541"/>
                </a:moveTo>
                <a:cubicBezTo>
                  <a:pt x="-8957" y="-6867"/>
                  <a:pt x="103756" y="63512"/>
                  <a:pt x="146618" y="102141"/>
                </a:cubicBezTo>
                <a:cubicBezTo>
                  <a:pt x="189481" y="140770"/>
                  <a:pt x="235518" y="203212"/>
                  <a:pt x="257743" y="232316"/>
                </a:cubicBezTo>
                <a:cubicBezTo>
                  <a:pt x="279968" y="261420"/>
                  <a:pt x="288964" y="291053"/>
                  <a:pt x="279968" y="276766"/>
                </a:cubicBezTo>
                <a:cubicBezTo>
                  <a:pt x="270972" y="262479"/>
                  <a:pt x="243456" y="189983"/>
                  <a:pt x="203768" y="146591"/>
                </a:cubicBezTo>
                <a:cubicBezTo>
                  <a:pt x="164081" y="103199"/>
                  <a:pt x="10093" y="7949"/>
                  <a:pt x="568" y="5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05052CAE-7CDF-547F-2E2B-CD98D9891FFC}"/>
              </a:ext>
            </a:extLst>
          </p:cNvPr>
          <p:cNvSpPr/>
          <p:nvPr/>
        </p:nvSpPr>
        <p:spPr>
          <a:xfrm>
            <a:off x="8603949" y="5705363"/>
            <a:ext cx="56460" cy="273859"/>
          </a:xfrm>
          <a:custGeom>
            <a:avLst/>
            <a:gdLst>
              <a:gd name="connsiteX0" fmla="*/ 54276 w 56460"/>
              <a:gd name="connsiteY0" fmla="*/ 112 h 273859"/>
              <a:gd name="connsiteX1" fmla="*/ 28876 w 56460"/>
              <a:gd name="connsiteY1" fmla="*/ 212837 h 273859"/>
              <a:gd name="connsiteX2" fmla="*/ 301 w 56460"/>
              <a:gd name="connsiteY2" fmla="*/ 273162 h 273859"/>
              <a:gd name="connsiteX3" fmla="*/ 47926 w 56460"/>
              <a:gd name="connsiteY3" fmla="*/ 184262 h 273859"/>
              <a:gd name="connsiteX4" fmla="*/ 54276 w 56460"/>
              <a:gd name="connsiteY4" fmla="*/ 112 h 27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60" h="273859">
                <a:moveTo>
                  <a:pt x="54276" y="112"/>
                </a:moveTo>
                <a:cubicBezTo>
                  <a:pt x="51101" y="4874"/>
                  <a:pt x="37872" y="167329"/>
                  <a:pt x="28876" y="212837"/>
                </a:cubicBezTo>
                <a:cubicBezTo>
                  <a:pt x="19880" y="258345"/>
                  <a:pt x="-2874" y="277924"/>
                  <a:pt x="301" y="273162"/>
                </a:cubicBezTo>
                <a:cubicBezTo>
                  <a:pt x="3476" y="268400"/>
                  <a:pt x="37343" y="226066"/>
                  <a:pt x="47926" y="184262"/>
                </a:cubicBezTo>
                <a:cubicBezTo>
                  <a:pt x="58509" y="142458"/>
                  <a:pt x="57451" y="-4650"/>
                  <a:pt x="54276" y="1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EF757E20-F3E0-C58A-5B12-9FCF3866916B}"/>
              </a:ext>
            </a:extLst>
          </p:cNvPr>
          <p:cNvSpPr/>
          <p:nvPr/>
        </p:nvSpPr>
        <p:spPr>
          <a:xfrm>
            <a:off x="7796867" y="5149848"/>
            <a:ext cx="102574" cy="184161"/>
          </a:xfrm>
          <a:custGeom>
            <a:avLst/>
            <a:gdLst>
              <a:gd name="connsiteX0" fmla="*/ 102533 w 102574"/>
              <a:gd name="connsiteY0" fmla="*/ 2 h 184161"/>
              <a:gd name="connsiteX1" fmla="*/ 13633 w 102574"/>
              <a:gd name="connsiteY1" fmla="*/ 133352 h 184161"/>
              <a:gd name="connsiteX2" fmla="*/ 29508 w 102574"/>
              <a:gd name="connsiteY2" fmla="*/ 184152 h 184161"/>
              <a:gd name="connsiteX3" fmla="*/ 933 w 102574"/>
              <a:gd name="connsiteY3" fmla="*/ 130177 h 184161"/>
              <a:gd name="connsiteX4" fmla="*/ 102533 w 102574"/>
              <a:gd name="connsiteY4" fmla="*/ 2 h 18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74" h="184161">
                <a:moveTo>
                  <a:pt x="102533" y="2"/>
                </a:moveTo>
                <a:cubicBezTo>
                  <a:pt x="104650" y="531"/>
                  <a:pt x="25804" y="102660"/>
                  <a:pt x="13633" y="133352"/>
                </a:cubicBezTo>
                <a:cubicBezTo>
                  <a:pt x="1462" y="164044"/>
                  <a:pt x="31625" y="184681"/>
                  <a:pt x="29508" y="184152"/>
                </a:cubicBezTo>
                <a:cubicBezTo>
                  <a:pt x="27391" y="183623"/>
                  <a:pt x="-5946" y="157164"/>
                  <a:pt x="933" y="130177"/>
                </a:cubicBezTo>
                <a:cubicBezTo>
                  <a:pt x="7812" y="103190"/>
                  <a:pt x="100416" y="-527"/>
                  <a:pt x="102533" y="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 1658">
            <a:extLst>
              <a:ext uri="{FF2B5EF4-FFF2-40B4-BE49-F238E27FC236}">
                <a16:creationId xmlns:a16="http://schemas.microsoft.com/office/drawing/2014/main" id="{5B5662A0-61D1-FDC2-CD8E-0B8CC65A6D33}"/>
              </a:ext>
            </a:extLst>
          </p:cNvPr>
          <p:cNvSpPr/>
          <p:nvPr/>
        </p:nvSpPr>
        <p:spPr>
          <a:xfrm>
            <a:off x="7857154" y="5218835"/>
            <a:ext cx="487533" cy="238617"/>
          </a:xfrm>
          <a:custGeom>
            <a:avLst/>
            <a:gdLst>
              <a:gd name="connsiteX0" fmla="*/ 971 w 487533"/>
              <a:gd name="connsiteY0" fmla="*/ 865 h 238617"/>
              <a:gd name="connsiteX1" fmla="*/ 470871 w 487533"/>
              <a:gd name="connsiteY1" fmla="*/ 232640 h 238617"/>
              <a:gd name="connsiteX2" fmla="*/ 350221 w 487533"/>
              <a:gd name="connsiteY2" fmla="*/ 156440 h 238617"/>
              <a:gd name="connsiteX3" fmla="*/ 971 w 487533"/>
              <a:gd name="connsiteY3" fmla="*/ 865 h 238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533" h="238617">
                <a:moveTo>
                  <a:pt x="971" y="865"/>
                </a:moveTo>
                <a:cubicBezTo>
                  <a:pt x="21079" y="13565"/>
                  <a:pt x="412663" y="206711"/>
                  <a:pt x="470871" y="232640"/>
                </a:cubicBezTo>
                <a:cubicBezTo>
                  <a:pt x="529079" y="258569"/>
                  <a:pt x="421659" y="194011"/>
                  <a:pt x="350221" y="156440"/>
                </a:cubicBezTo>
                <a:cubicBezTo>
                  <a:pt x="278783" y="118869"/>
                  <a:pt x="-19137" y="-11835"/>
                  <a:pt x="971" y="86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 1659">
            <a:extLst>
              <a:ext uri="{FF2B5EF4-FFF2-40B4-BE49-F238E27FC236}">
                <a16:creationId xmlns:a16="http://schemas.microsoft.com/office/drawing/2014/main" id="{BD3C7BE8-E856-5140-4103-488D6A727A28}"/>
              </a:ext>
            </a:extLst>
          </p:cNvPr>
          <p:cNvSpPr/>
          <p:nvPr/>
        </p:nvSpPr>
        <p:spPr>
          <a:xfrm>
            <a:off x="8366124" y="5483163"/>
            <a:ext cx="252290" cy="252144"/>
          </a:xfrm>
          <a:custGeom>
            <a:avLst/>
            <a:gdLst>
              <a:gd name="connsiteX0" fmla="*/ 1 w 252290"/>
              <a:gd name="connsiteY0" fmla="*/ 62 h 252144"/>
              <a:gd name="connsiteX1" fmla="*/ 155576 w 252290"/>
              <a:gd name="connsiteY1" fmla="*/ 142937 h 252144"/>
              <a:gd name="connsiteX2" fmla="*/ 247651 w 252290"/>
              <a:gd name="connsiteY2" fmla="*/ 250887 h 252144"/>
              <a:gd name="connsiteX3" fmla="*/ 222251 w 252290"/>
              <a:gd name="connsiteY3" fmla="*/ 193737 h 252144"/>
              <a:gd name="connsiteX4" fmla="*/ 82551 w 252290"/>
              <a:gd name="connsiteY4" fmla="*/ 73087 h 252144"/>
              <a:gd name="connsiteX5" fmla="*/ 158751 w 252290"/>
              <a:gd name="connsiteY5" fmla="*/ 123887 h 252144"/>
              <a:gd name="connsiteX6" fmla="*/ 1 w 252290"/>
              <a:gd name="connsiteY6" fmla="*/ 62 h 25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290" h="252144">
                <a:moveTo>
                  <a:pt x="1" y="62"/>
                </a:moveTo>
                <a:cubicBezTo>
                  <a:pt x="-528" y="3237"/>
                  <a:pt x="114301" y="101133"/>
                  <a:pt x="155576" y="142937"/>
                </a:cubicBezTo>
                <a:cubicBezTo>
                  <a:pt x="196851" y="184741"/>
                  <a:pt x="236539" y="242420"/>
                  <a:pt x="247651" y="250887"/>
                </a:cubicBezTo>
                <a:cubicBezTo>
                  <a:pt x="258763" y="259354"/>
                  <a:pt x="249768" y="223370"/>
                  <a:pt x="222251" y="193737"/>
                </a:cubicBezTo>
                <a:cubicBezTo>
                  <a:pt x="194734" y="164104"/>
                  <a:pt x="93134" y="84729"/>
                  <a:pt x="82551" y="73087"/>
                </a:cubicBezTo>
                <a:cubicBezTo>
                  <a:pt x="71968" y="61445"/>
                  <a:pt x="166689" y="132883"/>
                  <a:pt x="158751" y="123887"/>
                </a:cubicBezTo>
                <a:cubicBezTo>
                  <a:pt x="150814" y="114891"/>
                  <a:pt x="530" y="-3113"/>
                  <a:pt x="1" y="6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6D8BBF58-2912-6071-4278-5C3E82CBB94C}"/>
              </a:ext>
            </a:extLst>
          </p:cNvPr>
          <p:cNvSpPr/>
          <p:nvPr/>
        </p:nvSpPr>
        <p:spPr>
          <a:xfrm>
            <a:off x="8591163" y="5702040"/>
            <a:ext cx="29979" cy="245608"/>
          </a:xfrm>
          <a:custGeom>
            <a:avLst/>
            <a:gdLst>
              <a:gd name="connsiteX0" fmla="*/ 22612 w 29979"/>
              <a:gd name="connsiteY0" fmla="*/ 260 h 245608"/>
              <a:gd name="connsiteX1" fmla="*/ 28962 w 29979"/>
              <a:gd name="connsiteY1" fmla="*/ 146310 h 245608"/>
              <a:gd name="connsiteX2" fmla="*/ 387 w 29979"/>
              <a:gd name="connsiteY2" fmla="*/ 244735 h 245608"/>
              <a:gd name="connsiteX3" fmla="*/ 13087 w 29979"/>
              <a:gd name="connsiteY3" fmla="*/ 184410 h 245608"/>
              <a:gd name="connsiteX4" fmla="*/ 22612 w 29979"/>
              <a:gd name="connsiteY4" fmla="*/ 260 h 24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79" h="245608">
                <a:moveTo>
                  <a:pt x="22612" y="260"/>
                </a:moveTo>
                <a:cubicBezTo>
                  <a:pt x="25258" y="-6090"/>
                  <a:pt x="32666" y="105564"/>
                  <a:pt x="28962" y="146310"/>
                </a:cubicBezTo>
                <a:cubicBezTo>
                  <a:pt x="25258" y="187056"/>
                  <a:pt x="3033" y="238385"/>
                  <a:pt x="387" y="244735"/>
                </a:cubicBezTo>
                <a:cubicBezTo>
                  <a:pt x="-2259" y="251085"/>
                  <a:pt x="9383" y="221981"/>
                  <a:pt x="13087" y="184410"/>
                </a:cubicBezTo>
                <a:cubicBezTo>
                  <a:pt x="16791" y="146839"/>
                  <a:pt x="19966" y="6610"/>
                  <a:pt x="22612" y="2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 1661">
            <a:extLst>
              <a:ext uri="{FF2B5EF4-FFF2-40B4-BE49-F238E27FC236}">
                <a16:creationId xmlns:a16="http://schemas.microsoft.com/office/drawing/2014/main" id="{393DBAA1-AE8D-D601-7C53-7F12A2CEC73F}"/>
              </a:ext>
            </a:extLst>
          </p:cNvPr>
          <p:cNvSpPr/>
          <p:nvPr/>
        </p:nvSpPr>
        <p:spPr>
          <a:xfrm>
            <a:off x="7719136" y="5152033"/>
            <a:ext cx="161497" cy="228093"/>
          </a:xfrm>
          <a:custGeom>
            <a:avLst/>
            <a:gdLst>
              <a:gd name="connsiteX0" fmla="*/ 161214 w 161497"/>
              <a:gd name="connsiteY0" fmla="*/ 992 h 228093"/>
              <a:gd name="connsiteX1" fmla="*/ 5639 w 161497"/>
              <a:gd name="connsiteY1" fmla="*/ 223242 h 228093"/>
              <a:gd name="connsiteX2" fmla="*/ 43739 w 161497"/>
              <a:gd name="connsiteY2" fmla="*/ 143867 h 228093"/>
              <a:gd name="connsiteX3" fmla="*/ 161214 w 161497"/>
              <a:gd name="connsiteY3" fmla="*/ 992 h 22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97" h="228093">
                <a:moveTo>
                  <a:pt x="161214" y="992"/>
                </a:moveTo>
                <a:cubicBezTo>
                  <a:pt x="154864" y="14221"/>
                  <a:pt x="25218" y="199430"/>
                  <a:pt x="5639" y="223242"/>
                </a:cubicBezTo>
                <a:cubicBezTo>
                  <a:pt x="-13940" y="247054"/>
                  <a:pt x="22043" y="177205"/>
                  <a:pt x="43739" y="143867"/>
                </a:cubicBezTo>
                <a:cubicBezTo>
                  <a:pt x="65435" y="110530"/>
                  <a:pt x="167564" y="-12237"/>
                  <a:pt x="161214" y="99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7D565F6E-5F74-E23B-FA15-B6EE43C53575}"/>
              </a:ext>
            </a:extLst>
          </p:cNvPr>
          <p:cNvSpPr/>
          <p:nvPr/>
        </p:nvSpPr>
        <p:spPr>
          <a:xfrm>
            <a:off x="7927974" y="5308482"/>
            <a:ext cx="168687" cy="206498"/>
          </a:xfrm>
          <a:custGeom>
            <a:avLst/>
            <a:gdLst>
              <a:gd name="connsiteX0" fmla="*/ 1 w 168687"/>
              <a:gd name="connsiteY0" fmla="*/ 111243 h 206498"/>
              <a:gd name="connsiteX1" fmla="*/ 142876 w 168687"/>
              <a:gd name="connsiteY1" fmla="*/ 25518 h 206498"/>
              <a:gd name="connsiteX2" fmla="*/ 158751 w 168687"/>
              <a:gd name="connsiteY2" fmla="*/ 206493 h 206498"/>
              <a:gd name="connsiteX3" fmla="*/ 168276 w 168687"/>
              <a:gd name="connsiteY3" fmla="*/ 31868 h 206498"/>
              <a:gd name="connsiteX4" fmla="*/ 146051 w 168687"/>
              <a:gd name="connsiteY4" fmla="*/ 6468 h 206498"/>
              <a:gd name="connsiteX5" fmla="*/ 1 w 168687"/>
              <a:gd name="connsiteY5" fmla="*/ 111243 h 2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87" h="206498">
                <a:moveTo>
                  <a:pt x="1" y="111243"/>
                </a:moveTo>
                <a:cubicBezTo>
                  <a:pt x="-528" y="114418"/>
                  <a:pt x="116418" y="9643"/>
                  <a:pt x="142876" y="25518"/>
                </a:cubicBezTo>
                <a:cubicBezTo>
                  <a:pt x="169334" y="41393"/>
                  <a:pt x="154518" y="205435"/>
                  <a:pt x="158751" y="206493"/>
                </a:cubicBezTo>
                <a:cubicBezTo>
                  <a:pt x="162984" y="207551"/>
                  <a:pt x="170393" y="65205"/>
                  <a:pt x="168276" y="31868"/>
                </a:cubicBezTo>
                <a:cubicBezTo>
                  <a:pt x="166159" y="-1469"/>
                  <a:pt x="177801" y="-6232"/>
                  <a:pt x="146051" y="6468"/>
                </a:cubicBezTo>
                <a:cubicBezTo>
                  <a:pt x="114301" y="19168"/>
                  <a:pt x="530" y="108068"/>
                  <a:pt x="1" y="1112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660538AE-169E-E903-3EA7-053F79FD4F37}"/>
              </a:ext>
            </a:extLst>
          </p:cNvPr>
          <p:cNvSpPr/>
          <p:nvPr/>
        </p:nvSpPr>
        <p:spPr>
          <a:xfrm>
            <a:off x="8153400" y="5367868"/>
            <a:ext cx="27844" cy="188495"/>
          </a:xfrm>
          <a:custGeom>
            <a:avLst/>
            <a:gdLst>
              <a:gd name="connsiteX0" fmla="*/ 0 w 27844"/>
              <a:gd name="connsiteY0" fmla="*/ 1057 h 188495"/>
              <a:gd name="connsiteX1" fmla="*/ 25400 w 27844"/>
              <a:gd name="connsiteY1" fmla="*/ 185207 h 188495"/>
              <a:gd name="connsiteX2" fmla="*/ 25400 w 27844"/>
              <a:gd name="connsiteY2" fmla="*/ 112182 h 188495"/>
              <a:gd name="connsiteX3" fmla="*/ 0 w 27844"/>
              <a:gd name="connsiteY3" fmla="*/ 1057 h 18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4" h="188495">
                <a:moveTo>
                  <a:pt x="0" y="1057"/>
                </a:moveTo>
                <a:cubicBezTo>
                  <a:pt x="0" y="13228"/>
                  <a:pt x="21167" y="166686"/>
                  <a:pt x="25400" y="185207"/>
                </a:cubicBezTo>
                <a:cubicBezTo>
                  <a:pt x="29633" y="203728"/>
                  <a:pt x="27517" y="139170"/>
                  <a:pt x="25400" y="112182"/>
                </a:cubicBezTo>
                <a:cubicBezTo>
                  <a:pt x="23283" y="85195"/>
                  <a:pt x="0" y="-11114"/>
                  <a:pt x="0" y="10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1A5EB7A5-4C03-D021-FBA1-43573FC844B5}"/>
              </a:ext>
            </a:extLst>
          </p:cNvPr>
          <p:cNvSpPr/>
          <p:nvPr/>
        </p:nvSpPr>
        <p:spPr>
          <a:xfrm>
            <a:off x="8090590" y="5405352"/>
            <a:ext cx="162513" cy="116882"/>
          </a:xfrm>
          <a:custGeom>
            <a:avLst/>
            <a:gdLst>
              <a:gd name="connsiteX0" fmla="*/ 2485 w 162513"/>
              <a:gd name="connsiteY0" fmla="*/ 115973 h 116882"/>
              <a:gd name="connsiteX1" fmla="*/ 161235 w 162513"/>
              <a:gd name="connsiteY1" fmla="*/ 1673 h 116882"/>
              <a:gd name="connsiteX2" fmla="*/ 72335 w 162513"/>
              <a:gd name="connsiteY2" fmla="*/ 52473 h 116882"/>
              <a:gd name="connsiteX3" fmla="*/ 2485 w 162513"/>
              <a:gd name="connsiteY3" fmla="*/ 115973 h 11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13" h="116882">
                <a:moveTo>
                  <a:pt x="2485" y="115973"/>
                </a:moveTo>
                <a:cubicBezTo>
                  <a:pt x="17302" y="107506"/>
                  <a:pt x="149593" y="12256"/>
                  <a:pt x="161235" y="1673"/>
                </a:cubicBezTo>
                <a:cubicBezTo>
                  <a:pt x="172877" y="-8910"/>
                  <a:pt x="101968" y="33423"/>
                  <a:pt x="72335" y="52473"/>
                </a:cubicBezTo>
                <a:cubicBezTo>
                  <a:pt x="42702" y="71523"/>
                  <a:pt x="-12332" y="124440"/>
                  <a:pt x="2485" y="11597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43A90FF6-C0F4-FBB0-47F9-6EFDE7EF1199}"/>
              </a:ext>
            </a:extLst>
          </p:cNvPr>
          <p:cNvSpPr/>
          <p:nvPr/>
        </p:nvSpPr>
        <p:spPr>
          <a:xfrm>
            <a:off x="8158622" y="5422629"/>
            <a:ext cx="136383" cy="130917"/>
          </a:xfrm>
          <a:custGeom>
            <a:avLst/>
            <a:gdLst>
              <a:gd name="connsiteX0" fmla="*/ 134478 w 136383"/>
              <a:gd name="connsiteY0" fmla="*/ 3446 h 130917"/>
              <a:gd name="connsiteX1" fmla="*/ 1128 w 136383"/>
              <a:gd name="connsiteY1" fmla="*/ 130446 h 130917"/>
              <a:gd name="connsiteX2" fmla="*/ 74153 w 136383"/>
              <a:gd name="connsiteY2" fmla="*/ 44721 h 130917"/>
              <a:gd name="connsiteX3" fmla="*/ 134478 w 136383"/>
              <a:gd name="connsiteY3" fmla="*/ 3446 h 13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383" h="130917">
                <a:moveTo>
                  <a:pt x="134478" y="3446"/>
                </a:moveTo>
                <a:cubicBezTo>
                  <a:pt x="122307" y="17733"/>
                  <a:pt x="11182" y="123567"/>
                  <a:pt x="1128" y="130446"/>
                </a:cubicBezTo>
                <a:cubicBezTo>
                  <a:pt x="-8926" y="137325"/>
                  <a:pt x="50870" y="66946"/>
                  <a:pt x="74153" y="44721"/>
                </a:cubicBezTo>
                <a:cubicBezTo>
                  <a:pt x="97436" y="22496"/>
                  <a:pt x="146649" y="-10841"/>
                  <a:pt x="134478" y="344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365450E2-FD2D-05B5-8E1F-7F5888DA4DDB}"/>
              </a:ext>
            </a:extLst>
          </p:cNvPr>
          <p:cNvSpPr/>
          <p:nvPr/>
        </p:nvSpPr>
        <p:spPr>
          <a:xfrm>
            <a:off x="8279776" y="5410085"/>
            <a:ext cx="162577" cy="243450"/>
          </a:xfrm>
          <a:custGeom>
            <a:avLst/>
            <a:gdLst>
              <a:gd name="connsiteX0" fmla="*/ 162549 w 162577"/>
              <a:gd name="connsiteY0" fmla="*/ 115 h 243450"/>
              <a:gd name="connsiteX1" fmla="*/ 26024 w 162577"/>
              <a:gd name="connsiteY1" fmla="*/ 69965 h 243450"/>
              <a:gd name="connsiteX2" fmla="*/ 32374 w 162577"/>
              <a:gd name="connsiteY2" fmla="*/ 171565 h 243450"/>
              <a:gd name="connsiteX3" fmla="*/ 32374 w 162577"/>
              <a:gd name="connsiteY3" fmla="*/ 241415 h 243450"/>
              <a:gd name="connsiteX4" fmla="*/ 3799 w 162577"/>
              <a:gd name="connsiteY4" fmla="*/ 92190 h 243450"/>
              <a:gd name="connsiteX5" fmla="*/ 13324 w 162577"/>
              <a:gd name="connsiteY5" fmla="*/ 54090 h 243450"/>
              <a:gd name="connsiteX6" fmla="*/ 162549 w 162577"/>
              <a:gd name="connsiteY6" fmla="*/ 115 h 24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577" h="243450">
                <a:moveTo>
                  <a:pt x="162549" y="115"/>
                </a:moveTo>
                <a:cubicBezTo>
                  <a:pt x="164666" y="2761"/>
                  <a:pt x="47720" y="41390"/>
                  <a:pt x="26024" y="69965"/>
                </a:cubicBezTo>
                <a:cubicBezTo>
                  <a:pt x="4328" y="98540"/>
                  <a:pt x="31316" y="142990"/>
                  <a:pt x="32374" y="171565"/>
                </a:cubicBezTo>
                <a:cubicBezTo>
                  <a:pt x="33432" y="200140"/>
                  <a:pt x="37136" y="254644"/>
                  <a:pt x="32374" y="241415"/>
                </a:cubicBezTo>
                <a:cubicBezTo>
                  <a:pt x="27612" y="228186"/>
                  <a:pt x="6974" y="123411"/>
                  <a:pt x="3799" y="92190"/>
                </a:cubicBezTo>
                <a:cubicBezTo>
                  <a:pt x="624" y="60969"/>
                  <a:pt x="-6255" y="67319"/>
                  <a:pt x="13324" y="54090"/>
                </a:cubicBezTo>
                <a:cubicBezTo>
                  <a:pt x="32903" y="40861"/>
                  <a:pt x="160432" y="-2531"/>
                  <a:pt x="162549" y="1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 1667">
            <a:extLst>
              <a:ext uri="{FF2B5EF4-FFF2-40B4-BE49-F238E27FC236}">
                <a16:creationId xmlns:a16="http://schemas.microsoft.com/office/drawing/2014/main" id="{A46FA770-A14E-BE01-4ED4-43B89C11FB37}"/>
              </a:ext>
            </a:extLst>
          </p:cNvPr>
          <p:cNvSpPr/>
          <p:nvPr/>
        </p:nvSpPr>
        <p:spPr>
          <a:xfrm>
            <a:off x="8318018" y="5429246"/>
            <a:ext cx="127517" cy="273071"/>
          </a:xfrm>
          <a:custGeom>
            <a:avLst/>
            <a:gdLst>
              <a:gd name="connsiteX0" fmla="*/ 127482 w 127517"/>
              <a:gd name="connsiteY0" fmla="*/ 4 h 273071"/>
              <a:gd name="connsiteX1" fmla="*/ 19532 w 127517"/>
              <a:gd name="connsiteY1" fmla="*/ 69854 h 273071"/>
              <a:gd name="connsiteX2" fmla="*/ 19532 w 127517"/>
              <a:gd name="connsiteY2" fmla="*/ 127004 h 273071"/>
              <a:gd name="connsiteX3" fmla="*/ 22707 w 127517"/>
              <a:gd name="connsiteY3" fmla="*/ 273054 h 273071"/>
              <a:gd name="connsiteX4" fmla="*/ 10007 w 127517"/>
              <a:gd name="connsiteY4" fmla="*/ 136529 h 273071"/>
              <a:gd name="connsiteX5" fmla="*/ 6832 w 127517"/>
              <a:gd name="connsiteY5" fmla="*/ 73029 h 273071"/>
              <a:gd name="connsiteX6" fmla="*/ 127482 w 127517"/>
              <a:gd name="connsiteY6" fmla="*/ 4 h 27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517" h="273071">
                <a:moveTo>
                  <a:pt x="127482" y="4"/>
                </a:moveTo>
                <a:cubicBezTo>
                  <a:pt x="129599" y="-525"/>
                  <a:pt x="37524" y="48687"/>
                  <a:pt x="19532" y="69854"/>
                </a:cubicBezTo>
                <a:cubicBezTo>
                  <a:pt x="1540" y="91021"/>
                  <a:pt x="19003" y="93137"/>
                  <a:pt x="19532" y="127004"/>
                </a:cubicBezTo>
                <a:cubicBezTo>
                  <a:pt x="20061" y="160871"/>
                  <a:pt x="24294" y="271467"/>
                  <a:pt x="22707" y="273054"/>
                </a:cubicBezTo>
                <a:cubicBezTo>
                  <a:pt x="21120" y="274641"/>
                  <a:pt x="12653" y="169867"/>
                  <a:pt x="10007" y="136529"/>
                </a:cubicBezTo>
                <a:cubicBezTo>
                  <a:pt x="7361" y="103192"/>
                  <a:pt x="-9043" y="95254"/>
                  <a:pt x="6832" y="73029"/>
                </a:cubicBezTo>
                <a:cubicBezTo>
                  <a:pt x="22707" y="50804"/>
                  <a:pt x="125365" y="533"/>
                  <a:pt x="127482" y="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 1668">
            <a:extLst>
              <a:ext uri="{FF2B5EF4-FFF2-40B4-BE49-F238E27FC236}">
                <a16:creationId xmlns:a16="http://schemas.microsoft.com/office/drawing/2014/main" id="{B7F0A80E-BB54-0114-6A7A-179F6FDC8457}"/>
              </a:ext>
            </a:extLst>
          </p:cNvPr>
          <p:cNvSpPr/>
          <p:nvPr/>
        </p:nvSpPr>
        <p:spPr>
          <a:xfrm>
            <a:off x="8353215" y="5429238"/>
            <a:ext cx="124630" cy="266764"/>
          </a:xfrm>
          <a:custGeom>
            <a:avLst/>
            <a:gdLst>
              <a:gd name="connsiteX0" fmla="*/ 111335 w 124630"/>
              <a:gd name="connsiteY0" fmla="*/ 12 h 266764"/>
              <a:gd name="connsiteX1" fmla="*/ 124035 w 124630"/>
              <a:gd name="connsiteY1" fmla="*/ 95262 h 266764"/>
              <a:gd name="connsiteX2" fmla="*/ 117685 w 124630"/>
              <a:gd name="connsiteY2" fmla="*/ 133362 h 266764"/>
              <a:gd name="connsiteX3" fmla="*/ 76410 w 124630"/>
              <a:gd name="connsiteY3" fmla="*/ 184162 h 266764"/>
              <a:gd name="connsiteX4" fmla="*/ 210 w 124630"/>
              <a:gd name="connsiteY4" fmla="*/ 266712 h 266764"/>
              <a:gd name="connsiteX5" fmla="*/ 101810 w 124630"/>
              <a:gd name="connsiteY5" fmla="*/ 171462 h 266764"/>
              <a:gd name="connsiteX6" fmla="*/ 108160 w 124630"/>
              <a:gd name="connsiteY6" fmla="*/ 88912 h 266764"/>
              <a:gd name="connsiteX7" fmla="*/ 111335 w 124630"/>
              <a:gd name="connsiteY7" fmla="*/ 12 h 26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630" h="266764">
                <a:moveTo>
                  <a:pt x="111335" y="12"/>
                </a:moveTo>
                <a:cubicBezTo>
                  <a:pt x="113981" y="1070"/>
                  <a:pt x="122977" y="73037"/>
                  <a:pt x="124035" y="95262"/>
                </a:cubicBezTo>
                <a:cubicBezTo>
                  <a:pt x="125093" y="117487"/>
                  <a:pt x="125623" y="118545"/>
                  <a:pt x="117685" y="133362"/>
                </a:cubicBezTo>
                <a:cubicBezTo>
                  <a:pt x="109747" y="148179"/>
                  <a:pt x="95989" y="161937"/>
                  <a:pt x="76410" y="184162"/>
                </a:cubicBezTo>
                <a:cubicBezTo>
                  <a:pt x="56831" y="206387"/>
                  <a:pt x="-4023" y="268829"/>
                  <a:pt x="210" y="266712"/>
                </a:cubicBezTo>
                <a:cubicBezTo>
                  <a:pt x="4443" y="264595"/>
                  <a:pt x="83818" y="201095"/>
                  <a:pt x="101810" y="171462"/>
                </a:cubicBezTo>
                <a:cubicBezTo>
                  <a:pt x="119802" y="141829"/>
                  <a:pt x="106043" y="114841"/>
                  <a:pt x="108160" y="88912"/>
                </a:cubicBezTo>
                <a:cubicBezTo>
                  <a:pt x="110277" y="62983"/>
                  <a:pt x="108689" y="-1046"/>
                  <a:pt x="111335" y="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 1669">
            <a:extLst>
              <a:ext uri="{FF2B5EF4-FFF2-40B4-BE49-F238E27FC236}">
                <a16:creationId xmlns:a16="http://schemas.microsoft.com/office/drawing/2014/main" id="{C179A923-D61F-AE3E-8599-641305B32B4E}"/>
              </a:ext>
            </a:extLst>
          </p:cNvPr>
          <p:cNvSpPr/>
          <p:nvPr/>
        </p:nvSpPr>
        <p:spPr>
          <a:xfrm>
            <a:off x="8330915" y="5397500"/>
            <a:ext cx="123051" cy="269907"/>
          </a:xfrm>
          <a:custGeom>
            <a:avLst/>
            <a:gdLst>
              <a:gd name="connsiteX0" fmla="*/ 105060 w 123051"/>
              <a:gd name="connsiteY0" fmla="*/ 0 h 269907"/>
              <a:gd name="connsiteX1" fmla="*/ 108235 w 123051"/>
              <a:gd name="connsiteY1" fmla="*/ 142875 h 269907"/>
              <a:gd name="connsiteX2" fmla="*/ 82835 w 123051"/>
              <a:gd name="connsiteY2" fmla="*/ 193675 h 269907"/>
              <a:gd name="connsiteX3" fmla="*/ 285 w 123051"/>
              <a:gd name="connsiteY3" fmla="*/ 269875 h 269907"/>
              <a:gd name="connsiteX4" fmla="*/ 114585 w 123051"/>
              <a:gd name="connsiteY4" fmla="*/ 184150 h 269907"/>
              <a:gd name="connsiteX5" fmla="*/ 114585 w 123051"/>
              <a:gd name="connsiteY5" fmla="*/ 133350 h 269907"/>
              <a:gd name="connsiteX6" fmla="*/ 105060 w 123051"/>
              <a:gd name="connsiteY6" fmla="*/ 0 h 26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051" h="269907">
                <a:moveTo>
                  <a:pt x="105060" y="0"/>
                </a:moveTo>
                <a:cubicBezTo>
                  <a:pt x="108499" y="55298"/>
                  <a:pt x="111939" y="110596"/>
                  <a:pt x="108235" y="142875"/>
                </a:cubicBezTo>
                <a:cubicBezTo>
                  <a:pt x="104531" y="175154"/>
                  <a:pt x="100827" y="172508"/>
                  <a:pt x="82835" y="193675"/>
                </a:cubicBezTo>
                <a:cubicBezTo>
                  <a:pt x="64843" y="214842"/>
                  <a:pt x="-5007" y="271462"/>
                  <a:pt x="285" y="269875"/>
                </a:cubicBezTo>
                <a:cubicBezTo>
                  <a:pt x="5577" y="268288"/>
                  <a:pt x="95535" y="206904"/>
                  <a:pt x="114585" y="184150"/>
                </a:cubicBezTo>
                <a:cubicBezTo>
                  <a:pt x="133635" y="161396"/>
                  <a:pt x="114585" y="133350"/>
                  <a:pt x="114585" y="133350"/>
                </a:cubicBezTo>
                <a:lnTo>
                  <a:pt x="1050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 1670">
            <a:extLst>
              <a:ext uri="{FF2B5EF4-FFF2-40B4-BE49-F238E27FC236}">
                <a16:creationId xmlns:a16="http://schemas.microsoft.com/office/drawing/2014/main" id="{D9ED5011-E56B-0853-5D81-62B2F3158C60}"/>
              </a:ext>
            </a:extLst>
          </p:cNvPr>
          <p:cNvSpPr/>
          <p:nvPr/>
        </p:nvSpPr>
        <p:spPr>
          <a:xfrm>
            <a:off x="7897556" y="5237539"/>
            <a:ext cx="183343" cy="182697"/>
          </a:xfrm>
          <a:custGeom>
            <a:avLst/>
            <a:gdLst>
              <a:gd name="connsiteX0" fmla="*/ 182819 w 183343"/>
              <a:gd name="connsiteY0" fmla="*/ 1211 h 182697"/>
              <a:gd name="connsiteX1" fmla="*/ 39944 w 183343"/>
              <a:gd name="connsiteY1" fmla="*/ 147261 h 182697"/>
              <a:gd name="connsiteX2" fmla="*/ 1844 w 183343"/>
              <a:gd name="connsiteY2" fmla="*/ 179011 h 182697"/>
              <a:gd name="connsiteX3" fmla="*/ 84394 w 183343"/>
              <a:gd name="connsiteY3" fmla="*/ 83761 h 182697"/>
              <a:gd name="connsiteX4" fmla="*/ 182819 w 183343"/>
              <a:gd name="connsiteY4" fmla="*/ 1211 h 18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343" h="182697">
                <a:moveTo>
                  <a:pt x="182819" y="1211"/>
                </a:moveTo>
                <a:cubicBezTo>
                  <a:pt x="175411" y="11794"/>
                  <a:pt x="70106" y="117628"/>
                  <a:pt x="39944" y="147261"/>
                </a:cubicBezTo>
                <a:cubicBezTo>
                  <a:pt x="9781" y="176894"/>
                  <a:pt x="-5564" y="189594"/>
                  <a:pt x="1844" y="179011"/>
                </a:cubicBezTo>
                <a:cubicBezTo>
                  <a:pt x="9252" y="168428"/>
                  <a:pt x="51586" y="115511"/>
                  <a:pt x="84394" y="83761"/>
                </a:cubicBezTo>
                <a:cubicBezTo>
                  <a:pt x="117202" y="52011"/>
                  <a:pt x="190227" y="-9372"/>
                  <a:pt x="182819" y="12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E70BDFB6-E21E-86E8-6AAE-7313FB48EAB5}"/>
              </a:ext>
            </a:extLst>
          </p:cNvPr>
          <p:cNvSpPr/>
          <p:nvPr/>
        </p:nvSpPr>
        <p:spPr>
          <a:xfrm>
            <a:off x="7891603" y="5183870"/>
            <a:ext cx="17781" cy="231121"/>
          </a:xfrm>
          <a:custGeom>
            <a:avLst/>
            <a:gdLst>
              <a:gd name="connsiteX0" fmla="*/ 7797 w 17781"/>
              <a:gd name="connsiteY0" fmla="*/ 905 h 231121"/>
              <a:gd name="connsiteX1" fmla="*/ 1447 w 17781"/>
              <a:gd name="connsiteY1" fmla="*/ 162830 h 231121"/>
              <a:gd name="connsiteX2" fmla="*/ 1447 w 17781"/>
              <a:gd name="connsiteY2" fmla="*/ 229505 h 231121"/>
              <a:gd name="connsiteX3" fmla="*/ 17322 w 17781"/>
              <a:gd name="connsiteY3" fmla="*/ 102505 h 231121"/>
              <a:gd name="connsiteX4" fmla="*/ 7797 w 17781"/>
              <a:gd name="connsiteY4" fmla="*/ 905 h 23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1" h="231121">
                <a:moveTo>
                  <a:pt x="7797" y="905"/>
                </a:moveTo>
                <a:cubicBezTo>
                  <a:pt x="5151" y="10959"/>
                  <a:pt x="2505" y="124730"/>
                  <a:pt x="1447" y="162830"/>
                </a:cubicBezTo>
                <a:cubicBezTo>
                  <a:pt x="389" y="200930"/>
                  <a:pt x="-1199" y="239559"/>
                  <a:pt x="1447" y="229505"/>
                </a:cubicBezTo>
                <a:cubicBezTo>
                  <a:pt x="4093" y="219451"/>
                  <a:pt x="14676" y="137959"/>
                  <a:pt x="17322" y="102505"/>
                </a:cubicBezTo>
                <a:cubicBezTo>
                  <a:pt x="19968" y="67051"/>
                  <a:pt x="10443" y="-9149"/>
                  <a:pt x="7797" y="90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F417434C-13E5-18CA-C14D-63D0349F14B7}"/>
              </a:ext>
            </a:extLst>
          </p:cNvPr>
          <p:cNvSpPr/>
          <p:nvPr/>
        </p:nvSpPr>
        <p:spPr>
          <a:xfrm>
            <a:off x="8467483" y="5532751"/>
            <a:ext cx="9804" cy="256862"/>
          </a:xfrm>
          <a:custGeom>
            <a:avLst/>
            <a:gdLst>
              <a:gd name="connsiteX0" fmla="*/ 9767 w 9804"/>
              <a:gd name="connsiteY0" fmla="*/ 1274 h 256862"/>
              <a:gd name="connsiteX1" fmla="*/ 3417 w 9804"/>
              <a:gd name="connsiteY1" fmla="*/ 252099 h 256862"/>
              <a:gd name="connsiteX2" fmla="*/ 242 w 9804"/>
              <a:gd name="connsiteY2" fmla="*/ 156849 h 256862"/>
              <a:gd name="connsiteX3" fmla="*/ 9767 w 9804"/>
              <a:gd name="connsiteY3" fmla="*/ 1274 h 25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4" h="256862">
                <a:moveTo>
                  <a:pt x="9767" y="1274"/>
                </a:moveTo>
                <a:cubicBezTo>
                  <a:pt x="10296" y="17149"/>
                  <a:pt x="5004" y="226170"/>
                  <a:pt x="3417" y="252099"/>
                </a:cubicBezTo>
                <a:cubicBezTo>
                  <a:pt x="1829" y="278028"/>
                  <a:pt x="-816" y="191245"/>
                  <a:pt x="242" y="156849"/>
                </a:cubicBezTo>
                <a:cubicBezTo>
                  <a:pt x="1300" y="122453"/>
                  <a:pt x="9238" y="-14601"/>
                  <a:pt x="9767" y="12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 1673">
            <a:extLst>
              <a:ext uri="{FF2B5EF4-FFF2-40B4-BE49-F238E27FC236}">
                <a16:creationId xmlns:a16="http://schemas.microsoft.com/office/drawing/2014/main" id="{29760E7E-C175-E49A-EEE9-4900529304E2}"/>
              </a:ext>
            </a:extLst>
          </p:cNvPr>
          <p:cNvSpPr/>
          <p:nvPr/>
        </p:nvSpPr>
        <p:spPr>
          <a:xfrm>
            <a:off x="8251825" y="5500819"/>
            <a:ext cx="28013" cy="142612"/>
          </a:xfrm>
          <a:custGeom>
            <a:avLst/>
            <a:gdLst>
              <a:gd name="connsiteX0" fmla="*/ 0 w 28013"/>
              <a:gd name="connsiteY0" fmla="*/ 1456 h 142612"/>
              <a:gd name="connsiteX1" fmla="*/ 25400 w 28013"/>
              <a:gd name="connsiteY1" fmla="*/ 141156 h 142612"/>
              <a:gd name="connsiteX2" fmla="*/ 25400 w 28013"/>
              <a:gd name="connsiteY2" fmla="*/ 71306 h 142612"/>
              <a:gd name="connsiteX3" fmla="*/ 0 w 28013"/>
              <a:gd name="connsiteY3" fmla="*/ 1456 h 14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13" h="142612">
                <a:moveTo>
                  <a:pt x="0" y="1456"/>
                </a:moveTo>
                <a:cubicBezTo>
                  <a:pt x="0" y="13098"/>
                  <a:pt x="21167" y="129514"/>
                  <a:pt x="25400" y="141156"/>
                </a:cubicBezTo>
                <a:cubicBezTo>
                  <a:pt x="29633" y="152798"/>
                  <a:pt x="28046" y="91414"/>
                  <a:pt x="25400" y="71306"/>
                </a:cubicBezTo>
                <a:cubicBezTo>
                  <a:pt x="22754" y="51198"/>
                  <a:pt x="0" y="-10186"/>
                  <a:pt x="0" y="14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 1674">
            <a:extLst>
              <a:ext uri="{FF2B5EF4-FFF2-40B4-BE49-F238E27FC236}">
                <a16:creationId xmlns:a16="http://schemas.microsoft.com/office/drawing/2014/main" id="{505E3E58-62E3-9E05-7687-94DB3D19D77A}"/>
              </a:ext>
            </a:extLst>
          </p:cNvPr>
          <p:cNvSpPr/>
          <p:nvPr/>
        </p:nvSpPr>
        <p:spPr>
          <a:xfrm>
            <a:off x="8518283" y="5606222"/>
            <a:ext cx="9804" cy="241733"/>
          </a:xfrm>
          <a:custGeom>
            <a:avLst/>
            <a:gdLst>
              <a:gd name="connsiteX0" fmla="*/ 3417 w 9804"/>
              <a:gd name="connsiteY0" fmla="*/ 828 h 241733"/>
              <a:gd name="connsiteX1" fmla="*/ 242 w 9804"/>
              <a:gd name="connsiteY1" fmla="*/ 235778 h 241733"/>
              <a:gd name="connsiteX2" fmla="*/ 9767 w 9804"/>
              <a:gd name="connsiteY2" fmla="*/ 159578 h 241733"/>
              <a:gd name="connsiteX3" fmla="*/ 3417 w 9804"/>
              <a:gd name="connsiteY3" fmla="*/ 828 h 24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4" h="241733">
                <a:moveTo>
                  <a:pt x="3417" y="828"/>
                </a:moveTo>
                <a:cubicBezTo>
                  <a:pt x="1830" y="13528"/>
                  <a:pt x="-816" y="209320"/>
                  <a:pt x="242" y="235778"/>
                </a:cubicBezTo>
                <a:cubicBezTo>
                  <a:pt x="1300" y="262236"/>
                  <a:pt x="9238" y="193974"/>
                  <a:pt x="9767" y="159578"/>
                </a:cubicBezTo>
                <a:cubicBezTo>
                  <a:pt x="10296" y="125182"/>
                  <a:pt x="5004" y="-11872"/>
                  <a:pt x="3417" y="8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D946E9AD-9109-C6AA-0FCD-6E3E0ADC8303}"/>
              </a:ext>
            </a:extLst>
          </p:cNvPr>
          <p:cNvSpPr/>
          <p:nvPr/>
        </p:nvSpPr>
        <p:spPr>
          <a:xfrm>
            <a:off x="8469445" y="5698385"/>
            <a:ext cx="183048" cy="103799"/>
          </a:xfrm>
          <a:custGeom>
            <a:avLst/>
            <a:gdLst>
              <a:gd name="connsiteX0" fmla="*/ 182430 w 183048"/>
              <a:gd name="connsiteY0" fmla="*/ 740 h 103799"/>
              <a:gd name="connsiteX1" fmla="*/ 4630 w 183048"/>
              <a:gd name="connsiteY1" fmla="*/ 102340 h 103799"/>
              <a:gd name="connsiteX2" fmla="*/ 61780 w 183048"/>
              <a:gd name="connsiteY2" fmla="*/ 57890 h 103799"/>
              <a:gd name="connsiteX3" fmla="*/ 182430 w 183048"/>
              <a:gd name="connsiteY3" fmla="*/ 740 h 10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48" h="103799">
                <a:moveTo>
                  <a:pt x="182430" y="740"/>
                </a:moveTo>
                <a:cubicBezTo>
                  <a:pt x="172905" y="8148"/>
                  <a:pt x="24738" y="92815"/>
                  <a:pt x="4630" y="102340"/>
                </a:cubicBezTo>
                <a:cubicBezTo>
                  <a:pt x="-15478" y="111865"/>
                  <a:pt x="34792" y="72178"/>
                  <a:pt x="61780" y="57890"/>
                </a:cubicBezTo>
                <a:cubicBezTo>
                  <a:pt x="88767" y="43603"/>
                  <a:pt x="191955" y="-6668"/>
                  <a:pt x="182430" y="7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 1676">
            <a:extLst>
              <a:ext uri="{FF2B5EF4-FFF2-40B4-BE49-F238E27FC236}">
                <a16:creationId xmlns:a16="http://schemas.microsoft.com/office/drawing/2014/main" id="{99905974-60CA-2053-FD0A-4EFB0755AA00}"/>
              </a:ext>
            </a:extLst>
          </p:cNvPr>
          <p:cNvSpPr/>
          <p:nvPr/>
        </p:nvSpPr>
        <p:spPr>
          <a:xfrm>
            <a:off x="7828992" y="5209893"/>
            <a:ext cx="64192" cy="184747"/>
          </a:xfrm>
          <a:custGeom>
            <a:avLst/>
            <a:gdLst>
              <a:gd name="connsiteX0" fmla="*/ 64058 w 64192"/>
              <a:gd name="connsiteY0" fmla="*/ 282 h 184747"/>
              <a:gd name="connsiteX1" fmla="*/ 19608 w 64192"/>
              <a:gd name="connsiteY1" fmla="*/ 82832 h 184747"/>
              <a:gd name="connsiteX2" fmla="*/ 3733 w 64192"/>
              <a:gd name="connsiteY2" fmla="*/ 184432 h 184747"/>
              <a:gd name="connsiteX3" fmla="*/ 3733 w 64192"/>
              <a:gd name="connsiteY3" fmla="*/ 111407 h 184747"/>
              <a:gd name="connsiteX4" fmla="*/ 64058 w 64192"/>
              <a:gd name="connsiteY4" fmla="*/ 282 h 18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92" h="184747">
                <a:moveTo>
                  <a:pt x="64058" y="282"/>
                </a:moveTo>
                <a:cubicBezTo>
                  <a:pt x="66704" y="-4480"/>
                  <a:pt x="29662" y="52140"/>
                  <a:pt x="19608" y="82832"/>
                </a:cubicBezTo>
                <a:cubicBezTo>
                  <a:pt x="9554" y="113524"/>
                  <a:pt x="6379" y="179670"/>
                  <a:pt x="3733" y="184432"/>
                </a:cubicBezTo>
                <a:cubicBezTo>
                  <a:pt x="1087" y="189194"/>
                  <a:pt x="-3146" y="138924"/>
                  <a:pt x="3733" y="111407"/>
                </a:cubicBezTo>
                <a:cubicBezTo>
                  <a:pt x="10612" y="83890"/>
                  <a:pt x="61412" y="5044"/>
                  <a:pt x="64058" y="2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1564709D-7E8B-EB01-8734-B9E6D8B7A2FF}"/>
              </a:ext>
            </a:extLst>
          </p:cNvPr>
          <p:cNvSpPr/>
          <p:nvPr/>
        </p:nvSpPr>
        <p:spPr>
          <a:xfrm>
            <a:off x="9191581" y="6280142"/>
            <a:ext cx="447749" cy="393713"/>
          </a:xfrm>
          <a:custGeom>
            <a:avLst/>
            <a:gdLst>
              <a:gd name="connsiteX0" fmla="*/ 447719 w 447749"/>
              <a:gd name="connsiteY0" fmla="*/ 8 h 393713"/>
              <a:gd name="connsiteX1" fmla="*/ 203244 w 447749"/>
              <a:gd name="connsiteY1" fmla="*/ 168283 h 393713"/>
              <a:gd name="connsiteX2" fmla="*/ 44 w 447749"/>
              <a:gd name="connsiteY2" fmla="*/ 393708 h 393713"/>
              <a:gd name="connsiteX3" fmla="*/ 187369 w 447749"/>
              <a:gd name="connsiteY3" fmla="*/ 161933 h 393713"/>
              <a:gd name="connsiteX4" fmla="*/ 447719 w 447749"/>
              <a:gd name="connsiteY4" fmla="*/ 8 h 39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749" h="393713">
                <a:moveTo>
                  <a:pt x="447719" y="8"/>
                </a:moveTo>
                <a:cubicBezTo>
                  <a:pt x="450365" y="1066"/>
                  <a:pt x="277856" y="102666"/>
                  <a:pt x="203244" y="168283"/>
                </a:cubicBezTo>
                <a:cubicBezTo>
                  <a:pt x="128632" y="233900"/>
                  <a:pt x="2690" y="394766"/>
                  <a:pt x="44" y="393708"/>
                </a:cubicBezTo>
                <a:cubicBezTo>
                  <a:pt x="-2602" y="392650"/>
                  <a:pt x="113286" y="224375"/>
                  <a:pt x="187369" y="161933"/>
                </a:cubicBezTo>
                <a:cubicBezTo>
                  <a:pt x="261452" y="99491"/>
                  <a:pt x="445073" y="-1050"/>
                  <a:pt x="447719" y="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 1678">
            <a:extLst>
              <a:ext uri="{FF2B5EF4-FFF2-40B4-BE49-F238E27FC236}">
                <a16:creationId xmlns:a16="http://schemas.microsoft.com/office/drawing/2014/main" id="{66244E67-FF0C-CFDA-2795-39C931A1E11A}"/>
              </a:ext>
            </a:extLst>
          </p:cNvPr>
          <p:cNvSpPr/>
          <p:nvPr/>
        </p:nvSpPr>
        <p:spPr>
          <a:xfrm>
            <a:off x="9104796" y="6276876"/>
            <a:ext cx="534746" cy="474510"/>
          </a:xfrm>
          <a:custGeom>
            <a:avLst/>
            <a:gdLst>
              <a:gd name="connsiteX0" fmla="*/ 534504 w 534746"/>
              <a:gd name="connsiteY0" fmla="*/ 99 h 474510"/>
              <a:gd name="connsiteX1" fmla="*/ 280504 w 534746"/>
              <a:gd name="connsiteY1" fmla="*/ 127099 h 474510"/>
              <a:gd name="connsiteX2" fmla="*/ 1104 w 534746"/>
              <a:gd name="connsiteY2" fmla="*/ 473174 h 474510"/>
              <a:gd name="connsiteX3" fmla="*/ 188429 w 534746"/>
              <a:gd name="connsiteY3" fmla="*/ 241399 h 474510"/>
              <a:gd name="connsiteX4" fmla="*/ 324954 w 534746"/>
              <a:gd name="connsiteY4" fmla="*/ 108049 h 474510"/>
              <a:gd name="connsiteX5" fmla="*/ 534504 w 534746"/>
              <a:gd name="connsiteY5" fmla="*/ 99 h 47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746" h="474510">
                <a:moveTo>
                  <a:pt x="534504" y="99"/>
                </a:moveTo>
                <a:cubicBezTo>
                  <a:pt x="527096" y="3274"/>
                  <a:pt x="369404" y="48253"/>
                  <a:pt x="280504" y="127099"/>
                </a:cubicBezTo>
                <a:cubicBezTo>
                  <a:pt x="191604" y="205945"/>
                  <a:pt x="1104" y="473174"/>
                  <a:pt x="1104" y="473174"/>
                </a:cubicBezTo>
                <a:cubicBezTo>
                  <a:pt x="-14242" y="492224"/>
                  <a:pt x="134454" y="302253"/>
                  <a:pt x="188429" y="241399"/>
                </a:cubicBezTo>
                <a:cubicBezTo>
                  <a:pt x="242404" y="180545"/>
                  <a:pt x="272037" y="145620"/>
                  <a:pt x="324954" y="108049"/>
                </a:cubicBezTo>
                <a:cubicBezTo>
                  <a:pt x="377871" y="70478"/>
                  <a:pt x="541912" y="-3076"/>
                  <a:pt x="534504" y="9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 1679">
            <a:extLst>
              <a:ext uri="{FF2B5EF4-FFF2-40B4-BE49-F238E27FC236}">
                <a16:creationId xmlns:a16="http://schemas.microsoft.com/office/drawing/2014/main" id="{3897A489-79F4-591D-426F-65F149D59629}"/>
              </a:ext>
            </a:extLst>
          </p:cNvPr>
          <p:cNvSpPr/>
          <p:nvPr/>
        </p:nvSpPr>
        <p:spPr>
          <a:xfrm>
            <a:off x="8775640" y="6670673"/>
            <a:ext cx="451091" cy="434978"/>
          </a:xfrm>
          <a:custGeom>
            <a:avLst/>
            <a:gdLst>
              <a:gd name="connsiteX0" fmla="*/ 60 w 451091"/>
              <a:gd name="connsiteY0" fmla="*/ 434977 h 434978"/>
              <a:gd name="connsiteX1" fmla="*/ 288985 w 451091"/>
              <a:gd name="connsiteY1" fmla="*/ 158752 h 434978"/>
              <a:gd name="connsiteX2" fmla="*/ 450910 w 451091"/>
              <a:gd name="connsiteY2" fmla="*/ 2 h 434978"/>
              <a:gd name="connsiteX3" fmla="*/ 314385 w 451091"/>
              <a:gd name="connsiteY3" fmla="*/ 155577 h 434978"/>
              <a:gd name="connsiteX4" fmla="*/ 60 w 451091"/>
              <a:gd name="connsiteY4" fmla="*/ 434977 h 43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091" h="434978">
                <a:moveTo>
                  <a:pt x="60" y="434977"/>
                </a:moveTo>
                <a:cubicBezTo>
                  <a:pt x="-4173" y="435506"/>
                  <a:pt x="213843" y="231248"/>
                  <a:pt x="288985" y="158752"/>
                </a:cubicBezTo>
                <a:cubicBezTo>
                  <a:pt x="364127" y="86256"/>
                  <a:pt x="446677" y="531"/>
                  <a:pt x="450910" y="2"/>
                </a:cubicBezTo>
                <a:cubicBezTo>
                  <a:pt x="455143" y="-527"/>
                  <a:pt x="384764" y="83081"/>
                  <a:pt x="314385" y="155577"/>
                </a:cubicBezTo>
                <a:cubicBezTo>
                  <a:pt x="244006" y="228073"/>
                  <a:pt x="4293" y="434448"/>
                  <a:pt x="60" y="4349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 1680">
            <a:extLst>
              <a:ext uri="{FF2B5EF4-FFF2-40B4-BE49-F238E27FC236}">
                <a16:creationId xmlns:a16="http://schemas.microsoft.com/office/drawing/2014/main" id="{9939DD3C-6C22-968A-D7F7-9E1F80549A30}"/>
              </a:ext>
            </a:extLst>
          </p:cNvPr>
          <p:cNvSpPr/>
          <p:nvPr/>
        </p:nvSpPr>
        <p:spPr>
          <a:xfrm>
            <a:off x="8832331" y="6632575"/>
            <a:ext cx="378344" cy="419450"/>
          </a:xfrm>
          <a:custGeom>
            <a:avLst/>
            <a:gdLst>
              <a:gd name="connsiteX0" fmla="*/ 378344 w 378344"/>
              <a:gd name="connsiteY0" fmla="*/ 0 h 419450"/>
              <a:gd name="connsiteX1" fmla="*/ 140219 w 378344"/>
              <a:gd name="connsiteY1" fmla="*/ 260350 h 419450"/>
              <a:gd name="connsiteX2" fmla="*/ 519 w 378344"/>
              <a:gd name="connsiteY2" fmla="*/ 419100 h 419450"/>
              <a:gd name="connsiteX3" fmla="*/ 187844 w 378344"/>
              <a:gd name="connsiteY3" fmla="*/ 219075 h 419450"/>
              <a:gd name="connsiteX4" fmla="*/ 378344 w 378344"/>
              <a:gd name="connsiteY4" fmla="*/ 0 h 4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344" h="419450">
                <a:moveTo>
                  <a:pt x="378344" y="0"/>
                </a:moveTo>
                <a:lnTo>
                  <a:pt x="140219" y="260350"/>
                </a:lnTo>
                <a:cubicBezTo>
                  <a:pt x="77248" y="330200"/>
                  <a:pt x="-7419" y="425979"/>
                  <a:pt x="519" y="419100"/>
                </a:cubicBezTo>
                <a:cubicBezTo>
                  <a:pt x="8457" y="412221"/>
                  <a:pt x="187844" y="219075"/>
                  <a:pt x="187844" y="219075"/>
                </a:cubicBezTo>
                <a:lnTo>
                  <a:pt x="378344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 1681">
            <a:extLst>
              <a:ext uri="{FF2B5EF4-FFF2-40B4-BE49-F238E27FC236}">
                <a16:creationId xmlns:a16="http://schemas.microsoft.com/office/drawing/2014/main" id="{2CEDBCE0-9AAA-B284-88C6-C10C0C1727E7}"/>
              </a:ext>
            </a:extLst>
          </p:cNvPr>
          <p:cNvSpPr/>
          <p:nvPr/>
        </p:nvSpPr>
        <p:spPr>
          <a:xfrm>
            <a:off x="8581704" y="7167887"/>
            <a:ext cx="149794" cy="296606"/>
          </a:xfrm>
          <a:custGeom>
            <a:avLst/>
            <a:gdLst>
              <a:gd name="connsiteX0" fmla="*/ 149546 w 149794"/>
              <a:gd name="connsiteY0" fmla="*/ 1263 h 296606"/>
              <a:gd name="connsiteX1" fmla="*/ 76521 w 149794"/>
              <a:gd name="connsiteY1" fmla="*/ 134613 h 296606"/>
              <a:gd name="connsiteX2" fmla="*/ 321 w 149794"/>
              <a:gd name="connsiteY2" fmla="*/ 296538 h 296606"/>
              <a:gd name="connsiteX3" fmla="*/ 51121 w 149794"/>
              <a:gd name="connsiteY3" fmla="*/ 153663 h 296606"/>
              <a:gd name="connsiteX4" fmla="*/ 98746 w 149794"/>
              <a:gd name="connsiteY4" fmla="*/ 71113 h 296606"/>
              <a:gd name="connsiteX5" fmla="*/ 149546 w 149794"/>
              <a:gd name="connsiteY5" fmla="*/ 1263 h 29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94" h="296606">
                <a:moveTo>
                  <a:pt x="149546" y="1263"/>
                </a:moveTo>
                <a:cubicBezTo>
                  <a:pt x="145842" y="11846"/>
                  <a:pt x="101392" y="85401"/>
                  <a:pt x="76521" y="134613"/>
                </a:cubicBezTo>
                <a:cubicBezTo>
                  <a:pt x="51650" y="183825"/>
                  <a:pt x="4554" y="293363"/>
                  <a:pt x="321" y="296538"/>
                </a:cubicBezTo>
                <a:cubicBezTo>
                  <a:pt x="-3912" y="299713"/>
                  <a:pt x="34717" y="191234"/>
                  <a:pt x="51121" y="153663"/>
                </a:cubicBezTo>
                <a:cubicBezTo>
                  <a:pt x="67525" y="116092"/>
                  <a:pt x="82871" y="92809"/>
                  <a:pt x="98746" y="71113"/>
                </a:cubicBezTo>
                <a:cubicBezTo>
                  <a:pt x="114621" y="49417"/>
                  <a:pt x="153250" y="-9320"/>
                  <a:pt x="149546" y="126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 1682">
            <a:extLst>
              <a:ext uri="{FF2B5EF4-FFF2-40B4-BE49-F238E27FC236}">
                <a16:creationId xmlns:a16="http://schemas.microsoft.com/office/drawing/2014/main" id="{364AAAC4-29DF-BE15-A727-EC7462989478}"/>
              </a:ext>
            </a:extLst>
          </p:cNvPr>
          <p:cNvSpPr/>
          <p:nvPr/>
        </p:nvSpPr>
        <p:spPr>
          <a:xfrm>
            <a:off x="8721528" y="7140525"/>
            <a:ext cx="131373" cy="120979"/>
          </a:xfrm>
          <a:custGeom>
            <a:avLst/>
            <a:gdLst>
              <a:gd name="connsiteX0" fmla="*/ 197 w 131373"/>
              <a:gd name="connsiteY0" fmla="*/ 50 h 120979"/>
              <a:gd name="connsiteX1" fmla="*/ 82747 w 131373"/>
              <a:gd name="connsiteY1" fmla="*/ 82600 h 120979"/>
              <a:gd name="connsiteX2" fmla="*/ 130372 w 131373"/>
              <a:gd name="connsiteY2" fmla="*/ 120700 h 120979"/>
              <a:gd name="connsiteX3" fmla="*/ 108147 w 131373"/>
              <a:gd name="connsiteY3" fmla="*/ 95300 h 120979"/>
              <a:gd name="connsiteX4" fmla="*/ 197 w 131373"/>
              <a:gd name="connsiteY4" fmla="*/ 50 h 12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373" h="120979">
                <a:moveTo>
                  <a:pt x="197" y="50"/>
                </a:moveTo>
                <a:cubicBezTo>
                  <a:pt x="-4036" y="-2067"/>
                  <a:pt x="61051" y="62492"/>
                  <a:pt x="82747" y="82600"/>
                </a:cubicBezTo>
                <a:cubicBezTo>
                  <a:pt x="104443" y="102708"/>
                  <a:pt x="126139" y="118583"/>
                  <a:pt x="130372" y="120700"/>
                </a:cubicBezTo>
                <a:cubicBezTo>
                  <a:pt x="134605" y="122817"/>
                  <a:pt x="125080" y="112762"/>
                  <a:pt x="108147" y="95300"/>
                </a:cubicBezTo>
                <a:cubicBezTo>
                  <a:pt x="91214" y="77838"/>
                  <a:pt x="4430" y="2167"/>
                  <a:pt x="197" y="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 1683">
            <a:extLst>
              <a:ext uri="{FF2B5EF4-FFF2-40B4-BE49-F238E27FC236}">
                <a16:creationId xmlns:a16="http://schemas.microsoft.com/office/drawing/2014/main" id="{3955163C-7041-3E15-BF1D-06C336FBF711}"/>
              </a:ext>
            </a:extLst>
          </p:cNvPr>
          <p:cNvSpPr/>
          <p:nvPr/>
        </p:nvSpPr>
        <p:spPr>
          <a:xfrm>
            <a:off x="8702641" y="7172162"/>
            <a:ext cx="132923" cy="122573"/>
          </a:xfrm>
          <a:custGeom>
            <a:avLst/>
            <a:gdLst>
              <a:gd name="connsiteX0" fmla="*/ 34 w 132923"/>
              <a:gd name="connsiteY0" fmla="*/ 163 h 122573"/>
              <a:gd name="connsiteX1" fmla="*/ 123859 w 132923"/>
              <a:gd name="connsiteY1" fmla="*/ 117638 h 122573"/>
              <a:gd name="connsiteX2" fmla="*/ 111159 w 132923"/>
              <a:gd name="connsiteY2" fmla="*/ 92238 h 122573"/>
              <a:gd name="connsiteX3" fmla="*/ 34 w 132923"/>
              <a:gd name="connsiteY3" fmla="*/ 163 h 12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923" h="122573">
                <a:moveTo>
                  <a:pt x="34" y="163"/>
                </a:moveTo>
                <a:cubicBezTo>
                  <a:pt x="2151" y="4396"/>
                  <a:pt x="105338" y="102292"/>
                  <a:pt x="123859" y="117638"/>
                </a:cubicBezTo>
                <a:cubicBezTo>
                  <a:pt x="142380" y="132984"/>
                  <a:pt x="129680" y="109171"/>
                  <a:pt x="111159" y="92238"/>
                </a:cubicBezTo>
                <a:cubicBezTo>
                  <a:pt x="92638" y="75305"/>
                  <a:pt x="-2083" y="-4070"/>
                  <a:pt x="34" y="16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 1684">
            <a:extLst>
              <a:ext uri="{FF2B5EF4-FFF2-40B4-BE49-F238E27FC236}">
                <a16:creationId xmlns:a16="http://schemas.microsoft.com/office/drawing/2014/main" id="{3F22E1EE-EED3-9377-E4AC-39836A55E684}"/>
              </a:ext>
            </a:extLst>
          </p:cNvPr>
          <p:cNvSpPr/>
          <p:nvPr/>
        </p:nvSpPr>
        <p:spPr>
          <a:xfrm>
            <a:off x="8666953" y="7251290"/>
            <a:ext cx="188439" cy="274992"/>
          </a:xfrm>
          <a:custGeom>
            <a:avLst/>
            <a:gdLst>
              <a:gd name="connsiteX0" fmla="*/ 188122 w 188439"/>
              <a:gd name="connsiteY0" fmla="*/ 410 h 274992"/>
              <a:gd name="connsiteX1" fmla="*/ 57947 w 188439"/>
              <a:gd name="connsiteY1" fmla="*/ 162335 h 274992"/>
              <a:gd name="connsiteX2" fmla="*/ 7147 w 188439"/>
              <a:gd name="connsiteY2" fmla="*/ 273460 h 274992"/>
              <a:gd name="connsiteX3" fmla="*/ 16672 w 188439"/>
              <a:gd name="connsiteY3" fmla="*/ 213135 h 274992"/>
              <a:gd name="connsiteX4" fmla="*/ 188122 w 188439"/>
              <a:gd name="connsiteY4" fmla="*/ 410 h 27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439" h="274992">
                <a:moveTo>
                  <a:pt x="188122" y="410"/>
                </a:moveTo>
                <a:cubicBezTo>
                  <a:pt x="195001" y="-8057"/>
                  <a:pt x="88109" y="116827"/>
                  <a:pt x="57947" y="162335"/>
                </a:cubicBezTo>
                <a:cubicBezTo>
                  <a:pt x="27785" y="207843"/>
                  <a:pt x="14026" y="264993"/>
                  <a:pt x="7147" y="273460"/>
                </a:cubicBezTo>
                <a:cubicBezTo>
                  <a:pt x="268" y="281927"/>
                  <a:pt x="-8199" y="254410"/>
                  <a:pt x="16672" y="213135"/>
                </a:cubicBezTo>
                <a:cubicBezTo>
                  <a:pt x="41543" y="171860"/>
                  <a:pt x="181243" y="8877"/>
                  <a:pt x="188122" y="4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 1685">
            <a:extLst>
              <a:ext uri="{FF2B5EF4-FFF2-40B4-BE49-F238E27FC236}">
                <a16:creationId xmlns:a16="http://schemas.microsoft.com/office/drawing/2014/main" id="{CCE97F9F-5979-EF47-508E-4CAEFEF23DFA}"/>
              </a:ext>
            </a:extLst>
          </p:cNvPr>
          <p:cNvSpPr/>
          <p:nvPr/>
        </p:nvSpPr>
        <p:spPr>
          <a:xfrm>
            <a:off x="8594377" y="7476619"/>
            <a:ext cx="114239" cy="91052"/>
          </a:xfrm>
          <a:custGeom>
            <a:avLst/>
            <a:gdLst>
              <a:gd name="connsiteX0" fmla="*/ 348 w 114239"/>
              <a:gd name="connsiteY0" fmla="*/ 506 h 91052"/>
              <a:gd name="connsiteX1" fmla="*/ 111473 w 114239"/>
              <a:gd name="connsiteY1" fmla="*/ 89406 h 91052"/>
              <a:gd name="connsiteX2" fmla="*/ 76548 w 114239"/>
              <a:gd name="connsiteY2" fmla="*/ 54481 h 91052"/>
              <a:gd name="connsiteX3" fmla="*/ 348 w 114239"/>
              <a:gd name="connsiteY3" fmla="*/ 506 h 9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39" h="91052">
                <a:moveTo>
                  <a:pt x="348" y="506"/>
                </a:moveTo>
                <a:cubicBezTo>
                  <a:pt x="6169" y="6327"/>
                  <a:pt x="98773" y="80410"/>
                  <a:pt x="111473" y="89406"/>
                </a:cubicBezTo>
                <a:cubicBezTo>
                  <a:pt x="124173" y="98402"/>
                  <a:pt x="89777" y="68239"/>
                  <a:pt x="76548" y="54481"/>
                </a:cubicBezTo>
                <a:cubicBezTo>
                  <a:pt x="63319" y="40723"/>
                  <a:pt x="-5473" y="-5315"/>
                  <a:pt x="348" y="50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 1686">
            <a:extLst>
              <a:ext uri="{FF2B5EF4-FFF2-40B4-BE49-F238E27FC236}">
                <a16:creationId xmlns:a16="http://schemas.microsoft.com/office/drawing/2014/main" id="{02BF9BC3-09CF-B7DF-E6F0-61FDA08319E0}"/>
              </a:ext>
            </a:extLst>
          </p:cNvPr>
          <p:cNvSpPr/>
          <p:nvPr/>
        </p:nvSpPr>
        <p:spPr>
          <a:xfrm>
            <a:off x="9582142" y="6254625"/>
            <a:ext cx="263543" cy="213038"/>
          </a:xfrm>
          <a:custGeom>
            <a:avLst/>
            <a:gdLst>
              <a:gd name="connsiteX0" fmla="*/ 8 w 263543"/>
              <a:gd name="connsiteY0" fmla="*/ 125 h 213038"/>
              <a:gd name="connsiteX1" fmla="*/ 142883 w 263543"/>
              <a:gd name="connsiteY1" fmla="*/ 111250 h 213038"/>
              <a:gd name="connsiteX2" fmla="*/ 263533 w 263543"/>
              <a:gd name="connsiteY2" fmla="*/ 212850 h 213038"/>
              <a:gd name="connsiteX3" fmla="*/ 149233 w 263543"/>
              <a:gd name="connsiteY3" fmla="*/ 133475 h 213038"/>
              <a:gd name="connsiteX4" fmla="*/ 8 w 263543"/>
              <a:gd name="connsiteY4" fmla="*/ 125 h 21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43" h="213038">
                <a:moveTo>
                  <a:pt x="8" y="125"/>
                </a:moveTo>
                <a:cubicBezTo>
                  <a:pt x="-1050" y="-3579"/>
                  <a:pt x="98962" y="75796"/>
                  <a:pt x="142883" y="111250"/>
                </a:cubicBezTo>
                <a:cubicBezTo>
                  <a:pt x="186804" y="146704"/>
                  <a:pt x="262475" y="209146"/>
                  <a:pt x="263533" y="212850"/>
                </a:cubicBezTo>
                <a:cubicBezTo>
                  <a:pt x="264591" y="216554"/>
                  <a:pt x="187333" y="164696"/>
                  <a:pt x="149233" y="133475"/>
                </a:cubicBezTo>
                <a:cubicBezTo>
                  <a:pt x="111133" y="102254"/>
                  <a:pt x="1066" y="3829"/>
                  <a:pt x="8" y="12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 1687">
            <a:extLst>
              <a:ext uri="{FF2B5EF4-FFF2-40B4-BE49-F238E27FC236}">
                <a16:creationId xmlns:a16="http://schemas.microsoft.com/office/drawing/2014/main" id="{D7576550-4919-2DB2-9ADD-42926E59F5A8}"/>
              </a:ext>
            </a:extLst>
          </p:cNvPr>
          <p:cNvSpPr/>
          <p:nvPr/>
        </p:nvSpPr>
        <p:spPr>
          <a:xfrm>
            <a:off x="8857732" y="6389866"/>
            <a:ext cx="902571" cy="811228"/>
          </a:xfrm>
          <a:custGeom>
            <a:avLst/>
            <a:gdLst>
              <a:gd name="connsiteX0" fmla="*/ 902218 w 902571"/>
              <a:gd name="connsiteY0" fmla="*/ 1409 h 811228"/>
              <a:gd name="connsiteX1" fmla="*/ 622818 w 902571"/>
              <a:gd name="connsiteY1" fmla="*/ 134759 h 811228"/>
              <a:gd name="connsiteX2" fmla="*/ 279918 w 902571"/>
              <a:gd name="connsiteY2" fmla="*/ 499884 h 811228"/>
              <a:gd name="connsiteX3" fmla="*/ 518 w 902571"/>
              <a:gd name="connsiteY3" fmla="*/ 811034 h 811228"/>
              <a:gd name="connsiteX4" fmla="*/ 349768 w 902571"/>
              <a:gd name="connsiteY4" fmla="*/ 455434 h 811228"/>
              <a:gd name="connsiteX5" fmla="*/ 257693 w 902571"/>
              <a:gd name="connsiteY5" fmla="*/ 547509 h 811228"/>
              <a:gd name="connsiteX6" fmla="*/ 565668 w 902571"/>
              <a:gd name="connsiteY6" fmla="*/ 204609 h 811228"/>
              <a:gd name="connsiteX7" fmla="*/ 902218 w 902571"/>
              <a:gd name="connsiteY7" fmla="*/ 1409 h 81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2571" h="811228">
                <a:moveTo>
                  <a:pt x="902218" y="1409"/>
                </a:moveTo>
                <a:cubicBezTo>
                  <a:pt x="911743" y="-10233"/>
                  <a:pt x="726535" y="51680"/>
                  <a:pt x="622818" y="134759"/>
                </a:cubicBezTo>
                <a:cubicBezTo>
                  <a:pt x="519101" y="217838"/>
                  <a:pt x="383635" y="387171"/>
                  <a:pt x="279918" y="499884"/>
                </a:cubicBezTo>
                <a:cubicBezTo>
                  <a:pt x="176201" y="612597"/>
                  <a:pt x="-11124" y="818442"/>
                  <a:pt x="518" y="811034"/>
                </a:cubicBezTo>
                <a:cubicBezTo>
                  <a:pt x="12160" y="803626"/>
                  <a:pt x="306906" y="499355"/>
                  <a:pt x="349768" y="455434"/>
                </a:cubicBezTo>
                <a:cubicBezTo>
                  <a:pt x="392630" y="411513"/>
                  <a:pt x="221710" y="589313"/>
                  <a:pt x="257693" y="547509"/>
                </a:cubicBezTo>
                <a:cubicBezTo>
                  <a:pt x="293676" y="505705"/>
                  <a:pt x="465655" y="294567"/>
                  <a:pt x="565668" y="204609"/>
                </a:cubicBezTo>
                <a:cubicBezTo>
                  <a:pt x="665680" y="114651"/>
                  <a:pt x="892693" y="13051"/>
                  <a:pt x="902218" y="140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 1688">
            <a:extLst>
              <a:ext uri="{FF2B5EF4-FFF2-40B4-BE49-F238E27FC236}">
                <a16:creationId xmlns:a16="http://schemas.microsoft.com/office/drawing/2014/main" id="{DD0AD8E3-4143-A138-F483-3FD34E4E3E85}"/>
              </a:ext>
            </a:extLst>
          </p:cNvPr>
          <p:cNvSpPr/>
          <p:nvPr/>
        </p:nvSpPr>
        <p:spPr>
          <a:xfrm>
            <a:off x="8718522" y="7121213"/>
            <a:ext cx="160832" cy="107990"/>
          </a:xfrm>
          <a:custGeom>
            <a:avLst/>
            <a:gdLst>
              <a:gd name="connsiteX0" fmla="*/ 28 w 160832"/>
              <a:gd name="connsiteY0" fmla="*/ 312 h 107990"/>
              <a:gd name="connsiteX1" fmla="*/ 149253 w 160832"/>
              <a:gd name="connsiteY1" fmla="*/ 105087 h 107990"/>
              <a:gd name="connsiteX2" fmla="*/ 136553 w 160832"/>
              <a:gd name="connsiteY2" fmla="*/ 73337 h 107990"/>
              <a:gd name="connsiteX3" fmla="*/ 28 w 160832"/>
              <a:gd name="connsiteY3" fmla="*/ 312 h 10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832" h="107990">
                <a:moveTo>
                  <a:pt x="28" y="312"/>
                </a:moveTo>
                <a:cubicBezTo>
                  <a:pt x="2145" y="5604"/>
                  <a:pt x="126499" y="92916"/>
                  <a:pt x="149253" y="105087"/>
                </a:cubicBezTo>
                <a:cubicBezTo>
                  <a:pt x="172007" y="117258"/>
                  <a:pt x="157720" y="88154"/>
                  <a:pt x="136553" y="73337"/>
                </a:cubicBezTo>
                <a:cubicBezTo>
                  <a:pt x="115386" y="58520"/>
                  <a:pt x="-2089" y="-4980"/>
                  <a:pt x="28" y="3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 1689">
            <a:extLst>
              <a:ext uri="{FF2B5EF4-FFF2-40B4-BE49-F238E27FC236}">
                <a16:creationId xmlns:a16="http://schemas.microsoft.com/office/drawing/2014/main" id="{7F2E0091-7993-0F5A-E659-43A6420909D6}"/>
              </a:ext>
            </a:extLst>
          </p:cNvPr>
          <p:cNvSpPr/>
          <p:nvPr/>
        </p:nvSpPr>
        <p:spPr>
          <a:xfrm>
            <a:off x="9588309" y="7050214"/>
            <a:ext cx="829429" cy="836784"/>
          </a:xfrm>
          <a:custGeom>
            <a:avLst/>
            <a:gdLst>
              <a:gd name="connsiteX0" fmla="*/ 828866 w 829429"/>
              <a:gd name="connsiteY0" fmla="*/ 1461 h 836784"/>
              <a:gd name="connsiteX1" fmla="*/ 574866 w 829429"/>
              <a:gd name="connsiteY1" fmla="*/ 204661 h 836784"/>
              <a:gd name="connsiteX2" fmla="*/ 191 w 829429"/>
              <a:gd name="connsiteY2" fmla="*/ 836486 h 836784"/>
              <a:gd name="connsiteX3" fmla="*/ 514541 w 829429"/>
              <a:gd name="connsiteY3" fmla="*/ 284036 h 836784"/>
              <a:gd name="connsiteX4" fmla="*/ 828866 w 829429"/>
              <a:gd name="connsiteY4" fmla="*/ 1461 h 83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9429" h="836784">
                <a:moveTo>
                  <a:pt x="828866" y="1461"/>
                </a:moveTo>
                <a:cubicBezTo>
                  <a:pt x="838920" y="-11768"/>
                  <a:pt x="712978" y="65490"/>
                  <a:pt x="574866" y="204661"/>
                </a:cubicBezTo>
                <a:cubicBezTo>
                  <a:pt x="436753" y="343832"/>
                  <a:pt x="10245" y="823257"/>
                  <a:pt x="191" y="836486"/>
                </a:cubicBezTo>
                <a:cubicBezTo>
                  <a:pt x="-9863" y="849715"/>
                  <a:pt x="378545" y="419503"/>
                  <a:pt x="514541" y="284036"/>
                </a:cubicBezTo>
                <a:cubicBezTo>
                  <a:pt x="650537" y="148569"/>
                  <a:pt x="818812" y="14690"/>
                  <a:pt x="828866" y="146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フリーフォーム 1690">
            <a:extLst>
              <a:ext uri="{FF2B5EF4-FFF2-40B4-BE49-F238E27FC236}">
                <a16:creationId xmlns:a16="http://schemas.microsoft.com/office/drawing/2014/main" id="{A8EB78AB-A116-5C66-6CDD-305822E85C27}"/>
              </a:ext>
            </a:extLst>
          </p:cNvPr>
          <p:cNvSpPr/>
          <p:nvPr/>
        </p:nvSpPr>
        <p:spPr>
          <a:xfrm>
            <a:off x="9585473" y="7222282"/>
            <a:ext cx="608441" cy="627722"/>
          </a:xfrm>
          <a:custGeom>
            <a:avLst/>
            <a:gdLst>
              <a:gd name="connsiteX0" fmla="*/ 603102 w 608441"/>
              <a:gd name="connsiteY0" fmla="*/ 7193 h 627722"/>
              <a:gd name="connsiteX1" fmla="*/ 101452 w 608441"/>
              <a:gd name="connsiteY1" fmla="*/ 521543 h 627722"/>
              <a:gd name="connsiteX2" fmla="*/ 3027 w 608441"/>
              <a:gd name="connsiteY2" fmla="*/ 623143 h 627722"/>
              <a:gd name="connsiteX3" fmla="*/ 158602 w 608441"/>
              <a:gd name="connsiteY3" fmla="*/ 438993 h 627722"/>
              <a:gd name="connsiteX4" fmla="*/ 355452 w 608441"/>
              <a:gd name="connsiteY4" fmla="*/ 232618 h 627722"/>
              <a:gd name="connsiteX5" fmla="*/ 603102 w 608441"/>
              <a:gd name="connsiteY5" fmla="*/ 7193 h 62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441" h="627722">
                <a:moveTo>
                  <a:pt x="603102" y="7193"/>
                </a:moveTo>
                <a:cubicBezTo>
                  <a:pt x="560769" y="55347"/>
                  <a:pt x="101452" y="521543"/>
                  <a:pt x="101452" y="521543"/>
                </a:cubicBezTo>
                <a:cubicBezTo>
                  <a:pt x="1439" y="624201"/>
                  <a:pt x="-6498" y="636901"/>
                  <a:pt x="3027" y="623143"/>
                </a:cubicBezTo>
                <a:cubicBezTo>
                  <a:pt x="12552" y="609385"/>
                  <a:pt x="99865" y="504080"/>
                  <a:pt x="158602" y="438993"/>
                </a:cubicBezTo>
                <a:cubicBezTo>
                  <a:pt x="217339" y="373906"/>
                  <a:pt x="286660" y="299293"/>
                  <a:pt x="355452" y="232618"/>
                </a:cubicBezTo>
                <a:cubicBezTo>
                  <a:pt x="424244" y="165943"/>
                  <a:pt x="645435" y="-40961"/>
                  <a:pt x="603102" y="719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フリーフォーム 1691">
            <a:extLst>
              <a:ext uri="{FF2B5EF4-FFF2-40B4-BE49-F238E27FC236}">
                <a16:creationId xmlns:a16="http://schemas.microsoft.com/office/drawing/2014/main" id="{37BBA4E9-6A4D-1FB3-AC58-12FBF3866BDA}"/>
              </a:ext>
            </a:extLst>
          </p:cNvPr>
          <p:cNvSpPr/>
          <p:nvPr/>
        </p:nvSpPr>
        <p:spPr>
          <a:xfrm>
            <a:off x="9512297" y="7896177"/>
            <a:ext cx="107965" cy="136738"/>
          </a:xfrm>
          <a:custGeom>
            <a:avLst/>
            <a:gdLst>
              <a:gd name="connsiteX0" fmla="*/ 3 w 107965"/>
              <a:gd name="connsiteY0" fmla="*/ 48 h 136738"/>
              <a:gd name="connsiteX1" fmla="*/ 69853 w 107965"/>
              <a:gd name="connsiteY1" fmla="*/ 88948 h 136738"/>
              <a:gd name="connsiteX2" fmla="*/ 107953 w 107965"/>
              <a:gd name="connsiteY2" fmla="*/ 136573 h 136738"/>
              <a:gd name="connsiteX3" fmla="*/ 73028 w 107965"/>
              <a:gd name="connsiteY3" fmla="*/ 101648 h 136738"/>
              <a:gd name="connsiteX4" fmla="*/ 3 w 107965"/>
              <a:gd name="connsiteY4" fmla="*/ 48 h 13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65" h="136738">
                <a:moveTo>
                  <a:pt x="3" y="48"/>
                </a:moveTo>
                <a:cubicBezTo>
                  <a:pt x="-526" y="-2069"/>
                  <a:pt x="51861" y="66194"/>
                  <a:pt x="69853" y="88948"/>
                </a:cubicBezTo>
                <a:cubicBezTo>
                  <a:pt x="87845" y="111702"/>
                  <a:pt x="107424" y="134456"/>
                  <a:pt x="107953" y="136573"/>
                </a:cubicBezTo>
                <a:cubicBezTo>
                  <a:pt x="108482" y="138690"/>
                  <a:pt x="92078" y="120169"/>
                  <a:pt x="73028" y="101648"/>
                </a:cubicBezTo>
                <a:cubicBezTo>
                  <a:pt x="53978" y="83127"/>
                  <a:pt x="532" y="2165"/>
                  <a:pt x="3" y="4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フリーフォーム 1692">
            <a:extLst>
              <a:ext uri="{FF2B5EF4-FFF2-40B4-BE49-F238E27FC236}">
                <a16:creationId xmlns:a16="http://schemas.microsoft.com/office/drawing/2014/main" id="{2501AB2F-164B-C6F3-CBA8-429E82E7A0F5}"/>
              </a:ext>
            </a:extLst>
          </p:cNvPr>
          <p:cNvSpPr/>
          <p:nvPr/>
        </p:nvSpPr>
        <p:spPr>
          <a:xfrm>
            <a:off x="10388558" y="7029450"/>
            <a:ext cx="200129" cy="190500"/>
          </a:xfrm>
          <a:custGeom>
            <a:avLst/>
            <a:gdLst>
              <a:gd name="connsiteX0" fmla="*/ 42 w 200129"/>
              <a:gd name="connsiteY0" fmla="*/ 0 h 190500"/>
              <a:gd name="connsiteX1" fmla="*/ 107992 w 200129"/>
              <a:gd name="connsiteY1" fmla="*/ 101600 h 190500"/>
              <a:gd name="connsiteX2" fmla="*/ 200067 w 200129"/>
              <a:gd name="connsiteY2" fmla="*/ 190500 h 190500"/>
              <a:gd name="connsiteX3" fmla="*/ 120692 w 200129"/>
              <a:gd name="connsiteY3" fmla="*/ 101600 h 190500"/>
              <a:gd name="connsiteX4" fmla="*/ 42 w 200129"/>
              <a:gd name="connsiteY4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29" h="190500">
                <a:moveTo>
                  <a:pt x="42" y="0"/>
                </a:moveTo>
                <a:cubicBezTo>
                  <a:pt x="-2075" y="0"/>
                  <a:pt x="74655" y="69850"/>
                  <a:pt x="107992" y="101600"/>
                </a:cubicBezTo>
                <a:cubicBezTo>
                  <a:pt x="141329" y="133350"/>
                  <a:pt x="197950" y="190500"/>
                  <a:pt x="200067" y="190500"/>
                </a:cubicBezTo>
                <a:cubicBezTo>
                  <a:pt x="202184" y="190500"/>
                  <a:pt x="149796" y="129646"/>
                  <a:pt x="120692" y="101600"/>
                </a:cubicBezTo>
                <a:cubicBezTo>
                  <a:pt x="91588" y="73554"/>
                  <a:pt x="2159" y="0"/>
                  <a:pt x="42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フリーフォーム 1693">
            <a:extLst>
              <a:ext uri="{FF2B5EF4-FFF2-40B4-BE49-F238E27FC236}">
                <a16:creationId xmlns:a16="http://schemas.microsoft.com/office/drawing/2014/main" id="{4E57DCAE-5BC8-4BD2-812E-87C7064121A4}"/>
              </a:ext>
            </a:extLst>
          </p:cNvPr>
          <p:cNvSpPr/>
          <p:nvPr/>
        </p:nvSpPr>
        <p:spPr>
          <a:xfrm>
            <a:off x="9983471" y="7168428"/>
            <a:ext cx="510516" cy="434315"/>
          </a:xfrm>
          <a:custGeom>
            <a:avLst/>
            <a:gdLst>
              <a:gd name="connsiteX0" fmla="*/ 509904 w 510516"/>
              <a:gd name="connsiteY0" fmla="*/ 722 h 434315"/>
              <a:gd name="connsiteX1" fmla="*/ 135254 w 510516"/>
              <a:gd name="connsiteY1" fmla="*/ 311872 h 434315"/>
              <a:gd name="connsiteX2" fmla="*/ 1904 w 510516"/>
              <a:gd name="connsiteY2" fmla="*/ 432522 h 434315"/>
              <a:gd name="connsiteX3" fmla="*/ 217804 w 510516"/>
              <a:gd name="connsiteY3" fmla="*/ 232497 h 434315"/>
              <a:gd name="connsiteX4" fmla="*/ 509904 w 510516"/>
              <a:gd name="connsiteY4" fmla="*/ 722 h 43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516" h="434315">
                <a:moveTo>
                  <a:pt x="509904" y="722"/>
                </a:moveTo>
                <a:cubicBezTo>
                  <a:pt x="496146" y="13951"/>
                  <a:pt x="219921" y="239905"/>
                  <a:pt x="135254" y="311872"/>
                </a:cubicBezTo>
                <a:cubicBezTo>
                  <a:pt x="50587" y="383839"/>
                  <a:pt x="-11854" y="445751"/>
                  <a:pt x="1904" y="432522"/>
                </a:cubicBezTo>
                <a:cubicBezTo>
                  <a:pt x="15662" y="419293"/>
                  <a:pt x="133666" y="305522"/>
                  <a:pt x="217804" y="232497"/>
                </a:cubicBezTo>
                <a:cubicBezTo>
                  <a:pt x="301941" y="159472"/>
                  <a:pt x="523662" y="-12507"/>
                  <a:pt x="509904" y="7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5" name="フリーフォーム 1694">
            <a:extLst>
              <a:ext uri="{FF2B5EF4-FFF2-40B4-BE49-F238E27FC236}">
                <a16:creationId xmlns:a16="http://schemas.microsoft.com/office/drawing/2014/main" id="{26E227B6-4E81-54DA-96FA-E2DCC68F0EDF}"/>
              </a:ext>
            </a:extLst>
          </p:cNvPr>
          <p:cNvSpPr/>
          <p:nvPr/>
        </p:nvSpPr>
        <p:spPr>
          <a:xfrm>
            <a:off x="9696405" y="7489668"/>
            <a:ext cx="419161" cy="470337"/>
          </a:xfrm>
          <a:custGeom>
            <a:avLst/>
            <a:gdLst>
              <a:gd name="connsiteX0" fmla="*/ 419145 w 419161"/>
              <a:gd name="connsiteY0" fmla="*/ 157 h 470337"/>
              <a:gd name="connsiteX1" fmla="*/ 139745 w 419161"/>
              <a:gd name="connsiteY1" fmla="*/ 295432 h 470337"/>
              <a:gd name="connsiteX2" fmla="*/ 45 w 419161"/>
              <a:gd name="connsiteY2" fmla="*/ 470057 h 470337"/>
              <a:gd name="connsiteX3" fmla="*/ 152445 w 419161"/>
              <a:gd name="connsiteY3" fmla="*/ 257332 h 470337"/>
              <a:gd name="connsiteX4" fmla="*/ 419145 w 419161"/>
              <a:gd name="connsiteY4" fmla="*/ 157 h 47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161" h="470337">
                <a:moveTo>
                  <a:pt x="419145" y="157"/>
                </a:moveTo>
                <a:cubicBezTo>
                  <a:pt x="417028" y="6507"/>
                  <a:pt x="209595" y="217115"/>
                  <a:pt x="139745" y="295432"/>
                </a:cubicBezTo>
                <a:cubicBezTo>
                  <a:pt x="69895" y="373749"/>
                  <a:pt x="-2072" y="476407"/>
                  <a:pt x="45" y="470057"/>
                </a:cubicBezTo>
                <a:cubicBezTo>
                  <a:pt x="2162" y="463707"/>
                  <a:pt x="84712" y="333532"/>
                  <a:pt x="152445" y="257332"/>
                </a:cubicBezTo>
                <a:cubicBezTo>
                  <a:pt x="220178" y="181132"/>
                  <a:pt x="421262" y="-6193"/>
                  <a:pt x="419145" y="1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フリーフォーム 1695">
            <a:extLst>
              <a:ext uri="{FF2B5EF4-FFF2-40B4-BE49-F238E27FC236}">
                <a16:creationId xmlns:a16="http://schemas.microsoft.com/office/drawing/2014/main" id="{C4134952-AFEE-62E5-991A-B5AB7B86163E}"/>
              </a:ext>
            </a:extLst>
          </p:cNvPr>
          <p:cNvSpPr/>
          <p:nvPr/>
        </p:nvSpPr>
        <p:spPr>
          <a:xfrm>
            <a:off x="9504176" y="7851751"/>
            <a:ext cx="180105" cy="395696"/>
          </a:xfrm>
          <a:custGeom>
            <a:avLst/>
            <a:gdLst>
              <a:gd name="connsiteX0" fmla="*/ 49399 w 180105"/>
              <a:gd name="connsiteY0" fmla="*/ 24 h 395696"/>
              <a:gd name="connsiteX1" fmla="*/ 154174 w 180105"/>
              <a:gd name="connsiteY1" fmla="*/ 88924 h 395696"/>
              <a:gd name="connsiteX2" fmla="*/ 157349 w 180105"/>
              <a:gd name="connsiteY2" fmla="*/ 130199 h 395696"/>
              <a:gd name="connsiteX3" fmla="*/ 122424 w 180105"/>
              <a:gd name="connsiteY3" fmla="*/ 193699 h 395696"/>
              <a:gd name="connsiteX4" fmla="*/ 58924 w 180105"/>
              <a:gd name="connsiteY4" fmla="*/ 292124 h 395696"/>
              <a:gd name="connsiteX5" fmla="*/ 1774 w 180105"/>
              <a:gd name="connsiteY5" fmla="*/ 393724 h 395696"/>
              <a:gd name="connsiteX6" fmla="*/ 128774 w 180105"/>
              <a:gd name="connsiteY6" fmla="*/ 196874 h 395696"/>
              <a:gd name="connsiteX7" fmla="*/ 179574 w 180105"/>
              <a:gd name="connsiteY7" fmla="*/ 120674 h 395696"/>
              <a:gd name="connsiteX8" fmla="*/ 154174 w 180105"/>
              <a:gd name="connsiteY8" fmla="*/ 50824 h 395696"/>
              <a:gd name="connsiteX9" fmla="*/ 135124 w 180105"/>
              <a:gd name="connsiteY9" fmla="*/ 79399 h 395696"/>
              <a:gd name="connsiteX10" fmla="*/ 49399 w 180105"/>
              <a:gd name="connsiteY10" fmla="*/ 24 h 39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105" h="395696">
                <a:moveTo>
                  <a:pt x="49399" y="24"/>
                </a:moveTo>
                <a:cubicBezTo>
                  <a:pt x="52574" y="1611"/>
                  <a:pt x="136182" y="67228"/>
                  <a:pt x="154174" y="88924"/>
                </a:cubicBezTo>
                <a:cubicBezTo>
                  <a:pt x="172166" y="110620"/>
                  <a:pt x="162641" y="112737"/>
                  <a:pt x="157349" y="130199"/>
                </a:cubicBezTo>
                <a:cubicBezTo>
                  <a:pt x="152057" y="147661"/>
                  <a:pt x="138828" y="166712"/>
                  <a:pt x="122424" y="193699"/>
                </a:cubicBezTo>
                <a:cubicBezTo>
                  <a:pt x="106020" y="220686"/>
                  <a:pt x="79032" y="258787"/>
                  <a:pt x="58924" y="292124"/>
                </a:cubicBezTo>
                <a:cubicBezTo>
                  <a:pt x="38816" y="325462"/>
                  <a:pt x="-9868" y="409599"/>
                  <a:pt x="1774" y="393724"/>
                </a:cubicBezTo>
                <a:cubicBezTo>
                  <a:pt x="13416" y="377849"/>
                  <a:pt x="99141" y="242382"/>
                  <a:pt x="128774" y="196874"/>
                </a:cubicBezTo>
                <a:cubicBezTo>
                  <a:pt x="158407" y="151366"/>
                  <a:pt x="175341" y="145016"/>
                  <a:pt x="179574" y="120674"/>
                </a:cubicBezTo>
                <a:cubicBezTo>
                  <a:pt x="183807" y="96332"/>
                  <a:pt x="161582" y="57703"/>
                  <a:pt x="154174" y="50824"/>
                </a:cubicBezTo>
                <a:cubicBezTo>
                  <a:pt x="146766" y="43945"/>
                  <a:pt x="151528" y="83103"/>
                  <a:pt x="135124" y="79399"/>
                </a:cubicBezTo>
                <a:cubicBezTo>
                  <a:pt x="118720" y="75695"/>
                  <a:pt x="46224" y="-1563"/>
                  <a:pt x="49399" y="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フリーフォーム 1696">
            <a:extLst>
              <a:ext uri="{FF2B5EF4-FFF2-40B4-BE49-F238E27FC236}">
                <a16:creationId xmlns:a16="http://schemas.microsoft.com/office/drawing/2014/main" id="{E39AA571-61F9-760A-98F8-39C646D33615}"/>
              </a:ext>
            </a:extLst>
          </p:cNvPr>
          <p:cNvSpPr/>
          <p:nvPr/>
        </p:nvSpPr>
        <p:spPr>
          <a:xfrm>
            <a:off x="9382177" y="7844813"/>
            <a:ext cx="250861" cy="426360"/>
          </a:xfrm>
          <a:custGeom>
            <a:avLst/>
            <a:gdLst>
              <a:gd name="connsiteX0" fmla="*/ 250773 w 250861"/>
              <a:gd name="connsiteY0" fmla="*/ 612 h 426360"/>
              <a:gd name="connsiteX1" fmla="*/ 60273 w 250861"/>
              <a:gd name="connsiteY1" fmla="*/ 270487 h 426360"/>
              <a:gd name="connsiteX2" fmla="*/ 34873 w 250861"/>
              <a:gd name="connsiteY2" fmla="*/ 337162 h 426360"/>
              <a:gd name="connsiteX3" fmla="*/ 123773 w 250861"/>
              <a:gd name="connsiteY3" fmla="*/ 426062 h 426360"/>
              <a:gd name="connsiteX4" fmla="*/ 25348 w 250861"/>
              <a:gd name="connsiteY4" fmla="*/ 362562 h 426360"/>
              <a:gd name="connsiteX5" fmla="*/ 31698 w 250861"/>
              <a:gd name="connsiteY5" fmla="*/ 270487 h 426360"/>
              <a:gd name="connsiteX6" fmla="*/ 3123 w 250861"/>
              <a:gd name="connsiteY6" fmla="*/ 308587 h 426360"/>
              <a:gd name="connsiteX7" fmla="*/ 117423 w 250861"/>
              <a:gd name="connsiteY7" fmla="*/ 140312 h 426360"/>
              <a:gd name="connsiteX8" fmla="*/ 85673 w 250861"/>
              <a:gd name="connsiteY8" fmla="*/ 194287 h 426360"/>
              <a:gd name="connsiteX9" fmla="*/ 250773 w 250861"/>
              <a:gd name="connsiteY9" fmla="*/ 612 h 42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0861" h="426360">
                <a:moveTo>
                  <a:pt x="250773" y="612"/>
                </a:moveTo>
                <a:cubicBezTo>
                  <a:pt x="246540" y="13312"/>
                  <a:pt x="96256" y="214395"/>
                  <a:pt x="60273" y="270487"/>
                </a:cubicBezTo>
                <a:cubicBezTo>
                  <a:pt x="24290" y="326579"/>
                  <a:pt x="24290" y="311233"/>
                  <a:pt x="34873" y="337162"/>
                </a:cubicBezTo>
                <a:cubicBezTo>
                  <a:pt x="45456" y="363091"/>
                  <a:pt x="125360" y="421829"/>
                  <a:pt x="123773" y="426062"/>
                </a:cubicBezTo>
                <a:cubicBezTo>
                  <a:pt x="122186" y="430295"/>
                  <a:pt x="40694" y="388491"/>
                  <a:pt x="25348" y="362562"/>
                </a:cubicBezTo>
                <a:cubicBezTo>
                  <a:pt x="10002" y="336633"/>
                  <a:pt x="35402" y="279483"/>
                  <a:pt x="31698" y="270487"/>
                </a:cubicBezTo>
                <a:cubicBezTo>
                  <a:pt x="27994" y="261491"/>
                  <a:pt x="-11165" y="330283"/>
                  <a:pt x="3123" y="308587"/>
                </a:cubicBezTo>
                <a:cubicBezTo>
                  <a:pt x="17410" y="286891"/>
                  <a:pt x="103665" y="159362"/>
                  <a:pt x="117423" y="140312"/>
                </a:cubicBezTo>
                <a:cubicBezTo>
                  <a:pt x="131181" y="121262"/>
                  <a:pt x="66094" y="211749"/>
                  <a:pt x="85673" y="194287"/>
                </a:cubicBezTo>
                <a:cubicBezTo>
                  <a:pt x="105252" y="176825"/>
                  <a:pt x="255006" y="-12088"/>
                  <a:pt x="250773" y="6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フリーフォーム 1697">
            <a:extLst>
              <a:ext uri="{FF2B5EF4-FFF2-40B4-BE49-F238E27FC236}">
                <a16:creationId xmlns:a16="http://schemas.microsoft.com/office/drawing/2014/main" id="{1F35C056-EA1D-5BB6-7694-C3C455F9F94C}"/>
              </a:ext>
            </a:extLst>
          </p:cNvPr>
          <p:cNvSpPr/>
          <p:nvPr/>
        </p:nvSpPr>
        <p:spPr>
          <a:xfrm>
            <a:off x="9702563" y="7161546"/>
            <a:ext cx="787822" cy="706417"/>
          </a:xfrm>
          <a:custGeom>
            <a:avLst/>
            <a:gdLst>
              <a:gd name="connsiteX0" fmla="*/ 784462 w 787822"/>
              <a:gd name="connsiteY0" fmla="*/ 4429 h 706417"/>
              <a:gd name="connsiteX1" fmla="*/ 438387 w 787822"/>
              <a:gd name="connsiteY1" fmla="*/ 264779 h 706417"/>
              <a:gd name="connsiteX2" fmla="*/ 237 w 787822"/>
              <a:gd name="connsiteY2" fmla="*/ 706104 h 706417"/>
              <a:gd name="connsiteX3" fmla="*/ 371712 w 787822"/>
              <a:gd name="connsiteY3" fmla="*/ 340979 h 706417"/>
              <a:gd name="connsiteX4" fmla="*/ 600312 w 787822"/>
              <a:gd name="connsiteY4" fmla="*/ 115554 h 706417"/>
              <a:gd name="connsiteX5" fmla="*/ 784462 w 787822"/>
              <a:gd name="connsiteY5" fmla="*/ 4429 h 706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7822" h="706417">
                <a:moveTo>
                  <a:pt x="784462" y="4429"/>
                </a:moveTo>
                <a:cubicBezTo>
                  <a:pt x="757475" y="29300"/>
                  <a:pt x="569091" y="147833"/>
                  <a:pt x="438387" y="264779"/>
                </a:cubicBezTo>
                <a:cubicBezTo>
                  <a:pt x="307683" y="381725"/>
                  <a:pt x="11349" y="693404"/>
                  <a:pt x="237" y="706104"/>
                </a:cubicBezTo>
                <a:cubicBezTo>
                  <a:pt x="-10875" y="718804"/>
                  <a:pt x="371712" y="340979"/>
                  <a:pt x="371712" y="340979"/>
                </a:cubicBezTo>
                <a:cubicBezTo>
                  <a:pt x="471724" y="242554"/>
                  <a:pt x="531520" y="165825"/>
                  <a:pt x="600312" y="115554"/>
                </a:cubicBezTo>
                <a:cubicBezTo>
                  <a:pt x="669104" y="65283"/>
                  <a:pt x="811449" y="-20442"/>
                  <a:pt x="784462" y="44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9" name="フリーフォーム 1698">
            <a:extLst>
              <a:ext uri="{FF2B5EF4-FFF2-40B4-BE49-F238E27FC236}">
                <a16:creationId xmlns:a16="http://schemas.microsoft.com/office/drawing/2014/main" id="{A246B790-21F9-E6BA-6385-2AD28CB79264}"/>
              </a:ext>
            </a:extLst>
          </p:cNvPr>
          <p:cNvSpPr/>
          <p:nvPr/>
        </p:nvSpPr>
        <p:spPr>
          <a:xfrm>
            <a:off x="8720680" y="7523568"/>
            <a:ext cx="656486" cy="609480"/>
          </a:xfrm>
          <a:custGeom>
            <a:avLst/>
            <a:gdLst>
              <a:gd name="connsiteX0" fmla="*/ 7395 w 656486"/>
              <a:gd name="connsiteY0" fmla="*/ 4357 h 609480"/>
              <a:gd name="connsiteX1" fmla="*/ 451895 w 656486"/>
              <a:gd name="connsiteY1" fmla="*/ 442507 h 609480"/>
              <a:gd name="connsiteX2" fmla="*/ 651920 w 656486"/>
              <a:gd name="connsiteY2" fmla="*/ 607607 h 609480"/>
              <a:gd name="connsiteX3" fmla="*/ 556670 w 656486"/>
              <a:gd name="connsiteY3" fmla="*/ 512357 h 609480"/>
              <a:gd name="connsiteX4" fmla="*/ 172495 w 656486"/>
              <a:gd name="connsiteY4" fmla="*/ 229782 h 609480"/>
              <a:gd name="connsiteX5" fmla="*/ 239170 w 656486"/>
              <a:gd name="connsiteY5" fmla="*/ 296457 h 609480"/>
              <a:gd name="connsiteX6" fmla="*/ 178845 w 656486"/>
              <a:gd name="connsiteY6" fmla="*/ 220257 h 609480"/>
              <a:gd name="connsiteX7" fmla="*/ 7395 w 656486"/>
              <a:gd name="connsiteY7" fmla="*/ 4357 h 60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486" h="609480">
                <a:moveTo>
                  <a:pt x="7395" y="4357"/>
                </a:moveTo>
                <a:cubicBezTo>
                  <a:pt x="52903" y="41399"/>
                  <a:pt x="344474" y="341965"/>
                  <a:pt x="451895" y="442507"/>
                </a:cubicBezTo>
                <a:cubicBezTo>
                  <a:pt x="559316" y="543049"/>
                  <a:pt x="634458" y="595965"/>
                  <a:pt x="651920" y="607607"/>
                </a:cubicBezTo>
                <a:cubicBezTo>
                  <a:pt x="669382" y="619249"/>
                  <a:pt x="636574" y="575328"/>
                  <a:pt x="556670" y="512357"/>
                </a:cubicBezTo>
                <a:cubicBezTo>
                  <a:pt x="476766" y="449386"/>
                  <a:pt x="225412" y="265765"/>
                  <a:pt x="172495" y="229782"/>
                </a:cubicBezTo>
                <a:cubicBezTo>
                  <a:pt x="119578" y="193799"/>
                  <a:pt x="238112" y="298045"/>
                  <a:pt x="239170" y="296457"/>
                </a:cubicBezTo>
                <a:cubicBezTo>
                  <a:pt x="240228" y="294869"/>
                  <a:pt x="218003" y="263120"/>
                  <a:pt x="178845" y="220257"/>
                </a:cubicBezTo>
                <a:cubicBezTo>
                  <a:pt x="139687" y="177395"/>
                  <a:pt x="-38113" y="-32685"/>
                  <a:pt x="7395" y="43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フリーフォーム 1699">
            <a:extLst>
              <a:ext uri="{FF2B5EF4-FFF2-40B4-BE49-F238E27FC236}">
                <a16:creationId xmlns:a16="http://schemas.microsoft.com/office/drawing/2014/main" id="{F946DC92-0D21-0F1F-9018-3484BA50EB4E}"/>
              </a:ext>
            </a:extLst>
          </p:cNvPr>
          <p:cNvSpPr/>
          <p:nvPr/>
        </p:nvSpPr>
        <p:spPr>
          <a:xfrm>
            <a:off x="9753600" y="6413500"/>
            <a:ext cx="643582" cy="651236"/>
          </a:xfrm>
          <a:custGeom>
            <a:avLst/>
            <a:gdLst>
              <a:gd name="connsiteX0" fmla="*/ 0 w 643582"/>
              <a:gd name="connsiteY0" fmla="*/ 0 h 651236"/>
              <a:gd name="connsiteX1" fmla="*/ 257175 w 643582"/>
              <a:gd name="connsiteY1" fmla="*/ 257175 h 651236"/>
              <a:gd name="connsiteX2" fmla="*/ 635000 w 643582"/>
              <a:gd name="connsiteY2" fmla="*/ 641350 h 651236"/>
              <a:gd name="connsiteX3" fmla="*/ 530225 w 643582"/>
              <a:gd name="connsiteY3" fmla="*/ 546100 h 651236"/>
              <a:gd name="connsiteX4" fmla="*/ 209550 w 643582"/>
              <a:gd name="connsiteY4" fmla="*/ 260350 h 651236"/>
              <a:gd name="connsiteX5" fmla="*/ 292100 w 643582"/>
              <a:gd name="connsiteY5" fmla="*/ 342900 h 651236"/>
              <a:gd name="connsiteX6" fmla="*/ 238125 w 643582"/>
              <a:gd name="connsiteY6" fmla="*/ 266700 h 651236"/>
              <a:gd name="connsiteX7" fmla="*/ 0 w 643582"/>
              <a:gd name="connsiteY7" fmla="*/ 0 h 651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3582" h="651236">
                <a:moveTo>
                  <a:pt x="0" y="0"/>
                </a:moveTo>
                <a:lnTo>
                  <a:pt x="257175" y="257175"/>
                </a:lnTo>
                <a:lnTo>
                  <a:pt x="635000" y="641350"/>
                </a:lnTo>
                <a:cubicBezTo>
                  <a:pt x="680508" y="689504"/>
                  <a:pt x="530225" y="546100"/>
                  <a:pt x="530225" y="546100"/>
                </a:cubicBezTo>
                <a:lnTo>
                  <a:pt x="209550" y="260350"/>
                </a:lnTo>
                <a:cubicBezTo>
                  <a:pt x="169863" y="226483"/>
                  <a:pt x="287338" y="341842"/>
                  <a:pt x="292100" y="342900"/>
                </a:cubicBezTo>
                <a:cubicBezTo>
                  <a:pt x="296862" y="343958"/>
                  <a:pt x="284163" y="322792"/>
                  <a:pt x="238125" y="266700"/>
                </a:cubicBezTo>
                <a:cubicBezTo>
                  <a:pt x="192087" y="210608"/>
                  <a:pt x="103981" y="108479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2" name="フリーフォーム 1701">
            <a:extLst>
              <a:ext uri="{FF2B5EF4-FFF2-40B4-BE49-F238E27FC236}">
                <a16:creationId xmlns:a16="http://schemas.microsoft.com/office/drawing/2014/main" id="{B8427511-FB65-B454-BBE3-9DE46D3CEF94}"/>
              </a:ext>
            </a:extLst>
          </p:cNvPr>
          <p:cNvSpPr/>
          <p:nvPr/>
        </p:nvSpPr>
        <p:spPr>
          <a:xfrm>
            <a:off x="9345172" y="7050204"/>
            <a:ext cx="1025814" cy="1096108"/>
          </a:xfrm>
          <a:custGeom>
            <a:avLst/>
            <a:gdLst>
              <a:gd name="connsiteX0" fmla="*/ 1024378 w 1025814"/>
              <a:gd name="connsiteY0" fmla="*/ 4646 h 1096108"/>
              <a:gd name="connsiteX1" fmla="*/ 716403 w 1025814"/>
              <a:gd name="connsiteY1" fmla="*/ 239596 h 1096108"/>
              <a:gd name="connsiteX2" fmla="*/ 297303 w 1025814"/>
              <a:gd name="connsiteY2" fmla="*/ 684096 h 1096108"/>
              <a:gd name="connsiteX3" fmla="*/ 652903 w 1025814"/>
              <a:gd name="connsiteY3" fmla="*/ 271346 h 1096108"/>
              <a:gd name="connsiteX4" fmla="*/ 122678 w 1025814"/>
              <a:gd name="connsiteY4" fmla="*/ 877771 h 1096108"/>
              <a:gd name="connsiteX5" fmla="*/ 52828 w 1025814"/>
              <a:gd name="connsiteY5" fmla="*/ 1052396 h 1096108"/>
              <a:gd name="connsiteX6" fmla="*/ 779903 w 1025814"/>
              <a:gd name="connsiteY6" fmla="*/ 128471 h 1096108"/>
              <a:gd name="connsiteX7" fmla="*/ 538603 w 1025814"/>
              <a:gd name="connsiteY7" fmla="*/ 379296 h 1096108"/>
              <a:gd name="connsiteX8" fmla="*/ 821178 w 1025814"/>
              <a:gd name="connsiteY8" fmla="*/ 106246 h 1096108"/>
              <a:gd name="connsiteX9" fmla="*/ 1024378 w 1025814"/>
              <a:gd name="connsiteY9" fmla="*/ 4646 h 109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5814" h="1096108">
                <a:moveTo>
                  <a:pt x="1024378" y="4646"/>
                </a:moveTo>
                <a:cubicBezTo>
                  <a:pt x="1006916" y="26871"/>
                  <a:pt x="837582" y="126354"/>
                  <a:pt x="716403" y="239596"/>
                </a:cubicBezTo>
                <a:cubicBezTo>
                  <a:pt x="595224" y="352838"/>
                  <a:pt x="307886" y="678804"/>
                  <a:pt x="297303" y="684096"/>
                </a:cubicBezTo>
                <a:cubicBezTo>
                  <a:pt x="286720" y="689388"/>
                  <a:pt x="682007" y="239067"/>
                  <a:pt x="652903" y="271346"/>
                </a:cubicBezTo>
                <a:cubicBezTo>
                  <a:pt x="623799" y="303625"/>
                  <a:pt x="222690" y="747596"/>
                  <a:pt x="122678" y="877771"/>
                </a:cubicBezTo>
                <a:cubicBezTo>
                  <a:pt x="22665" y="1007946"/>
                  <a:pt x="-56709" y="1177279"/>
                  <a:pt x="52828" y="1052396"/>
                </a:cubicBezTo>
                <a:cubicBezTo>
                  <a:pt x="162365" y="927513"/>
                  <a:pt x="698941" y="240654"/>
                  <a:pt x="779903" y="128471"/>
                </a:cubicBezTo>
                <a:cubicBezTo>
                  <a:pt x="860865" y="16288"/>
                  <a:pt x="531724" y="383000"/>
                  <a:pt x="538603" y="379296"/>
                </a:cubicBezTo>
                <a:cubicBezTo>
                  <a:pt x="545482" y="375592"/>
                  <a:pt x="746566" y="168688"/>
                  <a:pt x="821178" y="106246"/>
                </a:cubicBezTo>
                <a:cubicBezTo>
                  <a:pt x="895790" y="43804"/>
                  <a:pt x="1041840" y="-17579"/>
                  <a:pt x="1024378" y="46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3" name="フリーフォーム 1702">
            <a:extLst>
              <a:ext uri="{FF2B5EF4-FFF2-40B4-BE49-F238E27FC236}">
                <a16:creationId xmlns:a16="http://schemas.microsoft.com/office/drawing/2014/main" id="{CF8048A6-41A6-5ED4-6100-C21E29859C67}"/>
              </a:ext>
            </a:extLst>
          </p:cNvPr>
          <p:cNvSpPr/>
          <p:nvPr/>
        </p:nvSpPr>
        <p:spPr>
          <a:xfrm>
            <a:off x="9166222" y="6451564"/>
            <a:ext cx="577858" cy="488992"/>
          </a:xfrm>
          <a:custGeom>
            <a:avLst/>
            <a:gdLst>
              <a:gd name="connsiteX0" fmla="*/ 577853 w 577858"/>
              <a:gd name="connsiteY0" fmla="*/ 36 h 488992"/>
              <a:gd name="connsiteX1" fmla="*/ 320678 w 577858"/>
              <a:gd name="connsiteY1" fmla="*/ 130211 h 488992"/>
              <a:gd name="connsiteX2" fmla="*/ 3 w 577858"/>
              <a:gd name="connsiteY2" fmla="*/ 488986 h 488992"/>
              <a:gd name="connsiteX3" fmla="*/ 327028 w 577858"/>
              <a:gd name="connsiteY3" fmla="*/ 139736 h 488992"/>
              <a:gd name="connsiteX4" fmla="*/ 577853 w 577858"/>
              <a:gd name="connsiteY4" fmla="*/ 36 h 48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858" h="488992">
                <a:moveTo>
                  <a:pt x="577853" y="36"/>
                </a:moveTo>
                <a:cubicBezTo>
                  <a:pt x="576795" y="-1552"/>
                  <a:pt x="416986" y="48719"/>
                  <a:pt x="320678" y="130211"/>
                </a:cubicBezTo>
                <a:cubicBezTo>
                  <a:pt x="224370" y="211703"/>
                  <a:pt x="-1055" y="487398"/>
                  <a:pt x="3" y="488986"/>
                </a:cubicBezTo>
                <a:cubicBezTo>
                  <a:pt x="1061" y="490574"/>
                  <a:pt x="234953" y="221228"/>
                  <a:pt x="327028" y="139736"/>
                </a:cubicBezTo>
                <a:cubicBezTo>
                  <a:pt x="419103" y="58244"/>
                  <a:pt x="578911" y="1624"/>
                  <a:pt x="577853" y="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4" name="フリーフォーム 1703">
            <a:extLst>
              <a:ext uri="{FF2B5EF4-FFF2-40B4-BE49-F238E27FC236}">
                <a16:creationId xmlns:a16="http://schemas.microsoft.com/office/drawing/2014/main" id="{434A86CC-EDBC-8768-CE4E-02C5BD94F41F}"/>
              </a:ext>
            </a:extLst>
          </p:cNvPr>
          <p:cNvSpPr/>
          <p:nvPr/>
        </p:nvSpPr>
        <p:spPr>
          <a:xfrm>
            <a:off x="8881422" y="7000685"/>
            <a:ext cx="256196" cy="204681"/>
          </a:xfrm>
          <a:custGeom>
            <a:avLst/>
            <a:gdLst>
              <a:gd name="connsiteX0" fmla="*/ 253053 w 256196"/>
              <a:gd name="connsiteY0" fmla="*/ 3365 h 204681"/>
              <a:gd name="connsiteX1" fmla="*/ 2228 w 256196"/>
              <a:gd name="connsiteY1" fmla="*/ 203390 h 204681"/>
              <a:gd name="connsiteX2" fmla="*/ 135578 w 256196"/>
              <a:gd name="connsiteY2" fmla="*/ 85915 h 204681"/>
              <a:gd name="connsiteX3" fmla="*/ 253053 w 256196"/>
              <a:gd name="connsiteY3" fmla="*/ 3365 h 20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196" h="204681">
                <a:moveTo>
                  <a:pt x="253053" y="3365"/>
                </a:moveTo>
                <a:cubicBezTo>
                  <a:pt x="230828" y="22944"/>
                  <a:pt x="21807" y="189632"/>
                  <a:pt x="2228" y="203390"/>
                </a:cubicBezTo>
                <a:cubicBezTo>
                  <a:pt x="-17351" y="217148"/>
                  <a:pt x="97478" y="117136"/>
                  <a:pt x="135578" y="85915"/>
                </a:cubicBezTo>
                <a:cubicBezTo>
                  <a:pt x="173678" y="54694"/>
                  <a:pt x="275278" y="-16214"/>
                  <a:pt x="253053" y="33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フリーフォーム 1704">
            <a:extLst>
              <a:ext uri="{FF2B5EF4-FFF2-40B4-BE49-F238E27FC236}">
                <a16:creationId xmlns:a16="http://schemas.microsoft.com/office/drawing/2014/main" id="{6FA7A129-EFC5-C89A-264E-5EF5D48D2CF5}"/>
              </a:ext>
            </a:extLst>
          </p:cNvPr>
          <p:cNvSpPr/>
          <p:nvPr/>
        </p:nvSpPr>
        <p:spPr>
          <a:xfrm>
            <a:off x="8708452" y="7266769"/>
            <a:ext cx="184827" cy="269252"/>
          </a:xfrm>
          <a:custGeom>
            <a:avLst/>
            <a:gdLst>
              <a:gd name="connsiteX0" fmla="*/ 184723 w 184827"/>
              <a:gd name="connsiteY0" fmla="*/ 806 h 269252"/>
              <a:gd name="connsiteX1" fmla="*/ 41848 w 184827"/>
              <a:gd name="connsiteY1" fmla="*/ 194481 h 269252"/>
              <a:gd name="connsiteX2" fmla="*/ 573 w 184827"/>
              <a:gd name="connsiteY2" fmla="*/ 267506 h 269252"/>
              <a:gd name="connsiteX3" fmla="*/ 64073 w 184827"/>
              <a:gd name="connsiteY3" fmla="*/ 130981 h 269252"/>
              <a:gd name="connsiteX4" fmla="*/ 184723 w 184827"/>
              <a:gd name="connsiteY4" fmla="*/ 806 h 26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27" h="269252">
                <a:moveTo>
                  <a:pt x="184723" y="806"/>
                </a:moveTo>
                <a:cubicBezTo>
                  <a:pt x="181019" y="11389"/>
                  <a:pt x="72540" y="150031"/>
                  <a:pt x="41848" y="194481"/>
                </a:cubicBezTo>
                <a:cubicBezTo>
                  <a:pt x="11156" y="238931"/>
                  <a:pt x="-3131" y="278089"/>
                  <a:pt x="573" y="267506"/>
                </a:cubicBezTo>
                <a:cubicBezTo>
                  <a:pt x="4277" y="256923"/>
                  <a:pt x="35498" y="175431"/>
                  <a:pt x="64073" y="130981"/>
                </a:cubicBezTo>
                <a:cubicBezTo>
                  <a:pt x="92648" y="86531"/>
                  <a:pt x="188427" y="-9777"/>
                  <a:pt x="184723" y="8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フリーフォーム 1705">
            <a:extLst>
              <a:ext uri="{FF2B5EF4-FFF2-40B4-BE49-F238E27FC236}">
                <a16:creationId xmlns:a16="http://schemas.microsoft.com/office/drawing/2014/main" id="{50D8D8B1-146C-789D-F737-D9E440F658FC}"/>
              </a:ext>
            </a:extLst>
          </p:cNvPr>
          <p:cNvSpPr/>
          <p:nvPr/>
        </p:nvSpPr>
        <p:spPr>
          <a:xfrm>
            <a:off x="9750301" y="6514307"/>
            <a:ext cx="110852" cy="302685"/>
          </a:xfrm>
          <a:custGeom>
            <a:avLst/>
            <a:gdLst>
              <a:gd name="connsiteX0" fmla="*/ 124 w 110852"/>
              <a:gd name="connsiteY0" fmla="*/ 793 h 302685"/>
              <a:gd name="connsiteX1" fmla="*/ 108074 w 110852"/>
              <a:gd name="connsiteY1" fmla="*/ 299243 h 302685"/>
              <a:gd name="connsiteX2" fmla="*/ 79499 w 110852"/>
              <a:gd name="connsiteY2" fmla="*/ 165893 h 302685"/>
              <a:gd name="connsiteX3" fmla="*/ 85849 w 110852"/>
              <a:gd name="connsiteY3" fmla="*/ 210343 h 302685"/>
              <a:gd name="connsiteX4" fmla="*/ 124 w 110852"/>
              <a:gd name="connsiteY4" fmla="*/ 793 h 30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852" h="302685">
                <a:moveTo>
                  <a:pt x="124" y="793"/>
                </a:moveTo>
                <a:cubicBezTo>
                  <a:pt x="3828" y="15610"/>
                  <a:pt x="94845" y="271726"/>
                  <a:pt x="108074" y="299243"/>
                </a:cubicBezTo>
                <a:cubicBezTo>
                  <a:pt x="121303" y="326760"/>
                  <a:pt x="83203" y="180710"/>
                  <a:pt x="79499" y="165893"/>
                </a:cubicBezTo>
                <a:cubicBezTo>
                  <a:pt x="75795" y="151076"/>
                  <a:pt x="94845" y="237330"/>
                  <a:pt x="85849" y="210343"/>
                </a:cubicBezTo>
                <a:cubicBezTo>
                  <a:pt x="76853" y="183356"/>
                  <a:pt x="-3580" y="-14024"/>
                  <a:pt x="124" y="7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7" name="フリーフォーム 1706">
            <a:extLst>
              <a:ext uri="{FF2B5EF4-FFF2-40B4-BE49-F238E27FC236}">
                <a16:creationId xmlns:a16="http://schemas.microsoft.com/office/drawing/2014/main" id="{3D93E3F8-17AA-AB74-673A-87F92CE9E76D}"/>
              </a:ext>
            </a:extLst>
          </p:cNvPr>
          <p:cNvSpPr/>
          <p:nvPr/>
        </p:nvSpPr>
        <p:spPr>
          <a:xfrm>
            <a:off x="9591607" y="6635524"/>
            <a:ext cx="489461" cy="527405"/>
          </a:xfrm>
          <a:custGeom>
            <a:avLst/>
            <a:gdLst>
              <a:gd name="connsiteX0" fmla="*/ 68 w 489461"/>
              <a:gd name="connsiteY0" fmla="*/ 226 h 527405"/>
              <a:gd name="connsiteX1" fmla="*/ 190568 w 489461"/>
              <a:gd name="connsiteY1" fmla="*/ 324076 h 527405"/>
              <a:gd name="connsiteX2" fmla="*/ 171518 w 489461"/>
              <a:gd name="connsiteY2" fmla="*/ 292326 h 527405"/>
              <a:gd name="connsiteX3" fmla="*/ 282643 w 489461"/>
              <a:gd name="connsiteY3" fmla="*/ 365351 h 527405"/>
              <a:gd name="connsiteX4" fmla="*/ 489018 w 489461"/>
              <a:gd name="connsiteY4" fmla="*/ 527276 h 527405"/>
              <a:gd name="connsiteX5" fmla="*/ 222318 w 489461"/>
              <a:gd name="connsiteY5" fmla="*/ 336776 h 527405"/>
              <a:gd name="connsiteX6" fmla="*/ 174693 w 489461"/>
              <a:gd name="connsiteY6" fmla="*/ 133576 h 527405"/>
              <a:gd name="connsiteX7" fmla="*/ 168343 w 489461"/>
              <a:gd name="connsiteY7" fmla="*/ 270101 h 527405"/>
              <a:gd name="connsiteX8" fmla="*/ 68 w 489461"/>
              <a:gd name="connsiteY8" fmla="*/ 226 h 52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461" h="527405">
                <a:moveTo>
                  <a:pt x="68" y="226"/>
                </a:moveTo>
                <a:cubicBezTo>
                  <a:pt x="3772" y="9222"/>
                  <a:pt x="161993" y="275393"/>
                  <a:pt x="190568" y="324076"/>
                </a:cubicBezTo>
                <a:cubicBezTo>
                  <a:pt x="219143" y="372759"/>
                  <a:pt x="156172" y="285447"/>
                  <a:pt x="171518" y="292326"/>
                </a:cubicBezTo>
                <a:cubicBezTo>
                  <a:pt x="186864" y="299205"/>
                  <a:pt x="229726" y="326193"/>
                  <a:pt x="282643" y="365351"/>
                </a:cubicBezTo>
                <a:cubicBezTo>
                  <a:pt x="335560" y="404509"/>
                  <a:pt x="499072" y="532039"/>
                  <a:pt x="489018" y="527276"/>
                </a:cubicBezTo>
                <a:cubicBezTo>
                  <a:pt x="478964" y="522514"/>
                  <a:pt x="274705" y="402393"/>
                  <a:pt x="222318" y="336776"/>
                </a:cubicBezTo>
                <a:cubicBezTo>
                  <a:pt x="169931" y="271159"/>
                  <a:pt x="183689" y="144688"/>
                  <a:pt x="174693" y="133576"/>
                </a:cubicBezTo>
                <a:cubicBezTo>
                  <a:pt x="165697" y="122464"/>
                  <a:pt x="193214" y="286505"/>
                  <a:pt x="168343" y="270101"/>
                </a:cubicBezTo>
                <a:cubicBezTo>
                  <a:pt x="143472" y="253697"/>
                  <a:pt x="-3636" y="-8770"/>
                  <a:pt x="68" y="22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8" name="フリーフォーム 1707">
            <a:extLst>
              <a:ext uri="{FF2B5EF4-FFF2-40B4-BE49-F238E27FC236}">
                <a16:creationId xmlns:a16="http://schemas.microsoft.com/office/drawing/2014/main" id="{A7432833-B077-CE09-1671-5362CA5CC166}"/>
              </a:ext>
            </a:extLst>
          </p:cNvPr>
          <p:cNvSpPr/>
          <p:nvPr/>
        </p:nvSpPr>
        <p:spPr>
          <a:xfrm>
            <a:off x="8895660" y="7221575"/>
            <a:ext cx="578695" cy="615096"/>
          </a:xfrm>
          <a:custGeom>
            <a:avLst/>
            <a:gdLst>
              <a:gd name="connsiteX0" fmla="*/ 13390 w 578695"/>
              <a:gd name="connsiteY0" fmla="*/ 11075 h 615096"/>
              <a:gd name="connsiteX1" fmla="*/ 105465 w 578695"/>
              <a:gd name="connsiteY1" fmla="*/ 138075 h 615096"/>
              <a:gd name="connsiteX2" fmla="*/ 578540 w 578695"/>
              <a:gd name="connsiteY2" fmla="*/ 614325 h 615096"/>
              <a:gd name="connsiteX3" fmla="*/ 159440 w 578695"/>
              <a:gd name="connsiteY3" fmla="*/ 252375 h 615096"/>
              <a:gd name="connsiteX4" fmla="*/ 311840 w 578695"/>
              <a:gd name="connsiteY4" fmla="*/ 366675 h 615096"/>
              <a:gd name="connsiteX5" fmla="*/ 13390 w 578695"/>
              <a:gd name="connsiteY5" fmla="*/ 11075 h 61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695" h="615096">
                <a:moveTo>
                  <a:pt x="13390" y="11075"/>
                </a:moveTo>
                <a:cubicBezTo>
                  <a:pt x="-21006" y="-27025"/>
                  <a:pt x="11273" y="37533"/>
                  <a:pt x="105465" y="138075"/>
                </a:cubicBezTo>
                <a:cubicBezTo>
                  <a:pt x="199657" y="238617"/>
                  <a:pt x="569544" y="595275"/>
                  <a:pt x="578540" y="614325"/>
                </a:cubicBezTo>
                <a:cubicBezTo>
                  <a:pt x="587536" y="633375"/>
                  <a:pt x="203890" y="293650"/>
                  <a:pt x="159440" y="252375"/>
                </a:cubicBezTo>
                <a:cubicBezTo>
                  <a:pt x="114990" y="211100"/>
                  <a:pt x="332478" y="403717"/>
                  <a:pt x="311840" y="366675"/>
                </a:cubicBezTo>
                <a:cubicBezTo>
                  <a:pt x="291202" y="329633"/>
                  <a:pt x="47786" y="49175"/>
                  <a:pt x="13390" y="110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9" name="フリーフォーム 1708">
            <a:extLst>
              <a:ext uri="{FF2B5EF4-FFF2-40B4-BE49-F238E27FC236}">
                <a16:creationId xmlns:a16="http://schemas.microsoft.com/office/drawing/2014/main" id="{B4BE417B-F6FB-FB9D-570E-502D163D8ADF}"/>
              </a:ext>
            </a:extLst>
          </p:cNvPr>
          <p:cNvSpPr/>
          <p:nvPr/>
        </p:nvSpPr>
        <p:spPr>
          <a:xfrm>
            <a:off x="9547266" y="6799318"/>
            <a:ext cx="133464" cy="395057"/>
          </a:xfrm>
          <a:custGeom>
            <a:avLst/>
            <a:gdLst>
              <a:gd name="connsiteX0" fmla="*/ 133309 w 133464"/>
              <a:gd name="connsiteY0" fmla="*/ 1532 h 395057"/>
              <a:gd name="connsiteX1" fmla="*/ 6309 w 133464"/>
              <a:gd name="connsiteY1" fmla="*/ 385707 h 395057"/>
              <a:gd name="connsiteX2" fmla="*/ 31709 w 133464"/>
              <a:gd name="connsiteY2" fmla="*/ 255532 h 395057"/>
              <a:gd name="connsiteX3" fmla="*/ 133309 w 133464"/>
              <a:gd name="connsiteY3" fmla="*/ 1532 h 39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64" h="395057">
                <a:moveTo>
                  <a:pt x="133309" y="1532"/>
                </a:moveTo>
                <a:cubicBezTo>
                  <a:pt x="129076" y="23228"/>
                  <a:pt x="23242" y="343374"/>
                  <a:pt x="6309" y="385707"/>
                </a:cubicBezTo>
                <a:cubicBezTo>
                  <a:pt x="-10624" y="428040"/>
                  <a:pt x="9484" y="316386"/>
                  <a:pt x="31709" y="255532"/>
                </a:cubicBezTo>
                <a:cubicBezTo>
                  <a:pt x="53934" y="194678"/>
                  <a:pt x="137542" y="-20164"/>
                  <a:pt x="133309" y="15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0" name="フリーフォーム 1709">
            <a:extLst>
              <a:ext uri="{FF2B5EF4-FFF2-40B4-BE49-F238E27FC236}">
                <a16:creationId xmlns:a16="http://schemas.microsoft.com/office/drawing/2014/main" id="{3ED11830-09EE-1E90-C6A7-7500AA3F62AA}"/>
              </a:ext>
            </a:extLst>
          </p:cNvPr>
          <p:cNvSpPr/>
          <p:nvPr/>
        </p:nvSpPr>
        <p:spPr>
          <a:xfrm>
            <a:off x="9210528" y="7162798"/>
            <a:ext cx="593952" cy="175150"/>
          </a:xfrm>
          <a:custGeom>
            <a:avLst/>
            <a:gdLst>
              <a:gd name="connsiteX0" fmla="*/ 147 w 593952"/>
              <a:gd name="connsiteY0" fmla="*/ 2 h 175150"/>
              <a:gd name="connsiteX1" fmla="*/ 101747 w 593952"/>
              <a:gd name="connsiteY1" fmla="*/ 107952 h 175150"/>
              <a:gd name="connsiteX2" fmla="*/ 104922 w 593952"/>
              <a:gd name="connsiteY2" fmla="*/ 174627 h 175150"/>
              <a:gd name="connsiteX3" fmla="*/ 216047 w 593952"/>
              <a:gd name="connsiteY3" fmla="*/ 139702 h 175150"/>
              <a:gd name="connsiteX4" fmla="*/ 590697 w 593952"/>
              <a:gd name="connsiteY4" fmla="*/ 152402 h 175150"/>
              <a:gd name="connsiteX5" fmla="*/ 384322 w 593952"/>
              <a:gd name="connsiteY5" fmla="*/ 130177 h 175150"/>
              <a:gd name="connsiteX6" fmla="*/ 146197 w 593952"/>
              <a:gd name="connsiteY6" fmla="*/ 142877 h 175150"/>
              <a:gd name="connsiteX7" fmla="*/ 127147 w 593952"/>
              <a:gd name="connsiteY7" fmla="*/ 111127 h 175150"/>
              <a:gd name="connsiteX8" fmla="*/ 147 w 593952"/>
              <a:gd name="connsiteY8" fmla="*/ 2 h 17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952" h="175150">
                <a:moveTo>
                  <a:pt x="147" y="2"/>
                </a:moveTo>
                <a:cubicBezTo>
                  <a:pt x="-4086" y="-527"/>
                  <a:pt x="84284" y="78848"/>
                  <a:pt x="101747" y="107952"/>
                </a:cubicBezTo>
                <a:cubicBezTo>
                  <a:pt x="119210" y="137056"/>
                  <a:pt x="85872" y="169335"/>
                  <a:pt x="104922" y="174627"/>
                </a:cubicBezTo>
                <a:cubicBezTo>
                  <a:pt x="123972" y="179919"/>
                  <a:pt x="135085" y="143406"/>
                  <a:pt x="216047" y="139702"/>
                </a:cubicBezTo>
                <a:cubicBezTo>
                  <a:pt x="297010" y="135998"/>
                  <a:pt x="562651" y="153989"/>
                  <a:pt x="590697" y="152402"/>
                </a:cubicBezTo>
                <a:cubicBezTo>
                  <a:pt x="618743" y="150815"/>
                  <a:pt x="458405" y="131765"/>
                  <a:pt x="384322" y="130177"/>
                </a:cubicBezTo>
                <a:cubicBezTo>
                  <a:pt x="310239" y="128590"/>
                  <a:pt x="189059" y="146052"/>
                  <a:pt x="146197" y="142877"/>
                </a:cubicBezTo>
                <a:cubicBezTo>
                  <a:pt x="103335" y="139702"/>
                  <a:pt x="149372" y="131764"/>
                  <a:pt x="127147" y="111127"/>
                </a:cubicBezTo>
                <a:cubicBezTo>
                  <a:pt x="104922" y="90490"/>
                  <a:pt x="4380" y="531"/>
                  <a:pt x="147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1" name="フリーフォーム 1710">
            <a:extLst>
              <a:ext uri="{FF2B5EF4-FFF2-40B4-BE49-F238E27FC236}">
                <a16:creationId xmlns:a16="http://schemas.microsoft.com/office/drawing/2014/main" id="{0C73E133-D3DA-C2D3-C466-44112FBE47D2}"/>
              </a:ext>
            </a:extLst>
          </p:cNvPr>
          <p:cNvSpPr/>
          <p:nvPr/>
        </p:nvSpPr>
        <p:spPr>
          <a:xfrm>
            <a:off x="10172700" y="6880214"/>
            <a:ext cx="153236" cy="188313"/>
          </a:xfrm>
          <a:custGeom>
            <a:avLst/>
            <a:gdLst>
              <a:gd name="connsiteX0" fmla="*/ 0 w 153236"/>
              <a:gd name="connsiteY0" fmla="*/ 11 h 188313"/>
              <a:gd name="connsiteX1" fmla="*/ 47625 w 153236"/>
              <a:gd name="connsiteY1" fmla="*/ 117486 h 188313"/>
              <a:gd name="connsiteX2" fmla="*/ 12700 w 153236"/>
              <a:gd name="connsiteY2" fmla="*/ 174636 h 188313"/>
              <a:gd name="connsiteX3" fmla="*/ 152400 w 153236"/>
              <a:gd name="connsiteY3" fmla="*/ 155586 h 188313"/>
              <a:gd name="connsiteX4" fmla="*/ 69850 w 153236"/>
              <a:gd name="connsiteY4" fmla="*/ 187336 h 188313"/>
              <a:gd name="connsiteX5" fmla="*/ 47625 w 153236"/>
              <a:gd name="connsiteY5" fmla="*/ 111136 h 188313"/>
              <a:gd name="connsiteX6" fmla="*/ 0 w 153236"/>
              <a:gd name="connsiteY6" fmla="*/ 11 h 18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236" h="188313">
                <a:moveTo>
                  <a:pt x="0" y="11"/>
                </a:moveTo>
                <a:cubicBezTo>
                  <a:pt x="0" y="1069"/>
                  <a:pt x="45508" y="88382"/>
                  <a:pt x="47625" y="117486"/>
                </a:cubicBezTo>
                <a:cubicBezTo>
                  <a:pt x="49742" y="146590"/>
                  <a:pt x="-4762" y="168286"/>
                  <a:pt x="12700" y="174636"/>
                </a:cubicBezTo>
                <a:cubicBezTo>
                  <a:pt x="30162" y="180986"/>
                  <a:pt x="142875" y="153469"/>
                  <a:pt x="152400" y="155586"/>
                </a:cubicBezTo>
                <a:cubicBezTo>
                  <a:pt x="161925" y="157703"/>
                  <a:pt x="87312" y="194744"/>
                  <a:pt x="69850" y="187336"/>
                </a:cubicBezTo>
                <a:cubicBezTo>
                  <a:pt x="52388" y="179928"/>
                  <a:pt x="63500" y="149236"/>
                  <a:pt x="47625" y="111136"/>
                </a:cubicBezTo>
                <a:cubicBezTo>
                  <a:pt x="31750" y="73036"/>
                  <a:pt x="0" y="-1047"/>
                  <a:pt x="0" y="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2" name="フリーフォーム 1711">
            <a:extLst>
              <a:ext uri="{FF2B5EF4-FFF2-40B4-BE49-F238E27FC236}">
                <a16:creationId xmlns:a16="http://schemas.microsoft.com/office/drawing/2014/main" id="{1EB74C49-C9A6-F6DA-D8C9-9BDB3D5794E5}"/>
              </a:ext>
            </a:extLst>
          </p:cNvPr>
          <p:cNvSpPr/>
          <p:nvPr/>
        </p:nvSpPr>
        <p:spPr>
          <a:xfrm>
            <a:off x="9340842" y="7654925"/>
            <a:ext cx="311158" cy="413035"/>
          </a:xfrm>
          <a:custGeom>
            <a:avLst/>
            <a:gdLst>
              <a:gd name="connsiteX0" fmla="*/ 311158 w 311158"/>
              <a:gd name="connsiteY0" fmla="*/ 0 h 413035"/>
              <a:gd name="connsiteX1" fmla="*/ 107958 w 311158"/>
              <a:gd name="connsiteY1" fmla="*/ 212725 h 413035"/>
              <a:gd name="connsiteX2" fmla="*/ 8 w 311158"/>
              <a:gd name="connsiteY2" fmla="*/ 412750 h 413035"/>
              <a:gd name="connsiteX3" fmla="*/ 101608 w 311158"/>
              <a:gd name="connsiteY3" fmla="*/ 168275 h 413035"/>
              <a:gd name="connsiteX4" fmla="*/ 28583 w 311158"/>
              <a:gd name="connsiteY4" fmla="*/ 228600 h 413035"/>
              <a:gd name="connsiteX5" fmla="*/ 311158 w 311158"/>
              <a:gd name="connsiteY5" fmla="*/ 0 h 41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158" h="413035">
                <a:moveTo>
                  <a:pt x="311158" y="0"/>
                </a:moveTo>
                <a:cubicBezTo>
                  <a:pt x="235487" y="71966"/>
                  <a:pt x="159816" y="143933"/>
                  <a:pt x="107958" y="212725"/>
                </a:cubicBezTo>
                <a:cubicBezTo>
                  <a:pt x="56100" y="281517"/>
                  <a:pt x="1066" y="420158"/>
                  <a:pt x="8" y="412750"/>
                </a:cubicBezTo>
                <a:cubicBezTo>
                  <a:pt x="-1050" y="405342"/>
                  <a:pt x="96846" y="198966"/>
                  <a:pt x="101608" y="168275"/>
                </a:cubicBezTo>
                <a:cubicBezTo>
                  <a:pt x="106370" y="137584"/>
                  <a:pt x="28583" y="228600"/>
                  <a:pt x="28583" y="228600"/>
                </a:cubicBezTo>
                <a:lnTo>
                  <a:pt x="31115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3" name="フリーフォーム 1712">
            <a:extLst>
              <a:ext uri="{FF2B5EF4-FFF2-40B4-BE49-F238E27FC236}">
                <a16:creationId xmlns:a16="http://schemas.microsoft.com/office/drawing/2014/main" id="{9A918284-CACA-D8AF-143C-D4CCF0A020F7}"/>
              </a:ext>
            </a:extLst>
          </p:cNvPr>
          <p:cNvSpPr/>
          <p:nvPr/>
        </p:nvSpPr>
        <p:spPr>
          <a:xfrm>
            <a:off x="8785225" y="7499350"/>
            <a:ext cx="443418" cy="437891"/>
          </a:xfrm>
          <a:custGeom>
            <a:avLst/>
            <a:gdLst>
              <a:gd name="connsiteX0" fmla="*/ 0 w 443418"/>
              <a:gd name="connsiteY0" fmla="*/ 0 h 437891"/>
              <a:gd name="connsiteX1" fmla="*/ 434975 w 443418"/>
              <a:gd name="connsiteY1" fmla="*/ 428625 h 437891"/>
              <a:gd name="connsiteX2" fmla="*/ 298450 w 443418"/>
              <a:gd name="connsiteY2" fmla="*/ 304800 h 437891"/>
              <a:gd name="connsiteX3" fmla="*/ 209550 w 443418"/>
              <a:gd name="connsiteY3" fmla="*/ 225425 h 437891"/>
              <a:gd name="connsiteX4" fmla="*/ 0 w 443418"/>
              <a:gd name="connsiteY4" fmla="*/ 0 h 43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418" h="437891">
                <a:moveTo>
                  <a:pt x="0" y="0"/>
                </a:moveTo>
                <a:lnTo>
                  <a:pt x="434975" y="428625"/>
                </a:lnTo>
                <a:cubicBezTo>
                  <a:pt x="484717" y="479425"/>
                  <a:pt x="298450" y="304800"/>
                  <a:pt x="298450" y="304800"/>
                </a:cubicBezTo>
                <a:lnTo>
                  <a:pt x="209550" y="22542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4" name="フリーフォーム 1713">
            <a:extLst>
              <a:ext uri="{FF2B5EF4-FFF2-40B4-BE49-F238E27FC236}">
                <a16:creationId xmlns:a16="http://schemas.microsoft.com/office/drawing/2014/main" id="{1E3ADB7D-8A33-7EBD-9948-1B9DE86FD538}"/>
              </a:ext>
            </a:extLst>
          </p:cNvPr>
          <p:cNvSpPr/>
          <p:nvPr/>
        </p:nvSpPr>
        <p:spPr>
          <a:xfrm>
            <a:off x="10193995" y="7239028"/>
            <a:ext cx="277574" cy="232263"/>
          </a:xfrm>
          <a:custGeom>
            <a:avLst/>
            <a:gdLst>
              <a:gd name="connsiteX0" fmla="*/ 7280 w 277574"/>
              <a:gd name="connsiteY0" fmla="*/ 228572 h 232263"/>
              <a:gd name="connsiteX1" fmla="*/ 273980 w 277574"/>
              <a:gd name="connsiteY1" fmla="*/ 3147 h 232263"/>
              <a:gd name="connsiteX2" fmla="*/ 166030 w 277574"/>
              <a:gd name="connsiteY2" fmla="*/ 92047 h 232263"/>
              <a:gd name="connsiteX3" fmla="*/ 235880 w 277574"/>
              <a:gd name="connsiteY3" fmla="*/ 25372 h 232263"/>
              <a:gd name="connsiteX4" fmla="*/ 86655 w 277574"/>
              <a:gd name="connsiteY4" fmla="*/ 136497 h 232263"/>
              <a:gd name="connsiteX5" fmla="*/ 7280 w 277574"/>
              <a:gd name="connsiteY5" fmla="*/ 228572 h 23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574" h="232263">
                <a:moveTo>
                  <a:pt x="7280" y="228572"/>
                </a:moveTo>
                <a:cubicBezTo>
                  <a:pt x="38501" y="206347"/>
                  <a:pt x="247522" y="25901"/>
                  <a:pt x="273980" y="3147"/>
                </a:cubicBezTo>
                <a:cubicBezTo>
                  <a:pt x="300438" y="-19607"/>
                  <a:pt x="172380" y="88343"/>
                  <a:pt x="166030" y="92047"/>
                </a:cubicBezTo>
                <a:cubicBezTo>
                  <a:pt x="159680" y="95751"/>
                  <a:pt x="249109" y="17964"/>
                  <a:pt x="235880" y="25372"/>
                </a:cubicBezTo>
                <a:cubicBezTo>
                  <a:pt x="222651" y="32780"/>
                  <a:pt x="119992" y="106335"/>
                  <a:pt x="86655" y="136497"/>
                </a:cubicBezTo>
                <a:cubicBezTo>
                  <a:pt x="53318" y="166659"/>
                  <a:pt x="-23941" y="250797"/>
                  <a:pt x="7280" y="22857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5" name="フリーフォーム 1714">
            <a:extLst>
              <a:ext uri="{FF2B5EF4-FFF2-40B4-BE49-F238E27FC236}">
                <a16:creationId xmlns:a16="http://schemas.microsoft.com/office/drawing/2014/main" id="{748F1E7A-EB41-7044-5EF3-C7DB7DED65E9}"/>
              </a:ext>
            </a:extLst>
          </p:cNvPr>
          <p:cNvSpPr/>
          <p:nvPr/>
        </p:nvSpPr>
        <p:spPr>
          <a:xfrm>
            <a:off x="10490152" y="7242056"/>
            <a:ext cx="314533" cy="305080"/>
          </a:xfrm>
          <a:custGeom>
            <a:avLst/>
            <a:gdLst>
              <a:gd name="connsiteX0" fmla="*/ 48 w 314533"/>
              <a:gd name="connsiteY0" fmla="*/ 119 h 305080"/>
              <a:gd name="connsiteX1" fmla="*/ 203248 w 314533"/>
              <a:gd name="connsiteY1" fmla="*/ 155694 h 305080"/>
              <a:gd name="connsiteX2" fmla="*/ 314373 w 314533"/>
              <a:gd name="connsiteY2" fmla="*/ 304919 h 305080"/>
              <a:gd name="connsiteX3" fmla="*/ 222298 w 314533"/>
              <a:gd name="connsiteY3" fmla="*/ 181094 h 305080"/>
              <a:gd name="connsiteX4" fmla="*/ 48 w 314533"/>
              <a:gd name="connsiteY4" fmla="*/ 119 h 30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33" h="305080">
                <a:moveTo>
                  <a:pt x="48" y="119"/>
                </a:moveTo>
                <a:cubicBezTo>
                  <a:pt x="-3127" y="-4114"/>
                  <a:pt x="150861" y="104894"/>
                  <a:pt x="203248" y="155694"/>
                </a:cubicBezTo>
                <a:cubicBezTo>
                  <a:pt x="255636" y="206494"/>
                  <a:pt x="311198" y="300686"/>
                  <a:pt x="314373" y="304919"/>
                </a:cubicBezTo>
                <a:cubicBezTo>
                  <a:pt x="317548" y="309152"/>
                  <a:pt x="273098" y="229248"/>
                  <a:pt x="222298" y="181094"/>
                </a:cubicBezTo>
                <a:cubicBezTo>
                  <a:pt x="171498" y="132940"/>
                  <a:pt x="3223" y="4352"/>
                  <a:pt x="48" y="1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6" name="フリーフォーム 1715">
            <a:extLst>
              <a:ext uri="{FF2B5EF4-FFF2-40B4-BE49-F238E27FC236}">
                <a16:creationId xmlns:a16="http://schemas.microsoft.com/office/drawing/2014/main" id="{2D1508BE-C2D2-AFFF-8CCC-107C64DB33BA}"/>
              </a:ext>
            </a:extLst>
          </p:cNvPr>
          <p:cNvSpPr/>
          <p:nvPr/>
        </p:nvSpPr>
        <p:spPr>
          <a:xfrm>
            <a:off x="10801315" y="7537335"/>
            <a:ext cx="521260" cy="454708"/>
          </a:xfrm>
          <a:custGeom>
            <a:avLst/>
            <a:gdLst>
              <a:gd name="connsiteX0" fmla="*/ 35 w 521260"/>
              <a:gd name="connsiteY0" fmla="*/ 115 h 454708"/>
              <a:gd name="connsiteX1" fmla="*/ 231810 w 521260"/>
              <a:gd name="connsiteY1" fmla="*/ 174740 h 454708"/>
              <a:gd name="connsiteX2" fmla="*/ 520735 w 521260"/>
              <a:gd name="connsiteY2" fmla="*/ 454140 h 454708"/>
              <a:gd name="connsiteX3" fmla="*/ 301660 w 521260"/>
              <a:gd name="connsiteY3" fmla="*/ 244590 h 454708"/>
              <a:gd name="connsiteX4" fmla="*/ 247685 w 521260"/>
              <a:gd name="connsiteY4" fmla="*/ 149340 h 454708"/>
              <a:gd name="connsiteX5" fmla="*/ 35 w 521260"/>
              <a:gd name="connsiteY5" fmla="*/ 115 h 45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1260" h="454708">
                <a:moveTo>
                  <a:pt x="35" y="115"/>
                </a:moveTo>
                <a:cubicBezTo>
                  <a:pt x="-2611" y="4348"/>
                  <a:pt x="145027" y="99069"/>
                  <a:pt x="231810" y="174740"/>
                </a:cubicBezTo>
                <a:cubicBezTo>
                  <a:pt x="318593" y="250411"/>
                  <a:pt x="509093" y="442498"/>
                  <a:pt x="520735" y="454140"/>
                </a:cubicBezTo>
                <a:cubicBezTo>
                  <a:pt x="532377" y="465782"/>
                  <a:pt x="347168" y="295390"/>
                  <a:pt x="301660" y="244590"/>
                </a:cubicBezTo>
                <a:cubicBezTo>
                  <a:pt x="256152" y="193790"/>
                  <a:pt x="298485" y="189027"/>
                  <a:pt x="247685" y="149340"/>
                </a:cubicBezTo>
                <a:cubicBezTo>
                  <a:pt x="196885" y="109653"/>
                  <a:pt x="2681" y="-4118"/>
                  <a:pt x="35" y="1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7" name="フリーフォーム 1716">
            <a:extLst>
              <a:ext uri="{FF2B5EF4-FFF2-40B4-BE49-F238E27FC236}">
                <a16:creationId xmlns:a16="http://schemas.microsoft.com/office/drawing/2014/main" id="{09B44F93-D65C-A360-3C22-28EA51DF96F7}"/>
              </a:ext>
            </a:extLst>
          </p:cNvPr>
          <p:cNvSpPr/>
          <p:nvPr/>
        </p:nvSpPr>
        <p:spPr>
          <a:xfrm>
            <a:off x="11343915" y="8039987"/>
            <a:ext cx="379164" cy="315259"/>
          </a:xfrm>
          <a:custGeom>
            <a:avLst/>
            <a:gdLst>
              <a:gd name="connsiteX0" fmla="*/ 3535 w 379164"/>
              <a:gd name="connsiteY0" fmla="*/ 2288 h 315259"/>
              <a:gd name="connsiteX1" fmla="*/ 378185 w 379164"/>
              <a:gd name="connsiteY1" fmla="*/ 313438 h 315259"/>
              <a:gd name="connsiteX2" fmla="*/ 114660 w 379164"/>
              <a:gd name="connsiteY2" fmla="*/ 132463 h 315259"/>
              <a:gd name="connsiteX3" fmla="*/ 184510 w 379164"/>
              <a:gd name="connsiteY3" fmla="*/ 170563 h 315259"/>
              <a:gd name="connsiteX4" fmla="*/ 3535 w 379164"/>
              <a:gd name="connsiteY4" fmla="*/ 2288 h 315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64" h="315259">
                <a:moveTo>
                  <a:pt x="3535" y="2288"/>
                </a:moveTo>
                <a:cubicBezTo>
                  <a:pt x="35814" y="26101"/>
                  <a:pt x="359664" y="291742"/>
                  <a:pt x="378185" y="313438"/>
                </a:cubicBezTo>
                <a:cubicBezTo>
                  <a:pt x="396706" y="335134"/>
                  <a:pt x="146939" y="156276"/>
                  <a:pt x="114660" y="132463"/>
                </a:cubicBezTo>
                <a:cubicBezTo>
                  <a:pt x="82381" y="108651"/>
                  <a:pt x="198798" y="193317"/>
                  <a:pt x="184510" y="170563"/>
                </a:cubicBezTo>
                <a:cubicBezTo>
                  <a:pt x="170223" y="147809"/>
                  <a:pt x="-28744" y="-21525"/>
                  <a:pt x="3535" y="228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8" name="フリーフォーム 1717">
            <a:extLst>
              <a:ext uri="{FF2B5EF4-FFF2-40B4-BE49-F238E27FC236}">
                <a16:creationId xmlns:a16="http://schemas.microsoft.com/office/drawing/2014/main" id="{0593EBCD-65F6-0676-E537-33505E6D9D17}"/>
              </a:ext>
            </a:extLst>
          </p:cNvPr>
          <p:cNvSpPr/>
          <p:nvPr/>
        </p:nvSpPr>
        <p:spPr>
          <a:xfrm>
            <a:off x="11359430" y="8003106"/>
            <a:ext cx="848355" cy="650996"/>
          </a:xfrm>
          <a:custGeom>
            <a:avLst/>
            <a:gdLst>
              <a:gd name="connsiteX0" fmla="*/ 720 w 848355"/>
              <a:gd name="connsiteY0" fmla="*/ 1069 h 650996"/>
              <a:gd name="connsiteX1" fmla="*/ 467445 w 848355"/>
              <a:gd name="connsiteY1" fmla="*/ 439219 h 650996"/>
              <a:gd name="connsiteX2" fmla="*/ 845270 w 848355"/>
              <a:gd name="connsiteY2" fmla="*/ 648769 h 650996"/>
              <a:gd name="connsiteX3" fmla="*/ 642070 w 848355"/>
              <a:gd name="connsiteY3" fmla="*/ 543994 h 650996"/>
              <a:gd name="connsiteX4" fmla="*/ 562695 w 848355"/>
              <a:gd name="connsiteY4" fmla="*/ 455094 h 650996"/>
              <a:gd name="connsiteX5" fmla="*/ 603970 w 848355"/>
              <a:gd name="connsiteY5" fmla="*/ 521769 h 650996"/>
              <a:gd name="connsiteX6" fmla="*/ 365845 w 848355"/>
              <a:gd name="connsiteY6" fmla="*/ 321744 h 650996"/>
              <a:gd name="connsiteX7" fmla="*/ 720 w 848355"/>
              <a:gd name="connsiteY7" fmla="*/ 1069 h 65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355" h="650996">
                <a:moveTo>
                  <a:pt x="720" y="1069"/>
                </a:moveTo>
                <a:cubicBezTo>
                  <a:pt x="17653" y="20648"/>
                  <a:pt x="326687" y="331269"/>
                  <a:pt x="467445" y="439219"/>
                </a:cubicBezTo>
                <a:cubicBezTo>
                  <a:pt x="608203" y="547169"/>
                  <a:pt x="816166" y="631306"/>
                  <a:pt x="845270" y="648769"/>
                </a:cubicBezTo>
                <a:cubicBezTo>
                  <a:pt x="874374" y="666232"/>
                  <a:pt x="689166" y="576273"/>
                  <a:pt x="642070" y="543994"/>
                </a:cubicBezTo>
                <a:cubicBezTo>
                  <a:pt x="594974" y="511715"/>
                  <a:pt x="569045" y="458798"/>
                  <a:pt x="562695" y="455094"/>
                </a:cubicBezTo>
                <a:cubicBezTo>
                  <a:pt x="556345" y="451390"/>
                  <a:pt x="636778" y="543994"/>
                  <a:pt x="603970" y="521769"/>
                </a:cubicBezTo>
                <a:cubicBezTo>
                  <a:pt x="571162" y="499544"/>
                  <a:pt x="461624" y="407469"/>
                  <a:pt x="365845" y="321744"/>
                </a:cubicBezTo>
                <a:cubicBezTo>
                  <a:pt x="270066" y="236019"/>
                  <a:pt x="-16213" y="-18510"/>
                  <a:pt x="720" y="10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9" name="フリーフォーム 1718">
            <a:extLst>
              <a:ext uri="{FF2B5EF4-FFF2-40B4-BE49-F238E27FC236}">
                <a16:creationId xmlns:a16="http://schemas.microsoft.com/office/drawing/2014/main" id="{CA0F4F47-2BA5-D0B9-2EB6-FB2F83B463D3}"/>
              </a:ext>
            </a:extLst>
          </p:cNvPr>
          <p:cNvSpPr/>
          <p:nvPr/>
        </p:nvSpPr>
        <p:spPr>
          <a:xfrm>
            <a:off x="12141166" y="8642342"/>
            <a:ext cx="381090" cy="479451"/>
          </a:xfrm>
          <a:custGeom>
            <a:avLst/>
            <a:gdLst>
              <a:gd name="connsiteX0" fmla="*/ 34 w 381090"/>
              <a:gd name="connsiteY0" fmla="*/ 8 h 479451"/>
              <a:gd name="connsiteX1" fmla="*/ 228634 w 381090"/>
              <a:gd name="connsiteY1" fmla="*/ 292108 h 479451"/>
              <a:gd name="connsiteX2" fmla="*/ 381034 w 381090"/>
              <a:gd name="connsiteY2" fmla="*/ 479433 h 479451"/>
              <a:gd name="connsiteX3" fmla="*/ 212759 w 381090"/>
              <a:gd name="connsiteY3" fmla="*/ 301633 h 479451"/>
              <a:gd name="connsiteX4" fmla="*/ 34 w 381090"/>
              <a:gd name="connsiteY4" fmla="*/ 8 h 47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90" h="479451">
                <a:moveTo>
                  <a:pt x="34" y="8"/>
                </a:moveTo>
                <a:cubicBezTo>
                  <a:pt x="2680" y="-1580"/>
                  <a:pt x="165134" y="212204"/>
                  <a:pt x="228634" y="292108"/>
                </a:cubicBezTo>
                <a:cubicBezTo>
                  <a:pt x="292134" y="372012"/>
                  <a:pt x="383680" y="477846"/>
                  <a:pt x="381034" y="479433"/>
                </a:cubicBezTo>
                <a:cubicBezTo>
                  <a:pt x="378388" y="481021"/>
                  <a:pt x="277846" y="382595"/>
                  <a:pt x="212759" y="301633"/>
                </a:cubicBezTo>
                <a:cubicBezTo>
                  <a:pt x="147672" y="220671"/>
                  <a:pt x="-2612" y="1596"/>
                  <a:pt x="34" y="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0" name="フリーフォーム 1719">
            <a:extLst>
              <a:ext uri="{FF2B5EF4-FFF2-40B4-BE49-F238E27FC236}">
                <a16:creationId xmlns:a16="http://schemas.microsoft.com/office/drawing/2014/main" id="{24EF4D6C-1670-642D-51F3-70CFF06E54F0}"/>
              </a:ext>
            </a:extLst>
          </p:cNvPr>
          <p:cNvSpPr/>
          <p:nvPr/>
        </p:nvSpPr>
        <p:spPr>
          <a:xfrm>
            <a:off x="12264955" y="8855075"/>
            <a:ext cx="497470" cy="373975"/>
          </a:xfrm>
          <a:custGeom>
            <a:avLst/>
            <a:gdLst>
              <a:gd name="connsiteX0" fmla="*/ 70 w 497470"/>
              <a:gd name="connsiteY0" fmla="*/ 0 h 373975"/>
              <a:gd name="connsiteX1" fmla="*/ 209620 w 497470"/>
              <a:gd name="connsiteY1" fmla="*/ 142875 h 373975"/>
              <a:gd name="connsiteX2" fmla="*/ 422345 w 497470"/>
              <a:gd name="connsiteY2" fmla="*/ 314325 h 373975"/>
              <a:gd name="connsiteX3" fmla="*/ 492195 w 497470"/>
              <a:gd name="connsiteY3" fmla="*/ 371475 h 373975"/>
              <a:gd name="connsiteX4" fmla="*/ 298520 w 497470"/>
              <a:gd name="connsiteY4" fmla="*/ 244475 h 373975"/>
              <a:gd name="connsiteX5" fmla="*/ 231845 w 497470"/>
              <a:gd name="connsiteY5" fmla="*/ 142875 h 373975"/>
              <a:gd name="connsiteX6" fmla="*/ 70 w 497470"/>
              <a:gd name="connsiteY6" fmla="*/ 0 h 37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470" h="373975">
                <a:moveTo>
                  <a:pt x="70" y="0"/>
                </a:moveTo>
                <a:cubicBezTo>
                  <a:pt x="-3634" y="0"/>
                  <a:pt x="139241" y="90488"/>
                  <a:pt x="209620" y="142875"/>
                </a:cubicBezTo>
                <a:cubicBezTo>
                  <a:pt x="279999" y="195262"/>
                  <a:pt x="422345" y="314325"/>
                  <a:pt x="422345" y="314325"/>
                </a:cubicBezTo>
                <a:cubicBezTo>
                  <a:pt x="469441" y="352425"/>
                  <a:pt x="512832" y="383117"/>
                  <a:pt x="492195" y="371475"/>
                </a:cubicBezTo>
                <a:cubicBezTo>
                  <a:pt x="471558" y="359833"/>
                  <a:pt x="341912" y="282575"/>
                  <a:pt x="298520" y="244475"/>
                </a:cubicBezTo>
                <a:cubicBezTo>
                  <a:pt x="255128" y="206375"/>
                  <a:pt x="275237" y="182033"/>
                  <a:pt x="231845" y="142875"/>
                </a:cubicBezTo>
                <a:cubicBezTo>
                  <a:pt x="188453" y="103717"/>
                  <a:pt x="3774" y="0"/>
                  <a:pt x="7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1" name="フリーフォーム 1720">
            <a:extLst>
              <a:ext uri="{FF2B5EF4-FFF2-40B4-BE49-F238E27FC236}">
                <a16:creationId xmlns:a16="http://schemas.microsoft.com/office/drawing/2014/main" id="{90AF1894-AFDE-D929-ACE7-784B018C18A3}"/>
              </a:ext>
            </a:extLst>
          </p:cNvPr>
          <p:cNvSpPr/>
          <p:nvPr/>
        </p:nvSpPr>
        <p:spPr>
          <a:xfrm>
            <a:off x="12071920" y="8551103"/>
            <a:ext cx="296556" cy="356439"/>
          </a:xfrm>
          <a:custGeom>
            <a:avLst/>
            <a:gdLst>
              <a:gd name="connsiteX0" fmla="*/ 8955 w 296556"/>
              <a:gd name="connsiteY0" fmla="*/ 11872 h 356439"/>
              <a:gd name="connsiteX1" fmla="*/ 59755 w 296556"/>
              <a:gd name="connsiteY1" fmla="*/ 62672 h 356439"/>
              <a:gd name="connsiteX2" fmla="*/ 291530 w 296556"/>
              <a:gd name="connsiteY2" fmla="*/ 351597 h 356439"/>
              <a:gd name="connsiteX3" fmla="*/ 205805 w 296556"/>
              <a:gd name="connsiteY3" fmla="*/ 227772 h 356439"/>
              <a:gd name="connsiteX4" fmla="*/ 8955 w 296556"/>
              <a:gd name="connsiteY4" fmla="*/ 11872 h 35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56" h="356439">
                <a:moveTo>
                  <a:pt x="8955" y="11872"/>
                </a:moveTo>
                <a:cubicBezTo>
                  <a:pt x="-15387" y="-15645"/>
                  <a:pt x="12659" y="6051"/>
                  <a:pt x="59755" y="62672"/>
                </a:cubicBezTo>
                <a:cubicBezTo>
                  <a:pt x="106851" y="119293"/>
                  <a:pt x="267188" y="324080"/>
                  <a:pt x="291530" y="351597"/>
                </a:cubicBezTo>
                <a:cubicBezTo>
                  <a:pt x="315872" y="379114"/>
                  <a:pt x="246022" y="282805"/>
                  <a:pt x="205805" y="227772"/>
                </a:cubicBezTo>
                <a:cubicBezTo>
                  <a:pt x="165588" y="172739"/>
                  <a:pt x="33297" y="39389"/>
                  <a:pt x="8955" y="1187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2" name="フリーフォーム 1721">
            <a:extLst>
              <a:ext uri="{FF2B5EF4-FFF2-40B4-BE49-F238E27FC236}">
                <a16:creationId xmlns:a16="http://schemas.microsoft.com/office/drawing/2014/main" id="{DAAF0433-5C23-8A33-04D9-E026FC1480AB}"/>
              </a:ext>
            </a:extLst>
          </p:cNvPr>
          <p:cNvSpPr/>
          <p:nvPr/>
        </p:nvSpPr>
        <p:spPr>
          <a:xfrm>
            <a:off x="11893359" y="9023215"/>
            <a:ext cx="641076" cy="260486"/>
          </a:xfrm>
          <a:custGeom>
            <a:avLst/>
            <a:gdLst>
              <a:gd name="connsiteX0" fmla="*/ 146241 w 641076"/>
              <a:gd name="connsiteY0" fmla="*/ 203335 h 260486"/>
              <a:gd name="connsiteX1" fmla="*/ 285941 w 641076"/>
              <a:gd name="connsiteY1" fmla="*/ 117610 h 260486"/>
              <a:gd name="connsiteX2" fmla="*/ 638366 w 641076"/>
              <a:gd name="connsiteY2" fmla="*/ 187460 h 260486"/>
              <a:gd name="connsiteX3" fmla="*/ 438341 w 641076"/>
              <a:gd name="connsiteY3" fmla="*/ 108085 h 260486"/>
              <a:gd name="connsiteX4" fmla="*/ 244666 w 641076"/>
              <a:gd name="connsiteY4" fmla="*/ 135 h 260486"/>
              <a:gd name="connsiteX5" fmla="*/ 365316 w 641076"/>
              <a:gd name="connsiteY5" fmla="*/ 85860 h 260486"/>
              <a:gd name="connsiteX6" fmla="*/ 292291 w 641076"/>
              <a:gd name="connsiteY6" fmla="*/ 95385 h 260486"/>
              <a:gd name="connsiteX7" fmla="*/ 251016 w 641076"/>
              <a:gd name="connsiteY7" fmla="*/ 85860 h 260486"/>
              <a:gd name="connsiteX8" fmla="*/ 191 w 641076"/>
              <a:gd name="connsiteY8" fmla="*/ 260485 h 260486"/>
              <a:gd name="connsiteX9" fmla="*/ 295466 w 641076"/>
              <a:gd name="connsiteY9" fmla="*/ 89035 h 260486"/>
              <a:gd name="connsiteX10" fmla="*/ 146241 w 641076"/>
              <a:gd name="connsiteY10" fmla="*/ 203335 h 2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1076" h="260486">
                <a:moveTo>
                  <a:pt x="146241" y="203335"/>
                </a:moveTo>
                <a:cubicBezTo>
                  <a:pt x="144654" y="208097"/>
                  <a:pt x="203920" y="120256"/>
                  <a:pt x="285941" y="117610"/>
                </a:cubicBezTo>
                <a:cubicBezTo>
                  <a:pt x="367962" y="114964"/>
                  <a:pt x="612966" y="189047"/>
                  <a:pt x="638366" y="187460"/>
                </a:cubicBezTo>
                <a:cubicBezTo>
                  <a:pt x="663766" y="185872"/>
                  <a:pt x="503958" y="139306"/>
                  <a:pt x="438341" y="108085"/>
                </a:cubicBezTo>
                <a:cubicBezTo>
                  <a:pt x="372724" y="76864"/>
                  <a:pt x="256837" y="3839"/>
                  <a:pt x="244666" y="135"/>
                </a:cubicBezTo>
                <a:cubicBezTo>
                  <a:pt x="232495" y="-3569"/>
                  <a:pt x="357379" y="69985"/>
                  <a:pt x="365316" y="85860"/>
                </a:cubicBezTo>
                <a:cubicBezTo>
                  <a:pt x="373253" y="101735"/>
                  <a:pt x="311341" y="95385"/>
                  <a:pt x="292291" y="95385"/>
                </a:cubicBezTo>
                <a:cubicBezTo>
                  <a:pt x="273241" y="95385"/>
                  <a:pt x="299699" y="58343"/>
                  <a:pt x="251016" y="85860"/>
                </a:cubicBezTo>
                <a:cubicBezTo>
                  <a:pt x="202333" y="113377"/>
                  <a:pt x="-7217" y="259956"/>
                  <a:pt x="191" y="260485"/>
                </a:cubicBezTo>
                <a:cubicBezTo>
                  <a:pt x="7599" y="261014"/>
                  <a:pt x="270595" y="102793"/>
                  <a:pt x="295466" y="89035"/>
                </a:cubicBezTo>
                <a:cubicBezTo>
                  <a:pt x="320337" y="75277"/>
                  <a:pt x="147828" y="198573"/>
                  <a:pt x="146241" y="2033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3" name="フリーフォーム 1722">
            <a:extLst>
              <a:ext uri="{FF2B5EF4-FFF2-40B4-BE49-F238E27FC236}">
                <a16:creationId xmlns:a16="http://schemas.microsoft.com/office/drawing/2014/main" id="{8A926C88-4E6D-A187-2EC2-588AAE5EE5D1}"/>
              </a:ext>
            </a:extLst>
          </p:cNvPr>
          <p:cNvSpPr/>
          <p:nvPr/>
        </p:nvSpPr>
        <p:spPr>
          <a:xfrm>
            <a:off x="9567203" y="8127811"/>
            <a:ext cx="853865" cy="874508"/>
          </a:xfrm>
          <a:custGeom>
            <a:avLst/>
            <a:gdLst>
              <a:gd name="connsiteX0" fmla="*/ 21297 w 853865"/>
              <a:gd name="connsiteY0" fmla="*/ 189 h 874508"/>
              <a:gd name="connsiteX1" fmla="*/ 18122 w 853865"/>
              <a:gd name="connsiteY1" fmla="*/ 82739 h 874508"/>
              <a:gd name="connsiteX2" fmla="*/ 272122 w 853865"/>
              <a:gd name="connsiteY2" fmla="*/ 362139 h 874508"/>
              <a:gd name="connsiteX3" fmla="*/ 256247 w 853865"/>
              <a:gd name="connsiteY3" fmla="*/ 343089 h 874508"/>
              <a:gd name="connsiteX4" fmla="*/ 853147 w 853865"/>
              <a:gd name="connsiteY4" fmla="*/ 873314 h 874508"/>
              <a:gd name="connsiteX5" fmla="*/ 380072 w 853865"/>
              <a:gd name="connsiteY5" fmla="*/ 489139 h 874508"/>
              <a:gd name="connsiteX6" fmla="*/ 472147 w 853865"/>
              <a:gd name="connsiteY6" fmla="*/ 552639 h 874508"/>
              <a:gd name="connsiteX7" fmla="*/ 294347 w 853865"/>
              <a:gd name="connsiteY7" fmla="*/ 339914 h 874508"/>
              <a:gd name="connsiteX8" fmla="*/ 27647 w 853865"/>
              <a:gd name="connsiteY8" fmla="*/ 98614 h 874508"/>
              <a:gd name="connsiteX9" fmla="*/ 21297 w 853865"/>
              <a:gd name="connsiteY9" fmla="*/ 189 h 87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3865" h="874508">
                <a:moveTo>
                  <a:pt x="21297" y="189"/>
                </a:moveTo>
                <a:cubicBezTo>
                  <a:pt x="19709" y="-2457"/>
                  <a:pt x="-23682" y="22414"/>
                  <a:pt x="18122" y="82739"/>
                </a:cubicBezTo>
                <a:cubicBezTo>
                  <a:pt x="59926" y="143064"/>
                  <a:pt x="232435" y="318747"/>
                  <a:pt x="272122" y="362139"/>
                </a:cubicBezTo>
                <a:cubicBezTo>
                  <a:pt x="311810" y="405531"/>
                  <a:pt x="256247" y="343089"/>
                  <a:pt x="256247" y="343089"/>
                </a:cubicBezTo>
                <a:cubicBezTo>
                  <a:pt x="353085" y="428285"/>
                  <a:pt x="832510" y="848972"/>
                  <a:pt x="853147" y="873314"/>
                </a:cubicBezTo>
                <a:cubicBezTo>
                  <a:pt x="873784" y="897656"/>
                  <a:pt x="443572" y="542585"/>
                  <a:pt x="380072" y="489139"/>
                </a:cubicBezTo>
                <a:cubicBezTo>
                  <a:pt x="316572" y="435693"/>
                  <a:pt x="486435" y="577510"/>
                  <a:pt x="472147" y="552639"/>
                </a:cubicBezTo>
                <a:cubicBezTo>
                  <a:pt x="457860" y="527768"/>
                  <a:pt x="368430" y="415585"/>
                  <a:pt x="294347" y="339914"/>
                </a:cubicBezTo>
                <a:cubicBezTo>
                  <a:pt x="220264" y="264243"/>
                  <a:pt x="68922" y="160526"/>
                  <a:pt x="27647" y="98614"/>
                </a:cubicBezTo>
                <a:cubicBezTo>
                  <a:pt x="-13628" y="36702"/>
                  <a:pt x="22885" y="2835"/>
                  <a:pt x="21297" y="18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4" name="フリーフォーム 1723">
            <a:extLst>
              <a:ext uri="{FF2B5EF4-FFF2-40B4-BE49-F238E27FC236}">
                <a16:creationId xmlns:a16="http://schemas.microsoft.com/office/drawing/2014/main" id="{A90BBD11-31D8-3C55-D708-027D567AEA6E}"/>
              </a:ext>
            </a:extLst>
          </p:cNvPr>
          <p:cNvSpPr/>
          <p:nvPr/>
        </p:nvSpPr>
        <p:spPr>
          <a:xfrm>
            <a:off x="10458051" y="9007229"/>
            <a:ext cx="467566" cy="451881"/>
          </a:xfrm>
          <a:custGeom>
            <a:avLst/>
            <a:gdLst>
              <a:gd name="connsiteX0" fmla="*/ 399 w 467566"/>
              <a:gd name="connsiteY0" fmla="*/ 246 h 451881"/>
              <a:gd name="connsiteX1" fmla="*/ 330599 w 467566"/>
              <a:gd name="connsiteY1" fmla="*/ 241546 h 451881"/>
              <a:gd name="connsiteX2" fmla="*/ 467124 w 467566"/>
              <a:gd name="connsiteY2" fmla="*/ 451096 h 451881"/>
              <a:gd name="connsiteX3" fmla="*/ 371874 w 467566"/>
              <a:gd name="connsiteY3" fmla="*/ 311396 h 451881"/>
              <a:gd name="connsiteX4" fmla="*/ 305199 w 467566"/>
              <a:gd name="connsiteY4" fmla="*/ 270121 h 451881"/>
              <a:gd name="connsiteX5" fmla="*/ 324249 w 467566"/>
              <a:gd name="connsiteY5" fmla="*/ 270121 h 451881"/>
              <a:gd name="connsiteX6" fmla="*/ 263924 w 467566"/>
              <a:gd name="connsiteY6" fmla="*/ 197096 h 451881"/>
              <a:gd name="connsiteX7" fmla="*/ 399 w 467566"/>
              <a:gd name="connsiteY7" fmla="*/ 246 h 45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7566" h="451881">
                <a:moveTo>
                  <a:pt x="399" y="246"/>
                </a:moveTo>
                <a:cubicBezTo>
                  <a:pt x="11512" y="7654"/>
                  <a:pt x="252812" y="166404"/>
                  <a:pt x="330599" y="241546"/>
                </a:cubicBezTo>
                <a:cubicBezTo>
                  <a:pt x="408386" y="316688"/>
                  <a:pt x="460245" y="439454"/>
                  <a:pt x="467124" y="451096"/>
                </a:cubicBezTo>
                <a:cubicBezTo>
                  <a:pt x="474003" y="462738"/>
                  <a:pt x="398862" y="341559"/>
                  <a:pt x="371874" y="311396"/>
                </a:cubicBezTo>
                <a:cubicBezTo>
                  <a:pt x="344887" y="281234"/>
                  <a:pt x="313137" y="277000"/>
                  <a:pt x="305199" y="270121"/>
                </a:cubicBezTo>
                <a:cubicBezTo>
                  <a:pt x="297261" y="263242"/>
                  <a:pt x="331128" y="282292"/>
                  <a:pt x="324249" y="270121"/>
                </a:cubicBezTo>
                <a:cubicBezTo>
                  <a:pt x="317370" y="257950"/>
                  <a:pt x="314724" y="239958"/>
                  <a:pt x="263924" y="197096"/>
                </a:cubicBezTo>
                <a:cubicBezTo>
                  <a:pt x="213124" y="154234"/>
                  <a:pt x="-10714" y="-7162"/>
                  <a:pt x="399" y="24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5" name="フリーフォーム 1724">
            <a:extLst>
              <a:ext uri="{FF2B5EF4-FFF2-40B4-BE49-F238E27FC236}">
                <a16:creationId xmlns:a16="http://schemas.microsoft.com/office/drawing/2014/main" id="{EC63292E-F7A6-F57F-2CC9-705FBE6768AD}"/>
              </a:ext>
            </a:extLst>
          </p:cNvPr>
          <p:cNvSpPr/>
          <p:nvPr/>
        </p:nvSpPr>
        <p:spPr>
          <a:xfrm>
            <a:off x="10136852" y="7530862"/>
            <a:ext cx="775290" cy="529506"/>
          </a:xfrm>
          <a:custGeom>
            <a:avLst/>
            <a:gdLst>
              <a:gd name="connsiteX0" fmla="*/ 923 w 775290"/>
              <a:gd name="connsiteY0" fmla="*/ 238 h 529506"/>
              <a:gd name="connsiteX1" fmla="*/ 480348 w 775290"/>
              <a:gd name="connsiteY1" fmla="*/ 305038 h 529506"/>
              <a:gd name="connsiteX2" fmla="*/ 769273 w 775290"/>
              <a:gd name="connsiteY2" fmla="*/ 527288 h 529506"/>
              <a:gd name="connsiteX3" fmla="*/ 651798 w 775290"/>
              <a:gd name="connsiteY3" fmla="*/ 409813 h 529506"/>
              <a:gd name="connsiteX4" fmla="*/ 366048 w 775290"/>
              <a:gd name="connsiteY4" fmla="*/ 257413 h 529506"/>
              <a:gd name="connsiteX5" fmla="*/ 923 w 775290"/>
              <a:gd name="connsiteY5" fmla="*/ 238 h 52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290" h="529506">
                <a:moveTo>
                  <a:pt x="923" y="238"/>
                </a:moveTo>
                <a:cubicBezTo>
                  <a:pt x="19973" y="8175"/>
                  <a:pt x="352290" y="217196"/>
                  <a:pt x="480348" y="305038"/>
                </a:cubicBezTo>
                <a:cubicBezTo>
                  <a:pt x="608406" y="392880"/>
                  <a:pt x="740698" y="509826"/>
                  <a:pt x="769273" y="527288"/>
                </a:cubicBezTo>
                <a:cubicBezTo>
                  <a:pt x="797848" y="544750"/>
                  <a:pt x="719002" y="454792"/>
                  <a:pt x="651798" y="409813"/>
                </a:cubicBezTo>
                <a:cubicBezTo>
                  <a:pt x="584594" y="364834"/>
                  <a:pt x="469235" y="329909"/>
                  <a:pt x="366048" y="257413"/>
                </a:cubicBezTo>
                <a:cubicBezTo>
                  <a:pt x="262861" y="184917"/>
                  <a:pt x="-18127" y="-7699"/>
                  <a:pt x="923" y="23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6" name="フリーフォーム 1725">
            <a:extLst>
              <a:ext uri="{FF2B5EF4-FFF2-40B4-BE49-F238E27FC236}">
                <a16:creationId xmlns:a16="http://schemas.microsoft.com/office/drawing/2014/main" id="{8EC0B40E-364B-CFEC-7D44-5E7B53C05B01}"/>
              </a:ext>
            </a:extLst>
          </p:cNvPr>
          <p:cNvSpPr/>
          <p:nvPr/>
        </p:nvSpPr>
        <p:spPr>
          <a:xfrm>
            <a:off x="9747251" y="7970415"/>
            <a:ext cx="546251" cy="671932"/>
          </a:xfrm>
          <a:custGeom>
            <a:avLst/>
            <a:gdLst>
              <a:gd name="connsiteX0" fmla="*/ 3174 w 546251"/>
              <a:gd name="connsiteY0" fmla="*/ 5185 h 671932"/>
              <a:gd name="connsiteX1" fmla="*/ 536574 w 546251"/>
              <a:gd name="connsiteY1" fmla="*/ 662410 h 671932"/>
              <a:gd name="connsiteX2" fmla="*/ 323849 w 546251"/>
              <a:gd name="connsiteY2" fmla="*/ 370310 h 671932"/>
              <a:gd name="connsiteX3" fmla="*/ 3174 w 546251"/>
              <a:gd name="connsiteY3" fmla="*/ 5185 h 67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251" h="671932">
                <a:moveTo>
                  <a:pt x="3174" y="5185"/>
                </a:moveTo>
                <a:cubicBezTo>
                  <a:pt x="38628" y="53868"/>
                  <a:pt x="483128" y="601556"/>
                  <a:pt x="536574" y="662410"/>
                </a:cubicBezTo>
                <a:cubicBezTo>
                  <a:pt x="590020" y="723264"/>
                  <a:pt x="408516" y="476672"/>
                  <a:pt x="323849" y="370310"/>
                </a:cubicBezTo>
                <a:cubicBezTo>
                  <a:pt x="239182" y="263948"/>
                  <a:pt x="-32280" y="-43498"/>
                  <a:pt x="3174" y="51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7" name="フリーフォーム 1726">
            <a:extLst>
              <a:ext uri="{FF2B5EF4-FFF2-40B4-BE49-F238E27FC236}">
                <a16:creationId xmlns:a16="http://schemas.microsoft.com/office/drawing/2014/main" id="{1F67D3FB-1D8F-F253-99F9-AD875B34B8CF}"/>
              </a:ext>
            </a:extLst>
          </p:cNvPr>
          <p:cNvSpPr/>
          <p:nvPr/>
        </p:nvSpPr>
        <p:spPr>
          <a:xfrm>
            <a:off x="9735316" y="7873529"/>
            <a:ext cx="902589" cy="954630"/>
          </a:xfrm>
          <a:custGeom>
            <a:avLst/>
            <a:gdLst>
              <a:gd name="connsiteX0" fmla="*/ 30984 w 902589"/>
              <a:gd name="connsiteY0" fmla="*/ 32221 h 954630"/>
              <a:gd name="connsiteX1" fmla="*/ 69084 w 902589"/>
              <a:gd name="connsiteY1" fmla="*/ 83021 h 954630"/>
              <a:gd name="connsiteX2" fmla="*/ 640584 w 902589"/>
              <a:gd name="connsiteY2" fmla="*/ 746596 h 954630"/>
              <a:gd name="connsiteX3" fmla="*/ 900934 w 902589"/>
              <a:gd name="connsiteY3" fmla="*/ 952971 h 954630"/>
              <a:gd name="connsiteX4" fmla="*/ 726309 w 902589"/>
              <a:gd name="connsiteY4" fmla="*/ 810096 h 954630"/>
              <a:gd name="connsiteX5" fmla="*/ 246884 w 902589"/>
              <a:gd name="connsiteY5" fmla="*/ 267171 h 954630"/>
              <a:gd name="connsiteX6" fmla="*/ 30984 w 902589"/>
              <a:gd name="connsiteY6" fmla="*/ 32221 h 954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2589" h="954630">
                <a:moveTo>
                  <a:pt x="30984" y="32221"/>
                </a:moveTo>
                <a:cubicBezTo>
                  <a:pt x="-766" y="-1911"/>
                  <a:pt x="-32516" y="-36042"/>
                  <a:pt x="69084" y="83021"/>
                </a:cubicBezTo>
                <a:cubicBezTo>
                  <a:pt x="170684" y="202084"/>
                  <a:pt x="501942" y="601604"/>
                  <a:pt x="640584" y="746596"/>
                </a:cubicBezTo>
                <a:cubicBezTo>
                  <a:pt x="779226" y="891588"/>
                  <a:pt x="886647" y="942388"/>
                  <a:pt x="900934" y="952971"/>
                </a:cubicBezTo>
                <a:cubicBezTo>
                  <a:pt x="915222" y="963554"/>
                  <a:pt x="835317" y="924396"/>
                  <a:pt x="726309" y="810096"/>
                </a:cubicBezTo>
                <a:cubicBezTo>
                  <a:pt x="617301" y="695796"/>
                  <a:pt x="246884" y="267171"/>
                  <a:pt x="246884" y="267171"/>
                </a:cubicBezTo>
                <a:lnTo>
                  <a:pt x="30984" y="3222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8" name="フリーフォーム 1727">
            <a:extLst>
              <a:ext uri="{FF2B5EF4-FFF2-40B4-BE49-F238E27FC236}">
                <a16:creationId xmlns:a16="http://schemas.microsoft.com/office/drawing/2014/main" id="{FDEE7C8B-2BD2-A3F0-1AE1-40DA7421F8E0}"/>
              </a:ext>
            </a:extLst>
          </p:cNvPr>
          <p:cNvSpPr/>
          <p:nvPr/>
        </p:nvSpPr>
        <p:spPr>
          <a:xfrm>
            <a:off x="10551570" y="8768564"/>
            <a:ext cx="523573" cy="628371"/>
          </a:xfrm>
          <a:custGeom>
            <a:avLst/>
            <a:gdLst>
              <a:gd name="connsiteX0" fmla="*/ 8480 w 523573"/>
              <a:gd name="connsiteY0" fmla="*/ 10311 h 628371"/>
              <a:gd name="connsiteX1" fmla="*/ 491080 w 523573"/>
              <a:gd name="connsiteY1" fmla="*/ 594511 h 628371"/>
              <a:gd name="connsiteX2" fmla="*/ 440280 w 523573"/>
              <a:gd name="connsiteY2" fmla="*/ 518311 h 628371"/>
              <a:gd name="connsiteX3" fmla="*/ 122780 w 523573"/>
              <a:gd name="connsiteY3" fmla="*/ 184936 h 628371"/>
              <a:gd name="connsiteX4" fmla="*/ 176755 w 523573"/>
              <a:gd name="connsiteY4" fmla="*/ 219861 h 628371"/>
              <a:gd name="connsiteX5" fmla="*/ 8480 w 523573"/>
              <a:gd name="connsiteY5" fmla="*/ 10311 h 62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573" h="628371">
                <a:moveTo>
                  <a:pt x="8480" y="10311"/>
                </a:moveTo>
                <a:cubicBezTo>
                  <a:pt x="60867" y="72753"/>
                  <a:pt x="419113" y="509844"/>
                  <a:pt x="491080" y="594511"/>
                </a:cubicBezTo>
                <a:cubicBezTo>
                  <a:pt x="563047" y="679178"/>
                  <a:pt x="501663" y="586574"/>
                  <a:pt x="440280" y="518311"/>
                </a:cubicBezTo>
                <a:cubicBezTo>
                  <a:pt x="378897" y="450048"/>
                  <a:pt x="166701" y="234678"/>
                  <a:pt x="122780" y="184936"/>
                </a:cubicBezTo>
                <a:cubicBezTo>
                  <a:pt x="78859" y="135194"/>
                  <a:pt x="190513" y="251611"/>
                  <a:pt x="176755" y="219861"/>
                </a:cubicBezTo>
                <a:cubicBezTo>
                  <a:pt x="162997" y="188111"/>
                  <a:pt x="-43907" y="-52131"/>
                  <a:pt x="8480" y="103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9" name="フリーフォーム 1728">
            <a:extLst>
              <a:ext uri="{FF2B5EF4-FFF2-40B4-BE49-F238E27FC236}">
                <a16:creationId xmlns:a16="http://schemas.microsoft.com/office/drawing/2014/main" id="{5AF44797-90F1-34C8-CF69-C58A5335FA64}"/>
              </a:ext>
            </a:extLst>
          </p:cNvPr>
          <p:cNvSpPr/>
          <p:nvPr/>
        </p:nvSpPr>
        <p:spPr>
          <a:xfrm>
            <a:off x="10718388" y="8950098"/>
            <a:ext cx="464203" cy="428451"/>
          </a:xfrm>
          <a:custGeom>
            <a:avLst/>
            <a:gdLst>
              <a:gd name="connsiteX0" fmla="*/ 412 w 464203"/>
              <a:gd name="connsiteY0" fmla="*/ 227 h 428451"/>
              <a:gd name="connsiteX1" fmla="*/ 441737 w 464203"/>
              <a:gd name="connsiteY1" fmla="*/ 403452 h 428451"/>
              <a:gd name="connsiteX2" fmla="*/ 362362 w 464203"/>
              <a:gd name="connsiteY2" fmla="*/ 346302 h 428451"/>
              <a:gd name="connsiteX3" fmla="*/ 412 w 464203"/>
              <a:gd name="connsiteY3" fmla="*/ 227 h 428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203" h="428451">
                <a:moveTo>
                  <a:pt x="412" y="227"/>
                </a:moveTo>
                <a:cubicBezTo>
                  <a:pt x="13641" y="9752"/>
                  <a:pt x="381412" y="345773"/>
                  <a:pt x="441737" y="403452"/>
                </a:cubicBezTo>
                <a:cubicBezTo>
                  <a:pt x="502062" y="461131"/>
                  <a:pt x="429037" y="409273"/>
                  <a:pt x="362362" y="346302"/>
                </a:cubicBezTo>
                <a:cubicBezTo>
                  <a:pt x="295687" y="283331"/>
                  <a:pt x="-12817" y="-9298"/>
                  <a:pt x="412" y="2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0" name="フリーフォーム 1729">
            <a:extLst>
              <a:ext uri="{FF2B5EF4-FFF2-40B4-BE49-F238E27FC236}">
                <a16:creationId xmlns:a16="http://schemas.microsoft.com/office/drawing/2014/main" id="{A90AB771-A483-EDBE-5B04-D9B6E189E7A9}"/>
              </a:ext>
            </a:extLst>
          </p:cNvPr>
          <p:cNvSpPr/>
          <p:nvPr/>
        </p:nvSpPr>
        <p:spPr>
          <a:xfrm>
            <a:off x="9798046" y="7893754"/>
            <a:ext cx="435159" cy="231105"/>
          </a:xfrm>
          <a:custGeom>
            <a:avLst/>
            <a:gdLst>
              <a:gd name="connsiteX0" fmla="*/ 4 w 435159"/>
              <a:gd name="connsiteY0" fmla="*/ 2471 h 231105"/>
              <a:gd name="connsiteX1" fmla="*/ 234954 w 435159"/>
              <a:gd name="connsiteY1" fmla="*/ 27871 h 231105"/>
              <a:gd name="connsiteX2" fmla="*/ 434979 w 435159"/>
              <a:gd name="connsiteY2" fmla="*/ 231071 h 231105"/>
              <a:gd name="connsiteX3" fmla="*/ 269879 w 435159"/>
              <a:gd name="connsiteY3" fmla="*/ 43746 h 231105"/>
              <a:gd name="connsiteX4" fmla="*/ 228604 w 435159"/>
              <a:gd name="connsiteY4" fmla="*/ 5646 h 231105"/>
              <a:gd name="connsiteX5" fmla="*/ 4 w 435159"/>
              <a:gd name="connsiteY5" fmla="*/ 2471 h 23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159" h="231105">
                <a:moveTo>
                  <a:pt x="4" y="2471"/>
                </a:moveTo>
                <a:cubicBezTo>
                  <a:pt x="1062" y="6175"/>
                  <a:pt x="162458" y="-10229"/>
                  <a:pt x="234954" y="27871"/>
                </a:cubicBezTo>
                <a:cubicBezTo>
                  <a:pt x="307450" y="65971"/>
                  <a:pt x="429158" y="228425"/>
                  <a:pt x="434979" y="231071"/>
                </a:cubicBezTo>
                <a:cubicBezTo>
                  <a:pt x="440800" y="233717"/>
                  <a:pt x="304275" y="81317"/>
                  <a:pt x="269879" y="43746"/>
                </a:cubicBezTo>
                <a:cubicBezTo>
                  <a:pt x="235483" y="6175"/>
                  <a:pt x="276229" y="12525"/>
                  <a:pt x="228604" y="5646"/>
                </a:cubicBezTo>
                <a:cubicBezTo>
                  <a:pt x="180979" y="-1233"/>
                  <a:pt x="-1054" y="-1233"/>
                  <a:pt x="4" y="247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1" name="フリーフォーム 1730">
            <a:extLst>
              <a:ext uri="{FF2B5EF4-FFF2-40B4-BE49-F238E27FC236}">
                <a16:creationId xmlns:a16="http://schemas.microsoft.com/office/drawing/2014/main" id="{BE12522E-A3A4-F8BF-F277-449145D4504B}"/>
              </a:ext>
            </a:extLst>
          </p:cNvPr>
          <p:cNvSpPr/>
          <p:nvPr/>
        </p:nvSpPr>
        <p:spPr>
          <a:xfrm>
            <a:off x="10161804" y="7517152"/>
            <a:ext cx="709518" cy="524680"/>
          </a:xfrm>
          <a:custGeom>
            <a:avLst/>
            <a:gdLst>
              <a:gd name="connsiteX0" fmla="*/ 1371 w 709518"/>
              <a:gd name="connsiteY0" fmla="*/ 1248 h 524680"/>
              <a:gd name="connsiteX1" fmla="*/ 322046 w 709518"/>
              <a:gd name="connsiteY1" fmla="*/ 407648 h 524680"/>
              <a:gd name="connsiteX2" fmla="*/ 245846 w 709518"/>
              <a:gd name="connsiteY2" fmla="*/ 366373 h 524680"/>
              <a:gd name="connsiteX3" fmla="*/ 703046 w 709518"/>
              <a:gd name="connsiteY3" fmla="*/ 521948 h 524680"/>
              <a:gd name="connsiteX4" fmla="*/ 496671 w 709518"/>
              <a:gd name="connsiteY4" fmla="*/ 461623 h 524680"/>
              <a:gd name="connsiteX5" fmla="*/ 242671 w 709518"/>
              <a:gd name="connsiteY5" fmla="*/ 410823 h 524680"/>
              <a:gd name="connsiteX6" fmla="*/ 334746 w 709518"/>
              <a:gd name="connsiteY6" fmla="*/ 423523 h 524680"/>
              <a:gd name="connsiteX7" fmla="*/ 122021 w 709518"/>
              <a:gd name="connsiteY7" fmla="*/ 188573 h 524680"/>
              <a:gd name="connsiteX8" fmla="*/ 201396 w 709518"/>
              <a:gd name="connsiteY8" fmla="*/ 277473 h 524680"/>
              <a:gd name="connsiteX9" fmla="*/ 1371 w 709518"/>
              <a:gd name="connsiteY9" fmla="*/ 1248 h 52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518" h="524680">
                <a:moveTo>
                  <a:pt x="1371" y="1248"/>
                </a:moveTo>
                <a:cubicBezTo>
                  <a:pt x="21479" y="22944"/>
                  <a:pt x="281300" y="346794"/>
                  <a:pt x="322046" y="407648"/>
                </a:cubicBezTo>
                <a:cubicBezTo>
                  <a:pt x="362792" y="468502"/>
                  <a:pt x="182346" y="347323"/>
                  <a:pt x="245846" y="366373"/>
                </a:cubicBezTo>
                <a:cubicBezTo>
                  <a:pt x="309346" y="385423"/>
                  <a:pt x="661242" y="506073"/>
                  <a:pt x="703046" y="521948"/>
                </a:cubicBezTo>
                <a:cubicBezTo>
                  <a:pt x="744850" y="537823"/>
                  <a:pt x="573400" y="480144"/>
                  <a:pt x="496671" y="461623"/>
                </a:cubicBezTo>
                <a:cubicBezTo>
                  <a:pt x="419942" y="443102"/>
                  <a:pt x="269658" y="417173"/>
                  <a:pt x="242671" y="410823"/>
                </a:cubicBezTo>
                <a:cubicBezTo>
                  <a:pt x="215684" y="404473"/>
                  <a:pt x="354854" y="460565"/>
                  <a:pt x="334746" y="423523"/>
                </a:cubicBezTo>
                <a:cubicBezTo>
                  <a:pt x="314638" y="386481"/>
                  <a:pt x="144246" y="212915"/>
                  <a:pt x="122021" y="188573"/>
                </a:cubicBezTo>
                <a:cubicBezTo>
                  <a:pt x="99796" y="164231"/>
                  <a:pt x="214096" y="307636"/>
                  <a:pt x="201396" y="277473"/>
                </a:cubicBezTo>
                <a:cubicBezTo>
                  <a:pt x="188696" y="247311"/>
                  <a:pt x="-18737" y="-20448"/>
                  <a:pt x="1371" y="124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2" name="フリーフォーム 1731">
            <a:extLst>
              <a:ext uri="{FF2B5EF4-FFF2-40B4-BE49-F238E27FC236}">
                <a16:creationId xmlns:a16="http://schemas.microsoft.com/office/drawing/2014/main" id="{463FFC1E-FDCC-412B-9F74-3AEA0804F9B9}"/>
              </a:ext>
            </a:extLst>
          </p:cNvPr>
          <p:cNvSpPr/>
          <p:nvPr/>
        </p:nvSpPr>
        <p:spPr>
          <a:xfrm>
            <a:off x="10019795" y="8067433"/>
            <a:ext cx="626642" cy="545213"/>
          </a:xfrm>
          <a:custGeom>
            <a:avLst/>
            <a:gdLst>
              <a:gd name="connsiteX0" fmla="*/ 505 w 626642"/>
              <a:gd name="connsiteY0" fmla="*/ 242 h 545213"/>
              <a:gd name="connsiteX1" fmla="*/ 594230 w 626642"/>
              <a:gd name="connsiteY1" fmla="*/ 511417 h 545213"/>
              <a:gd name="connsiteX2" fmla="*/ 492630 w 626642"/>
              <a:gd name="connsiteY2" fmla="*/ 444742 h 545213"/>
              <a:gd name="connsiteX3" fmla="*/ 505 w 626642"/>
              <a:gd name="connsiteY3" fmla="*/ 242 h 54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642" h="545213">
                <a:moveTo>
                  <a:pt x="505" y="242"/>
                </a:moveTo>
                <a:cubicBezTo>
                  <a:pt x="17438" y="11354"/>
                  <a:pt x="512209" y="437334"/>
                  <a:pt x="594230" y="511417"/>
                </a:cubicBezTo>
                <a:cubicBezTo>
                  <a:pt x="676251" y="585500"/>
                  <a:pt x="587880" y="526234"/>
                  <a:pt x="492630" y="444742"/>
                </a:cubicBezTo>
                <a:cubicBezTo>
                  <a:pt x="397380" y="363250"/>
                  <a:pt x="-16428" y="-10870"/>
                  <a:pt x="505" y="24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3" name="フリーフォーム 1732">
            <a:extLst>
              <a:ext uri="{FF2B5EF4-FFF2-40B4-BE49-F238E27FC236}">
                <a16:creationId xmlns:a16="http://schemas.microsoft.com/office/drawing/2014/main" id="{F743E61B-8A7A-0728-8B9E-7A9004AB92BC}"/>
              </a:ext>
            </a:extLst>
          </p:cNvPr>
          <p:cNvSpPr/>
          <p:nvPr/>
        </p:nvSpPr>
        <p:spPr>
          <a:xfrm>
            <a:off x="10588625" y="8693150"/>
            <a:ext cx="968737" cy="32122"/>
          </a:xfrm>
          <a:custGeom>
            <a:avLst/>
            <a:gdLst>
              <a:gd name="connsiteX0" fmla="*/ 0 w 968737"/>
              <a:gd name="connsiteY0" fmla="*/ 0 h 32122"/>
              <a:gd name="connsiteX1" fmla="*/ 219075 w 968737"/>
              <a:gd name="connsiteY1" fmla="*/ 6350 h 32122"/>
              <a:gd name="connsiteX2" fmla="*/ 946150 w 968737"/>
              <a:gd name="connsiteY2" fmla="*/ 22225 h 32122"/>
              <a:gd name="connsiteX3" fmla="*/ 717550 w 968737"/>
              <a:gd name="connsiteY3" fmla="*/ 31750 h 32122"/>
              <a:gd name="connsiteX4" fmla="*/ 0 w 968737"/>
              <a:gd name="connsiteY4" fmla="*/ 0 h 3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737" h="32122">
                <a:moveTo>
                  <a:pt x="0" y="0"/>
                </a:moveTo>
                <a:lnTo>
                  <a:pt x="219075" y="6350"/>
                </a:lnTo>
                <a:lnTo>
                  <a:pt x="946150" y="22225"/>
                </a:lnTo>
                <a:cubicBezTo>
                  <a:pt x="1029229" y="26458"/>
                  <a:pt x="867304" y="33867"/>
                  <a:pt x="717550" y="31750"/>
                </a:cubicBezTo>
                <a:cubicBezTo>
                  <a:pt x="567796" y="29633"/>
                  <a:pt x="307710" y="19579"/>
                  <a:pt x="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4" name="フリーフォーム 1733">
            <a:extLst>
              <a:ext uri="{FF2B5EF4-FFF2-40B4-BE49-F238E27FC236}">
                <a16:creationId xmlns:a16="http://schemas.microsoft.com/office/drawing/2014/main" id="{5B65F3B6-9C90-5787-EFD4-010EBFF4DC84}"/>
              </a:ext>
            </a:extLst>
          </p:cNvPr>
          <p:cNvSpPr/>
          <p:nvPr/>
        </p:nvSpPr>
        <p:spPr>
          <a:xfrm>
            <a:off x="10744055" y="8743786"/>
            <a:ext cx="584634" cy="265898"/>
          </a:xfrm>
          <a:custGeom>
            <a:avLst/>
            <a:gdLst>
              <a:gd name="connsiteX0" fmla="*/ 145 w 584634"/>
              <a:gd name="connsiteY0" fmla="*/ 164 h 265898"/>
              <a:gd name="connsiteX1" fmla="*/ 543070 w 584634"/>
              <a:gd name="connsiteY1" fmla="*/ 250989 h 265898"/>
              <a:gd name="connsiteX2" fmla="*/ 489095 w 584634"/>
              <a:gd name="connsiteY2" fmla="*/ 212889 h 265898"/>
              <a:gd name="connsiteX3" fmla="*/ 145 w 584634"/>
              <a:gd name="connsiteY3" fmla="*/ 164 h 26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634" h="265898">
                <a:moveTo>
                  <a:pt x="145" y="164"/>
                </a:moveTo>
                <a:cubicBezTo>
                  <a:pt x="9141" y="6514"/>
                  <a:pt x="461578" y="215535"/>
                  <a:pt x="543070" y="250989"/>
                </a:cubicBezTo>
                <a:cubicBezTo>
                  <a:pt x="624562" y="286443"/>
                  <a:pt x="575349" y="252576"/>
                  <a:pt x="489095" y="212889"/>
                </a:cubicBezTo>
                <a:cubicBezTo>
                  <a:pt x="402841" y="173202"/>
                  <a:pt x="-8851" y="-6186"/>
                  <a:pt x="145" y="1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5" name="フリーフォーム 1734">
            <a:extLst>
              <a:ext uri="{FF2B5EF4-FFF2-40B4-BE49-F238E27FC236}">
                <a16:creationId xmlns:a16="http://schemas.microsoft.com/office/drawing/2014/main" id="{359A7E85-A295-16EC-1B28-FD079C65E7FA}"/>
              </a:ext>
            </a:extLst>
          </p:cNvPr>
          <p:cNvSpPr/>
          <p:nvPr/>
        </p:nvSpPr>
        <p:spPr>
          <a:xfrm>
            <a:off x="11124921" y="8785225"/>
            <a:ext cx="557561" cy="152495"/>
          </a:xfrm>
          <a:custGeom>
            <a:avLst/>
            <a:gdLst>
              <a:gd name="connsiteX0" fmla="*/ 279 w 557561"/>
              <a:gd name="connsiteY0" fmla="*/ 152400 h 152495"/>
              <a:gd name="connsiteX1" fmla="*/ 374929 w 557561"/>
              <a:gd name="connsiteY1" fmla="*/ 28575 h 152495"/>
              <a:gd name="connsiteX2" fmla="*/ 555904 w 557561"/>
              <a:gd name="connsiteY2" fmla="*/ 19050 h 152495"/>
              <a:gd name="connsiteX3" fmla="*/ 438429 w 557561"/>
              <a:gd name="connsiteY3" fmla="*/ 6350 h 152495"/>
              <a:gd name="connsiteX4" fmla="*/ 279 w 557561"/>
              <a:gd name="connsiteY4" fmla="*/ 152400 h 15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561" h="152495">
                <a:moveTo>
                  <a:pt x="279" y="152400"/>
                </a:moveTo>
                <a:cubicBezTo>
                  <a:pt x="-10304" y="156104"/>
                  <a:pt x="282325" y="50800"/>
                  <a:pt x="374929" y="28575"/>
                </a:cubicBezTo>
                <a:cubicBezTo>
                  <a:pt x="467533" y="6350"/>
                  <a:pt x="545321" y="22754"/>
                  <a:pt x="555904" y="19050"/>
                </a:cubicBezTo>
                <a:cubicBezTo>
                  <a:pt x="566487" y="15346"/>
                  <a:pt x="526271" y="-12171"/>
                  <a:pt x="438429" y="6350"/>
                </a:cubicBezTo>
                <a:cubicBezTo>
                  <a:pt x="350587" y="24871"/>
                  <a:pt x="10862" y="148696"/>
                  <a:pt x="279" y="1524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6" name="フリーフォーム 1735">
            <a:extLst>
              <a:ext uri="{FF2B5EF4-FFF2-40B4-BE49-F238E27FC236}">
                <a16:creationId xmlns:a16="http://schemas.microsoft.com/office/drawing/2014/main" id="{ED1EFC00-CA1A-A809-B4B0-34D1FCC49DE6}"/>
              </a:ext>
            </a:extLst>
          </p:cNvPr>
          <p:cNvSpPr/>
          <p:nvPr/>
        </p:nvSpPr>
        <p:spPr>
          <a:xfrm>
            <a:off x="9674222" y="8048408"/>
            <a:ext cx="269976" cy="254219"/>
          </a:xfrm>
          <a:custGeom>
            <a:avLst/>
            <a:gdLst>
              <a:gd name="connsiteX0" fmla="*/ 3 w 269976"/>
              <a:gd name="connsiteY0" fmla="*/ 217 h 254219"/>
              <a:gd name="connsiteX1" fmla="*/ 88903 w 269976"/>
              <a:gd name="connsiteY1" fmla="*/ 101817 h 254219"/>
              <a:gd name="connsiteX2" fmla="*/ 174628 w 269976"/>
              <a:gd name="connsiteY2" fmla="*/ 139917 h 254219"/>
              <a:gd name="connsiteX3" fmla="*/ 269878 w 269976"/>
              <a:gd name="connsiteY3" fmla="*/ 254217 h 254219"/>
              <a:gd name="connsiteX4" fmla="*/ 190503 w 269976"/>
              <a:gd name="connsiteY4" fmla="*/ 136742 h 254219"/>
              <a:gd name="connsiteX5" fmla="*/ 85728 w 269976"/>
              <a:gd name="connsiteY5" fmla="*/ 76417 h 254219"/>
              <a:gd name="connsiteX6" fmla="*/ 3 w 269976"/>
              <a:gd name="connsiteY6" fmla="*/ 217 h 25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976" h="254219">
                <a:moveTo>
                  <a:pt x="3" y="217"/>
                </a:moveTo>
                <a:cubicBezTo>
                  <a:pt x="532" y="4450"/>
                  <a:pt x="59799" y="78534"/>
                  <a:pt x="88903" y="101817"/>
                </a:cubicBezTo>
                <a:cubicBezTo>
                  <a:pt x="118007" y="125100"/>
                  <a:pt x="144465" y="114517"/>
                  <a:pt x="174628" y="139917"/>
                </a:cubicBezTo>
                <a:cubicBezTo>
                  <a:pt x="204791" y="165317"/>
                  <a:pt x="267232" y="254746"/>
                  <a:pt x="269878" y="254217"/>
                </a:cubicBezTo>
                <a:cubicBezTo>
                  <a:pt x="272524" y="253688"/>
                  <a:pt x="221195" y="166375"/>
                  <a:pt x="190503" y="136742"/>
                </a:cubicBezTo>
                <a:cubicBezTo>
                  <a:pt x="159811" y="107109"/>
                  <a:pt x="114832" y="98113"/>
                  <a:pt x="85728" y="76417"/>
                </a:cubicBezTo>
                <a:cubicBezTo>
                  <a:pt x="56624" y="54721"/>
                  <a:pt x="-526" y="-4016"/>
                  <a:pt x="3" y="21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7" name="フリーフォーム 1736">
            <a:extLst>
              <a:ext uri="{FF2B5EF4-FFF2-40B4-BE49-F238E27FC236}">
                <a16:creationId xmlns:a16="http://schemas.microsoft.com/office/drawing/2014/main" id="{169CA9C5-0F7B-1B26-F323-55EEF61B5438}"/>
              </a:ext>
            </a:extLst>
          </p:cNvPr>
          <p:cNvSpPr/>
          <p:nvPr/>
        </p:nvSpPr>
        <p:spPr>
          <a:xfrm>
            <a:off x="10363129" y="8727823"/>
            <a:ext cx="473265" cy="473495"/>
          </a:xfrm>
          <a:custGeom>
            <a:avLst/>
            <a:gdLst>
              <a:gd name="connsiteX0" fmla="*/ 71 w 473265"/>
              <a:gd name="connsiteY0" fmla="*/ 252 h 473495"/>
              <a:gd name="connsiteX1" fmla="*/ 260421 w 473265"/>
              <a:gd name="connsiteY1" fmla="*/ 187577 h 473495"/>
              <a:gd name="connsiteX2" fmla="*/ 473146 w 473265"/>
              <a:gd name="connsiteY2" fmla="*/ 473327 h 473495"/>
              <a:gd name="connsiteX3" fmla="*/ 285821 w 473265"/>
              <a:gd name="connsiteY3" fmla="*/ 225677 h 473495"/>
              <a:gd name="connsiteX4" fmla="*/ 71 w 473265"/>
              <a:gd name="connsiteY4" fmla="*/ 252 h 47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265" h="473495">
                <a:moveTo>
                  <a:pt x="71" y="252"/>
                </a:moveTo>
                <a:cubicBezTo>
                  <a:pt x="-4162" y="-6098"/>
                  <a:pt x="181575" y="108731"/>
                  <a:pt x="260421" y="187577"/>
                </a:cubicBezTo>
                <a:cubicBezTo>
                  <a:pt x="339267" y="266423"/>
                  <a:pt x="468913" y="466977"/>
                  <a:pt x="473146" y="473327"/>
                </a:cubicBezTo>
                <a:cubicBezTo>
                  <a:pt x="477379" y="479677"/>
                  <a:pt x="367842" y="305052"/>
                  <a:pt x="285821" y="225677"/>
                </a:cubicBezTo>
                <a:cubicBezTo>
                  <a:pt x="203800" y="146302"/>
                  <a:pt x="4304" y="6602"/>
                  <a:pt x="71" y="25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8" name="フリーフォーム 1737">
            <a:extLst>
              <a:ext uri="{FF2B5EF4-FFF2-40B4-BE49-F238E27FC236}">
                <a16:creationId xmlns:a16="http://schemas.microsoft.com/office/drawing/2014/main" id="{A530CED8-09CE-E534-E724-CF83256059AB}"/>
              </a:ext>
            </a:extLst>
          </p:cNvPr>
          <p:cNvSpPr/>
          <p:nvPr/>
        </p:nvSpPr>
        <p:spPr>
          <a:xfrm>
            <a:off x="10251401" y="8651245"/>
            <a:ext cx="316801" cy="380730"/>
          </a:xfrm>
          <a:custGeom>
            <a:avLst/>
            <a:gdLst>
              <a:gd name="connsiteX0" fmla="*/ 674 w 316801"/>
              <a:gd name="connsiteY0" fmla="*/ 630 h 380730"/>
              <a:gd name="connsiteX1" fmla="*/ 305474 w 316801"/>
              <a:gd name="connsiteY1" fmla="*/ 365755 h 380730"/>
              <a:gd name="connsiteX2" fmla="*/ 226099 w 316801"/>
              <a:gd name="connsiteY2" fmla="*/ 280030 h 380730"/>
              <a:gd name="connsiteX3" fmla="*/ 674 w 316801"/>
              <a:gd name="connsiteY3" fmla="*/ 630 h 38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801" h="380730">
                <a:moveTo>
                  <a:pt x="674" y="630"/>
                </a:moveTo>
                <a:cubicBezTo>
                  <a:pt x="13903" y="14918"/>
                  <a:pt x="267903" y="319188"/>
                  <a:pt x="305474" y="365755"/>
                </a:cubicBezTo>
                <a:cubicBezTo>
                  <a:pt x="343045" y="412322"/>
                  <a:pt x="279545" y="340884"/>
                  <a:pt x="226099" y="280030"/>
                </a:cubicBezTo>
                <a:cubicBezTo>
                  <a:pt x="172653" y="219176"/>
                  <a:pt x="-12555" y="-13658"/>
                  <a:pt x="674" y="6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9" name="フリーフォーム 1738">
            <a:extLst>
              <a:ext uri="{FF2B5EF4-FFF2-40B4-BE49-F238E27FC236}">
                <a16:creationId xmlns:a16="http://schemas.microsoft.com/office/drawing/2014/main" id="{8C3CAD7A-493C-C976-942E-2BB3C3409081}"/>
              </a:ext>
            </a:extLst>
          </p:cNvPr>
          <p:cNvSpPr/>
          <p:nvPr/>
        </p:nvSpPr>
        <p:spPr>
          <a:xfrm>
            <a:off x="10991368" y="7771643"/>
            <a:ext cx="270765" cy="225720"/>
          </a:xfrm>
          <a:custGeom>
            <a:avLst/>
            <a:gdLst>
              <a:gd name="connsiteX0" fmla="*/ 482 w 270765"/>
              <a:gd name="connsiteY0" fmla="*/ 757 h 225720"/>
              <a:gd name="connsiteX1" fmla="*/ 260832 w 270765"/>
              <a:gd name="connsiteY1" fmla="*/ 219832 h 225720"/>
              <a:gd name="connsiteX2" fmla="*/ 197332 w 270765"/>
              <a:gd name="connsiteY2" fmla="*/ 149982 h 225720"/>
              <a:gd name="connsiteX3" fmla="*/ 482 w 270765"/>
              <a:gd name="connsiteY3" fmla="*/ 757 h 22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765" h="225720">
                <a:moveTo>
                  <a:pt x="482" y="757"/>
                </a:moveTo>
                <a:cubicBezTo>
                  <a:pt x="11065" y="12399"/>
                  <a:pt x="228024" y="194961"/>
                  <a:pt x="260832" y="219832"/>
                </a:cubicBezTo>
                <a:cubicBezTo>
                  <a:pt x="293640" y="244703"/>
                  <a:pt x="238078" y="184907"/>
                  <a:pt x="197332" y="149982"/>
                </a:cubicBezTo>
                <a:cubicBezTo>
                  <a:pt x="156586" y="115057"/>
                  <a:pt x="-10101" y="-10885"/>
                  <a:pt x="482" y="7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0" name="フリーフォーム 1739">
            <a:extLst>
              <a:ext uri="{FF2B5EF4-FFF2-40B4-BE49-F238E27FC236}">
                <a16:creationId xmlns:a16="http://schemas.microsoft.com/office/drawing/2014/main" id="{2499B052-68DA-B6BF-9FB0-9E9D9A072472}"/>
              </a:ext>
            </a:extLst>
          </p:cNvPr>
          <p:cNvSpPr/>
          <p:nvPr/>
        </p:nvSpPr>
        <p:spPr>
          <a:xfrm>
            <a:off x="11061700" y="8099259"/>
            <a:ext cx="612775" cy="273252"/>
          </a:xfrm>
          <a:custGeom>
            <a:avLst/>
            <a:gdLst>
              <a:gd name="connsiteX0" fmla="*/ 0 w 612775"/>
              <a:gd name="connsiteY0" fmla="*/ 166 h 273252"/>
              <a:gd name="connsiteX1" fmla="*/ 330200 w 612775"/>
              <a:gd name="connsiteY1" fmla="*/ 89066 h 273252"/>
              <a:gd name="connsiteX2" fmla="*/ 612775 w 612775"/>
              <a:gd name="connsiteY2" fmla="*/ 273216 h 273252"/>
              <a:gd name="connsiteX3" fmla="*/ 330200 w 612775"/>
              <a:gd name="connsiteY3" fmla="*/ 73191 h 273252"/>
              <a:gd name="connsiteX4" fmla="*/ 0 w 612775"/>
              <a:gd name="connsiteY4" fmla="*/ 166 h 27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775" h="273252">
                <a:moveTo>
                  <a:pt x="0" y="166"/>
                </a:moveTo>
                <a:cubicBezTo>
                  <a:pt x="0" y="2812"/>
                  <a:pt x="228071" y="43558"/>
                  <a:pt x="330200" y="89066"/>
                </a:cubicBezTo>
                <a:cubicBezTo>
                  <a:pt x="432329" y="134574"/>
                  <a:pt x="612775" y="275862"/>
                  <a:pt x="612775" y="273216"/>
                </a:cubicBezTo>
                <a:cubicBezTo>
                  <a:pt x="612775" y="270570"/>
                  <a:pt x="429154" y="119758"/>
                  <a:pt x="330200" y="73191"/>
                </a:cubicBezTo>
                <a:cubicBezTo>
                  <a:pt x="231246" y="26624"/>
                  <a:pt x="0" y="-2480"/>
                  <a:pt x="0" y="1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1" name="フリーフォーム 1740">
            <a:extLst>
              <a:ext uri="{FF2B5EF4-FFF2-40B4-BE49-F238E27FC236}">
                <a16:creationId xmlns:a16="http://schemas.microsoft.com/office/drawing/2014/main" id="{C1F678F4-3F1B-AF05-1D7E-4AD3E4353E5A}"/>
              </a:ext>
            </a:extLst>
          </p:cNvPr>
          <p:cNvSpPr/>
          <p:nvPr/>
        </p:nvSpPr>
        <p:spPr>
          <a:xfrm>
            <a:off x="10630200" y="8108541"/>
            <a:ext cx="180736" cy="425861"/>
          </a:xfrm>
          <a:custGeom>
            <a:avLst/>
            <a:gdLst>
              <a:gd name="connsiteX0" fmla="*/ 2875 w 180736"/>
              <a:gd name="connsiteY0" fmla="*/ 409 h 425861"/>
              <a:gd name="connsiteX1" fmla="*/ 25100 w 180736"/>
              <a:gd name="connsiteY1" fmla="*/ 213134 h 425861"/>
              <a:gd name="connsiteX2" fmla="*/ 37800 w 180736"/>
              <a:gd name="connsiteY2" fmla="*/ 270284 h 425861"/>
              <a:gd name="connsiteX3" fmla="*/ 180675 w 180736"/>
              <a:gd name="connsiteY3" fmla="*/ 425859 h 425861"/>
              <a:gd name="connsiteX4" fmla="*/ 18750 w 180736"/>
              <a:gd name="connsiteY4" fmla="*/ 273459 h 425861"/>
              <a:gd name="connsiteX5" fmla="*/ 2875 w 180736"/>
              <a:gd name="connsiteY5" fmla="*/ 409 h 42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736" h="425861">
                <a:moveTo>
                  <a:pt x="2875" y="409"/>
                </a:moveTo>
                <a:cubicBezTo>
                  <a:pt x="3933" y="-9645"/>
                  <a:pt x="19279" y="168155"/>
                  <a:pt x="25100" y="213134"/>
                </a:cubicBezTo>
                <a:cubicBezTo>
                  <a:pt x="30921" y="258113"/>
                  <a:pt x="11871" y="234830"/>
                  <a:pt x="37800" y="270284"/>
                </a:cubicBezTo>
                <a:cubicBezTo>
                  <a:pt x="63729" y="305738"/>
                  <a:pt x="183850" y="425330"/>
                  <a:pt x="180675" y="425859"/>
                </a:cubicBezTo>
                <a:cubicBezTo>
                  <a:pt x="177500" y="426388"/>
                  <a:pt x="46267" y="340134"/>
                  <a:pt x="18750" y="273459"/>
                </a:cubicBezTo>
                <a:cubicBezTo>
                  <a:pt x="-8767" y="206784"/>
                  <a:pt x="1817" y="10463"/>
                  <a:pt x="2875" y="40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2" name="フリーフォーム 1741">
            <a:extLst>
              <a:ext uri="{FF2B5EF4-FFF2-40B4-BE49-F238E27FC236}">
                <a16:creationId xmlns:a16="http://schemas.microsoft.com/office/drawing/2014/main" id="{E666296F-418A-20A4-2B2A-006D9964EB8E}"/>
              </a:ext>
            </a:extLst>
          </p:cNvPr>
          <p:cNvSpPr/>
          <p:nvPr/>
        </p:nvSpPr>
        <p:spPr>
          <a:xfrm>
            <a:off x="10829233" y="8289278"/>
            <a:ext cx="477541" cy="256346"/>
          </a:xfrm>
          <a:custGeom>
            <a:avLst/>
            <a:gdLst>
              <a:gd name="connsiteX0" fmla="*/ 692 w 477541"/>
              <a:gd name="connsiteY0" fmla="*/ 647 h 256346"/>
              <a:gd name="connsiteX1" fmla="*/ 457892 w 477541"/>
              <a:gd name="connsiteY1" fmla="*/ 248297 h 256346"/>
              <a:gd name="connsiteX2" fmla="*/ 356292 w 477541"/>
              <a:gd name="connsiteY2" fmla="*/ 178447 h 256346"/>
              <a:gd name="connsiteX3" fmla="*/ 692 w 477541"/>
              <a:gd name="connsiteY3" fmla="*/ 647 h 25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541" h="256346">
                <a:moveTo>
                  <a:pt x="692" y="647"/>
                </a:moveTo>
                <a:cubicBezTo>
                  <a:pt x="17625" y="12289"/>
                  <a:pt x="398625" y="218664"/>
                  <a:pt x="457892" y="248297"/>
                </a:cubicBezTo>
                <a:cubicBezTo>
                  <a:pt x="517159" y="277930"/>
                  <a:pt x="430375" y="219193"/>
                  <a:pt x="356292" y="178447"/>
                </a:cubicBezTo>
                <a:cubicBezTo>
                  <a:pt x="282209" y="137701"/>
                  <a:pt x="-16241" y="-10995"/>
                  <a:pt x="692" y="64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3" name="フリーフォーム 1742">
            <a:extLst>
              <a:ext uri="{FF2B5EF4-FFF2-40B4-BE49-F238E27FC236}">
                <a16:creationId xmlns:a16="http://schemas.microsoft.com/office/drawing/2014/main" id="{19D4F656-28FA-5A51-E822-A92BF504A89D}"/>
              </a:ext>
            </a:extLst>
          </p:cNvPr>
          <p:cNvSpPr/>
          <p:nvPr/>
        </p:nvSpPr>
        <p:spPr>
          <a:xfrm>
            <a:off x="10311871" y="7565469"/>
            <a:ext cx="564505" cy="368245"/>
          </a:xfrm>
          <a:custGeom>
            <a:avLst/>
            <a:gdLst>
              <a:gd name="connsiteX0" fmla="*/ 529 w 564505"/>
              <a:gd name="connsiteY0" fmla="*/ 556 h 368245"/>
              <a:gd name="connsiteX1" fmla="*/ 537104 w 564505"/>
              <a:gd name="connsiteY1" fmla="*/ 352981 h 368245"/>
              <a:gd name="connsiteX2" fmla="*/ 438679 w 564505"/>
              <a:gd name="connsiteY2" fmla="*/ 273606 h 368245"/>
              <a:gd name="connsiteX3" fmla="*/ 529 w 564505"/>
              <a:gd name="connsiteY3" fmla="*/ 556 h 36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505" h="368245">
                <a:moveTo>
                  <a:pt x="529" y="556"/>
                </a:moveTo>
                <a:cubicBezTo>
                  <a:pt x="16933" y="13785"/>
                  <a:pt x="464079" y="307473"/>
                  <a:pt x="537104" y="352981"/>
                </a:cubicBezTo>
                <a:cubicBezTo>
                  <a:pt x="610129" y="398489"/>
                  <a:pt x="523346" y="333402"/>
                  <a:pt x="438679" y="273606"/>
                </a:cubicBezTo>
                <a:cubicBezTo>
                  <a:pt x="354012" y="213810"/>
                  <a:pt x="-15875" y="-12673"/>
                  <a:pt x="529" y="5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4" name="フリーフォーム 1743">
            <a:extLst>
              <a:ext uri="{FF2B5EF4-FFF2-40B4-BE49-F238E27FC236}">
                <a16:creationId xmlns:a16="http://schemas.microsoft.com/office/drawing/2014/main" id="{7BF858F5-5410-ABF2-85A9-17193B63E79F}"/>
              </a:ext>
            </a:extLst>
          </p:cNvPr>
          <p:cNvSpPr/>
          <p:nvPr/>
        </p:nvSpPr>
        <p:spPr>
          <a:xfrm>
            <a:off x="10486870" y="8093048"/>
            <a:ext cx="108141" cy="384291"/>
          </a:xfrm>
          <a:custGeom>
            <a:avLst/>
            <a:gdLst>
              <a:gd name="connsiteX0" fmla="*/ 155 w 108141"/>
              <a:gd name="connsiteY0" fmla="*/ 27 h 384291"/>
              <a:gd name="connsiteX1" fmla="*/ 41430 w 108141"/>
              <a:gd name="connsiteY1" fmla="*/ 247677 h 384291"/>
              <a:gd name="connsiteX2" fmla="*/ 108105 w 108141"/>
              <a:gd name="connsiteY2" fmla="*/ 384202 h 384291"/>
              <a:gd name="connsiteX3" fmla="*/ 31905 w 108141"/>
              <a:gd name="connsiteY3" fmla="*/ 263552 h 384291"/>
              <a:gd name="connsiteX4" fmla="*/ 155 w 108141"/>
              <a:gd name="connsiteY4" fmla="*/ 27 h 38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41" h="384291">
                <a:moveTo>
                  <a:pt x="155" y="27"/>
                </a:moveTo>
                <a:cubicBezTo>
                  <a:pt x="1743" y="-2619"/>
                  <a:pt x="23438" y="183648"/>
                  <a:pt x="41430" y="247677"/>
                </a:cubicBezTo>
                <a:cubicBezTo>
                  <a:pt x="59422" y="311706"/>
                  <a:pt x="109693" y="381556"/>
                  <a:pt x="108105" y="384202"/>
                </a:cubicBezTo>
                <a:cubicBezTo>
                  <a:pt x="106518" y="386848"/>
                  <a:pt x="54659" y="330227"/>
                  <a:pt x="31905" y="263552"/>
                </a:cubicBezTo>
                <a:cubicBezTo>
                  <a:pt x="9151" y="196877"/>
                  <a:pt x="-1433" y="2673"/>
                  <a:pt x="155" y="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5" name="フリーフォーム 1744">
            <a:extLst>
              <a:ext uri="{FF2B5EF4-FFF2-40B4-BE49-F238E27FC236}">
                <a16:creationId xmlns:a16="http://schemas.microsoft.com/office/drawing/2014/main" id="{B6A93160-9FA3-932D-70A2-29B076A98FB6}"/>
              </a:ext>
            </a:extLst>
          </p:cNvPr>
          <p:cNvSpPr/>
          <p:nvPr/>
        </p:nvSpPr>
        <p:spPr>
          <a:xfrm>
            <a:off x="10969164" y="9060691"/>
            <a:ext cx="778799" cy="292861"/>
          </a:xfrm>
          <a:custGeom>
            <a:avLst/>
            <a:gdLst>
              <a:gd name="connsiteX0" fmla="*/ 3636 w 778799"/>
              <a:gd name="connsiteY0" fmla="*/ 3934 h 292861"/>
              <a:gd name="connsiteX1" fmla="*/ 286211 w 778799"/>
              <a:gd name="connsiteY1" fmla="*/ 169034 h 292861"/>
              <a:gd name="connsiteX2" fmla="*/ 375111 w 778799"/>
              <a:gd name="connsiteY2" fmla="*/ 257934 h 292861"/>
              <a:gd name="connsiteX3" fmla="*/ 267161 w 778799"/>
              <a:gd name="connsiteY3" fmla="*/ 210309 h 292861"/>
              <a:gd name="connsiteX4" fmla="*/ 778336 w 778799"/>
              <a:gd name="connsiteY4" fmla="*/ 292859 h 292861"/>
              <a:gd name="connsiteX5" fmla="*/ 356061 w 778799"/>
              <a:gd name="connsiteY5" fmla="*/ 207134 h 292861"/>
              <a:gd name="connsiteX6" fmla="*/ 225886 w 778799"/>
              <a:gd name="connsiteY6" fmla="*/ 124584 h 292861"/>
              <a:gd name="connsiteX7" fmla="*/ 130636 w 778799"/>
              <a:gd name="connsiteY7" fmla="*/ 54734 h 292861"/>
              <a:gd name="connsiteX8" fmla="*/ 3636 w 778799"/>
              <a:gd name="connsiteY8" fmla="*/ 3934 h 29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799" h="292861">
                <a:moveTo>
                  <a:pt x="3636" y="3934"/>
                </a:moveTo>
                <a:cubicBezTo>
                  <a:pt x="29565" y="22984"/>
                  <a:pt x="224299" y="126701"/>
                  <a:pt x="286211" y="169034"/>
                </a:cubicBezTo>
                <a:cubicBezTo>
                  <a:pt x="348123" y="211367"/>
                  <a:pt x="378286" y="251055"/>
                  <a:pt x="375111" y="257934"/>
                </a:cubicBezTo>
                <a:cubicBezTo>
                  <a:pt x="371936" y="264813"/>
                  <a:pt x="199957" y="204488"/>
                  <a:pt x="267161" y="210309"/>
                </a:cubicBezTo>
                <a:cubicBezTo>
                  <a:pt x="334365" y="216130"/>
                  <a:pt x="763519" y="293388"/>
                  <a:pt x="778336" y="292859"/>
                </a:cubicBezTo>
                <a:cubicBezTo>
                  <a:pt x="793153" y="292330"/>
                  <a:pt x="448136" y="235180"/>
                  <a:pt x="356061" y="207134"/>
                </a:cubicBezTo>
                <a:cubicBezTo>
                  <a:pt x="263986" y="179088"/>
                  <a:pt x="263457" y="149984"/>
                  <a:pt x="225886" y="124584"/>
                </a:cubicBezTo>
                <a:cubicBezTo>
                  <a:pt x="188315" y="99184"/>
                  <a:pt x="163444" y="69022"/>
                  <a:pt x="130636" y="54734"/>
                </a:cubicBezTo>
                <a:cubicBezTo>
                  <a:pt x="97828" y="40447"/>
                  <a:pt x="-22293" y="-15116"/>
                  <a:pt x="3636" y="39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6" name="フリーフォーム 1745">
            <a:extLst>
              <a:ext uri="{FF2B5EF4-FFF2-40B4-BE49-F238E27FC236}">
                <a16:creationId xmlns:a16="http://schemas.microsoft.com/office/drawing/2014/main" id="{F70A117F-9E3A-EBC9-BAD2-DC4F4C62CABF}"/>
              </a:ext>
            </a:extLst>
          </p:cNvPr>
          <p:cNvSpPr/>
          <p:nvPr/>
        </p:nvSpPr>
        <p:spPr>
          <a:xfrm>
            <a:off x="11016322" y="9042258"/>
            <a:ext cx="864548" cy="105399"/>
          </a:xfrm>
          <a:custGeom>
            <a:avLst/>
            <a:gdLst>
              <a:gd name="connsiteX0" fmla="*/ 928 w 864548"/>
              <a:gd name="connsiteY0" fmla="*/ 35067 h 105399"/>
              <a:gd name="connsiteX1" fmla="*/ 369228 w 864548"/>
              <a:gd name="connsiteY1" fmla="*/ 142 h 105399"/>
              <a:gd name="connsiteX2" fmla="*/ 207303 w 864548"/>
              <a:gd name="connsiteY2" fmla="*/ 50942 h 105399"/>
              <a:gd name="connsiteX3" fmla="*/ 385103 w 864548"/>
              <a:gd name="connsiteY3" fmla="*/ 95392 h 105399"/>
              <a:gd name="connsiteX4" fmla="*/ 864528 w 864548"/>
              <a:gd name="connsiteY4" fmla="*/ 104917 h 105399"/>
              <a:gd name="connsiteX5" fmla="*/ 366053 w 864548"/>
              <a:gd name="connsiteY5" fmla="*/ 85867 h 105399"/>
              <a:gd name="connsiteX6" fmla="*/ 197778 w 864548"/>
              <a:gd name="connsiteY6" fmla="*/ 35067 h 105399"/>
              <a:gd name="connsiteX7" fmla="*/ 261278 w 864548"/>
              <a:gd name="connsiteY7" fmla="*/ 16017 h 105399"/>
              <a:gd name="connsiteX8" fmla="*/ 928 w 864548"/>
              <a:gd name="connsiteY8" fmla="*/ 35067 h 10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548" h="105399">
                <a:moveTo>
                  <a:pt x="928" y="35067"/>
                </a:moveTo>
                <a:cubicBezTo>
                  <a:pt x="18920" y="32421"/>
                  <a:pt x="334832" y="-2504"/>
                  <a:pt x="369228" y="142"/>
                </a:cubicBezTo>
                <a:cubicBezTo>
                  <a:pt x="403624" y="2788"/>
                  <a:pt x="204657" y="35067"/>
                  <a:pt x="207303" y="50942"/>
                </a:cubicBezTo>
                <a:cubicBezTo>
                  <a:pt x="209949" y="66817"/>
                  <a:pt x="275566" y="86396"/>
                  <a:pt x="385103" y="95392"/>
                </a:cubicBezTo>
                <a:cubicBezTo>
                  <a:pt x="494640" y="104388"/>
                  <a:pt x="867703" y="106504"/>
                  <a:pt x="864528" y="104917"/>
                </a:cubicBezTo>
                <a:cubicBezTo>
                  <a:pt x="861353" y="103330"/>
                  <a:pt x="477178" y="97509"/>
                  <a:pt x="366053" y="85867"/>
                </a:cubicBezTo>
                <a:cubicBezTo>
                  <a:pt x="254928" y="74225"/>
                  <a:pt x="215240" y="46709"/>
                  <a:pt x="197778" y="35067"/>
                </a:cubicBezTo>
                <a:cubicBezTo>
                  <a:pt x="180316" y="23425"/>
                  <a:pt x="290382" y="17075"/>
                  <a:pt x="261278" y="16017"/>
                </a:cubicBezTo>
                <a:cubicBezTo>
                  <a:pt x="232174" y="14959"/>
                  <a:pt x="-17064" y="37713"/>
                  <a:pt x="928" y="3506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7" name="フリーフォーム 1746">
            <a:extLst>
              <a:ext uri="{FF2B5EF4-FFF2-40B4-BE49-F238E27FC236}">
                <a16:creationId xmlns:a16="http://schemas.microsoft.com/office/drawing/2014/main" id="{432D6C15-18D7-8C71-1D20-50D34440BCB5}"/>
              </a:ext>
            </a:extLst>
          </p:cNvPr>
          <p:cNvSpPr/>
          <p:nvPr/>
        </p:nvSpPr>
        <p:spPr>
          <a:xfrm>
            <a:off x="11311456" y="8833316"/>
            <a:ext cx="344546" cy="140074"/>
          </a:xfrm>
          <a:custGeom>
            <a:avLst/>
            <a:gdLst>
              <a:gd name="connsiteX0" fmla="*/ 1069 w 344546"/>
              <a:gd name="connsiteY0" fmla="*/ 139234 h 140074"/>
              <a:gd name="connsiteX1" fmla="*/ 334444 w 344546"/>
              <a:gd name="connsiteY1" fmla="*/ 2709 h 140074"/>
              <a:gd name="connsiteX2" fmla="*/ 232844 w 344546"/>
              <a:gd name="connsiteY2" fmla="*/ 56684 h 140074"/>
              <a:gd name="connsiteX3" fmla="*/ 1069 w 344546"/>
              <a:gd name="connsiteY3" fmla="*/ 139234 h 14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546" h="140074">
                <a:moveTo>
                  <a:pt x="1069" y="139234"/>
                </a:moveTo>
                <a:cubicBezTo>
                  <a:pt x="18002" y="130238"/>
                  <a:pt x="295815" y="16467"/>
                  <a:pt x="334444" y="2709"/>
                </a:cubicBezTo>
                <a:cubicBezTo>
                  <a:pt x="373073" y="-11049"/>
                  <a:pt x="292640" y="30755"/>
                  <a:pt x="232844" y="56684"/>
                </a:cubicBezTo>
                <a:cubicBezTo>
                  <a:pt x="173048" y="82613"/>
                  <a:pt x="-15864" y="148230"/>
                  <a:pt x="1069" y="1392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8" name="フリーフォーム 1747">
            <a:extLst>
              <a:ext uri="{FF2B5EF4-FFF2-40B4-BE49-F238E27FC236}">
                <a16:creationId xmlns:a16="http://schemas.microsoft.com/office/drawing/2014/main" id="{7396BB6D-3694-8FEF-0DC6-36559267126D}"/>
              </a:ext>
            </a:extLst>
          </p:cNvPr>
          <p:cNvSpPr/>
          <p:nvPr/>
        </p:nvSpPr>
        <p:spPr>
          <a:xfrm>
            <a:off x="11410354" y="8934018"/>
            <a:ext cx="728140" cy="175260"/>
          </a:xfrm>
          <a:custGeom>
            <a:avLst/>
            <a:gdLst>
              <a:gd name="connsiteX0" fmla="*/ 596 w 728140"/>
              <a:gd name="connsiteY0" fmla="*/ 86157 h 175260"/>
              <a:gd name="connsiteX1" fmla="*/ 448271 w 728140"/>
              <a:gd name="connsiteY1" fmla="*/ 105207 h 175260"/>
              <a:gd name="connsiteX2" fmla="*/ 410171 w 728140"/>
              <a:gd name="connsiteY2" fmla="*/ 89332 h 175260"/>
              <a:gd name="connsiteX3" fmla="*/ 489546 w 728140"/>
              <a:gd name="connsiteY3" fmla="*/ 60757 h 175260"/>
              <a:gd name="connsiteX4" fmla="*/ 441921 w 728140"/>
              <a:gd name="connsiteY4" fmla="*/ 3607 h 175260"/>
              <a:gd name="connsiteX5" fmla="*/ 727671 w 728140"/>
              <a:gd name="connsiteY5" fmla="*/ 175057 h 175260"/>
              <a:gd name="connsiteX6" fmla="*/ 508596 w 728140"/>
              <a:gd name="connsiteY6" fmla="*/ 38532 h 175260"/>
              <a:gd name="connsiteX7" fmla="*/ 483196 w 728140"/>
              <a:gd name="connsiteY7" fmla="*/ 44882 h 175260"/>
              <a:gd name="connsiteX8" fmla="*/ 356196 w 728140"/>
              <a:gd name="connsiteY8" fmla="*/ 79807 h 175260"/>
              <a:gd name="connsiteX9" fmla="*/ 596 w 728140"/>
              <a:gd name="connsiteY9" fmla="*/ 86157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140" h="175260">
                <a:moveTo>
                  <a:pt x="596" y="86157"/>
                </a:moveTo>
                <a:cubicBezTo>
                  <a:pt x="15942" y="90390"/>
                  <a:pt x="380009" y="104678"/>
                  <a:pt x="448271" y="105207"/>
                </a:cubicBezTo>
                <a:cubicBezTo>
                  <a:pt x="516533" y="105736"/>
                  <a:pt x="403292" y="96740"/>
                  <a:pt x="410171" y="89332"/>
                </a:cubicBezTo>
                <a:cubicBezTo>
                  <a:pt x="417050" y="81924"/>
                  <a:pt x="484254" y="75044"/>
                  <a:pt x="489546" y="60757"/>
                </a:cubicBezTo>
                <a:cubicBezTo>
                  <a:pt x="494838" y="46470"/>
                  <a:pt x="402233" y="-15443"/>
                  <a:pt x="441921" y="3607"/>
                </a:cubicBezTo>
                <a:cubicBezTo>
                  <a:pt x="481609" y="22657"/>
                  <a:pt x="716559" y="169236"/>
                  <a:pt x="727671" y="175057"/>
                </a:cubicBezTo>
                <a:cubicBezTo>
                  <a:pt x="738783" y="180878"/>
                  <a:pt x="549342" y="60228"/>
                  <a:pt x="508596" y="38532"/>
                </a:cubicBezTo>
                <a:cubicBezTo>
                  <a:pt x="467850" y="16836"/>
                  <a:pt x="483196" y="44882"/>
                  <a:pt x="483196" y="44882"/>
                </a:cubicBezTo>
                <a:cubicBezTo>
                  <a:pt x="457796" y="51761"/>
                  <a:pt x="441921" y="72399"/>
                  <a:pt x="356196" y="79807"/>
                </a:cubicBezTo>
                <a:cubicBezTo>
                  <a:pt x="270471" y="87215"/>
                  <a:pt x="-14750" y="81924"/>
                  <a:pt x="596" y="861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9" name="フリーフォーム 1748">
            <a:extLst>
              <a:ext uri="{FF2B5EF4-FFF2-40B4-BE49-F238E27FC236}">
                <a16:creationId xmlns:a16="http://schemas.microsoft.com/office/drawing/2014/main" id="{447CC16C-EB0F-9501-FF1F-6CCE61429B6E}"/>
              </a:ext>
            </a:extLst>
          </p:cNvPr>
          <p:cNvSpPr/>
          <p:nvPr/>
        </p:nvSpPr>
        <p:spPr>
          <a:xfrm>
            <a:off x="10869538" y="8638545"/>
            <a:ext cx="574480" cy="32585"/>
          </a:xfrm>
          <a:custGeom>
            <a:avLst/>
            <a:gdLst>
              <a:gd name="connsiteX0" fmla="*/ 1662 w 574480"/>
              <a:gd name="connsiteY0" fmla="*/ 630 h 32585"/>
              <a:gd name="connsiteX1" fmla="*/ 557287 w 574480"/>
              <a:gd name="connsiteY1" fmla="*/ 32380 h 32585"/>
              <a:gd name="connsiteX2" fmla="*/ 392187 w 574480"/>
              <a:gd name="connsiteY2" fmla="*/ 13330 h 32585"/>
              <a:gd name="connsiteX3" fmla="*/ 1662 w 574480"/>
              <a:gd name="connsiteY3" fmla="*/ 630 h 3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480" h="32585">
                <a:moveTo>
                  <a:pt x="1662" y="630"/>
                </a:moveTo>
                <a:cubicBezTo>
                  <a:pt x="29179" y="3805"/>
                  <a:pt x="492200" y="30263"/>
                  <a:pt x="557287" y="32380"/>
                </a:cubicBezTo>
                <a:cubicBezTo>
                  <a:pt x="622374" y="34497"/>
                  <a:pt x="488495" y="19680"/>
                  <a:pt x="392187" y="13330"/>
                </a:cubicBezTo>
                <a:cubicBezTo>
                  <a:pt x="295879" y="6980"/>
                  <a:pt x="-25855" y="-2545"/>
                  <a:pt x="1662" y="6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0" name="フリーフォーム 1749">
            <a:extLst>
              <a:ext uri="{FF2B5EF4-FFF2-40B4-BE49-F238E27FC236}">
                <a16:creationId xmlns:a16="http://schemas.microsoft.com/office/drawing/2014/main" id="{539B82AF-3549-C8E1-6713-5AB94E39E04A}"/>
              </a:ext>
            </a:extLst>
          </p:cNvPr>
          <p:cNvSpPr/>
          <p:nvPr/>
        </p:nvSpPr>
        <p:spPr>
          <a:xfrm>
            <a:off x="12177895" y="8930187"/>
            <a:ext cx="292018" cy="169120"/>
          </a:xfrm>
          <a:custGeom>
            <a:avLst/>
            <a:gdLst>
              <a:gd name="connsiteX0" fmla="*/ 1405 w 292018"/>
              <a:gd name="connsiteY0" fmla="*/ 1088 h 169120"/>
              <a:gd name="connsiteX1" fmla="*/ 277630 w 292018"/>
              <a:gd name="connsiteY1" fmla="*/ 163013 h 169120"/>
              <a:gd name="connsiteX2" fmla="*/ 255405 w 292018"/>
              <a:gd name="connsiteY2" fmla="*/ 137613 h 169120"/>
              <a:gd name="connsiteX3" fmla="*/ 137930 w 292018"/>
              <a:gd name="connsiteY3" fmla="*/ 10613 h 169120"/>
              <a:gd name="connsiteX4" fmla="*/ 242705 w 292018"/>
              <a:gd name="connsiteY4" fmla="*/ 109038 h 169120"/>
              <a:gd name="connsiteX5" fmla="*/ 172855 w 292018"/>
              <a:gd name="connsiteY5" fmla="*/ 93163 h 169120"/>
              <a:gd name="connsiteX6" fmla="*/ 1405 w 292018"/>
              <a:gd name="connsiteY6" fmla="*/ 1088 h 16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018" h="169120">
                <a:moveTo>
                  <a:pt x="1405" y="1088"/>
                </a:moveTo>
                <a:cubicBezTo>
                  <a:pt x="18867" y="12730"/>
                  <a:pt x="277630" y="163013"/>
                  <a:pt x="277630" y="163013"/>
                </a:cubicBezTo>
                <a:cubicBezTo>
                  <a:pt x="319963" y="185767"/>
                  <a:pt x="255405" y="137613"/>
                  <a:pt x="255405" y="137613"/>
                </a:cubicBezTo>
                <a:cubicBezTo>
                  <a:pt x="232122" y="112213"/>
                  <a:pt x="140047" y="15375"/>
                  <a:pt x="137930" y="10613"/>
                </a:cubicBezTo>
                <a:cubicBezTo>
                  <a:pt x="135813" y="5851"/>
                  <a:pt x="236884" y="95280"/>
                  <a:pt x="242705" y="109038"/>
                </a:cubicBezTo>
                <a:cubicBezTo>
                  <a:pt x="248526" y="122796"/>
                  <a:pt x="211484" y="111684"/>
                  <a:pt x="172855" y="93163"/>
                </a:cubicBezTo>
                <a:cubicBezTo>
                  <a:pt x="134226" y="74642"/>
                  <a:pt x="-16057" y="-10554"/>
                  <a:pt x="1405" y="108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1" name="フリーフォーム 1750">
            <a:extLst>
              <a:ext uri="{FF2B5EF4-FFF2-40B4-BE49-F238E27FC236}">
                <a16:creationId xmlns:a16="http://schemas.microsoft.com/office/drawing/2014/main" id="{6992F2BE-3EBD-01D8-A9E8-40BF5EF8674B}"/>
              </a:ext>
            </a:extLst>
          </p:cNvPr>
          <p:cNvSpPr/>
          <p:nvPr/>
        </p:nvSpPr>
        <p:spPr>
          <a:xfrm>
            <a:off x="10539369" y="7356098"/>
            <a:ext cx="144906" cy="287319"/>
          </a:xfrm>
          <a:custGeom>
            <a:avLst/>
            <a:gdLst>
              <a:gd name="connsiteX0" fmla="*/ 1631 w 144906"/>
              <a:gd name="connsiteY0" fmla="*/ 377 h 287319"/>
              <a:gd name="connsiteX1" fmla="*/ 14331 w 144906"/>
              <a:gd name="connsiteY1" fmla="*/ 203577 h 287319"/>
              <a:gd name="connsiteX2" fmla="*/ 17506 w 144906"/>
              <a:gd name="connsiteY2" fmla="*/ 235327 h 287319"/>
              <a:gd name="connsiteX3" fmla="*/ 144506 w 144906"/>
              <a:gd name="connsiteY3" fmla="*/ 279777 h 287319"/>
              <a:gd name="connsiteX4" fmla="*/ 55606 w 144906"/>
              <a:gd name="connsiteY4" fmla="*/ 260727 h 287319"/>
              <a:gd name="connsiteX5" fmla="*/ 1631 w 144906"/>
              <a:gd name="connsiteY5" fmla="*/ 377 h 28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906" h="287319">
                <a:moveTo>
                  <a:pt x="1631" y="377"/>
                </a:moveTo>
                <a:cubicBezTo>
                  <a:pt x="-5248" y="-9148"/>
                  <a:pt x="11685" y="164419"/>
                  <a:pt x="14331" y="203577"/>
                </a:cubicBezTo>
                <a:cubicBezTo>
                  <a:pt x="16977" y="242735"/>
                  <a:pt x="-4190" y="222627"/>
                  <a:pt x="17506" y="235327"/>
                </a:cubicBezTo>
                <a:cubicBezTo>
                  <a:pt x="39202" y="248027"/>
                  <a:pt x="138156" y="275544"/>
                  <a:pt x="144506" y="279777"/>
                </a:cubicBezTo>
                <a:cubicBezTo>
                  <a:pt x="150856" y="284010"/>
                  <a:pt x="79948" y="302002"/>
                  <a:pt x="55606" y="260727"/>
                </a:cubicBezTo>
                <a:cubicBezTo>
                  <a:pt x="31264" y="219452"/>
                  <a:pt x="8510" y="9902"/>
                  <a:pt x="1631" y="3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974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新しい学校のリーダーズ“SUZUKA”の本名や年齢などのプロフィール・経歴を総まとめ。私服や魅力についても徹底解説。 | KITEN" hidden="1">
            <a:extLst>
              <a:ext uri="{FF2B5EF4-FFF2-40B4-BE49-F238E27FC236}">
                <a16:creationId xmlns:a16="http://schemas.microsoft.com/office/drawing/2014/main" id="{0FF9678E-66D4-164B-7126-B53BA8804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367"/>
            <a:ext cx="12801600" cy="91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A498499C-E1B5-910F-DC2F-2018B4C867D1}"/>
              </a:ext>
            </a:extLst>
          </p:cNvPr>
          <p:cNvSpPr/>
          <p:nvPr/>
        </p:nvSpPr>
        <p:spPr>
          <a:xfrm>
            <a:off x="5470461" y="1928666"/>
            <a:ext cx="543496" cy="136044"/>
          </a:xfrm>
          <a:custGeom>
            <a:avLst/>
            <a:gdLst>
              <a:gd name="connsiteX0" fmla="*/ 64 w 543496"/>
              <a:gd name="connsiteY0" fmla="*/ 90634 h 136044"/>
              <a:gd name="connsiteX1" fmla="*/ 244539 w 543496"/>
              <a:gd name="connsiteY1" fmla="*/ 4909 h 136044"/>
              <a:gd name="connsiteX2" fmla="*/ 196914 w 543496"/>
              <a:gd name="connsiteY2" fmla="*/ 11259 h 136044"/>
              <a:gd name="connsiteX3" fmla="*/ 355664 w 543496"/>
              <a:gd name="connsiteY3" fmla="*/ 17609 h 136044"/>
              <a:gd name="connsiteX4" fmla="*/ 330264 w 543496"/>
              <a:gd name="connsiteY4" fmla="*/ 1734 h 136044"/>
              <a:gd name="connsiteX5" fmla="*/ 422339 w 543496"/>
              <a:gd name="connsiteY5" fmla="*/ 46184 h 136044"/>
              <a:gd name="connsiteX6" fmla="*/ 412814 w 543496"/>
              <a:gd name="connsiteY6" fmla="*/ 27134 h 136044"/>
              <a:gd name="connsiteX7" fmla="*/ 508064 w 543496"/>
              <a:gd name="connsiteY7" fmla="*/ 52534 h 136044"/>
              <a:gd name="connsiteX8" fmla="*/ 536639 w 543496"/>
              <a:gd name="connsiteY8" fmla="*/ 135084 h 136044"/>
              <a:gd name="connsiteX9" fmla="*/ 536639 w 543496"/>
              <a:gd name="connsiteY9" fmla="*/ 93809 h 136044"/>
              <a:gd name="connsiteX10" fmla="*/ 460439 w 543496"/>
              <a:gd name="connsiteY10" fmla="*/ 36659 h 136044"/>
              <a:gd name="connsiteX11" fmla="*/ 292164 w 543496"/>
              <a:gd name="connsiteY11" fmla="*/ 17609 h 136044"/>
              <a:gd name="connsiteX12" fmla="*/ 98489 w 543496"/>
              <a:gd name="connsiteY12" fmla="*/ 43009 h 136044"/>
              <a:gd name="connsiteX13" fmla="*/ 219139 w 543496"/>
              <a:gd name="connsiteY13" fmla="*/ 23959 h 136044"/>
              <a:gd name="connsiteX14" fmla="*/ 64 w 543496"/>
              <a:gd name="connsiteY14" fmla="*/ 90634 h 13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3496" h="136044">
                <a:moveTo>
                  <a:pt x="64" y="90634"/>
                </a:moveTo>
                <a:cubicBezTo>
                  <a:pt x="4297" y="87459"/>
                  <a:pt x="211731" y="18138"/>
                  <a:pt x="244539" y="4909"/>
                </a:cubicBezTo>
                <a:cubicBezTo>
                  <a:pt x="277347" y="-8320"/>
                  <a:pt x="178393" y="9142"/>
                  <a:pt x="196914" y="11259"/>
                </a:cubicBezTo>
                <a:cubicBezTo>
                  <a:pt x="215435" y="13376"/>
                  <a:pt x="333439" y="19196"/>
                  <a:pt x="355664" y="17609"/>
                </a:cubicBezTo>
                <a:cubicBezTo>
                  <a:pt x="377889" y="16022"/>
                  <a:pt x="319152" y="-3028"/>
                  <a:pt x="330264" y="1734"/>
                </a:cubicBezTo>
                <a:cubicBezTo>
                  <a:pt x="341376" y="6496"/>
                  <a:pt x="422339" y="46184"/>
                  <a:pt x="422339" y="46184"/>
                </a:cubicBezTo>
                <a:cubicBezTo>
                  <a:pt x="436097" y="50417"/>
                  <a:pt x="398527" y="26076"/>
                  <a:pt x="412814" y="27134"/>
                </a:cubicBezTo>
                <a:cubicBezTo>
                  <a:pt x="427101" y="28192"/>
                  <a:pt x="487427" y="34542"/>
                  <a:pt x="508064" y="52534"/>
                </a:cubicBezTo>
                <a:cubicBezTo>
                  <a:pt x="528702" y="70526"/>
                  <a:pt x="531877" y="128205"/>
                  <a:pt x="536639" y="135084"/>
                </a:cubicBezTo>
                <a:cubicBezTo>
                  <a:pt x="541401" y="141963"/>
                  <a:pt x="549339" y="110213"/>
                  <a:pt x="536639" y="93809"/>
                </a:cubicBezTo>
                <a:cubicBezTo>
                  <a:pt x="523939" y="77405"/>
                  <a:pt x="501185" y="49359"/>
                  <a:pt x="460439" y="36659"/>
                </a:cubicBezTo>
                <a:cubicBezTo>
                  <a:pt x="419693" y="23959"/>
                  <a:pt x="352489" y="16551"/>
                  <a:pt x="292164" y="17609"/>
                </a:cubicBezTo>
                <a:cubicBezTo>
                  <a:pt x="231839" y="18667"/>
                  <a:pt x="110660" y="41951"/>
                  <a:pt x="98489" y="43009"/>
                </a:cubicBezTo>
                <a:cubicBezTo>
                  <a:pt x="86318" y="44067"/>
                  <a:pt x="236072" y="16551"/>
                  <a:pt x="219139" y="23959"/>
                </a:cubicBezTo>
                <a:cubicBezTo>
                  <a:pt x="202206" y="31367"/>
                  <a:pt x="-4169" y="93809"/>
                  <a:pt x="64" y="90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5618FA0C-B0E8-C956-0961-41B800E515D8}"/>
              </a:ext>
            </a:extLst>
          </p:cNvPr>
          <p:cNvSpPr/>
          <p:nvPr/>
        </p:nvSpPr>
        <p:spPr>
          <a:xfrm>
            <a:off x="5478429" y="1964389"/>
            <a:ext cx="519716" cy="112061"/>
          </a:xfrm>
          <a:custGeom>
            <a:avLst/>
            <a:gdLst>
              <a:gd name="connsiteX0" fmla="*/ 163546 w 519716"/>
              <a:gd name="connsiteY0" fmla="*/ 936 h 112061"/>
              <a:gd name="connsiteX1" fmla="*/ 90521 w 519716"/>
              <a:gd name="connsiteY1" fmla="*/ 29511 h 112061"/>
              <a:gd name="connsiteX2" fmla="*/ 20671 w 519716"/>
              <a:gd name="connsiteY2" fmla="*/ 70786 h 112061"/>
              <a:gd name="connsiteX3" fmla="*/ 198471 w 519716"/>
              <a:gd name="connsiteY3" fmla="*/ 54911 h 112061"/>
              <a:gd name="connsiteX4" fmla="*/ 176246 w 519716"/>
              <a:gd name="connsiteY4" fmla="*/ 70786 h 112061"/>
              <a:gd name="connsiteX5" fmla="*/ 252446 w 519716"/>
              <a:gd name="connsiteY5" fmla="*/ 64436 h 112061"/>
              <a:gd name="connsiteX6" fmla="*/ 274671 w 519716"/>
              <a:gd name="connsiteY6" fmla="*/ 105711 h 112061"/>
              <a:gd name="connsiteX7" fmla="*/ 265146 w 519716"/>
              <a:gd name="connsiteY7" fmla="*/ 64436 h 112061"/>
              <a:gd name="connsiteX8" fmla="*/ 303246 w 519716"/>
              <a:gd name="connsiteY8" fmla="*/ 96186 h 112061"/>
              <a:gd name="connsiteX9" fmla="*/ 309596 w 519716"/>
              <a:gd name="connsiteY9" fmla="*/ 67611 h 112061"/>
              <a:gd name="connsiteX10" fmla="*/ 322296 w 519716"/>
              <a:gd name="connsiteY10" fmla="*/ 112061 h 112061"/>
              <a:gd name="connsiteX11" fmla="*/ 344521 w 519716"/>
              <a:gd name="connsiteY11" fmla="*/ 67611 h 112061"/>
              <a:gd name="connsiteX12" fmla="*/ 347696 w 519716"/>
              <a:gd name="connsiteY12" fmla="*/ 89836 h 112061"/>
              <a:gd name="connsiteX13" fmla="*/ 369921 w 519716"/>
              <a:gd name="connsiteY13" fmla="*/ 67611 h 112061"/>
              <a:gd name="connsiteX14" fmla="*/ 427071 w 519716"/>
              <a:gd name="connsiteY14" fmla="*/ 67611 h 112061"/>
              <a:gd name="connsiteX15" fmla="*/ 455646 w 519716"/>
              <a:gd name="connsiteY15" fmla="*/ 105711 h 112061"/>
              <a:gd name="connsiteX16" fmla="*/ 455646 w 519716"/>
              <a:gd name="connsiteY16" fmla="*/ 80311 h 112061"/>
              <a:gd name="connsiteX17" fmla="*/ 515971 w 519716"/>
              <a:gd name="connsiteY17" fmla="*/ 73961 h 112061"/>
              <a:gd name="connsiteX18" fmla="*/ 331821 w 519716"/>
              <a:gd name="connsiteY18" fmla="*/ 73961 h 112061"/>
              <a:gd name="connsiteX19" fmla="*/ 103221 w 519716"/>
              <a:gd name="connsiteY19" fmla="*/ 73961 h 112061"/>
              <a:gd name="connsiteX20" fmla="*/ 36546 w 519716"/>
              <a:gd name="connsiteY20" fmla="*/ 80311 h 112061"/>
              <a:gd name="connsiteX21" fmla="*/ 77821 w 519716"/>
              <a:gd name="connsiteY21" fmla="*/ 61261 h 112061"/>
              <a:gd name="connsiteX22" fmla="*/ 1621 w 519716"/>
              <a:gd name="connsiteY22" fmla="*/ 64436 h 112061"/>
              <a:gd name="connsiteX23" fmla="*/ 163546 w 519716"/>
              <a:gd name="connsiteY23" fmla="*/ 936 h 11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9716" h="112061">
                <a:moveTo>
                  <a:pt x="163546" y="936"/>
                </a:moveTo>
                <a:cubicBezTo>
                  <a:pt x="178363" y="-4885"/>
                  <a:pt x="114334" y="17869"/>
                  <a:pt x="90521" y="29511"/>
                </a:cubicBezTo>
                <a:cubicBezTo>
                  <a:pt x="66708" y="41153"/>
                  <a:pt x="2679" y="66553"/>
                  <a:pt x="20671" y="70786"/>
                </a:cubicBezTo>
                <a:cubicBezTo>
                  <a:pt x="38663" y="75019"/>
                  <a:pt x="172542" y="54911"/>
                  <a:pt x="198471" y="54911"/>
                </a:cubicBezTo>
                <a:cubicBezTo>
                  <a:pt x="224400" y="54911"/>
                  <a:pt x="167250" y="69199"/>
                  <a:pt x="176246" y="70786"/>
                </a:cubicBezTo>
                <a:cubicBezTo>
                  <a:pt x="185242" y="72373"/>
                  <a:pt x="236042" y="58615"/>
                  <a:pt x="252446" y="64436"/>
                </a:cubicBezTo>
                <a:cubicBezTo>
                  <a:pt x="268850" y="70257"/>
                  <a:pt x="272554" y="105711"/>
                  <a:pt x="274671" y="105711"/>
                </a:cubicBezTo>
                <a:cubicBezTo>
                  <a:pt x="276788" y="105711"/>
                  <a:pt x="260384" y="66023"/>
                  <a:pt x="265146" y="64436"/>
                </a:cubicBezTo>
                <a:cubicBezTo>
                  <a:pt x="269908" y="62849"/>
                  <a:pt x="295838" y="95657"/>
                  <a:pt x="303246" y="96186"/>
                </a:cubicBezTo>
                <a:cubicBezTo>
                  <a:pt x="310654" y="96715"/>
                  <a:pt x="306421" y="64965"/>
                  <a:pt x="309596" y="67611"/>
                </a:cubicBezTo>
                <a:cubicBezTo>
                  <a:pt x="312771" y="70257"/>
                  <a:pt x="316475" y="112061"/>
                  <a:pt x="322296" y="112061"/>
                </a:cubicBezTo>
                <a:cubicBezTo>
                  <a:pt x="328117" y="112061"/>
                  <a:pt x="340288" y="71315"/>
                  <a:pt x="344521" y="67611"/>
                </a:cubicBezTo>
                <a:cubicBezTo>
                  <a:pt x="348754" y="63907"/>
                  <a:pt x="343463" y="89836"/>
                  <a:pt x="347696" y="89836"/>
                </a:cubicBezTo>
                <a:cubicBezTo>
                  <a:pt x="351929" y="89836"/>
                  <a:pt x="356692" y="71315"/>
                  <a:pt x="369921" y="67611"/>
                </a:cubicBezTo>
                <a:cubicBezTo>
                  <a:pt x="383150" y="63907"/>
                  <a:pt x="412783" y="61261"/>
                  <a:pt x="427071" y="67611"/>
                </a:cubicBezTo>
                <a:cubicBezTo>
                  <a:pt x="441359" y="73961"/>
                  <a:pt x="450884" y="103594"/>
                  <a:pt x="455646" y="105711"/>
                </a:cubicBezTo>
                <a:cubicBezTo>
                  <a:pt x="460408" y="107828"/>
                  <a:pt x="445592" y="85603"/>
                  <a:pt x="455646" y="80311"/>
                </a:cubicBezTo>
                <a:cubicBezTo>
                  <a:pt x="465700" y="75019"/>
                  <a:pt x="536608" y="75019"/>
                  <a:pt x="515971" y="73961"/>
                </a:cubicBezTo>
                <a:cubicBezTo>
                  <a:pt x="495334" y="72903"/>
                  <a:pt x="331821" y="73961"/>
                  <a:pt x="331821" y="73961"/>
                </a:cubicBezTo>
                <a:lnTo>
                  <a:pt x="103221" y="73961"/>
                </a:lnTo>
                <a:cubicBezTo>
                  <a:pt x="54009" y="75019"/>
                  <a:pt x="40779" y="82428"/>
                  <a:pt x="36546" y="80311"/>
                </a:cubicBezTo>
                <a:cubicBezTo>
                  <a:pt x="32313" y="78194"/>
                  <a:pt x="83642" y="63907"/>
                  <a:pt x="77821" y="61261"/>
                </a:cubicBezTo>
                <a:cubicBezTo>
                  <a:pt x="72000" y="58615"/>
                  <a:pt x="-12666" y="73961"/>
                  <a:pt x="1621" y="64436"/>
                </a:cubicBezTo>
                <a:cubicBezTo>
                  <a:pt x="15908" y="54911"/>
                  <a:pt x="148729" y="6757"/>
                  <a:pt x="163546" y="9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4A20A92B-1753-7344-586B-5168C8BBBD7B}"/>
              </a:ext>
            </a:extLst>
          </p:cNvPr>
          <p:cNvSpPr/>
          <p:nvPr/>
        </p:nvSpPr>
        <p:spPr>
          <a:xfrm>
            <a:off x="5555908" y="1943039"/>
            <a:ext cx="163114" cy="86160"/>
          </a:xfrm>
          <a:custGeom>
            <a:avLst/>
            <a:gdLst>
              <a:gd name="connsiteX0" fmla="*/ 162267 w 163114"/>
              <a:gd name="connsiteY0" fmla="*/ 61 h 86160"/>
              <a:gd name="connsiteX1" fmla="*/ 124167 w 163114"/>
              <a:gd name="connsiteY1" fmla="*/ 38161 h 86160"/>
              <a:gd name="connsiteX2" fmla="*/ 51142 w 163114"/>
              <a:gd name="connsiteY2" fmla="*/ 60386 h 86160"/>
              <a:gd name="connsiteX3" fmla="*/ 133692 w 163114"/>
              <a:gd name="connsiteY3" fmla="*/ 79436 h 86160"/>
              <a:gd name="connsiteX4" fmla="*/ 342 w 163114"/>
              <a:gd name="connsiteY4" fmla="*/ 85786 h 86160"/>
              <a:gd name="connsiteX5" fmla="*/ 92417 w 163114"/>
              <a:gd name="connsiteY5" fmla="*/ 69911 h 86160"/>
              <a:gd name="connsiteX6" fmla="*/ 89242 w 163114"/>
              <a:gd name="connsiteY6" fmla="*/ 47686 h 86160"/>
              <a:gd name="connsiteX7" fmla="*/ 162267 w 163114"/>
              <a:gd name="connsiteY7" fmla="*/ 61 h 8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114" h="86160">
                <a:moveTo>
                  <a:pt x="162267" y="61"/>
                </a:moveTo>
                <a:cubicBezTo>
                  <a:pt x="168088" y="-1527"/>
                  <a:pt x="142688" y="28107"/>
                  <a:pt x="124167" y="38161"/>
                </a:cubicBezTo>
                <a:cubicBezTo>
                  <a:pt x="105646" y="48215"/>
                  <a:pt x="49555" y="53507"/>
                  <a:pt x="51142" y="60386"/>
                </a:cubicBezTo>
                <a:cubicBezTo>
                  <a:pt x="52729" y="67265"/>
                  <a:pt x="142159" y="75203"/>
                  <a:pt x="133692" y="79436"/>
                </a:cubicBezTo>
                <a:cubicBezTo>
                  <a:pt x="125225" y="83669"/>
                  <a:pt x="7221" y="87373"/>
                  <a:pt x="342" y="85786"/>
                </a:cubicBezTo>
                <a:cubicBezTo>
                  <a:pt x="-6537" y="84199"/>
                  <a:pt x="92417" y="69911"/>
                  <a:pt x="92417" y="69911"/>
                </a:cubicBezTo>
                <a:cubicBezTo>
                  <a:pt x="107234" y="63561"/>
                  <a:pt x="76013" y="58798"/>
                  <a:pt x="89242" y="47686"/>
                </a:cubicBezTo>
                <a:cubicBezTo>
                  <a:pt x="102471" y="36574"/>
                  <a:pt x="156446" y="1649"/>
                  <a:pt x="162267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C7D863AE-30B2-4CDD-90D7-51AB6DACEFC4}"/>
              </a:ext>
            </a:extLst>
          </p:cNvPr>
          <p:cNvSpPr/>
          <p:nvPr/>
        </p:nvSpPr>
        <p:spPr>
          <a:xfrm>
            <a:off x="5682531" y="1945559"/>
            <a:ext cx="210376" cy="86098"/>
          </a:xfrm>
          <a:custGeom>
            <a:avLst/>
            <a:gdLst>
              <a:gd name="connsiteX0" fmla="*/ 7069 w 210376"/>
              <a:gd name="connsiteY0" fmla="*/ 3891 h 86098"/>
              <a:gd name="connsiteX1" fmla="*/ 35644 w 210376"/>
              <a:gd name="connsiteY1" fmla="*/ 54691 h 86098"/>
              <a:gd name="connsiteX2" fmla="*/ 73744 w 210376"/>
              <a:gd name="connsiteY2" fmla="*/ 83266 h 86098"/>
              <a:gd name="connsiteX3" fmla="*/ 146769 w 210376"/>
              <a:gd name="connsiteY3" fmla="*/ 83266 h 86098"/>
              <a:gd name="connsiteX4" fmla="*/ 184869 w 210376"/>
              <a:gd name="connsiteY4" fmla="*/ 67391 h 86098"/>
              <a:gd name="connsiteX5" fmla="*/ 210269 w 210376"/>
              <a:gd name="connsiteY5" fmla="*/ 26116 h 86098"/>
              <a:gd name="connsiteX6" fmla="*/ 175344 w 210376"/>
              <a:gd name="connsiteY6" fmla="*/ 7066 h 86098"/>
              <a:gd name="connsiteX7" fmla="*/ 7069 w 210376"/>
              <a:gd name="connsiteY7" fmla="*/ 3891 h 86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376" h="86098">
                <a:moveTo>
                  <a:pt x="7069" y="3891"/>
                </a:moveTo>
                <a:cubicBezTo>
                  <a:pt x="-16214" y="11829"/>
                  <a:pt x="24532" y="41462"/>
                  <a:pt x="35644" y="54691"/>
                </a:cubicBezTo>
                <a:cubicBezTo>
                  <a:pt x="46756" y="67920"/>
                  <a:pt x="55223" y="78503"/>
                  <a:pt x="73744" y="83266"/>
                </a:cubicBezTo>
                <a:cubicBezTo>
                  <a:pt x="92265" y="88029"/>
                  <a:pt x="128248" y="85912"/>
                  <a:pt x="146769" y="83266"/>
                </a:cubicBezTo>
                <a:cubicBezTo>
                  <a:pt x="165290" y="80620"/>
                  <a:pt x="174286" y="76916"/>
                  <a:pt x="184869" y="67391"/>
                </a:cubicBezTo>
                <a:cubicBezTo>
                  <a:pt x="195452" y="57866"/>
                  <a:pt x="211856" y="36170"/>
                  <a:pt x="210269" y="26116"/>
                </a:cubicBezTo>
                <a:cubicBezTo>
                  <a:pt x="208682" y="16062"/>
                  <a:pt x="203919" y="12358"/>
                  <a:pt x="175344" y="7066"/>
                </a:cubicBezTo>
                <a:cubicBezTo>
                  <a:pt x="146769" y="1774"/>
                  <a:pt x="30352" y="-4047"/>
                  <a:pt x="7069" y="3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3205BD60-615F-3652-F480-7E52736A11C3}"/>
              </a:ext>
            </a:extLst>
          </p:cNvPr>
          <p:cNvSpPr/>
          <p:nvPr/>
        </p:nvSpPr>
        <p:spPr>
          <a:xfrm>
            <a:off x="5804469" y="196325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7FD778C-A4E6-D775-4ED8-5CE1B2A052C0}"/>
              </a:ext>
            </a:extLst>
          </p:cNvPr>
          <p:cNvSpPr/>
          <p:nvPr/>
        </p:nvSpPr>
        <p:spPr>
          <a:xfrm>
            <a:off x="5567126" y="2106647"/>
            <a:ext cx="465853" cy="49316"/>
          </a:xfrm>
          <a:custGeom>
            <a:avLst/>
            <a:gdLst>
              <a:gd name="connsiteX0" fmla="*/ 1824 w 465853"/>
              <a:gd name="connsiteY0" fmla="*/ 23778 h 49316"/>
              <a:gd name="connsiteX1" fmla="*/ 290749 w 465853"/>
              <a:gd name="connsiteY1" fmla="*/ 17428 h 49316"/>
              <a:gd name="connsiteX2" fmla="*/ 166924 w 465853"/>
              <a:gd name="connsiteY2" fmla="*/ 33303 h 49316"/>
              <a:gd name="connsiteX3" fmla="*/ 417749 w 465853"/>
              <a:gd name="connsiteY3" fmla="*/ 4728 h 49316"/>
              <a:gd name="connsiteX4" fmla="*/ 465374 w 465853"/>
              <a:gd name="connsiteY4" fmla="*/ 1553 h 49316"/>
              <a:gd name="connsiteX5" fmla="*/ 408224 w 465853"/>
              <a:gd name="connsiteY5" fmla="*/ 20603 h 49316"/>
              <a:gd name="connsiteX6" fmla="*/ 408224 w 465853"/>
              <a:gd name="connsiteY6" fmla="*/ 49178 h 49316"/>
              <a:gd name="connsiteX7" fmla="*/ 427274 w 465853"/>
              <a:gd name="connsiteY7" fmla="*/ 7903 h 49316"/>
              <a:gd name="connsiteX8" fmla="*/ 290749 w 465853"/>
              <a:gd name="connsiteY8" fmla="*/ 14253 h 49316"/>
              <a:gd name="connsiteX9" fmla="*/ 173274 w 465853"/>
              <a:gd name="connsiteY9" fmla="*/ 7903 h 49316"/>
              <a:gd name="connsiteX10" fmla="*/ 1824 w 465853"/>
              <a:gd name="connsiteY10" fmla="*/ 23778 h 4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5853" h="49316">
                <a:moveTo>
                  <a:pt x="1824" y="23778"/>
                </a:moveTo>
                <a:cubicBezTo>
                  <a:pt x="21403" y="25365"/>
                  <a:pt x="263232" y="15841"/>
                  <a:pt x="290749" y="17428"/>
                </a:cubicBezTo>
                <a:cubicBezTo>
                  <a:pt x="318266" y="19015"/>
                  <a:pt x="145757" y="35420"/>
                  <a:pt x="166924" y="33303"/>
                </a:cubicBezTo>
                <a:cubicBezTo>
                  <a:pt x="188091" y="31186"/>
                  <a:pt x="368007" y="10020"/>
                  <a:pt x="417749" y="4728"/>
                </a:cubicBezTo>
                <a:cubicBezTo>
                  <a:pt x="467491" y="-564"/>
                  <a:pt x="466962" y="-1093"/>
                  <a:pt x="465374" y="1553"/>
                </a:cubicBezTo>
                <a:cubicBezTo>
                  <a:pt x="463787" y="4199"/>
                  <a:pt x="417749" y="12666"/>
                  <a:pt x="408224" y="20603"/>
                </a:cubicBezTo>
                <a:cubicBezTo>
                  <a:pt x="398699" y="28540"/>
                  <a:pt x="405049" y="51295"/>
                  <a:pt x="408224" y="49178"/>
                </a:cubicBezTo>
                <a:cubicBezTo>
                  <a:pt x="411399" y="47061"/>
                  <a:pt x="446853" y="13724"/>
                  <a:pt x="427274" y="7903"/>
                </a:cubicBezTo>
                <a:cubicBezTo>
                  <a:pt x="407695" y="2082"/>
                  <a:pt x="333082" y="14253"/>
                  <a:pt x="290749" y="14253"/>
                </a:cubicBezTo>
                <a:cubicBezTo>
                  <a:pt x="248416" y="14253"/>
                  <a:pt x="220899" y="4728"/>
                  <a:pt x="173274" y="7903"/>
                </a:cubicBezTo>
                <a:cubicBezTo>
                  <a:pt x="125649" y="11078"/>
                  <a:pt x="-17755" y="22191"/>
                  <a:pt x="1824" y="23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551F3FA9-4E16-A31C-3DEB-E666C8FD188F}"/>
              </a:ext>
            </a:extLst>
          </p:cNvPr>
          <p:cNvSpPr/>
          <p:nvPr/>
        </p:nvSpPr>
        <p:spPr>
          <a:xfrm>
            <a:off x="5627893" y="2057364"/>
            <a:ext cx="412721" cy="76496"/>
          </a:xfrm>
          <a:custGeom>
            <a:avLst/>
            <a:gdLst>
              <a:gd name="connsiteX0" fmla="*/ 4557 w 412721"/>
              <a:gd name="connsiteY0" fmla="*/ 50836 h 76496"/>
              <a:gd name="connsiteX1" fmla="*/ 68057 w 412721"/>
              <a:gd name="connsiteY1" fmla="*/ 57186 h 76496"/>
              <a:gd name="connsiteX2" fmla="*/ 68057 w 412721"/>
              <a:gd name="connsiteY2" fmla="*/ 36 h 76496"/>
              <a:gd name="connsiteX3" fmla="*/ 150607 w 412721"/>
              <a:gd name="connsiteY3" fmla="*/ 66711 h 76496"/>
              <a:gd name="connsiteX4" fmla="*/ 131557 w 412721"/>
              <a:gd name="connsiteY4" fmla="*/ 3211 h 76496"/>
              <a:gd name="connsiteX5" fmla="*/ 239507 w 412721"/>
              <a:gd name="connsiteY5" fmla="*/ 76236 h 76496"/>
              <a:gd name="connsiteX6" fmla="*/ 210932 w 412721"/>
              <a:gd name="connsiteY6" fmla="*/ 28611 h 76496"/>
              <a:gd name="connsiteX7" fmla="*/ 258557 w 412721"/>
              <a:gd name="connsiteY7" fmla="*/ 57186 h 76496"/>
              <a:gd name="connsiteX8" fmla="*/ 261732 w 412721"/>
              <a:gd name="connsiteY8" fmla="*/ 12736 h 76496"/>
              <a:gd name="connsiteX9" fmla="*/ 306182 w 412721"/>
              <a:gd name="connsiteY9" fmla="*/ 54011 h 76496"/>
              <a:gd name="connsiteX10" fmla="*/ 410957 w 412721"/>
              <a:gd name="connsiteY10" fmla="*/ 50836 h 76496"/>
              <a:gd name="connsiteX11" fmla="*/ 210932 w 412721"/>
              <a:gd name="connsiteY11" fmla="*/ 50836 h 76496"/>
              <a:gd name="connsiteX12" fmla="*/ 4557 w 412721"/>
              <a:gd name="connsiteY12" fmla="*/ 50836 h 7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2721" h="76496">
                <a:moveTo>
                  <a:pt x="4557" y="50836"/>
                </a:moveTo>
                <a:cubicBezTo>
                  <a:pt x="-19255" y="51894"/>
                  <a:pt x="57474" y="65653"/>
                  <a:pt x="68057" y="57186"/>
                </a:cubicBezTo>
                <a:cubicBezTo>
                  <a:pt x="78640" y="48719"/>
                  <a:pt x="54299" y="-1551"/>
                  <a:pt x="68057" y="36"/>
                </a:cubicBezTo>
                <a:cubicBezTo>
                  <a:pt x="81815" y="1623"/>
                  <a:pt x="140024" y="66182"/>
                  <a:pt x="150607" y="66711"/>
                </a:cubicBezTo>
                <a:cubicBezTo>
                  <a:pt x="161190" y="67240"/>
                  <a:pt x="116740" y="1624"/>
                  <a:pt x="131557" y="3211"/>
                </a:cubicBezTo>
                <a:cubicBezTo>
                  <a:pt x="146374" y="4798"/>
                  <a:pt x="226278" y="72003"/>
                  <a:pt x="239507" y="76236"/>
                </a:cubicBezTo>
                <a:cubicBezTo>
                  <a:pt x="252736" y="80469"/>
                  <a:pt x="207757" y="31786"/>
                  <a:pt x="210932" y="28611"/>
                </a:cubicBezTo>
                <a:cubicBezTo>
                  <a:pt x="214107" y="25436"/>
                  <a:pt x="250090" y="59832"/>
                  <a:pt x="258557" y="57186"/>
                </a:cubicBezTo>
                <a:cubicBezTo>
                  <a:pt x="267024" y="54540"/>
                  <a:pt x="253795" y="13265"/>
                  <a:pt x="261732" y="12736"/>
                </a:cubicBezTo>
                <a:cubicBezTo>
                  <a:pt x="269670" y="12207"/>
                  <a:pt x="281311" y="47661"/>
                  <a:pt x="306182" y="54011"/>
                </a:cubicBezTo>
                <a:cubicBezTo>
                  <a:pt x="331053" y="60361"/>
                  <a:pt x="426832" y="51365"/>
                  <a:pt x="410957" y="50836"/>
                </a:cubicBezTo>
                <a:cubicBezTo>
                  <a:pt x="395082" y="50307"/>
                  <a:pt x="274432" y="49778"/>
                  <a:pt x="210932" y="50836"/>
                </a:cubicBezTo>
                <a:cubicBezTo>
                  <a:pt x="147432" y="51894"/>
                  <a:pt x="28369" y="49778"/>
                  <a:pt x="4557" y="50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EE42D78B-869A-221E-8ADC-84F0A74A5B54}"/>
              </a:ext>
            </a:extLst>
          </p:cNvPr>
          <p:cNvSpPr/>
          <p:nvPr/>
        </p:nvSpPr>
        <p:spPr>
          <a:xfrm>
            <a:off x="5482948" y="1907152"/>
            <a:ext cx="524158" cy="109222"/>
          </a:xfrm>
          <a:custGeom>
            <a:avLst/>
            <a:gdLst>
              <a:gd name="connsiteX0" fmla="*/ 277 w 524158"/>
              <a:gd name="connsiteY0" fmla="*/ 83573 h 109222"/>
              <a:gd name="connsiteX1" fmla="*/ 149502 w 524158"/>
              <a:gd name="connsiteY1" fmla="*/ 61348 h 109222"/>
              <a:gd name="connsiteX2" fmla="*/ 200302 w 524158"/>
              <a:gd name="connsiteY2" fmla="*/ 35948 h 109222"/>
              <a:gd name="connsiteX3" fmla="*/ 149502 w 524158"/>
              <a:gd name="connsiteY3" fmla="*/ 39123 h 109222"/>
              <a:gd name="connsiteX4" fmla="*/ 349527 w 524158"/>
              <a:gd name="connsiteY4" fmla="*/ 45473 h 109222"/>
              <a:gd name="connsiteX5" fmla="*/ 324127 w 524158"/>
              <a:gd name="connsiteY5" fmla="*/ 26423 h 109222"/>
              <a:gd name="connsiteX6" fmla="*/ 473352 w 524158"/>
              <a:gd name="connsiteY6" fmla="*/ 61348 h 109222"/>
              <a:gd name="connsiteX7" fmla="*/ 413027 w 524158"/>
              <a:gd name="connsiteY7" fmla="*/ 54998 h 109222"/>
              <a:gd name="connsiteX8" fmla="*/ 473352 w 524158"/>
              <a:gd name="connsiteY8" fmla="*/ 83573 h 109222"/>
              <a:gd name="connsiteX9" fmla="*/ 524152 w 524158"/>
              <a:gd name="connsiteY9" fmla="*/ 108973 h 109222"/>
              <a:gd name="connsiteX10" fmla="*/ 470177 w 524158"/>
              <a:gd name="connsiteY10" fmla="*/ 67698 h 109222"/>
              <a:gd name="connsiteX11" fmla="*/ 295552 w 524158"/>
              <a:gd name="connsiteY11" fmla="*/ 23248 h 109222"/>
              <a:gd name="connsiteX12" fmla="*/ 136802 w 524158"/>
              <a:gd name="connsiteY12" fmla="*/ 1023 h 109222"/>
              <a:gd name="connsiteX13" fmla="*/ 327302 w 524158"/>
              <a:gd name="connsiteY13" fmla="*/ 54998 h 109222"/>
              <a:gd name="connsiteX14" fmla="*/ 190777 w 524158"/>
              <a:gd name="connsiteY14" fmla="*/ 39123 h 109222"/>
              <a:gd name="connsiteX15" fmla="*/ 277 w 524158"/>
              <a:gd name="connsiteY15" fmla="*/ 83573 h 10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4158" h="109222">
                <a:moveTo>
                  <a:pt x="277" y="83573"/>
                </a:moveTo>
                <a:cubicBezTo>
                  <a:pt x="-6602" y="87277"/>
                  <a:pt x="116165" y="69285"/>
                  <a:pt x="149502" y="61348"/>
                </a:cubicBezTo>
                <a:cubicBezTo>
                  <a:pt x="182839" y="53411"/>
                  <a:pt x="200302" y="39652"/>
                  <a:pt x="200302" y="35948"/>
                </a:cubicBezTo>
                <a:cubicBezTo>
                  <a:pt x="200302" y="32244"/>
                  <a:pt x="124631" y="37535"/>
                  <a:pt x="149502" y="39123"/>
                </a:cubicBezTo>
                <a:cubicBezTo>
                  <a:pt x="174373" y="40710"/>
                  <a:pt x="320423" y="47590"/>
                  <a:pt x="349527" y="45473"/>
                </a:cubicBezTo>
                <a:cubicBezTo>
                  <a:pt x="378631" y="43356"/>
                  <a:pt x="303490" y="23777"/>
                  <a:pt x="324127" y="26423"/>
                </a:cubicBezTo>
                <a:cubicBezTo>
                  <a:pt x="344764" y="29069"/>
                  <a:pt x="458535" y="56585"/>
                  <a:pt x="473352" y="61348"/>
                </a:cubicBezTo>
                <a:cubicBezTo>
                  <a:pt x="488169" y="66111"/>
                  <a:pt x="413027" y="51294"/>
                  <a:pt x="413027" y="54998"/>
                </a:cubicBezTo>
                <a:cubicBezTo>
                  <a:pt x="413027" y="58702"/>
                  <a:pt x="454831" y="74577"/>
                  <a:pt x="473352" y="83573"/>
                </a:cubicBezTo>
                <a:cubicBezTo>
                  <a:pt x="491873" y="92569"/>
                  <a:pt x="524681" y="111619"/>
                  <a:pt x="524152" y="108973"/>
                </a:cubicBezTo>
                <a:cubicBezTo>
                  <a:pt x="523623" y="106327"/>
                  <a:pt x="508277" y="81985"/>
                  <a:pt x="470177" y="67698"/>
                </a:cubicBezTo>
                <a:cubicBezTo>
                  <a:pt x="432077" y="53411"/>
                  <a:pt x="351115" y="34361"/>
                  <a:pt x="295552" y="23248"/>
                </a:cubicBezTo>
                <a:cubicBezTo>
                  <a:pt x="239989" y="12135"/>
                  <a:pt x="131510" y="-4269"/>
                  <a:pt x="136802" y="1023"/>
                </a:cubicBezTo>
                <a:cubicBezTo>
                  <a:pt x="142094" y="6315"/>
                  <a:pt x="318306" y="48648"/>
                  <a:pt x="327302" y="54998"/>
                </a:cubicBezTo>
                <a:cubicBezTo>
                  <a:pt x="336298" y="61348"/>
                  <a:pt x="241048" y="35948"/>
                  <a:pt x="190777" y="39123"/>
                </a:cubicBezTo>
                <a:cubicBezTo>
                  <a:pt x="140506" y="42298"/>
                  <a:pt x="7156" y="79869"/>
                  <a:pt x="277" y="83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69CD752C-0C84-EE11-96AE-BD4884ABBDF5}"/>
              </a:ext>
            </a:extLst>
          </p:cNvPr>
          <p:cNvSpPr/>
          <p:nvPr/>
        </p:nvSpPr>
        <p:spPr>
          <a:xfrm>
            <a:off x="5868540" y="1984370"/>
            <a:ext cx="137062" cy="51275"/>
          </a:xfrm>
          <a:custGeom>
            <a:avLst/>
            <a:gdLst>
              <a:gd name="connsiteX0" fmla="*/ 65535 w 137062"/>
              <a:gd name="connsiteY0" fmla="*/ 5 h 51275"/>
              <a:gd name="connsiteX1" fmla="*/ 17910 w 137062"/>
              <a:gd name="connsiteY1" fmla="*/ 44455 h 51275"/>
              <a:gd name="connsiteX2" fmla="*/ 8385 w 137062"/>
              <a:gd name="connsiteY2" fmla="*/ 50805 h 51275"/>
              <a:gd name="connsiteX3" fmla="*/ 135385 w 137062"/>
              <a:gd name="connsiteY3" fmla="*/ 41280 h 51275"/>
              <a:gd name="connsiteX4" fmla="*/ 65535 w 137062"/>
              <a:gd name="connsiteY4" fmla="*/ 5 h 5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62" h="51275">
                <a:moveTo>
                  <a:pt x="65535" y="5"/>
                </a:moveTo>
                <a:cubicBezTo>
                  <a:pt x="45956" y="534"/>
                  <a:pt x="27435" y="35988"/>
                  <a:pt x="17910" y="44455"/>
                </a:cubicBezTo>
                <a:cubicBezTo>
                  <a:pt x="8385" y="52922"/>
                  <a:pt x="-11194" y="51334"/>
                  <a:pt x="8385" y="50805"/>
                </a:cubicBezTo>
                <a:cubicBezTo>
                  <a:pt x="27964" y="50276"/>
                  <a:pt x="122685" y="48159"/>
                  <a:pt x="135385" y="41280"/>
                </a:cubicBezTo>
                <a:cubicBezTo>
                  <a:pt x="148085" y="34401"/>
                  <a:pt x="85114" y="-524"/>
                  <a:pt x="6553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EB7EC11-DDB7-6B39-4A54-C1DEF4A6DCF5}"/>
              </a:ext>
            </a:extLst>
          </p:cNvPr>
          <p:cNvSpPr/>
          <p:nvPr/>
        </p:nvSpPr>
        <p:spPr>
          <a:xfrm>
            <a:off x="5438766" y="1748328"/>
            <a:ext cx="523940" cy="96347"/>
          </a:xfrm>
          <a:custGeom>
            <a:avLst/>
            <a:gdLst>
              <a:gd name="connsiteX0" fmla="*/ 9 w 523940"/>
              <a:gd name="connsiteY0" fmla="*/ 67772 h 96347"/>
              <a:gd name="connsiteX1" fmla="*/ 250834 w 523940"/>
              <a:gd name="connsiteY1" fmla="*/ 1097 h 96347"/>
              <a:gd name="connsiteX2" fmla="*/ 209559 w 523940"/>
              <a:gd name="connsiteY2" fmla="*/ 26497 h 96347"/>
              <a:gd name="connsiteX3" fmla="*/ 276234 w 523940"/>
              <a:gd name="connsiteY3" fmla="*/ 29672 h 96347"/>
              <a:gd name="connsiteX4" fmla="*/ 279409 w 523940"/>
              <a:gd name="connsiteY4" fmla="*/ 45547 h 96347"/>
              <a:gd name="connsiteX5" fmla="*/ 358784 w 523940"/>
              <a:gd name="connsiteY5" fmla="*/ 64597 h 96347"/>
              <a:gd name="connsiteX6" fmla="*/ 422284 w 523940"/>
              <a:gd name="connsiteY6" fmla="*/ 96347 h 96347"/>
              <a:gd name="connsiteX7" fmla="*/ 381009 w 523940"/>
              <a:gd name="connsiteY7" fmla="*/ 64597 h 96347"/>
              <a:gd name="connsiteX8" fmla="*/ 523884 w 523940"/>
              <a:gd name="connsiteY8" fmla="*/ 86822 h 96347"/>
              <a:gd name="connsiteX9" fmla="*/ 396884 w 523940"/>
              <a:gd name="connsiteY9" fmla="*/ 67772 h 96347"/>
              <a:gd name="connsiteX10" fmla="*/ 288934 w 523940"/>
              <a:gd name="connsiteY10" fmla="*/ 13797 h 96347"/>
              <a:gd name="connsiteX11" fmla="*/ 241309 w 523940"/>
              <a:gd name="connsiteY11" fmla="*/ 7447 h 96347"/>
              <a:gd name="connsiteX12" fmla="*/ 9 w 523940"/>
              <a:gd name="connsiteY12" fmla="*/ 67772 h 9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3940" h="96347">
                <a:moveTo>
                  <a:pt x="9" y="67772"/>
                </a:moveTo>
                <a:cubicBezTo>
                  <a:pt x="1597" y="66714"/>
                  <a:pt x="215909" y="7976"/>
                  <a:pt x="250834" y="1097"/>
                </a:cubicBezTo>
                <a:cubicBezTo>
                  <a:pt x="285759" y="-5782"/>
                  <a:pt x="205326" y="21735"/>
                  <a:pt x="209559" y="26497"/>
                </a:cubicBezTo>
                <a:cubicBezTo>
                  <a:pt x="213792" y="31259"/>
                  <a:pt x="264592" y="26497"/>
                  <a:pt x="276234" y="29672"/>
                </a:cubicBezTo>
                <a:cubicBezTo>
                  <a:pt x="287876" y="32847"/>
                  <a:pt x="265651" y="39726"/>
                  <a:pt x="279409" y="45547"/>
                </a:cubicBezTo>
                <a:cubicBezTo>
                  <a:pt x="293167" y="51368"/>
                  <a:pt x="334972" y="56130"/>
                  <a:pt x="358784" y="64597"/>
                </a:cubicBezTo>
                <a:cubicBezTo>
                  <a:pt x="382596" y="73064"/>
                  <a:pt x="418580" y="96347"/>
                  <a:pt x="422284" y="96347"/>
                </a:cubicBezTo>
                <a:cubicBezTo>
                  <a:pt x="425988" y="96347"/>
                  <a:pt x="364076" y="66184"/>
                  <a:pt x="381009" y="64597"/>
                </a:cubicBezTo>
                <a:cubicBezTo>
                  <a:pt x="397942" y="63009"/>
                  <a:pt x="521238" y="86293"/>
                  <a:pt x="523884" y="86822"/>
                </a:cubicBezTo>
                <a:cubicBezTo>
                  <a:pt x="526530" y="87351"/>
                  <a:pt x="436042" y="79943"/>
                  <a:pt x="396884" y="67772"/>
                </a:cubicBezTo>
                <a:cubicBezTo>
                  <a:pt x="357726" y="55601"/>
                  <a:pt x="314863" y="23851"/>
                  <a:pt x="288934" y="13797"/>
                </a:cubicBezTo>
                <a:cubicBezTo>
                  <a:pt x="263005" y="3743"/>
                  <a:pt x="284701" y="-2078"/>
                  <a:pt x="241309" y="7447"/>
                </a:cubicBezTo>
                <a:cubicBezTo>
                  <a:pt x="197917" y="16972"/>
                  <a:pt x="-1579" y="68830"/>
                  <a:pt x="9" y="67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F640AEDB-70D0-1496-CBFA-B631F09E2806}"/>
              </a:ext>
            </a:extLst>
          </p:cNvPr>
          <p:cNvSpPr/>
          <p:nvPr/>
        </p:nvSpPr>
        <p:spPr>
          <a:xfrm>
            <a:off x="5421539" y="1656639"/>
            <a:ext cx="576302" cy="191211"/>
          </a:xfrm>
          <a:custGeom>
            <a:avLst/>
            <a:gdLst>
              <a:gd name="connsiteX0" fmla="*/ 1361 w 576302"/>
              <a:gd name="connsiteY0" fmla="*/ 105486 h 191211"/>
              <a:gd name="connsiteX1" fmla="*/ 147411 w 576302"/>
              <a:gd name="connsiteY1" fmla="*/ 76911 h 191211"/>
              <a:gd name="connsiteX2" fmla="*/ 258536 w 576302"/>
              <a:gd name="connsiteY2" fmla="*/ 711 h 191211"/>
              <a:gd name="connsiteX3" fmla="*/ 220436 w 576302"/>
              <a:gd name="connsiteY3" fmla="*/ 38811 h 191211"/>
              <a:gd name="connsiteX4" fmla="*/ 385536 w 576302"/>
              <a:gd name="connsiteY4" fmla="*/ 38811 h 191211"/>
              <a:gd name="connsiteX5" fmla="*/ 455386 w 576302"/>
              <a:gd name="connsiteY5" fmla="*/ 67386 h 191211"/>
              <a:gd name="connsiteX6" fmla="*/ 576036 w 576302"/>
              <a:gd name="connsiteY6" fmla="*/ 95961 h 191211"/>
              <a:gd name="connsiteX7" fmla="*/ 490311 w 576302"/>
              <a:gd name="connsiteY7" fmla="*/ 111836 h 191211"/>
              <a:gd name="connsiteX8" fmla="*/ 576036 w 576302"/>
              <a:gd name="connsiteY8" fmla="*/ 140411 h 191211"/>
              <a:gd name="connsiteX9" fmla="*/ 509361 w 576302"/>
              <a:gd name="connsiteY9" fmla="*/ 191211 h 191211"/>
              <a:gd name="connsiteX10" fmla="*/ 572861 w 576302"/>
              <a:gd name="connsiteY10" fmla="*/ 140411 h 191211"/>
              <a:gd name="connsiteX11" fmla="*/ 534761 w 576302"/>
              <a:gd name="connsiteY11" fmla="*/ 102311 h 191211"/>
              <a:gd name="connsiteX12" fmla="*/ 369661 w 576302"/>
              <a:gd name="connsiteY12" fmla="*/ 57861 h 191211"/>
              <a:gd name="connsiteX13" fmla="*/ 379186 w 576302"/>
              <a:gd name="connsiteY13" fmla="*/ 102311 h 191211"/>
              <a:gd name="connsiteX14" fmla="*/ 309336 w 576302"/>
              <a:gd name="connsiteY14" fmla="*/ 48336 h 191211"/>
              <a:gd name="connsiteX15" fmla="*/ 239486 w 576302"/>
              <a:gd name="connsiteY15" fmla="*/ 48336 h 191211"/>
              <a:gd name="connsiteX16" fmla="*/ 1361 w 576302"/>
              <a:gd name="connsiteY16" fmla="*/ 105486 h 19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6302" h="191211">
                <a:moveTo>
                  <a:pt x="1361" y="105486"/>
                </a:moveTo>
                <a:cubicBezTo>
                  <a:pt x="-13985" y="110249"/>
                  <a:pt x="104549" y="94373"/>
                  <a:pt x="147411" y="76911"/>
                </a:cubicBezTo>
                <a:cubicBezTo>
                  <a:pt x="190273" y="59449"/>
                  <a:pt x="246365" y="7061"/>
                  <a:pt x="258536" y="711"/>
                </a:cubicBezTo>
                <a:cubicBezTo>
                  <a:pt x="270707" y="-5639"/>
                  <a:pt x="199269" y="32461"/>
                  <a:pt x="220436" y="38811"/>
                </a:cubicBezTo>
                <a:cubicBezTo>
                  <a:pt x="241603" y="45161"/>
                  <a:pt x="346378" y="34048"/>
                  <a:pt x="385536" y="38811"/>
                </a:cubicBezTo>
                <a:cubicBezTo>
                  <a:pt x="424694" y="43573"/>
                  <a:pt x="423636" y="57861"/>
                  <a:pt x="455386" y="67386"/>
                </a:cubicBezTo>
                <a:cubicBezTo>
                  <a:pt x="487136" y="76911"/>
                  <a:pt x="570215" y="88553"/>
                  <a:pt x="576036" y="95961"/>
                </a:cubicBezTo>
                <a:cubicBezTo>
                  <a:pt x="581857" y="103369"/>
                  <a:pt x="490311" y="104428"/>
                  <a:pt x="490311" y="111836"/>
                </a:cubicBezTo>
                <a:cubicBezTo>
                  <a:pt x="490311" y="119244"/>
                  <a:pt x="572861" y="127182"/>
                  <a:pt x="576036" y="140411"/>
                </a:cubicBezTo>
                <a:cubicBezTo>
                  <a:pt x="579211" y="153640"/>
                  <a:pt x="509890" y="191211"/>
                  <a:pt x="509361" y="191211"/>
                </a:cubicBezTo>
                <a:cubicBezTo>
                  <a:pt x="508832" y="191211"/>
                  <a:pt x="568628" y="155228"/>
                  <a:pt x="572861" y="140411"/>
                </a:cubicBezTo>
                <a:cubicBezTo>
                  <a:pt x="577094" y="125594"/>
                  <a:pt x="568628" y="116069"/>
                  <a:pt x="534761" y="102311"/>
                </a:cubicBezTo>
                <a:cubicBezTo>
                  <a:pt x="500894" y="88553"/>
                  <a:pt x="395590" y="57861"/>
                  <a:pt x="369661" y="57861"/>
                </a:cubicBezTo>
                <a:cubicBezTo>
                  <a:pt x="343732" y="57861"/>
                  <a:pt x="389240" y="103898"/>
                  <a:pt x="379186" y="102311"/>
                </a:cubicBezTo>
                <a:cubicBezTo>
                  <a:pt x="369132" y="100724"/>
                  <a:pt x="332619" y="57332"/>
                  <a:pt x="309336" y="48336"/>
                </a:cubicBezTo>
                <a:cubicBezTo>
                  <a:pt x="286053" y="39340"/>
                  <a:pt x="292403" y="37223"/>
                  <a:pt x="239486" y="48336"/>
                </a:cubicBezTo>
                <a:cubicBezTo>
                  <a:pt x="186569" y="59448"/>
                  <a:pt x="16707" y="100723"/>
                  <a:pt x="1361" y="105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CE8F7FE1-D97D-2CBA-C5A2-9A6D9F903DB3}"/>
              </a:ext>
            </a:extLst>
          </p:cNvPr>
          <p:cNvSpPr/>
          <p:nvPr/>
        </p:nvSpPr>
        <p:spPr>
          <a:xfrm>
            <a:off x="5864207" y="1895465"/>
            <a:ext cx="177870" cy="233695"/>
          </a:xfrm>
          <a:custGeom>
            <a:avLst/>
            <a:gdLst>
              <a:gd name="connsiteX0" fmla="*/ 18 w 177870"/>
              <a:gd name="connsiteY0" fmla="*/ 10 h 233695"/>
              <a:gd name="connsiteX1" fmla="*/ 127018 w 177870"/>
              <a:gd name="connsiteY1" fmla="*/ 38110 h 233695"/>
              <a:gd name="connsiteX2" fmla="*/ 130193 w 177870"/>
              <a:gd name="connsiteY2" fmla="*/ 114310 h 233695"/>
              <a:gd name="connsiteX3" fmla="*/ 123843 w 177870"/>
              <a:gd name="connsiteY3" fmla="*/ 82560 h 233695"/>
              <a:gd name="connsiteX4" fmla="*/ 161943 w 177870"/>
              <a:gd name="connsiteY4" fmla="*/ 228610 h 233695"/>
              <a:gd name="connsiteX5" fmla="*/ 152418 w 177870"/>
              <a:gd name="connsiteY5" fmla="*/ 184160 h 233695"/>
              <a:gd name="connsiteX6" fmla="*/ 177818 w 177870"/>
              <a:gd name="connsiteY6" fmla="*/ 28585 h 233695"/>
              <a:gd name="connsiteX7" fmla="*/ 158768 w 177870"/>
              <a:gd name="connsiteY7" fmla="*/ 117485 h 233695"/>
              <a:gd name="connsiteX8" fmla="*/ 149243 w 177870"/>
              <a:gd name="connsiteY8" fmla="*/ 79385 h 233695"/>
              <a:gd name="connsiteX9" fmla="*/ 117493 w 177870"/>
              <a:gd name="connsiteY9" fmla="*/ 41285 h 233695"/>
              <a:gd name="connsiteX10" fmla="*/ 18 w 177870"/>
              <a:gd name="connsiteY10" fmla="*/ 10 h 23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870" h="233695">
                <a:moveTo>
                  <a:pt x="18" y="10"/>
                </a:moveTo>
                <a:cubicBezTo>
                  <a:pt x="1605" y="-519"/>
                  <a:pt x="105322" y="19060"/>
                  <a:pt x="127018" y="38110"/>
                </a:cubicBezTo>
                <a:cubicBezTo>
                  <a:pt x="148714" y="57160"/>
                  <a:pt x="130722" y="106902"/>
                  <a:pt x="130193" y="114310"/>
                </a:cubicBezTo>
                <a:cubicBezTo>
                  <a:pt x="129664" y="121718"/>
                  <a:pt x="118551" y="63510"/>
                  <a:pt x="123843" y="82560"/>
                </a:cubicBezTo>
                <a:cubicBezTo>
                  <a:pt x="129135" y="101610"/>
                  <a:pt x="157181" y="211677"/>
                  <a:pt x="161943" y="228610"/>
                </a:cubicBezTo>
                <a:cubicBezTo>
                  <a:pt x="166705" y="245543"/>
                  <a:pt x="149772" y="217498"/>
                  <a:pt x="152418" y="184160"/>
                </a:cubicBezTo>
                <a:cubicBezTo>
                  <a:pt x="155064" y="150823"/>
                  <a:pt x="176760" y="39697"/>
                  <a:pt x="177818" y="28585"/>
                </a:cubicBezTo>
                <a:cubicBezTo>
                  <a:pt x="178876" y="17473"/>
                  <a:pt x="163531" y="109018"/>
                  <a:pt x="158768" y="117485"/>
                </a:cubicBezTo>
                <a:cubicBezTo>
                  <a:pt x="154005" y="125952"/>
                  <a:pt x="156122" y="92085"/>
                  <a:pt x="149243" y="79385"/>
                </a:cubicBezTo>
                <a:cubicBezTo>
                  <a:pt x="142364" y="66685"/>
                  <a:pt x="136543" y="51868"/>
                  <a:pt x="117493" y="41285"/>
                </a:cubicBezTo>
                <a:cubicBezTo>
                  <a:pt x="98443" y="30702"/>
                  <a:pt x="-1569" y="539"/>
                  <a:pt x="1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C0851A55-FEB7-66AC-A975-4EA19F559B77}"/>
              </a:ext>
            </a:extLst>
          </p:cNvPr>
          <p:cNvSpPr/>
          <p:nvPr/>
        </p:nvSpPr>
        <p:spPr>
          <a:xfrm>
            <a:off x="5726813" y="2212975"/>
            <a:ext cx="204312" cy="117965"/>
          </a:xfrm>
          <a:custGeom>
            <a:avLst/>
            <a:gdLst>
              <a:gd name="connsiteX0" fmla="*/ 204087 w 204312"/>
              <a:gd name="connsiteY0" fmla="*/ 0 h 117965"/>
              <a:gd name="connsiteX1" fmla="*/ 67562 w 204312"/>
              <a:gd name="connsiteY1" fmla="*/ 25400 h 117965"/>
              <a:gd name="connsiteX2" fmla="*/ 887 w 204312"/>
              <a:gd name="connsiteY2" fmla="*/ 117475 h 117965"/>
              <a:gd name="connsiteX3" fmla="*/ 29462 w 204312"/>
              <a:gd name="connsiteY3" fmla="*/ 60325 h 117965"/>
              <a:gd name="connsiteX4" fmla="*/ 32637 w 204312"/>
              <a:gd name="connsiteY4" fmla="*/ 25400 h 117965"/>
              <a:gd name="connsiteX5" fmla="*/ 204087 w 204312"/>
              <a:gd name="connsiteY5" fmla="*/ 0 h 11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312" h="117965">
                <a:moveTo>
                  <a:pt x="204087" y="0"/>
                </a:moveTo>
                <a:cubicBezTo>
                  <a:pt x="209908" y="0"/>
                  <a:pt x="101429" y="5821"/>
                  <a:pt x="67562" y="25400"/>
                </a:cubicBezTo>
                <a:cubicBezTo>
                  <a:pt x="33695" y="44979"/>
                  <a:pt x="7237" y="111654"/>
                  <a:pt x="887" y="117475"/>
                </a:cubicBezTo>
                <a:cubicBezTo>
                  <a:pt x="-5463" y="123296"/>
                  <a:pt x="24170" y="75671"/>
                  <a:pt x="29462" y="60325"/>
                </a:cubicBezTo>
                <a:cubicBezTo>
                  <a:pt x="34754" y="44979"/>
                  <a:pt x="7766" y="35983"/>
                  <a:pt x="32637" y="25400"/>
                </a:cubicBezTo>
                <a:cubicBezTo>
                  <a:pt x="57508" y="14817"/>
                  <a:pt x="198266" y="0"/>
                  <a:pt x="2040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0ABB1A04-FDEE-AB8F-E41F-44405CD2FECE}"/>
              </a:ext>
            </a:extLst>
          </p:cNvPr>
          <p:cNvSpPr/>
          <p:nvPr/>
        </p:nvSpPr>
        <p:spPr>
          <a:xfrm>
            <a:off x="6523400" y="1897835"/>
            <a:ext cx="535749" cy="150394"/>
          </a:xfrm>
          <a:custGeom>
            <a:avLst/>
            <a:gdLst>
              <a:gd name="connsiteX0" fmla="*/ 1225 w 535749"/>
              <a:gd name="connsiteY0" fmla="*/ 150040 h 150394"/>
              <a:gd name="connsiteX1" fmla="*/ 137750 w 535749"/>
              <a:gd name="connsiteY1" fmla="*/ 64315 h 150394"/>
              <a:gd name="connsiteX2" fmla="*/ 93300 w 535749"/>
              <a:gd name="connsiteY2" fmla="*/ 86540 h 150394"/>
              <a:gd name="connsiteX3" fmla="*/ 213950 w 535749"/>
              <a:gd name="connsiteY3" fmla="*/ 45265 h 150394"/>
              <a:gd name="connsiteX4" fmla="*/ 315550 w 535749"/>
              <a:gd name="connsiteY4" fmla="*/ 45265 h 150394"/>
              <a:gd name="connsiteX5" fmla="*/ 290150 w 535749"/>
              <a:gd name="connsiteY5" fmla="*/ 45265 h 150394"/>
              <a:gd name="connsiteX6" fmla="*/ 340950 w 535749"/>
              <a:gd name="connsiteY6" fmla="*/ 48440 h 150394"/>
              <a:gd name="connsiteX7" fmla="*/ 325075 w 535749"/>
              <a:gd name="connsiteY7" fmla="*/ 67490 h 150394"/>
              <a:gd name="connsiteX8" fmla="*/ 379050 w 535749"/>
              <a:gd name="connsiteY8" fmla="*/ 86540 h 150394"/>
              <a:gd name="connsiteX9" fmla="*/ 360000 w 535749"/>
              <a:gd name="connsiteY9" fmla="*/ 96065 h 150394"/>
              <a:gd name="connsiteX10" fmla="*/ 413975 w 535749"/>
              <a:gd name="connsiteY10" fmla="*/ 77015 h 150394"/>
              <a:gd name="connsiteX11" fmla="*/ 534625 w 535749"/>
              <a:gd name="connsiteY11" fmla="*/ 102415 h 150394"/>
              <a:gd name="connsiteX12" fmla="*/ 458425 w 535749"/>
              <a:gd name="connsiteY12" fmla="*/ 73840 h 150394"/>
              <a:gd name="connsiteX13" fmla="*/ 210775 w 535749"/>
              <a:gd name="connsiteY13" fmla="*/ 3990 h 150394"/>
              <a:gd name="connsiteX14" fmla="*/ 271100 w 535749"/>
              <a:gd name="connsiteY14" fmla="*/ 13515 h 150394"/>
              <a:gd name="connsiteX15" fmla="*/ 159975 w 535749"/>
              <a:gd name="connsiteY15" fmla="*/ 54790 h 150394"/>
              <a:gd name="connsiteX16" fmla="*/ 86950 w 535749"/>
              <a:gd name="connsiteY16" fmla="*/ 51615 h 150394"/>
              <a:gd name="connsiteX17" fmla="*/ 71075 w 535749"/>
              <a:gd name="connsiteY17" fmla="*/ 92890 h 150394"/>
              <a:gd name="connsiteX18" fmla="*/ 1225 w 535749"/>
              <a:gd name="connsiteY18" fmla="*/ 150040 h 1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5749" h="150394">
                <a:moveTo>
                  <a:pt x="1225" y="150040"/>
                </a:moveTo>
                <a:cubicBezTo>
                  <a:pt x="12337" y="145278"/>
                  <a:pt x="122404" y="74898"/>
                  <a:pt x="137750" y="64315"/>
                </a:cubicBezTo>
                <a:cubicBezTo>
                  <a:pt x="153096" y="53732"/>
                  <a:pt x="80600" y="89715"/>
                  <a:pt x="93300" y="86540"/>
                </a:cubicBezTo>
                <a:cubicBezTo>
                  <a:pt x="106000" y="83365"/>
                  <a:pt x="176908" y="52144"/>
                  <a:pt x="213950" y="45265"/>
                </a:cubicBezTo>
                <a:cubicBezTo>
                  <a:pt x="250992" y="38386"/>
                  <a:pt x="315550" y="45265"/>
                  <a:pt x="315550" y="45265"/>
                </a:cubicBezTo>
                <a:cubicBezTo>
                  <a:pt x="328250" y="45265"/>
                  <a:pt x="285917" y="44736"/>
                  <a:pt x="290150" y="45265"/>
                </a:cubicBezTo>
                <a:cubicBezTo>
                  <a:pt x="294383" y="45794"/>
                  <a:pt x="340950" y="48440"/>
                  <a:pt x="340950" y="48440"/>
                </a:cubicBezTo>
                <a:cubicBezTo>
                  <a:pt x="346771" y="52144"/>
                  <a:pt x="318725" y="61140"/>
                  <a:pt x="325075" y="67490"/>
                </a:cubicBezTo>
                <a:cubicBezTo>
                  <a:pt x="331425" y="73840"/>
                  <a:pt x="379050" y="86540"/>
                  <a:pt x="379050" y="86540"/>
                </a:cubicBezTo>
                <a:cubicBezTo>
                  <a:pt x="384871" y="91302"/>
                  <a:pt x="354179" y="97652"/>
                  <a:pt x="360000" y="96065"/>
                </a:cubicBezTo>
                <a:cubicBezTo>
                  <a:pt x="365821" y="94477"/>
                  <a:pt x="384871" y="75957"/>
                  <a:pt x="413975" y="77015"/>
                </a:cubicBezTo>
                <a:cubicBezTo>
                  <a:pt x="443079" y="78073"/>
                  <a:pt x="527217" y="102944"/>
                  <a:pt x="534625" y="102415"/>
                </a:cubicBezTo>
                <a:cubicBezTo>
                  <a:pt x="542033" y="101886"/>
                  <a:pt x="512400" y="90244"/>
                  <a:pt x="458425" y="73840"/>
                </a:cubicBezTo>
                <a:cubicBezTo>
                  <a:pt x="404450" y="57436"/>
                  <a:pt x="241996" y="14044"/>
                  <a:pt x="210775" y="3990"/>
                </a:cubicBezTo>
                <a:cubicBezTo>
                  <a:pt x="179554" y="-6064"/>
                  <a:pt x="279567" y="5048"/>
                  <a:pt x="271100" y="13515"/>
                </a:cubicBezTo>
                <a:cubicBezTo>
                  <a:pt x="262633" y="21982"/>
                  <a:pt x="190667" y="48440"/>
                  <a:pt x="159975" y="54790"/>
                </a:cubicBezTo>
                <a:cubicBezTo>
                  <a:pt x="129283" y="61140"/>
                  <a:pt x="101767" y="45265"/>
                  <a:pt x="86950" y="51615"/>
                </a:cubicBezTo>
                <a:cubicBezTo>
                  <a:pt x="72133" y="57965"/>
                  <a:pt x="84304" y="75427"/>
                  <a:pt x="71075" y="92890"/>
                </a:cubicBezTo>
                <a:cubicBezTo>
                  <a:pt x="57846" y="110352"/>
                  <a:pt x="-9887" y="154802"/>
                  <a:pt x="1225" y="150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9FDB6392-B645-2F21-B040-3499135DCABA}"/>
              </a:ext>
            </a:extLst>
          </p:cNvPr>
          <p:cNvSpPr/>
          <p:nvPr/>
        </p:nvSpPr>
        <p:spPr>
          <a:xfrm>
            <a:off x="6775405" y="1939925"/>
            <a:ext cx="251035" cy="97287"/>
          </a:xfrm>
          <a:custGeom>
            <a:avLst/>
            <a:gdLst>
              <a:gd name="connsiteX0" fmla="*/ 45 w 251035"/>
              <a:gd name="connsiteY0" fmla="*/ 0 h 97287"/>
              <a:gd name="connsiteX1" fmla="*/ 177845 w 251035"/>
              <a:gd name="connsiteY1" fmla="*/ 47625 h 97287"/>
              <a:gd name="connsiteX2" fmla="*/ 95295 w 251035"/>
              <a:gd name="connsiteY2" fmla="*/ 41275 h 97287"/>
              <a:gd name="connsiteX3" fmla="*/ 250870 w 251035"/>
              <a:gd name="connsiteY3" fmla="*/ 82550 h 97287"/>
              <a:gd name="connsiteX4" fmla="*/ 60370 w 251035"/>
              <a:gd name="connsiteY4" fmla="*/ 92075 h 97287"/>
              <a:gd name="connsiteX5" fmla="*/ 219120 w 251035"/>
              <a:gd name="connsiteY5" fmla="*/ 88900 h 97287"/>
              <a:gd name="connsiteX6" fmla="*/ 247695 w 251035"/>
              <a:gd name="connsiteY6" fmla="*/ 95250 h 97287"/>
              <a:gd name="connsiteX7" fmla="*/ 196895 w 251035"/>
              <a:gd name="connsiteY7" fmla="*/ 47625 h 97287"/>
              <a:gd name="connsiteX8" fmla="*/ 45 w 251035"/>
              <a:gd name="connsiteY8" fmla="*/ 0 h 9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035" h="97287">
                <a:moveTo>
                  <a:pt x="45" y="0"/>
                </a:moveTo>
                <a:cubicBezTo>
                  <a:pt x="-3130" y="0"/>
                  <a:pt x="161970" y="40746"/>
                  <a:pt x="177845" y="47625"/>
                </a:cubicBezTo>
                <a:cubicBezTo>
                  <a:pt x="193720" y="54504"/>
                  <a:pt x="83124" y="35454"/>
                  <a:pt x="95295" y="41275"/>
                </a:cubicBezTo>
                <a:cubicBezTo>
                  <a:pt x="107466" y="47096"/>
                  <a:pt x="256691" y="74083"/>
                  <a:pt x="250870" y="82550"/>
                </a:cubicBezTo>
                <a:cubicBezTo>
                  <a:pt x="245049" y="91017"/>
                  <a:pt x="65661" y="91017"/>
                  <a:pt x="60370" y="92075"/>
                </a:cubicBezTo>
                <a:cubicBezTo>
                  <a:pt x="55079" y="93133"/>
                  <a:pt x="187899" y="88371"/>
                  <a:pt x="219120" y="88900"/>
                </a:cubicBezTo>
                <a:cubicBezTo>
                  <a:pt x="250341" y="89429"/>
                  <a:pt x="251399" y="102129"/>
                  <a:pt x="247695" y="95250"/>
                </a:cubicBezTo>
                <a:cubicBezTo>
                  <a:pt x="243991" y="88371"/>
                  <a:pt x="237112" y="64029"/>
                  <a:pt x="196895" y="47625"/>
                </a:cubicBezTo>
                <a:cubicBezTo>
                  <a:pt x="156678" y="31221"/>
                  <a:pt x="3220" y="0"/>
                  <a:pt x="4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2B511403-7A56-8635-DE1E-8406CBEF6C4A}"/>
              </a:ext>
            </a:extLst>
          </p:cNvPr>
          <p:cNvSpPr/>
          <p:nvPr/>
        </p:nvSpPr>
        <p:spPr>
          <a:xfrm>
            <a:off x="6503417" y="2005651"/>
            <a:ext cx="564184" cy="54935"/>
          </a:xfrm>
          <a:custGeom>
            <a:avLst/>
            <a:gdLst>
              <a:gd name="connsiteX0" fmla="*/ 5333 w 564184"/>
              <a:gd name="connsiteY0" fmla="*/ 42224 h 54935"/>
              <a:gd name="connsiteX1" fmla="*/ 119633 w 564184"/>
              <a:gd name="connsiteY1" fmla="*/ 35874 h 54935"/>
              <a:gd name="connsiteX2" fmla="*/ 281558 w 564184"/>
              <a:gd name="connsiteY2" fmla="*/ 32699 h 54935"/>
              <a:gd name="connsiteX3" fmla="*/ 227583 w 564184"/>
              <a:gd name="connsiteY3" fmla="*/ 29524 h 54935"/>
              <a:gd name="connsiteX4" fmla="*/ 364108 w 564184"/>
              <a:gd name="connsiteY4" fmla="*/ 13649 h 54935"/>
              <a:gd name="connsiteX5" fmla="*/ 310133 w 564184"/>
              <a:gd name="connsiteY5" fmla="*/ 13649 h 54935"/>
              <a:gd name="connsiteX6" fmla="*/ 443483 w 564184"/>
              <a:gd name="connsiteY6" fmla="*/ 949 h 54935"/>
              <a:gd name="connsiteX7" fmla="*/ 395858 w 564184"/>
              <a:gd name="connsiteY7" fmla="*/ 4124 h 54935"/>
              <a:gd name="connsiteX8" fmla="*/ 564133 w 564184"/>
              <a:gd name="connsiteY8" fmla="*/ 29524 h 54935"/>
              <a:gd name="connsiteX9" fmla="*/ 411733 w 564184"/>
              <a:gd name="connsiteY9" fmla="*/ 32699 h 54935"/>
              <a:gd name="connsiteX10" fmla="*/ 237108 w 564184"/>
              <a:gd name="connsiteY10" fmla="*/ 54924 h 54935"/>
              <a:gd name="connsiteX11" fmla="*/ 294258 w 564184"/>
              <a:gd name="connsiteY11" fmla="*/ 29524 h 54935"/>
              <a:gd name="connsiteX12" fmla="*/ 5333 w 564184"/>
              <a:gd name="connsiteY12" fmla="*/ 42224 h 5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4184" h="54935">
                <a:moveTo>
                  <a:pt x="5333" y="42224"/>
                </a:moveTo>
                <a:cubicBezTo>
                  <a:pt x="-23771" y="43282"/>
                  <a:pt x="73596" y="37461"/>
                  <a:pt x="119633" y="35874"/>
                </a:cubicBezTo>
                <a:cubicBezTo>
                  <a:pt x="165670" y="34287"/>
                  <a:pt x="263567" y="33757"/>
                  <a:pt x="281558" y="32699"/>
                </a:cubicBezTo>
                <a:cubicBezTo>
                  <a:pt x="299549" y="31641"/>
                  <a:pt x="213825" y="32699"/>
                  <a:pt x="227583" y="29524"/>
                </a:cubicBezTo>
                <a:cubicBezTo>
                  <a:pt x="241341" y="26349"/>
                  <a:pt x="350350" y="16295"/>
                  <a:pt x="364108" y="13649"/>
                </a:cubicBezTo>
                <a:cubicBezTo>
                  <a:pt x="377866" y="11003"/>
                  <a:pt x="296904" y="15766"/>
                  <a:pt x="310133" y="13649"/>
                </a:cubicBezTo>
                <a:cubicBezTo>
                  <a:pt x="323362" y="11532"/>
                  <a:pt x="429196" y="2536"/>
                  <a:pt x="443483" y="949"/>
                </a:cubicBezTo>
                <a:cubicBezTo>
                  <a:pt x="457770" y="-638"/>
                  <a:pt x="375750" y="-638"/>
                  <a:pt x="395858" y="4124"/>
                </a:cubicBezTo>
                <a:cubicBezTo>
                  <a:pt x="415966" y="8886"/>
                  <a:pt x="561487" y="24762"/>
                  <a:pt x="564133" y="29524"/>
                </a:cubicBezTo>
                <a:cubicBezTo>
                  <a:pt x="566779" y="34286"/>
                  <a:pt x="466237" y="28466"/>
                  <a:pt x="411733" y="32699"/>
                </a:cubicBezTo>
                <a:cubicBezTo>
                  <a:pt x="357229" y="36932"/>
                  <a:pt x="256687" y="55453"/>
                  <a:pt x="237108" y="54924"/>
                </a:cubicBezTo>
                <a:cubicBezTo>
                  <a:pt x="217529" y="54395"/>
                  <a:pt x="329183" y="31641"/>
                  <a:pt x="294258" y="29524"/>
                </a:cubicBezTo>
                <a:cubicBezTo>
                  <a:pt x="259333" y="27407"/>
                  <a:pt x="34437" y="41166"/>
                  <a:pt x="5333" y="42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37877E6F-7DEA-FA4A-F744-228F59BA5CE4}"/>
              </a:ext>
            </a:extLst>
          </p:cNvPr>
          <p:cNvSpPr/>
          <p:nvPr/>
        </p:nvSpPr>
        <p:spPr>
          <a:xfrm>
            <a:off x="6502201" y="1974426"/>
            <a:ext cx="144801" cy="86197"/>
          </a:xfrm>
          <a:custGeom>
            <a:avLst/>
            <a:gdLst>
              <a:gd name="connsiteX0" fmla="*/ 50999 w 144801"/>
              <a:gd name="connsiteY0" fmla="*/ 424 h 86197"/>
              <a:gd name="connsiteX1" fmla="*/ 124024 w 144801"/>
              <a:gd name="connsiteY1" fmla="*/ 35349 h 86197"/>
              <a:gd name="connsiteX2" fmla="*/ 143074 w 144801"/>
              <a:gd name="connsiteY2" fmla="*/ 63924 h 86197"/>
              <a:gd name="connsiteX3" fmla="*/ 89099 w 144801"/>
              <a:gd name="connsiteY3" fmla="*/ 67099 h 86197"/>
              <a:gd name="connsiteX4" fmla="*/ 199 w 144801"/>
              <a:gd name="connsiteY4" fmla="*/ 86149 h 86197"/>
              <a:gd name="connsiteX5" fmla="*/ 63699 w 144801"/>
              <a:gd name="connsiteY5" fmla="*/ 60749 h 86197"/>
              <a:gd name="connsiteX6" fmla="*/ 19249 w 144801"/>
              <a:gd name="connsiteY6" fmla="*/ 60749 h 86197"/>
              <a:gd name="connsiteX7" fmla="*/ 50999 w 144801"/>
              <a:gd name="connsiteY7" fmla="*/ 424 h 8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801" h="86197">
                <a:moveTo>
                  <a:pt x="50999" y="424"/>
                </a:moveTo>
                <a:cubicBezTo>
                  <a:pt x="68461" y="-3809"/>
                  <a:pt x="108678" y="24766"/>
                  <a:pt x="124024" y="35349"/>
                </a:cubicBezTo>
                <a:cubicBezTo>
                  <a:pt x="139370" y="45932"/>
                  <a:pt x="148895" y="58632"/>
                  <a:pt x="143074" y="63924"/>
                </a:cubicBezTo>
                <a:cubicBezTo>
                  <a:pt x="137253" y="69216"/>
                  <a:pt x="112912" y="63395"/>
                  <a:pt x="89099" y="67099"/>
                </a:cubicBezTo>
                <a:cubicBezTo>
                  <a:pt x="65287" y="70803"/>
                  <a:pt x="4432" y="87207"/>
                  <a:pt x="199" y="86149"/>
                </a:cubicBezTo>
                <a:cubicBezTo>
                  <a:pt x="-4034" y="85091"/>
                  <a:pt x="60524" y="64982"/>
                  <a:pt x="63699" y="60749"/>
                </a:cubicBezTo>
                <a:cubicBezTo>
                  <a:pt x="66874" y="56516"/>
                  <a:pt x="21895" y="65511"/>
                  <a:pt x="19249" y="60749"/>
                </a:cubicBezTo>
                <a:cubicBezTo>
                  <a:pt x="16603" y="55987"/>
                  <a:pt x="33537" y="4657"/>
                  <a:pt x="50999" y="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56F7D1E8-7C7D-EC56-7A38-06ECC18CF5DA}"/>
              </a:ext>
            </a:extLst>
          </p:cNvPr>
          <p:cNvSpPr/>
          <p:nvPr/>
        </p:nvSpPr>
        <p:spPr>
          <a:xfrm>
            <a:off x="6619753" y="1925224"/>
            <a:ext cx="243900" cy="116808"/>
          </a:xfrm>
          <a:custGeom>
            <a:avLst/>
            <a:gdLst>
              <a:gd name="connsiteX0" fmla="*/ 241422 w 243900"/>
              <a:gd name="connsiteY0" fmla="*/ 5176 h 116808"/>
              <a:gd name="connsiteX1" fmla="*/ 196972 w 243900"/>
              <a:gd name="connsiteY1" fmla="*/ 75026 h 116808"/>
              <a:gd name="connsiteX2" fmla="*/ 200147 w 243900"/>
              <a:gd name="connsiteY2" fmla="*/ 106776 h 116808"/>
              <a:gd name="connsiteX3" fmla="*/ 85847 w 243900"/>
              <a:gd name="connsiteY3" fmla="*/ 116301 h 116808"/>
              <a:gd name="connsiteX4" fmla="*/ 38222 w 243900"/>
              <a:gd name="connsiteY4" fmla="*/ 94076 h 116808"/>
              <a:gd name="connsiteX5" fmla="*/ 122 w 243900"/>
              <a:gd name="connsiteY5" fmla="*/ 55976 h 116808"/>
              <a:gd name="connsiteX6" fmla="*/ 50922 w 243900"/>
              <a:gd name="connsiteY6" fmla="*/ 30576 h 116808"/>
              <a:gd name="connsiteX7" fmla="*/ 111247 w 243900"/>
              <a:gd name="connsiteY7" fmla="*/ 8351 h 116808"/>
              <a:gd name="connsiteX8" fmla="*/ 241422 w 243900"/>
              <a:gd name="connsiteY8" fmla="*/ 5176 h 11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900" h="116808">
                <a:moveTo>
                  <a:pt x="241422" y="5176"/>
                </a:moveTo>
                <a:cubicBezTo>
                  <a:pt x="255710" y="16289"/>
                  <a:pt x="203851" y="58093"/>
                  <a:pt x="196972" y="75026"/>
                </a:cubicBezTo>
                <a:cubicBezTo>
                  <a:pt x="190093" y="91959"/>
                  <a:pt x="218668" y="99897"/>
                  <a:pt x="200147" y="106776"/>
                </a:cubicBezTo>
                <a:cubicBezTo>
                  <a:pt x="181626" y="113655"/>
                  <a:pt x="112834" y="118418"/>
                  <a:pt x="85847" y="116301"/>
                </a:cubicBezTo>
                <a:cubicBezTo>
                  <a:pt x="58859" y="114184"/>
                  <a:pt x="52509" y="104130"/>
                  <a:pt x="38222" y="94076"/>
                </a:cubicBezTo>
                <a:cubicBezTo>
                  <a:pt x="23935" y="84022"/>
                  <a:pt x="-1995" y="66559"/>
                  <a:pt x="122" y="55976"/>
                </a:cubicBezTo>
                <a:cubicBezTo>
                  <a:pt x="2239" y="45393"/>
                  <a:pt x="32401" y="38513"/>
                  <a:pt x="50922" y="30576"/>
                </a:cubicBezTo>
                <a:cubicBezTo>
                  <a:pt x="69443" y="22639"/>
                  <a:pt x="86376" y="13113"/>
                  <a:pt x="111247" y="8351"/>
                </a:cubicBezTo>
                <a:cubicBezTo>
                  <a:pt x="136118" y="3589"/>
                  <a:pt x="227134" y="-5937"/>
                  <a:pt x="241422" y="5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2E422A83-4700-577D-B8E5-B1CCCFF3063E}"/>
              </a:ext>
            </a:extLst>
          </p:cNvPr>
          <p:cNvSpPr/>
          <p:nvPr/>
        </p:nvSpPr>
        <p:spPr>
          <a:xfrm>
            <a:off x="6709608" y="195989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7FD8A7EF-3D6C-6D40-2BB4-FB6E1428CB8C}"/>
              </a:ext>
            </a:extLst>
          </p:cNvPr>
          <p:cNvSpPr/>
          <p:nvPr/>
        </p:nvSpPr>
        <p:spPr>
          <a:xfrm>
            <a:off x="6564964" y="1901749"/>
            <a:ext cx="214522" cy="60850"/>
          </a:xfrm>
          <a:custGeom>
            <a:avLst/>
            <a:gdLst>
              <a:gd name="connsiteX0" fmla="*/ 936 w 214522"/>
              <a:gd name="connsiteY0" fmla="*/ 60401 h 60850"/>
              <a:gd name="connsiteX1" fmla="*/ 70786 w 214522"/>
              <a:gd name="connsiteY1" fmla="*/ 44526 h 60850"/>
              <a:gd name="connsiteX2" fmla="*/ 35861 w 214522"/>
              <a:gd name="connsiteY2" fmla="*/ 6426 h 60850"/>
              <a:gd name="connsiteX3" fmla="*/ 102536 w 214522"/>
              <a:gd name="connsiteY3" fmla="*/ 31826 h 60850"/>
              <a:gd name="connsiteX4" fmla="*/ 118411 w 214522"/>
              <a:gd name="connsiteY4" fmla="*/ 76 h 60850"/>
              <a:gd name="connsiteX5" fmla="*/ 210486 w 214522"/>
              <a:gd name="connsiteY5" fmla="*/ 22301 h 60850"/>
              <a:gd name="connsiteX6" fmla="*/ 191436 w 214522"/>
              <a:gd name="connsiteY6" fmla="*/ 15951 h 60850"/>
              <a:gd name="connsiteX7" fmla="*/ 131111 w 214522"/>
              <a:gd name="connsiteY7" fmla="*/ 28651 h 60850"/>
              <a:gd name="connsiteX8" fmla="*/ 936 w 214522"/>
              <a:gd name="connsiteY8" fmla="*/ 60401 h 6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522" h="60850">
                <a:moveTo>
                  <a:pt x="936" y="60401"/>
                </a:moveTo>
                <a:cubicBezTo>
                  <a:pt x="-9118" y="63047"/>
                  <a:pt x="64965" y="53522"/>
                  <a:pt x="70786" y="44526"/>
                </a:cubicBezTo>
                <a:cubicBezTo>
                  <a:pt x="76607" y="35530"/>
                  <a:pt x="30569" y="8543"/>
                  <a:pt x="35861" y="6426"/>
                </a:cubicBezTo>
                <a:cubicBezTo>
                  <a:pt x="41153" y="4309"/>
                  <a:pt x="88778" y="32884"/>
                  <a:pt x="102536" y="31826"/>
                </a:cubicBezTo>
                <a:cubicBezTo>
                  <a:pt x="116294" y="30768"/>
                  <a:pt x="100419" y="1663"/>
                  <a:pt x="118411" y="76"/>
                </a:cubicBezTo>
                <a:cubicBezTo>
                  <a:pt x="136403" y="-1512"/>
                  <a:pt x="210486" y="22301"/>
                  <a:pt x="210486" y="22301"/>
                </a:cubicBezTo>
                <a:cubicBezTo>
                  <a:pt x="222657" y="24947"/>
                  <a:pt x="204665" y="14893"/>
                  <a:pt x="191436" y="15951"/>
                </a:cubicBezTo>
                <a:cubicBezTo>
                  <a:pt x="178207" y="17009"/>
                  <a:pt x="158627" y="20714"/>
                  <a:pt x="131111" y="28651"/>
                </a:cubicBezTo>
                <a:cubicBezTo>
                  <a:pt x="103595" y="36588"/>
                  <a:pt x="10990" y="57755"/>
                  <a:pt x="936" y="60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F667A12E-89EB-9F12-233A-4110E9FF7900}"/>
              </a:ext>
            </a:extLst>
          </p:cNvPr>
          <p:cNvSpPr/>
          <p:nvPr/>
        </p:nvSpPr>
        <p:spPr>
          <a:xfrm>
            <a:off x="6501561" y="2060555"/>
            <a:ext cx="435153" cy="91367"/>
          </a:xfrm>
          <a:custGeom>
            <a:avLst/>
            <a:gdLst>
              <a:gd name="connsiteX0" fmla="*/ 7189 w 435153"/>
              <a:gd name="connsiteY0" fmla="*/ 53995 h 91367"/>
              <a:gd name="connsiteX1" fmla="*/ 204039 w 435153"/>
              <a:gd name="connsiteY1" fmla="*/ 53995 h 91367"/>
              <a:gd name="connsiteX2" fmla="*/ 121489 w 435153"/>
              <a:gd name="connsiteY2" fmla="*/ 66695 h 91367"/>
              <a:gd name="connsiteX3" fmla="*/ 429464 w 435153"/>
              <a:gd name="connsiteY3" fmla="*/ 88920 h 91367"/>
              <a:gd name="connsiteX4" fmla="*/ 321514 w 435153"/>
              <a:gd name="connsiteY4" fmla="*/ 82570 h 91367"/>
              <a:gd name="connsiteX5" fmla="*/ 321514 w 435153"/>
              <a:gd name="connsiteY5" fmla="*/ 15895 h 91367"/>
              <a:gd name="connsiteX6" fmla="*/ 270714 w 435153"/>
              <a:gd name="connsiteY6" fmla="*/ 69870 h 91367"/>
              <a:gd name="connsiteX7" fmla="*/ 204039 w 435153"/>
              <a:gd name="connsiteY7" fmla="*/ 25420 h 91367"/>
              <a:gd name="connsiteX8" fmla="*/ 194514 w 435153"/>
              <a:gd name="connsiteY8" fmla="*/ 50820 h 91367"/>
              <a:gd name="connsiteX9" fmla="*/ 188164 w 435153"/>
              <a:gd name="connsiteY9" fmla="*/ 20 h 91367"/>
              <a:gd name="connsiteX10" fmla="*/ 188164 w 435153"/>
              <a:gd name="connsiteY10" fmla="*/ 44470 h 91367"/>
              <a:gd name="connsiteX11" fmla="*/ 54814 w 435153"/>
              <a:gd name="connsiteY11" fmla="*/ 34945 h 91367"/>
              <a:gd name="connsiteX12" fmla="*/ 7189 w 435153"/>
              <a:gd name="connsiteY12" fmla="*/ 53995 h 9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5153" h="91367">
                <a:moveTo>
                  <a:pt x="7189" y="53995"/>
                </a:moveTo>
                <a:cubicBezTo>
                  <a:pt x="32060" y="57170"/>
                  <a:pt x="184989" y="51878"/>
                  <a:pt x="204039" y="53995"/>
                </a:cubicBezTo>
                <a:cubicBezTo>
                  <a:pt x="223089" y="56112"/>
                  <a:pt x="83918" y="60874"/>
                  <a:pt x="121489" y="66695"/>
                </a:cubicBezTo>
                <a:cubicBezTo>
                  <a:pt x="159060" y="72516"/>
                  <a:pt x="396127" y="86274"/>
                  <a:pt x="429464" y="88920"/>
                </a:cubicBezTo>
                <a:cubicBezTo>
                  <a:pt x="462802" y="91566"/>
                  <a:pt x="339506" y="94741"/>
                  <a:pt x="321514" y="82570"/>
                </a:cubicBezTo>
                <a:cubicBezTo>
                  <a:pt x="303522" y="70399"/>
                  <a:pt x="329981" y="18012"/>
                  <a:pt x="321514" y="15895"/>
                </a:cubicBezTo>
                <a:cubicBezTo>
                  <a:pt x="313047" y="13778"/>
                  <a:pt x="290293" y="68283"/>
                  <a:pt x="270714" y="69870"/>
                </a:cubicBezTo>
                <a:cubicBezTo>
                  <a:pt x="251135" y="71457"/>
                  <a:pt x="216739" y="28595"/>
                  <a:pt x="204039" y="25420"/>
                </a:cubicBezTo>
                <a:cubicBezTo>
                  <a:pt x="191339" y="22245"/>
                  <a:pt x="197160" y="55053"/>
                  <a:pt x="194514" y="50820"/>
                </a:cubicBezTo>
                <a:cubicBezTo>
                  <a:pt x="191868" y="46587"/>
                  <a:pt x="189222" y="1078"/>
                  <a:pt x="188164" y="20"/>
                </a:cubicBezTo>
                <a:cubicBezTo>
                  <a:pt x="187106" y="-1038"/>
                  <a:pt x="210389" y="38649"/>
                  <a:pt x="188164" y="44470"/>
                </a:cubicBezTo>
                <a:cubicBezTo>
                  <a:pt x="165939" y="50291"/>
                  <a:pt x="81802" y="32828"/>
                  <a:pt x="54814" y="34945"/>
                </a:cubicBezTo>
                <a:cubicBezTo>
                  <a:pt x="27827" y="37062"/>
                  <a:pt x="-17682" y="50820"/>
                  <a:pt x="7189" y="53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D9D258B1-0818-FEF8-9C00-64132121CA84}"/>
              </a:ext>
            </a:extLst>
          </p:cNvPr>
          <p:cNvSpPr/>
          <p:nvPr/>
        </p:nvSpPr>
        <p:spPr>
          <a:xfrm>
            <a:off x="6194380" y="1980508"/>
            <a:ext cx="149488" cy="26297"/>
          </a:xfrm>
          <a:custGeom>
            <a:avLst/>
            <a:gdLst>
              <a:gd name="connsiteX0" fmla="*/ 45 w 149488"/>
              <a:gd name="connsiteY0" fmla="*/ 19742 h 26297"/>
              <a:gd name="connsiteX1" fmla="*/ 95295 w 149488"/>
              <a:gd name="connsiteY1" fmla="*/ 26092 h 26297"/>
              <a:gd name="connsiteX2" fmla="*/ 149270 w 149488"/>
              <a:gd name="connsiteY2" fmla="*/ 13392 h 26297"/>
              <a:gd name="connsiteX3" fmla="*/ 107995 w 149488"/>
              <a:gd name="connsiteY3" fmla="*/ 692 h 26297"/>
              <a:gd name="connsiteX4" fmla="*/ 45 w 149488"/>
              <a:gd name="connsiteY4" fmla="*/ 19742 h 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488" h="26297">
                <a:moveTo>
                  <a:pt x="45" y="19742"/>
                </a:moveTo>
                <a:cubicBezTo>
                  <a:pt x="-2072" y="23975"/>
                  <a:pt x="70424" y="27150"/>
                  <a:pt x="95295" y="26092"/>
                </a:cubicBezTo>
                <a:cubicBezTo>
                  <a:pt x="120166" y="25034"/>
                  <a:pt x="147153" y="17625"/>
                  <a:pt x="149270" y="13392"/>
                </a:cubicBezTo>
                <a:cubicBezTo>
                  <a:pt x="151387" y="9159"/>
                  <a:pt x="138158" y="-3012"/>
                  <a:pt x="107995" y="692"/>
                </a:cubicBezTo>
                <a:cubicBezTo>
                  <a:pt x="77833" y="4396"/>
                  <a:pt x="2162" y="15509"/>
                  <a:pt x="45" y="19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27D1D539-56B8-6EEE-67F0-F8DDC6DF15FC}"/>
              </a:ext>
            </a:extLst>
          </p:cNvPr>
          <p:cNvSpPr/>
          <p:nvPr/>
        </p:nvSpPr>
        <p:spPr>
          <a:xfrm>
            <a:off x="6219748" y="2279638"/>
            <a:ext cx="44571" cy="228994"/>
          </a:xfrm>
          <a:custGeom>
            <a:avLst/>
            <a:gdLst>
              <a:gd name="connsiteX0" fmla="*/ 31827 w 44571"/>
              <a:gd name="connsiteY0" fmla="*/ 12 h 228994"/>
              <a:gd name="connsiteX1" fmla="*/ 25477 w 44571"/>
              <a:gd name="connsiteY1" fmla="*/ 171462 h 228994"/>
              <a:gd name="connsiteX2" fmla="*/ 44527 w 44571"/>
              <a:gd name="connsiteY2" fmla="*/ 228612 h 228994"/>
              <a:gd name="connsiteX3" fmla="*/ 19127 w 44571"/>
              <a:gd name="connsiteY3" fmla="*/ 190512 h 228994"/>
              <a:gd name="connsiteX4" fmla="*/ 77 w 44571"/>
              <a:gd name="connsiteY4" fmla="*/ 82562 h 228994"/>
              <a:gd name="connsiteX5" fmla="*/ 12777 w 44571"/>
              <a:gd name="connsiteY5" fmla="*/ 161937 h 228994"/>
              <a:gd name="connsiteX6" fmla="*/ 31827 w 44571"/>
              <a:gd name="connsiteY6" fmla="*/ 12 h 22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71" h="228994">
                <a:moveTo>
                  <a:pt x="31827" y="12"/>
                </a:moveTo>
                <a:cubicBezTo>
                  <a:pt x="33944" y="1600"/>
                  <a:pt x="23360" y="133362"/>
                  <a:pt x="25477" y="171462"/>
                </a:cubicBezTo>
                <a:cubicBezTo>
                  <a:pt x="27594" y="209562"/>
                  <a:pt x="45585" y="225437"/>
                  <a:pt x="44527" y="228612"/>
                </a:cubicBezTo>
                <a:cubicBezTo>
                  <a:pt x="43469" y="231787"/>
                  <a:pt x="26535" y="214854"/>
                  <a:pt x="19127" y="190512"/>
                </a:cubicBezTo>
                <a:cubicBezTo>
                  <a:pt x="11719" y="166170"/>
                  <a:pt x="1135" y="87324"/>
                  <a:pt x="77" y="82562"/>
                </a:cubicBezTo>
                <a:cubicBezTo>
                  <a:pt x="-981" y="77800"/>
                  <a:pt x="9073" y="174108"/>
                  <a:pt x="12777" y="161937"/>
                </a:cubicBezTo>
                <a:cubicBezTo>
                  <a:pt x="16481" y="149766"/>
                  <a:pt x="29710" y="-1576"/>
                  <a:pt x="3182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BBAD41B3-6288-D0C9-A895-10296870A44E}"/>
              </a:ext>
            </a:extLst>
          </p:cNvPr>
          <p:cNvSpPr/>
          <p:nvPr/>
        </p:nvSpPr>
        <p:spPr>
          <a:xfrm>
            <a:off x="6130882" y="2260592"/>
            <a:ext cx="102316" cy="285103"/>
          </a:xfrm>
          <a:custGeom>
            <a:avLst/>
            <a:gdLst>
              <a:gd name="connsiteX0" fmla="*/ 50843 w 102316"/>
              <a:gd name="connsiteY0" fmla="*/ 8 h 285103"/>
              <a:gd name="connsiteX1" fmla="*/ 22268 w 102316"/>
              <a:gd name="connsiteY1" fmla="*/ 146058 h 285103"/>
              <a:gd name="connsiteX2" fmla="*/ 101643 w 102316"/>
              <a:gd name="connsiteY2" fmla="*/ 282583 h 285103"/>
              <a:gd name="connsiteX3" fmla="*/ 57193 w 102316"/>
              <a:gd name="connsiteY3" fmla="*/ 228608 h 285103"/>
              <a:gd name="connsiteX4" fmla="*/ 43 w 102316"/>
              <a:gd name="connsiteY4" fmla="*/ 152408 h 285103"/>
              <a:gd name="connsiteX5" fmla="*/ 50843 w 102316"/>
              <a:gd name="connsiteY5" fmla="*/ 8 h 28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16" h="285103">
                <a:moveTo>
                  <a:pt x="50843" y="8"/>
                </a:moveTo>
                <a:cubicBezTo>
                  <a:pt x="54547" y="-1050"/>
                  <a:pt x="13801" y="98962"/>
                  <a:pt x="22268" y="146058"/>
                </a:cubicBezTo>
                <a:cubicBezTo>
                  <a:pt x="30735" y="193154"/>
                  <a:pt x="95822" y="268825"/>
                  <a:pt x="101643" y="282583"/>
                </a:cubicBezTo>
                <a:cubicBezTo>
                  <a:pt x="107464" y="296341"/>
                  <a:pt x="74126" y="250304"/>
                  <a:pt x="57193" y="228608"/>
                </a:cubicBezTo>
                <a:cubicBezTo>
                  <a:pt x="40260" y="206912"/>
                  <a:pt x="-1544" y="189979"/>
                  <a:pt x="43" y="152408"/>
                </a:cubicBezTo>
                <a:cubicBezTo>
                  <a:pt x="1630" y="114837"/>
                  <a:pt x="47139" y="1066"/>
                  <a:pt x="5084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8B41E136-33B3-80D6-FD4F-7A5649FA34DB}"/>
              </a:ext>
            </a:extLst>
          </p:cNvPr>
          <p:cNvSpPr/>
          <p:nvPr/>
        </p:nvSpPr>
        <p:spPr>
          <a:xfrm>
            <a:off x="6253797" y="2403404"/>
            <a:ext cx="123694" cy="106364"/>
          </a:xfrm>
          <a:custGeom>
            <a:avLst/>
            <a:gdLst>
              <a:gd name="connsiteX0" fmla="*/ 83503 w 123694"/>
              <a:gd name="connsiteY0" fmla="*/ 71 h 106364"/>
              <a:gd name="connsiteX1" fmla="*/ 112078 w 123694"/>
              <a:gd name="connsiteY1" fmla="*/ 85796 h 106364"/>
              <a:gd name="connsiteX2" fmla="*/ 67628 w 123694"/>
              <a:gd name="connsiteY2" fmla="*/ 101671 h 106364"/>
              <a:gd name="connsiteX3" fmla="*/ 953 w 123694"/>
              <a:gd name="connsiteY3" fmla="*/ 98496 h 106364"/>
              <a:gd name="connsiteX4" fmla="*/ 121603 w 123694"/>
              <a:gd name="connsiteY4" fmla="*/ 101671 h 106364"/>
              <a:gd name="connsiteX5" fmla="*/ 83503 w 123694"/>
              <a:gd name="connsiteY5" fmla="*/ 71 h 10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694" h="106364">
                <a:moveTo>
                  <a:pt x="83503" y="71"/>
                </a:moveTo>
                <a:cubicBezTo>
                  <a:pt x="81915" y="-2575"/>
                  <a:pt x="114724" y="68863"/>
                  <a:pt x="112078" y="85796"/>
                </a:cubicBezTo>
                <a:cubicBezTo>
                  <a:pt x="109432" y="102729"/>
                  <a:pt x="86149" y="99554"/>
                  <a:pt x="67628" y="101671"/>
                </a:cubicBezTo>
                <a:cubicBezTo>
                  <a:pt x="49107" y="103788"/>
                  <a:pt x="-8043" y="98496"/>
                  <a:pt x="953" y="98496"/>
                </a:cubicBezTo>
                <a:cubicBezTo>
                  <a:pt x="9949" y="98496"/>
                  <a:pt x="108903" y="113842"/>
                  <a:pt x="121603" y="101671"/>
                </a:cubicBezTo>
                <a:cubicBezTo>
                  <a:pt x="134303" y="89500"/>
                  <a:pt x="85091" y="2717"/>
                  <a:pt x="83503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E38DBF71-6B7F-9D6D-4327-32DB46B8A307}"/>
              </a:ext>
            </a:extLst>
          </p:cNvPr>
          <p:cNvSpPr/>
          <p:nvPr/>
        </p:nvSpPr>
        <p:spPr>
          <a:xfrm>
            <a:off x="6483331" y="2419110"/>
            <a:ext cx="57113" cy="152724"/>
          </a:xfrm>
          <a:custGeom>
            <a:avLst/>
            <a:gdLst>
              <a:gd name="connsiteX0" fmla="*/ 19 w 57113"/>
              <a:gd name="connsiteY0" fmla="*/ 240 h 152724"/>
              <a:gd name="connsiteX1" fmla="*/ 47644 w 57113"/>
              <a:gd name="connsiteY1" fmla="*/ 89140 h 152724"/>
              <a:gd name="connsiteX2" fmla="*/ 44469 w 57113"/>
              <a:gd name="connsiteY2" fmla="*/ 152640 h 152724"/>
              <a:gd name="connsiteX3" fmla="*/ 50819 w 57113"/>
              <a:gd name="connsiteY3" fmla="*/ 101840 h 152724"/>
              <a:gd name="connsiteX4" fmla="*/ 53994 w 57113"/>
              <a:gd name="connsiteY4" fmla="*/ 63740 h 152724"/>
              <a:gd name="connsiteX5" fmla="*/ 19 w 57113"/>
              <a:gd name="connsiteY5" fmla="*/ 240 h 15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13" h="152724">
                <a:moveTo>
                  <a:pt x="19" y="240"/>
                </a:moveTo>
                <a:cubicBezTo>
                  <a:pt x="-1039" y="4473"/>
                  <a:pt x="40236" y="63740"/>
                  <a:pt x="47644" y="89140"/>
                </a:cubicBezTo>
                <a:cubicBezTo>
                  <a:pt x="55052" y="114540"/>
                  <a:pt x="43940" y="150523"/>
                  <a:pt x="44469" y="152640"/>
                </a:cubicBezTo>
                <a:cubicBezTo>
                  <a:pt x="44998" y="154757"/>
                  <a:pt x="49232" y="116657"/>
                  <a:pt x="50819" y="101840"/>
                </a:cubicBezTo>
                <a:cubicBezTo>
                  <a:pt x="52406" y="87023"/>
                  <a:pt x="61932" y="78557"/>
                  <a:pt x="53994" y="63740"/>
                </a:cubicBezTo>
                <a:cubicBezTo>
                  <a:pt x="46057" y="48923"/>
                  <a:pt x="1077" y="-3993"/>
                  <a:pt x="19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948246A8-20AD-27ED-6C63-6ECC4234A168}"/>
              </a:ext>
            </a:extLst>
          </p:cNvPr>
          <p:cNvSpPr/>
          <p:nvPr/>
        </p:nvSpPr>
        <p:spPr>
          <a:xfrm>
            <a:off x="6005333" y="2399882"/>
            <a:ext cx="51302" cy="188635"/>
          </a:xfrm>
          <a:custGeom>
            <a:avLst/>
            <a:gdLst>
              <a:gd name="connsiteX0" fmla="*/ 49392 w 51302"/>
              <a:gd name="connsiteY0" fmla="*/ 418 h 188635"/>
              <a:gd name="connsiteX1" fmla="*/ 39867 w 51302"/>
              <a:gd name="connsiteY1" fmla="*/ 67093 h 188635"/>
              <a:gd name="connsiteX2" fmla="*/ 20817 w 51302"/>
              <a:gd name="connsiteY2" fmla="*/ 95668 h 188635"/>
              <a:gd name="connsiteX3" fmla="*/ 20817 w 51302"/>
              <a:gd name="connsiteY3" fmla="*/ 187743 h 188635"/>
              <a:gd name="connsiteX4" fmla="*/ 8117 w 51302"/>
              <a:gd name="connsiteY4" fmla="*/ 136943 h 188635"/>
              <a:gd name="connsiteX5" fmla="*/ 11292 w 51302"/>
              <a:gd name="connsiteY5" fmla="*/ 48043 h 188635"/>
              <a:gd name="connsiteX6" fmla="*/ 1767 w 51302"/>
              <a:gd name="connsiteY6" fmla="*/ 102018 h 188635"/>
              <a:gd name="connsiteX7" fmla="*/ 49392 w 51302"/>
              <a:gd name="connsiteY7" fmla="*/ 418 h 18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302" h="188635">
                <a:moveTo>
                  <a:pt x="49392" y="418"/>
                </a:moveTo>
                <a:cubicBezTo>
                  <a:pt x="55742" y="-5403"/>
                  <a:pt x="44629" y="51218"/>
                  <a:pt x="39867" y="67093"/>
                </a:cubicBezTo>
                <a:cubicBezTo>
                  <a:pt x="35105" y="82968"/>
                  <a:pt x="23992" y="75560"/>
                  <a:pt x="20817" y="95668"/>
                </a:cubicBezTo>
                <a:cubicBezTo>
                  <a:pt x="17642" y="115776"/>
                  <a:pt x="22934" y="180864"/>
                  <a:pt x="20817" y="187743"/>
                </a:cubicBezTo>
                <a:cubicBezTo>
                  <a:pt x="18700" y="194622"/>
                  <a:pt x="9704" y="160226"/>
                  <a:pt x="8117" y="136943"/>
                </a:cubicBezTo>
                <a:cubicBezTo>
                  <a:pt x="6529" y="113660"/>
                  <a:pt x="12350" y="53864"/>
                  <a:pt x="11292" y="48043"/>
                </a:cubicBezTo>
                <a:cubicBezTo>
                  <a:pt x="10234" y="42222"/>
                  <a:pt x="-5112" y="109956"/>
                  <a:pt x="1767" y="102018"/>
                </a:cubicBezTo>
                <a:cubicBezTo>
                  <a:pt x="8646" y="94080"/>
                  <a:pt x="43042" y="6239"/>
                  <a:pt x="49392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4AF20AFA-14AD-0B97-6B45-87F470952512}"/>
              </a:ext>
            </a:extLst>
          </p:cNvPr>
          <p:cNvSpPr/>
          <p:nvPr/>
        </p:nvSpPr>
        <p:spPr>
          <a:xfrm>
            <a:off x="6292341" y="2533575"/>
            <a:ext cx="102544" cy="133566"/>
          </a:xfrm>
          <a:custGeom>
            <a:avLst/>
            <a:gdLst>
              <a:gd name="connsiteX0" fmla="*/ 102109 w 102544"/>
              <a:gd name="connsiteY0" fmla="*/ 75 h 133566"/>
              <a:gd name="connsiteX1" fmla="*/ 54484 w 102544"/>
              <a:gd name="connsiteY1" fmla="*/ 44525 h 133566"/>
              <a:gd name="connsiteX2" fmla="*/ 509 w 102544"/>
              <a:gd name="connsiteY2" fmla="*/ 133425 h 133566"/>
              <a:gd name="connsiteX3" fmla="*/ 25909 w 102544"/>
              <a:gd name="connsiteY3" fmla="*/ 66750 h 133566"/>
              <a:gd name="connsiteX4" fmla="*/ 25909 w 102544"/>
              <a:gd name="connsiteY4" fmla="*/ 54050 h 133566"/>
              <a:gd name="connsiteX5" fmla="*/ 102109 w 102544"/>
              <a:gd name="connsiteY5" fmla="*/ 75 h 13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544" h="133566">
                <a:moveTo>
                  <a:pt x="102109" y="75"/>
                </a:moveTo>
                <a:cubicBezTo>
                  <a:pt x="106871" y="-1512"/>
                  <a:pt x="71417" y="22300"/>
                  <a:pt x="54484" y="44525"/>
                </a:cubicBezTo>
                <a:cubicBezTo>
                  <a:pt x="37551" y="66750"/>
                  <a:pt x="5271" y="129721"/>
                  <a:pt x="509" y="133425"/>
                </a:cubicBezTo>
                <a:cubicBezTo>
                  <a:pt x="-4253" y="137129"/>
                  <a:pt x="25909" y="66750"/>
                  <a:pt x="25909" y="66750"/>
                </a:cubicBezTo>
                <a:cubicBezTo>
                  <a:pt x="30142" y="53521"/>
                  <a:pt x="13738" y="63575"/>
                  <a:pt x="25909" y="54050"/>
                </a:cubicBezTo>
                <a:cubicBezTo>
                  <a:pt x="38080" y="44525"/>
                  <a:pt x="97347" y="1662"/>
                  <a:pt x="102109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7A19CDB0-7607-A9B6-A9CF-AC0141337329}"/>
              </a:ext>
            </a:extLst>
          </p:cNvPr>
          <p:cNvSpPr/>
          <p:nvPr/>
        </p:nvSpPr>
        <p:spPr>
          <a:xfrm>
            <a:off x="6124487" y="2511425"/>
            <a:ext cx="111241" cy="137068"/>
          </a:xfrm>
          <a:custGeom>
            <a:avLst/>
            <a:gdLst>
              <a:gd name="connsiteX0" fmla="*/ 88 w 111241"/>
              <a:gd name="connsiteY0" fmla="*/ 0 h 137068"/>
              <a:gd name="connsiteX1" fmla="*/ 73113 w 111241"/>
              <a:gd name="connsiteY1" fmla="*/ 60325 h 137068"/>
              <a:gd name="connsiteX2" fmla="*/ 111213 w 111241"/>
              <a:gd name="connsiteY2" fmla="*/ 136525 h 137068"/>
              <a:gd name="connsiteX3" fmla="*/ 79463 w 111241"/>
              <a:gd name="connsiteY3" fmla="*/ 19050 h 137068"/>
              <a:gd name="connsiteX4" fmla="*/ 88988 w 111241"/>
              <a:gd name="connsiteY4" fmla="*/ 60325 h 137068"/>
              <a:gd name="connsiteX5" fmla="*/ 88 w 111241"/>
              <a:gd name="connsiteY5" fmla="*/ 0 h 13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241" h="137068">
                <a:moveTo>
                  <a:pt x="88" y="0"/>
                </a:moveTo>
                <a:cubicBezTo>
                  <a:pt x="-2558" y="0"/>
                  <a:pt x="54592" y="37571"/>
                  <a:pt x="73113" y="60325"/>
                </a:cubicBezTo>
                <a:cubicBezTo>
                  <a:pt x="91634" y="83079"/>
                  <a:pt x="110155" y="143404"/>
                  <a:pt x="111213" y="136525"/>
                </a:cubicBezTo>
                <a:cubicBezTo>
                  <a:pt x="112271" y="129646"/>
                  <a:pt x="83167" y="31750"/>
                  <a:pt x="79463" y="19050"/>
                </a:cubicBezTo>
                <a:cubicBezTo>
                  <a:pt x="75759" y="6350"/>
                  <a:pt x="108038" y="65087"/>
                  <a:pt x="88988" y="60325"/>
                </a:cubicBezTo>
                <a:cubicBezTo>
                  <a:pt x="69938" y="55563"/>
                  <a:pt x="2734" y="0"/>
                  <a:pt x="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5DE35FFB-3304-4A80-56C1-D5DE77BB2143}"/>
              </a:ext>
            </a:extLst>
          </p:cNvPr>
          <p:cNvSpPr/>
          <p:nvPr/>
        </p:nvSpPr>
        <p:spPr>
          <a:xfrm>
            <a:off x="6235679" y="2485803"/>
            <a:ext cx="181128" cy="127382"/>
          </a:xfrm>
          <a:custGeom>
            <a:avLst/>
            <a:gdLst>
              <a:gd name="connsiteX0" fmla="*/ 21 w 181128"/>
              <a:gd name="connsiteY0" fmla="*/ 127222 h 127382"/>
              <a:gd name="connsiteX1" fmla="*/ 15896 w 181128"/>
              <a:gd name="connsiteY1" fmla="*/ 73247 h 127382"/>
              <a:gd name="connsiteX2" fmla="*/ 95271 w 181128"/>
              <a:gd name="connsiteY2" fmla="*/ 54197 h 127382"/>
              <a:gd name="connsiteX3" fmla="*/ 34946 w 181128"/>
              <a:gd name="connsiteY3" fmla="*/ 63722 h 127382"/>
              <a:gd name="connsiteX4" fmla="*/ 180996 w 181128"/>
              <a:gd name="connsiteY4" fmla="*/ 38322 h 127382"/>
              <a:gd name="connsiteX5" fmla="*/ 60346 w 181128"/>
              <a:gd name="connsiteY5" fmla="*/ 35147 h 127382"/>
              <a:gd name="connsiteX6" fmla="*/ 22246 w 181128"/>
              <a:gd name="connsiteY6" fmla="*/ 222 h 127382"/>
              <a:gd name="connsiteX7" fmla="*/ 12721 w 181128"/>
              <a:gd name="connsiteY7" fmla="*/ 54197 h 127382"/>
              <a:gd name="connsiteX8" fmla="*/ 21 w 181128"/>
              <a:gd name="connsiteY8" fmla="*/ 127222 h 12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128" h="127382">
                <a:moveTo>
                  <a:pt x="21" y="127222"/>
                </a:moveTo>
                <a:cubicBezTo>
                  <a:pt x="550" y="130397"/>
                  <a:pt x="21" y="85418"/>
                  <a:pt x="15896" y="73247"/>
                </a:cubicBezTo>
                <a:cubicBezTo>
                  <a:pt x="31771" y="61076"/>
                  <a:pt x="92096" y="55784"/>
                  <a:pt x="95271" y="54197"/>
                </a:cubicBezTo>
                <a:cubicBezTo>
                  <a:pt x="98446" y="52610"/>
                  <a:pt x="20659" y="66368"/>
                  <a:pt x="34946" y="63722"/>
                </a:cubicBezTo>
                <a:cubicBezTo>
                  <a:pt x="49233" y="61076"/>
                  <a:pt x="176763" y="43084"/>
                  <a:pt x="180996" y="38322"/>
                </a:cubicBezTo>
                <a:cubicBezTo>
                  <a:pt x="185229" y="33560"/>
                  <a:pt x="86804" y="41497"/>
                  <a:pt x="60346" y="35147"/>
                </a:cubicBezTo>
                <a:cubicBezTo>
                  <a:pt x="33888" y="28797"/>
                  <a:pt x="30184" y="-2953"/>
                  <a:pt x="22246" y="222"/>
                </a:cubicBezTo>
                <a:cubicBezTo>
                  <a:pt x="14308" y="3397"/>
                  <a:pt x="16425" y="32501"/>
                  <a:pt x="12721" y="54197"/>
                </a:cubicBezTo>
                <a:cubicBezTo>
                  <a:pt x="9017" y="75893"/>
                  <a:pt x="-508" y="124047"/>
                  <a:pt x="21" y="127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5DA69613-9DA3-8BAC-DA0D-438F0BDF712C}"/>
              </a:ext>
            </a:extLst>
          </p:cNvPr>
          <p:cNvSpPr/>
          <p:nvPr/>
        </p:nvSpPr>
        <p:spPr>
          <a:xfrm>
            <a:off x="6311848" y="2183819"/>
            <a:ext cx="28800" cy="178392"/>
          </a:xfrm>
          <a:custGeom>
            <a:avLst/>
            <a:gdLst>
              <a:gd name="connsiteX0" fmla="*/ 28627 w 28800"/>
              <a:gd name="connsiteY0" fmla="*/ 581 h 178392"/>
              <a:gd name="connsiteX1" fmla="*/ 12752 w 28800"/>
              <a:gd name="connsiteY1" fmla="*/ 130756 h 178392"/>
              <a:gd name="connsiteX2" fmla="*/ 28627 w 28800"/>
              <a:gd name="connsiteY2" fmla="*/ 178381 h 178392"/>
              <a:gd name="connsiteX3" fmla="*/ 19102 w 28800"/>
              <a:gd name="connsiteY3" fmla="*/ 127581 h 178392"/>
              <a:gd name="connsiteX4" fmla="*/ 52 w 28800"/>
              <a:gd name="connsiteY4" fmla="*/ 83131 h 178392"/>
              <a:gd name="connsiteX5" fmla="*/ 28627 w 28800"/>
              <a:gd name="connsiteY5" fmla="*/ 581 h 17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0" h="178392">
                <a:moveTo>
                  <a:pt x="28627" y="581"/>
                </a:moveTo>
                <a:cubicBezTo>
                  <a:pt x="30744" y="8518"/>
                  <a:pt x="12752" y="101123"/>
                  <a:pt x="12752" y="130756"/>
                </a:cubicBezTo>
                <a:cubicBezTo>
                  <a:pt x="12752" y="160389"/>
                  <a:pt x="27569" y="178910"/>
                  <a:pt x="28627" y="178381"/>
                </a:cubicBezTo>
                <a:cubicBezTo>
                  <a:pt x="29685" y="177852"/>
                  <a:pt x="23864" y="143456"/>
                  <a:pt x="19102" y="127581"/>
                </a:cubicBezTo>
                <a:cubicBezTo>
                  <a:pt x="14340" y="111706"/>
                  <a:pt x="-1006" y="97948"/>
                  <a:pt x="52" y="83131"/>
                </a:cubicBezTo>
                <a:cubicBezTo>
                  <a:pt x="1110" y="68314"/>
                  <a:pt x="26510" y="-7356"/>
                  <a:pt x="28627" y="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764A4953-8B7F-2E41-F36F-86C79258C862}"/>
              </a:ext>
            </a:extLst>
          </p:cNvPr>
          <p:cNvSpPr/>
          <p:nvPr/>
        </p:nvSpPr>
        <p:spPr>
          <a:xfrm>
            <a:off x="6362698" y="2524057"/>
            <a:ext cx="182858" cy="95417"/>
          </a:xfrm>
          <a:custGeom>
            <a:avLst/>
            <a:gdLst>
              <a:gd name="connsiteX0" fmla="*/ 2 w 182858"/>
              <a:gd name="connsiteY0" fmla="*/ 95318 h 95417"/>
              <a:gd name="connsiteX1" fmla="*/ 111127 w 182858"/>
              <a:gd name="connsiteY1" fmla="*/ 68 h 95417"/>
              <a:gd name="connsiteX2" fmla="*/ 180977 w 182858"/>
              <a:gd name="connsiteY2" fmla="*/ 79443 h 95417"/>
              <a:gd name="connsiteX3" fmla="*/ 158752 w 182858"/>
              <a:gd name="connsiteY3" fmla="*/ 41343 h 95417"/>
              <a:gd name="connsiteX4" fmla="*/ 114302 w 182858"/>
              <a:gd name="connsiteY4" fmla="*/ 19118 h 95417"/>
              <a:gd name="connsiteX5" fmla="*/ 2 w 182858"/>
              <a:gd name="connsiteY5" fmla="*/ 95318 h 9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58" h="95417">
                <a:moveTo>
                  <a:pt x="2" y="95318"/>
                </a:moveTo>
                <a:cubicBezTo>
                  <a:pt x="-527" y="92143"/>
                  <a:pt x="80965" y="2714"/>
                  <a:pt x="111127" y="68"/>
                </a:cubicBezTo>
                <a:cubicBezTo>
                  <a:pt x="141289" y="-2578"/>
                  <a:pt x="173039" y="72564"/>
                  <a:pt x="180977" y="79443"/>
                </a:cubicBezTo>
                <a:cubicBezTo>
                  <a:pt x="188915" y="86322"/>
                  <a:pt x="169864" y="51397"/>
                  <a:pt x="158752" y="41343"/>
                </a:cubicBezTo>
                <a:cubicBezTo>
                  <a:pt x="147640" y="31289"/>
                  <a:pt x="139702" y="13297"/>
                  <a:pt x="114302" y="19118"/>
                </a:cubicBezTo>
                <a:cubicBezTo>
                  <a:pt x="88902" y="24939"/>
                  <a:pt x="531" y="98493"/>
                  <a:pt x="2" y="95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232A9442-7C24-B5C5-8EB3-9ED6D456A58A}"/>
              </a:ext>
            </a:extLst>
          </p:cNvPr>
          <p:cNvSpPr/>
          <p:nvPr/>
        </p:nvSpPr>
        <p:spPr>
          <a:xfrm>
            <a:off x="6067358" y="2397121"/>
            <a:ext cx="38210" cy="107961"/>
          </a:xfrm>
          <a:custGeom>
            <a:avLst/>
            <a:gdLst>
              <a:gd name="connsiteX0" fmla="*/ 67 w 38210"/>
              <a:gd name="connsiteY0" fmla="*/ 4 h 107961"/>
              <a:gd name="connsiteX1" fmla="*/ 28642 w 38210"/>
              <a:gd name="connsiteY1" fmla="*/ 63504 h 107961"/>
              <a:gd name="connsiteX2" fmla="*/ 19117 w 38210"/>
              <a:gd name="connsiteY2" fmla="*/ 107954 h 107961"/>
              <a:gd name="connsiteX3" fmla="*/ 38167 w 38210"/>
              <a:gd name="connsiteY3" fmla="*/ 60329 h 107961"/>
              <a:gd name="connsiteX4" fmla="*/ 67 w 38210"/>
              <a:gd name="connsiteY4" fmla="*/ 4 h 1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10" h="107961">
                <a:moveTo>
                  <a:pt x="67" y="4"/>
                </a:moveTo>
                <a:cubicBezTo>
                  <a:pt x="-1520" y="533"/>
                  <a:pt x="25467" y="45512"/>
                  <a:pt x="28642" y="63504"/>
                </a:cubicBezTo>
                <a:cubicBezTo>
                  <a:pt x="31817" y="81496"/>
                  <a:pt x="17530" y="108483"/>
                  <a:pt x="19117" y="107954"/>
                </a:cubicBezTo>
                <a:cubicBezTo>
                  <a:pt x="20704" y="107425"/>
                  <a:pt x="39225" y="75675"/>
                  <a:pt x="38167" y="60329"/>
                </a:cubicBezTo>
                <a:cubicBezTo>
                  <a:pt x="37109" y="44983"/>
                  <a:pt x="1654" y="-525"/>
                  <a:pt x="6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C180DB0C-1FB8-4C4C-F3A4-8454C29CF285}"/>
              </a:ext>
            </a:extLst>
          </p:cNvPr>
          <p:cNvSpPr/>
          <p:nvPr/>
        </p:nvSpPr>
        <p:spPr>
          <a:xfrm>
            <a:off x="6029212" y="2498426"/>
            <a:ext cx="149760" cy="76504"/>
          </a:xfrm>
          <a:custGeom>
            <a:avLst/>
            <a:gdLst>
              <a:gd name="connsiteX0" fmla="*/ 113 w 149760"/>
              <a:gd name="connsiteY0" fmla="*/ 51099 h 76504"/>
              <a:gd name="connsiteX1" fmla="*/ 66788 w 149760"/>
              <a:gd name="connsiteY1" fmla="*/ 32049 h 76504"/>
              <a:gd name="connsiteX2" fmla="*/ 149338 w 149760"/>
              <a:gd name="connsiteY2" fmla="*/ 76499 h 76504"/>
              <a:gd name="connsiteX3" fmla="*/ 98538 w 149760"/>
              <a:gd name="connsiteY3" fmla="*/ 28874 h 76504"/>
              <a:gd name="connsiteX4" fmla="*/ 89013 w 149760"/>
              <a:gd name="connsiteY4" fmla="*/ 299 h 76504"/>
              <a:gd name="connsiteX5" fmla="*/ 82663 w 149760"/>
              <a:gd name="connsiteY5" fmla="*/ 16174 h 76504"/>
              <a:gd name="connsiteX6" fmla="*/ 113 w 149760"/>
              <a:gd name="connsiteY6" fmla="*/ 51099 h 7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760" h="76504">
                <a:moveTo>
                  <a:pt x="113" y="51099"/>
                </a:moveTo>
                <a:cubicBezTo>
                  <a:pt x="-2533" y="53745"/>
                  <a:pt x="41917" y="27816"/>
                  <a:pt x="66788" y="32049"/>
                </a:cubicBezTo>
                <a:cubicBezTo>
                  <a:pt x="91659" y="36282"/>
                  <a:pt x="144046" y="77028"/>
                  <a:pt x="149338" y="76499"/>
                </a:cubicBezTo>
                <a:cubicBezTo>
                  <a:pt x="154630" y="75970"/>
                  <a:pt x="108592" y="41574"/>
                  <a:pt x="98538" y="28874"/>
                </a:cubicBezTo>
                <a:cubicBezTo>
                  <a:pt x="88484" y="16174"/>
                  <a:pt x="89013" y="299"/>
                  <a:pt x="89013" y="299"/>
                </a:cubicBezTo>
                <a:cubicBezTo>
                  <a:pt x="86367" y="-1818"/>
                  <a:pt x="99596" y="7707"/>
                  <a:pt x="82663" y="16174"/>
                </a:cubicBezTo>
                <a:cubicBezTo>
                  <a:pt x="65730" y="24641"/>
                  <a:pt x="2759" y="48453"/>
                  <a:pt x="113" y="51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DBA45CDF-C796-8397-3700-23F2C27844BB}"/>
              </a:ext>
            </a:extLst>
          </p:cNvPr>
          <p:cNvSpPr/>
          <p:nvPr/>
        </p:nvSpPr>
        <p:spPr>
          <a:xfrm>
            <a:off x="6165724" y="2111361"/>
            <a:ext cx="57335" cy="120707"/>
          </a:xfrm>
          <a:custGeom>
            <a:avLst/>
            <a:gdLst>
              <a:gd name="connsiteX0" fmla="*/ 126 w 57335"/>
              <a:gd name="connsiteY0" fmla="*/ 14 h 120707"/>
              <a:gd name="connsiteX1" fmla="*/ 41401 w 57335"/>
              <a:gd name="connsiteY1" fmla="*/ 76214 h 120707"/>
              <a:gd name="connsiteX2" fmla="*/ 25526 w 57335"/>
              <a:gd name="connsiteY2" fmla="*/ 120664 h 120707"/>
              <a:gd name="connsiteX3" fmla="*/ 57276 w 57335"/>
              <a:gd name="connsiteY3" fmla="*/ 82564 h 120707"/>
              <a:gd name="connsiteX4" fmla="*/ 126 w 57335"/>
              <a:gd name="connsiteY4" fmla="*/ 14 h 12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35" h="120707">
                <a:moveTo>
                  <a:pt x="126" y="14"/>
                </a:moveTo>
                <a:cubicBezTo>
                  <a:pt x="-2520" y="-1044"/>
                  <a:pt x="37168" y="56106"/>
                  <a:pt x="41401" y="76214"/>
                </a:cubicBezTo>
                <a:cubicBezTo>
                  <a:pt x="45634" y="96322"/>
                  <a:pt x="22880" y="119606"/>
                  <a:pt x="25526" y="120664"/>
                </a:cubicBezTo>
                <a:cubicBezTo>
                  <a:pt x="28172" y="121722"/>
                  <a:pt x="58863" y="103201"/>
                  <a:pt x="57276" y="82564"/>
                </a:cubicBezTo>
                <a:cubicBezTo>
                  <a:pt x="55689" y="61927"/>
                  <a:pt x="2772" y="1072"/>
                  <a:pt x="12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B60FC218-E363-21DC-51C7-88389CBD5569}"/>
              </a:ext>
            </a:extLst>
          </p:cNvPr>
          <p:cNvSpPr/>
          <p:nvPr/>
        </p:nvSpPr>
        <p:spPr>
          <a:xfrm>
            <a:off x="6243778" y="1824779"/>
            <a:ext cx="84205" cy="484031"/>
          </a:xfrm>
          <a:custGeom>
            <a:avLst/>
            <a:gdLst>
              <a:gd name="connsiteX0" fmla="*/ 64947 w 84205"/>
              <a:gd name="connsiteY0" fmla="*/ 846 h 484031"/>
              <a:gd name="connsiteX1" fmla="*/ 33197 w 84205"/>
              <a:gd name="connsiteY1" fmla="*/ 162771 h 484031"/>
              <a:gd name="connsiteX2" fmla="*/ 52247 w 84205"/>
              <a:gd name="connsiteY2" fmla="*/ 311996 h 484031"/>
              <a:gd name="connsiteX3" fmla="*/ 20497 w 84205"/>
              <a:gd name="connsiteY3" fmla="*/ 238971 h 484031"/>
              <a:gd name="connsiteX4" fmla="*/ 83997 w 84205"/>
              <a:gd name="connsiteY4" fmla="*/ 480271 h 484031"/>
              <a:gd name="connsiteX5" fmla="*/ 39547 w 84205"/>
              <a:gd name="connsiteY5" fmla="*/ 372321 h 484031"/>
              <a:gd name="connsiteX6" fmla="*/ 1447 w 84205"/>
              <a:gd name="connsiteY6" fmla="*/ 188171 h 484031"/>
              <a:gd name="connsiteX7" fmla="*/ 14147 w 84205"/>
              <a:gd name="connsiteY7" fmla="*/ 235796 h 484031"/>
              <a:gd name="connsiteX8" fmla="*/ 64947 w 84205"/>
              <a:gd name="connsiteY8" fmla="*/ 846 h 48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05" h="484031">
                <a:moveTo>
                  <a:pt x="64947" y="846"/>
                </a:moveTo>
                <a:cubicBezTo>
                  <a:pt x="68122" y="-11325"/>
                  <a:pt x="35314" y="110913"/>
                  <a:pt x="33197" y="162771"/>
                </a:cubicBezTo>
                <a:cubicBezTo>
                  <a:pt x="31080" y="214629"/>
                  <a:pt x="54364" y="299296"/>
                  <a:pt x="52247" y="311996"/>
                </a:cubicBezTo>
                <a:cubicBezTo>
                  <a:pt x="50130" y="324696"/>
                  <a:pt x="15205" y="210925"/>
                  <a:pt x="20497" y="238971"/>
                </a:cubicBezTo>
                <a:cubicBezTo>
                  <a:pt x="25789" y="267017"/>
                  <a:pt x="80822" y="458046"/>
                  <a:pt x="83997" y="480271"/>
                </a:cubicBezTo>
                <a:cubicBezTo>
                  <a:pt x="87172" y="502496"/>
                  <a:pt x="53305" y="421004"/>
                  <a:pt x="39547" y="372321"/>
                </a:cubicBezTo>
                <a:cubicBezTo>
                  <a:pt x="25789" y="323638"/>
                  <a:pt x="5680" y="210925"/>
                  <a:pt x="1447" y="188171"/>
                </a:cubicBezTo>
                <a:cubicBezTo>
                  <a:pt x="-2786" y="165417"/>
                  <a:pt x="2505" y="265958"/>
                  <a:pt x="14147" y="235796"/>
                </a:cubicBezTo>
                <a:cubicBezTo>
                  <a:pt x="25789" y="205634"/>
                  <a:pt x="61772" y="13017"/>
                  <a:pt x="64947" y="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FA195848-58B3-CCCE-8268-05EE220FA113}"/>
              </a:ext>
            </a:extLst>
          </p:cNvPr>
          <p:cNvSpPr/>
          <p:nvPr/>
        </p:nvSpPr>
        <p:spPr>
          <a:xfrm>
            <a:off x="6555226" y="1644366"/>
            <a:ext cx="414414" cy="130695"/>
          </a:xfrm>
          <a:custGeom>
            <a:avLst/>
            <a:gdLst>
              <a:gd name="connsiteX0" fmla="*/ 1149 w 414414"/>
              <a:gd name="connsiteY0" fmla="*/ 130459 h 130695"/>
              <a:gd name="connsiteX1" fmla="*/ 197999 w 414414"/>
              <a:gd name="connsiteY1" fmla="*/ 92359 h 130695"/>
              <a:gd name="connsiteX2" fmla="*/ 166249 w 414414"/>
              <a:gd name="connsiteY2" fmla="*/ 60609 h 130695"/>
              <a:gd name="connsiteX3" fmla="*/ 245624 w 414414"/>
              <a:gd name="connsiteY3" fmla="*/ 60609 h 130695"/>
              <a:gd name="connsiteX4" fmla="*/ 194824 w 414414"/>
              <a:gd name="connsiteY4" fmla="*/ 47909 h 130695"/>
              <a:gd name="connsiteX5" fmla="*/ 385324 w 414414"/>
              <a:gd name="connsiteY5" fmla="*/ 76484 h 130695"/>
              <a:gd name="connsiteX6" fmla="*/ 299599 w 414414"/>
              <a:gd name="connsiteY6" fmla="*/ 44734 h 130695"/>
              <a:gd name="connsiteX7" fmla="*/ 204349 w 414414"/>
              <a:gd name="connsiteY7" fmla="*/ 284 h 130695"/>
              <a:gd name="connsiteX8" fmla="*/ 382149 w 414414"/>
              <a:gd name="connsiteY8" fmla="*/ 25684 h 130695"/>
              <a:gd name="connsiteX9" fmla="*/ 267849 w 414414"/>
              <a:gd name="connsiteY9" fmla="*/ 25684 h 130695"/>
              <a:gd name="connsiteX10" fmla="*/ 413899 w 414414"/>
              <a:gd name="connsiteY10" fmla="*/ 63784 h 130695"/>
              <a:gd name="connsiteX11" fmla="*/ 302774 w 414414"/>
              <a:gd name="connsiteY11" fmla="*/ 73309 h 130695"/>
              <a:gd name="connsiteX12" fmla="*/ 1149 w 414414"/>
              <a:gd name="connsiteY12" fmla="*/ 130459 h 13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4414" h="130695">
                <a:moveTo>
                  <a:pt x="1149" y="130459"/>
                </a:moveTo>
                <a:cubicBezTo>
                  <a:pt x="-16314" y="133634"/>
                  <a:pt x="170482" y="104001"/>
                  <a:pt x="197999" y="92359"/>
                </a:cubicBezTo>
                <a:cubicBezTo>
                  <a:pt x="225516" y="80717"/>
                  <a:pt x="158312" y="65901"/>
                  <a:pt x="166249" y="60609"/>
                </a:cubicBezTo>
                <a:cubicBezTo>
                  <a:pt x="174186" y="55317"/>
                  <a:pt x="240862" y="62726"/>
                  <a:pt x="245624" y="60609"/>
                </a:cubicBezTo>
                <a:cubicBezTo>
                  <a:pt x="250386" y="58492"/>
                  <a:pt x="171541" y="45263"/>
                  <a:pt x="194824" y="47909"/>
                </a:cubicBezTo>
                <a:cubicBezTo>
                  <a:pt x="218107" y="50555"/>
                  <a:pt x="367862" y="77013"/>
                  <a:pt x="385324" y="76484"/>
                </a:cubicBezTo>
                <a:cubicBezTo>
                  <a:pt x="402786" y="75955"/>
                  <a:pt x="329762" y="57434"/>
                  <a:pt x="299599" y="44734"/>
                </a:cubicBezTo>
                <a:cubicBezTo>
                  <a:pt x="269437" y="32034"/>
                  <a:pt x="190591" y="3459"/>
                  <a:pt x="204349" y="284"/>
                </a:cubicBezTo>
                <a:cubicBezTo>
                  <a:pt x="218107" y="-2891"/>
                  <a:pt x="371566" y="21451"/>
                  <a:pt x="382149" y="25684"/>
                </a:cubicBezTo>
                <a:cubicBezTo>
                  <a:pt x="392732" y="29917"/>
                  <a:pt x="262557" y="19334"/>
                  <a:pt x="267849" y="25684"/>
                </a:cubicBezTo>
                <a:cubicBezTo>
                  <a:pt x="273141" y="32034"/>
                  <a:pt x="408078" y="55847"/>
                  <a:pt x="413899" y="63784"/>
                </a:cubicBezTo>
                <a:cubicBezTo>
                  <a:pt x="419720" y="71721"/>
                  <a:pt x="375799" y="64842"/>
                  <a:pt x="302774" y="73309"/>
                </a:cubicBezTo>
                <a:cubicBezTo>
                  <a:pt x="229749" y="81776"/>
                  <a:pt x="18612" y="127284"/>
                  <a:pt x="1149" y="130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179835FF-40C7-C1BB-639C-A394E7770EC1}"/>
              </a:ext>
            </a:extLst>
          </p:cNvPr>
          <p:cNvSpPr/>
          <p:nvPr/>
        </p:nvSpPr>
        <p:spPr>
          <a:xfrm>
            <a:off x="6651625" y="1739833"/>
            <a:ext cx="359153" cy="82617"/>
          </a:xfrm>
          <a:custGeom>
            <a:avLst/>
            <a:gdLst>
              <a:gd name="connsiteX0" fmla="*/ 0 w 359153"/>
              <a:gd name="connsiteY0" fmla="*/ 82617 h 82617"/>
              <a:gd name="connsiteX1" fmla="*/ 254000 w 359153"/>
              <a:gd name="connsiteY1" fmla="*/ 44517 h 82617"/>
              <a:gd name="connsiteX2" fmla="*/ 133350 w 359153"/>
              <a:gd name="connsiteY2" fmla="*/ 38167 h 82617"/>
              <a:gd name="connsiteX3" fmla="*/ 184150 w 359153"/>
              <a:gd name="connsiteY3" fmla="*/ 25467 h 82617"/>
              <a:gd name="connsiteX4" fmla="*/ 174625 w 359153"/>
              <a:gd name="connsiteY4" fmla="*/ 9592 h 82617"/>
              <a:gd name="connsiteX5" fmla="*/ 358775 w 359153"/>
              <a:gd name="connsiteY5" fmla="*/ 67 h 82617"/>
              <a:gd name="connsiteX6" fmla="*/ 219075 w 359153"/>
              <a:gd name="connsiteY6" fmla="*/ 6417 h 82617"/>
              <a:gd name="connsiteX7" fmla="*/ 95250 w 359153"/>
              <a:gd name="connsiteY7" fmla="*/ 25467 h 82617"/>
              <a:gd name="connsiteX8" fmla="*/ 168275 w 359153"/>
              <a:gd name="connsiteY8" fmla="*/ 31817 h 82617"/>
              <a:gd name="connsiteX9" fmla="*/ 111125 w 359153"/>
              <a:gd name="connsiteY9" fmla="*/ 50867 h 82617"/>
              <a:gd name="connsiteX10" fmla="*/ 0 w 359153"/>
              <a:gd name="connsiteY10" fmla="*/ 82617 h 8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153" h="82617">
                <a:moveTo>
                  <a:pt x="0" y="82617"/>
                </a:moveTo>
                <a:cubicBezTo>
                  <a:pt x="115887" y="67271"/>
                  <a:pt x="231775" y="51925"/>
                  <a:pt x="254000" y="44517"/>
                </a:cubicBezTo>
                <a:cubicBezTo>
                  <a:pt x="276225" y="37109"/>
                  <a:pt x="144992" y="41342"/>
                  <a:pt x="133350" y="38167"/>
                </a:cubicBezTo>
                <a:cubicBezTo>
                  <a:pt x="121708" y="34992"/>
                  <a:pt x="177271" y="30229"/>
                  <a:pt x="184150" y="25467"/>
                </a:cubicBezTo>
                <a:cubicBezTo>
                  <a:pt x="191029" y="20705"/>
                  <a:pt x="145521" y="13825"/>
                  <a:pt x="174625" y="9592"/>
                </a:cubicBezTo>
                <a:cubicBezTo>
                  <a:pt x="203729" y="5359"/>
                  <a:pt x="351367" y="596"/>
                  <a:pt x="358775" y="67"/>
                </a:cubicBezTo>
                <a:cubicBezTo>
                  <a:pt x="366183" y="-462"/>
                  <a:pt x="262996" y="2184"/>
                  <a:pt x="219075" y="6417"/>
                </a:cubicBezTo>
                <a:cubicBezTo>
                  <a:pt x="175154" y="10650"/>
                  <a:pt x="103717" y="21234"/>
                  <a:pt x="95250" y="25467"/>
                </a:cubicBezTo>
                <a:cubicBezTo>
                  <a:pt x="86783" y="29700"/>
                  <a:pt x="165629" y="27584"/>
                  <a:pt x="168275" y="31817"/>
                </a:cubicBezTo>
                <a:cubicBezTo>
                  <a:pt x="170921" y="36050"/>
                  <a:pt x="111125" y="50867"/>
                  <a:pt x="111125" y="50867"/>
                </a:cubicBezTo>
                <a:lnTo>
                  <a:pt x="0" y="8261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A014FED3-1383-0B3C-E05E-60B225101F77}"/>
              </a:ext>
            </a:extLst>
          </p:cNvPr>
          <p:cNvSpPr/>
          <p:nvPr/>
        </p:nvSpPr>
        <p:spPr>
          <a:xfrm>
            <a:off x="6192739" y="1772733"/>
            <a:ext cx="84676" cy="543197"/>
          </a:xfrm>
          <a:custGeom>
            <a:avLst/>
            <a:gdLst>
              <a:gd name="connsiteX0" fmla="*/ 84236 w 84676"/>
              <a:gd name="connsiteY0" fmla="*/ 2092 h 543197"/>
              <a:gd name="connsiteX1" fmla="*/ 33436 w 84676"/>
              <a:gd name="connsiteY1" fmla="*/ 151317 h 543197"/>
              <a:gd name="connsiteX2" fmla="*/ 11211 w 84676"/>
              <a:gd name="connsiteY2" fmla="*/ 316417 h 543197"/>
              <a:gd name="connsiteX3" fmla="*/ 14386 w 84676"/>
              <a:gd name="connsiteY3" fmla="*/ 268792 h 543197"/>
              <a:gd name="connsiteX4" fmla="*/ 77886 w 84676"/>
              <a:gd name="connsiteY4" fmla="*/ 541842 h 543197"/>
              <a:gd name="connsiteX5" fmla="*/ 30261 w 84676"/>
              <a:gd name="connsiteY5" fmla="*/ 364042 h 543197"/>
              <a:gd name="connsiteX6" fmla="*/ 23911 w 84676"/>
              <a:gd name="connsiteY6" fmla="*/ 144967 h 543197"/>
              <a:gd name="connsiteX7" fmla="*/ 1686 w 84676"/>
              <a:gd name="connsiteY7" fmla="*/ 265617 h 543197"/>
              <a:gd name="connsiteX8" fmla="*/ 84236 w 84676"/>
              <a:gd name="connsiteY8" fmla="*/ 2092 h 54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76" h="543197">
                <a:moveTo>
                  <a:pt x="84236" y="2092"/>
                </a:moveTo>
                <a:cubicBezTo>
                  <a:pt x="89528" y="-16958"/>
                  <a:pt x="45607" y="98929"/>
                  <a:pt x="33436" y="151317"/>
                </a:cubicBezTo>
                <a:cubicBezTo>
                  <a:pt x="21265" y="203705"/>
                  <a:pt x="14386" y="296838"/>
                  <a:pt x="11211" y="316417"/>
                </a:cubicBezTo>
                <a:cubicBezTo>
                  <a:pt x="8036" y="335996"/>
                  <a:pt x="3273" y="231221"/>
                  <a:pt x="14386" y="268792"/>
                </a:cubicBezTo>
                <a:cubicBezTo>
                  <a:pt x="25498" y="306363"/>
                  <a:pt x="75240" y="525967"/>
                  <a:pt x="77886" y="541842"/>
                </a:cubicBezTo>
                <a:cubicBezTo>
                  <a:pt x="80532" y="557717"/>
                  <a:pt x="39257" y="430188"/>
                  <a:pt x="30261" y="364042"/>
                </a:cubicBezTo>
                <a:cubicBezTo>
                  <a:pt x="21265" y="297896"/>
                  <a:pt x="28674" y="161371"/>
                  <a:pt x="23911" y="144967"/>
                </a:cubicBezTo>
                <a:cubicBezTo>
                  <a:pt x="19148" y="128563"/>
                  <a:pt x="-6781" y="285196"/>
                  <a:pt x="1686" y="265617"/>
                </a:cubicBezTo>
                <a:cubicBezTo>
                  <a:pt x="10153" y="246038"/>
                  <a:pt x="78944" y="21142"/>
                  <a:pt x="84236" y="2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EAC1649A-466F-214D-6C6C-35E5CA650DFC}"/>
              </a:ext>
            </a:extLst>
          </p:cNvPr>
          <p:cNvSpPr/>
          <p:nvPr/>
        </p:nvSpPr>
        <p:spPr>
          <a:xfrm>
            <a:off x="5883164" y="2895449"/>
            <a:ext cx="222376" cy="178358"/>
          </a:xfrm>
          <a:custGeom>
            <a:avLst/>
            <a:gdLst>
              <a:gd name="connsiteX0" fmla="*/ 222361 w 222376"/>
              <a:gd name="connsiteY0" fmla="*/ 151 h 178358"/>
              <a:gd name="connsiteX1" fmla="*/ 142986 w 222376"/>
              <a:gd name="connsiteY1" fmla="*/ 57301 h 178358"/>
              <a:gd name="connsiteX2" fmla="*/ 54086 w 222376"/>
              <a:gd name="connsiteY2" fmla="*/ 139851 h 178358"/>
              <a:gd name="connsiteX3" fmla="*/ 95361 w 222376"/>
              <a:gd name="connsiteY3" fmla="*/ 108101 h 178358"/>
              <a:gd name="connsiteX4" fmla="*/ 111 w 222376"/>
              <a:gd name="connsiteY4" fmla="*/ 177951 h 178358"/>
              <a:gd name="connsiteX5" fmla="*/ 117586 w 222376"/>
              <a:gd name="connsiteY5" fmla="*/ 70001 h 178358"/>
              <a:gd name="connsiteX6" fmla="*/ 136636 w 222376"/>
              <a:gd name="connsiteY6" fmla="*/ 41426 h 178358"/>
              <a:gd name="connsiteX7" fmla="*/ 222361 w 222376"/>
              <a:gd name="connsiteY7" fmla="*/ 151 h 17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376" h="178358">
                <a:moveTo>
                  <a:pt x="222361" y="151"/>
                </a:moveTo>
                <a:cubicBezTo>
                  <a:pt x="223419" y="2797"/>
                  <a:pt x="171032" y="34018"/>
                  <a:pt x="142986" y="57301"/>
                </a:cubicBezTo>
                <a:cubicBezTo>
                  <a:pt x="114940" y="80584"/>
                  <a:pt x="62023" y="131384"/>
                  <a:pt x="54086" y="139851"/>
                </a:cubicBezTo>
                <a:cubicBezTo>
                  <a:pt x="46148" y="148318"/>
                  <a:pt x="104357" y="101751"/>
                  <a:pt x="95361" y="108101"/>
                </a:cubicBezTo>
                <a:cubicBezTo>
                  <a:pt x="86365" y="114451"/>
                  <a:pt x="-3593" y="184301"/>
                  <a:pt x="111" y="177951"/>
                </a:cubicBezTo>
                <a:cubicBezTo>
                  <a:pt x="3815" y="171601"/>
                  <a:pt x="94832" y="92755"/>
                  <a:pt x="117586" y="70001"/>
                </a:cubicBezTo>
                <a:cubicBezTo>
                  <a:pt x="140340" y="47247"/>
                  <a:pt x="121290" y="52538"/>
                  <a:pt x="136636" y="41426"/>
                </a:cubicBezTo>
                <a:cubicBezTo>
                  <a:pt x="151982" y="30314"/>
                  <a:pt x="221303" y="-2495"/>
                  <a:pt x="222361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A48CB07E-B1AE-9D4C-98C3-2F15D597DC50}"/>
              </a:ext>
            </a:extLst>
          </p:cNvPr>
          <p:cNvSpPr/>
          <p:nvPr/>
        </p:nvSpPr>
        <p:spPr>
          <a:xfrm>
            <a:off x="6153058" y="2876184"/>
            <a:ext cx="113107" cy="51887"/>
          </a:xfrm>
          <a:custGeom>
            <a:avLst/>
            <a:gdLst>
              <a:gd name="connsiteX0" fmla="*/ 92 w 113107"/>
              <a:gd name="connsiteY0" fmla="*/ 366 h 51887"/>
              <a:gd name="connsiteX1" fmla="*/ 108042 w 113107"/>
              <a:gd name="connsiteY1" fmla="*/ 51166 h 51887"/>
              <a:gd name="connsiteX2" fmla="*/ 88992 w 113107"/>
              <a:gd name="connsiteY2" fmla="*/ 28941 h 51887"/>
              <a:gd name="connsiteX3" fmla="*/ 92 w 113107"/>
              <a:gd name="connsiteY3" fmla="*/ 366 h 5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07" h="51887">
                <a:moveTo>
                  <a:pt x="92" y="366"/>
                </a:moveTo>
                <a:cubicBezTo>
                  <a:pt x="3267" y="4070"/>
                  <a:pt x="93225" y="46403"/>
                  <a:pt x="108042" y="51166"/>
                </a:cubicBezTo>
                <a:cubicBezTo>
                  <a:pt x="122859" y="55929"/>
                  <a:pt x="101692" y="35820"/>
                  <a:pt x="88992" y="28941"/>
                </a:cubicBezTo>
                <a:cubicBezTo>
                  <a:pt x="76292" y="22062"/>
                  <a:pt x="-3083" y="-3338"/>
                  <a:pt x="92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BCB0EFF0-12DC-8F9A-2F74-44E3CBEE9565}"/>
              </a:ext>
            </a:extLst>
          </p:cNvPr>
          <p:cNvSpPr/>
          <p:nvPr/>
        </p:nvSpPr>
        <p:spPr>
          <a:xfrm>
            <a:off x="6308428" y="2876367"/>
            <a:ext cx="299455" cy="114661"/>
          </a:xfrm>
          <a:custGeom>
            <a:avLst/>
            <a:gdLst>
              <a:gd name="connsiteX0" fmla="*/ 297 w 299455"/>
              <a:gd name="connsiteY0" fmla="*/ 38283 h 114661"/>
              <a:gd name="connsiteX1" fmla="*/ 92372 w 299455"/>
              <a:gd name="connsiteY1" fmla="*/ 12883 h 114661"/>
              <a:gd name="connsiteX2" fmla="*/ 184447 w 299455"/>
              <a:gd name="connsiteY2" fmla="*/ 54158 h 114661"/>
              <a:gd name="connsiteX3" fmla="*/ 171747 w 299455"/>
              <a:gd name="connsiteY3" fmla="*/ 22408 h 114661"/>
              <a:gd name="connsiteX4" fmla="*/ 298747 w 299455"/>
              <a:gd name="connsiteY4" fmla="*/ 114483 h 114661"/>
              <a:gd name="connsiteX5" fmla="*/ 219372 w 299455"/>
              <a:gd name="connsiteY5" fmla="*/ 44633 h 114661"/>
              <a:gd name="connsiteX6" fmla="*/ 139997 w 299455"/>
              <a:gd name="connsiteY6" fmla="*/ 3358 h 114661"/>
              <a:gd name="connsiteX7" fmla="*/ 174922 w 299455"/>
              <a:gd name="connsiteY7" fmla="*/ 38283 h 114661"/>
              <a:gd name="connsiteX8" fmla="*/ 124122 w 299455"/>
              <a:gd name="connsiteY8" fmla="*/ 183 h 114661"/>
              <a:gd name="connsiteX9" fmla="*/ 297 w 299455"/>
              <a:gd name="connsiteY9" fmla="*/ 38283 h 11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455" h="114661">
                <a:moveTo>
                  <a:pt x="297" y="38283"/>
                </a:moveTo>
                <a:cubicBezTo>
                  <a:pt x="-4995" y="40400"/>
                  <a:pt x="61680" y="10237"/>
                  <a:pt x="92372" y="12883"/>
                </a:cubicBezTo>
                <a:cubicBezTo>
                  <a:pt x="123064" y="15529"/>
                  <a:pt x="171218" y="52571"/>
                  <a:pt x="184447" y="54158"/>
                </a:cubicBezTo>
                <a:cubicBezTo>
                  <a:pt x="197676" y="55745"/>
                  <a:pt x="152697" y="12354"/>
                  <a:pt x="171747" y="22408"/>
                </a:cubicBezTo>
                <a:cubicBezTo>
                  <a:pt x="190797" y="32462"/>
                  <a:pt x="290810" y="110779"/>
                  <a:pt x="298747" y="114483"/>
                </a:cubicBezTo>
                <a:cubicBezTo>
                  <a:pt x="306684" y="118187"/>
                  <a:pt x="245830" y="63154"/>
                  <a:pt x="219372" y="44633"/>
                </a:cubicBezTo>
                <a:cubicBezTo>
                  <a:pt x="192914" y="26112"/>
                  <a:pt x="147405" y="4416"/>
                  <a:pt x="139997" y="3358"/>
                </a:cubicBezTo>
                <a:cubicBezTo>
                  <a:pt x="132589" y="2300"/>
                  <a:pt x="177568" y="38812"/>
                  <a:pt x="174922" y="38283"/>
                </a:cubicBezTo>
                <a:cubicBezTo>
                  <a:pt x="172276" y="37754"/>
                  <a:pt x="145818" y="3358"/>
                  <a:pt x="124122" y="183"/>
                </a:cubicBezTo>
                <a:cubicBezTo>
                  <a:pt x="102426" y="-2992"/>
                  <a:pt x="5589" y="36166"/>
                  <a:pt x="297" y="38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7C80B4B5-E3A3-F173-C24D-721E6C968920}"/>
              </a:ext>
            </a:extLst>
          </p:cNvPr>
          <p:cNvSpPr/>
          <p:nvPr/>
        </p:nvSpPr>
        <p:spPr>
          <a:xfrm>
            <a:off x="5895575" y="3028456"/>
            <a:ext cx="70788" cy="305024"/>
          </a:xfrm>
          <a:custGeom>
            <a:avLst/>
            <a:gdLst>
              <a:gd name="connsiteX0" fmla="*/ 28975 w 70788"/>
              <a:gd name="connsiteY0" fmla="*/ 494 h 305024"/>
              <a:gd name="connsiteX1" fmla="*/ 13100 w 70788"/>
              <a:gd name="connsiteY1" fmla="*/ 89394 h 305024"/>
              <a:gd name="connsiteX2" fmla="*/ 35325 w 70788"/>
              <a:gd name="connsiteY2" fmla="*/ 175119 h 305024"/>
              <a:gd name="connsiteX3" fmla="*/ 6750 w 70788"/>
              <a:gd name="connsiteY3" fmla="*/ 127494 h 305024"/>
              <a:gd name="connsiteX4" fmla="*/ 70250 w 70788"/>
              <a:gd name="connsiteY4" fmla="*/ 302119 h 305024"/>
              <a:gd name="connsiteX5" fmla="*/ 35325 w 70788"/>
              <a:gd name="connsiteY5" fmla="*/ 229094 h 305024"/>
              <a:gd name="connsiteX6" fmla="*/ 400 w 70788"/>
              <a:gd name="connsiteY6" fmla="*/ 130669 h 305024"/>
              <a:gd name="connsiteX7" fmla="*/ 28975 w 70788"/>
              <a:gd name="connsiteY7" fmla="*/ 494 h 30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88" h="305024">
                <a:moveTo>
                  <a:pt x="28975" y="494"/>
                </a:moveTo>
                <a:cubicBezTo>
                  <a:pt x="31092" y="-6385"/>
                  <a:pt x="12042" y="60290"/>
                  <a:pt x="13100" y="89394"/>
                </a:cubicBezTo>
                <a:cubicBezTo>
                  <a:pt x="14158" y="118498"/>
                  <a:pt x="36383" y="168769"/>
                  <a:pt x="35325" y="175119"/>
                </a:cubicBezTo>
                <a:cubicBezTo>
                  <a:pt x="34267" y="181469"/>
                  <a:pt x="929" y="106327"/>
                  <a:pt x="6750" y="127494"/>
                </a:cubicBezTo>
                <a:cubicBezTo>
                  <a:pt x="12571" y="148661"/>
                  <a:pt x="65488" y="285186"/>
                  <a:pt x="70250" y="302119"/>
                </a:cubicBezTo>
                <a:cubicBezTo>
                  <a:pt x="75012" y="319052"/>
                  <a:pt x="46967" y="257669"/>
                  <a:pt x="35325" y="229094"/>
                </a:cubicBezTo>
                <a:cubicBezTo>
                  <a:pt x="23683" y="200519"/>
                  <a:pt x="4633" y="170357"/>
                  <a:pt x="400" y="130669"/>
                </a:cubicBezTo>
                <a:cubicBezTo>
                  <a:pt x="-3833" y="90981"/>
                  <a:pt x="26858" y="7373"/>
                  <a:pt x="28975" y="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5FF4AA9F-D927-40D6-80C1-C29A1392F9C8}"/>
              </a:ext>
            </a:extLst>
          </p:cNvPr>
          <p:cNvSpPr/>
          <p:nvPr/>
        </p:nvSpPr>
        <p:spPr>
          <a:xfrm>
            <a:off x="6607102" y="3019425"/>
            <a:ext cx="73644" cy="296142"/>
          </a:xfrm>
          <a:custGeom>
            <a:avLst/>
            <a:gdLst>
              <a:gd name="connsiteX0" fmla="*/ 73 w 73644"/>
              <a:gd name="connsiteY0" fmla="*/ 0 h 296142"/>
              <a:gd name="connsiteX1" fmla="*/ 50873 w 73644"/>
              <a:gd name="connsiteY1" fmla="*/ 127000 h 296142"/>
              <a:gd name="connsiteX2" fmla="*/ 50873 w 73644"/>
              <a:gd name="connsiteY2" fmla="*/ 82550 h 296142"/>
              <a:gd name="connsiteX3" fmla="*/ 19123 w 73644"/>
              <a:gd name="connsiteY3" fmla="*/ 288925 h 296142"/>
              <a:gd name="connsiteX4" fmla="*/ 28648 w 73644"/>
              <a:gd name="connsiteY4" fmla="*/ 238125 h 296142"/>
              <a:gd name="connsiteX5" fmla="*/ 73098 w 73644"/>
              <a:gd name="connsiteY5" fmla="*/ 130175 h 296142"/>
              <a:gd name="connsiteX6" fmla="*/ 54048 w 73644"/>
              <a:gd name="connsiteY6" fmla="*/ 12700 h 296142"/>
              <a:gd name="connsiteX7" fmla="*/ 63573 w 73644"/>
              <a:gd name="connsiteY7" fmla="*/ 127000 h 296142"/>
              <a:gd name="connsiteX8" fmla="*/ 73 w 73644"/>
              <a:gd name="connsiteY8" fmla="*/ 0 h 29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44" h="296142">
                <a:moveTo>
                  <a:pt x="73" y="0"/>
                </a:moveTo>
                <a:cubicBezTo>
                  <a:pt x="-2044" y="0"/>
                  <a:pt x="42406" y="113242"/>
                  <a:pt x="50873" y="127000"/>
                </a:cubicBezTo>
                <a:cubicBezTo>
                  <a:pt x="59340" y="140758"/>
                  <a:pt x="56165" y="55563"/>
                  <a:pt x="50873" y="82550"/>
                </a:cubicBezTo>
                <a:cubicBezTo>
                  <a:pt x="45581" y="109538"/>
                  <a:pt x="22827" y="262996"/>
                  <a:pt x="19123" y="288925"/>
                </a:cubicBezTo>
                <a:cubicBezTo>
                  <a:pt x="15419" y="314854"/>
                  <a:pt x="19652" y="264583"/>
                  <a:pt x="28648" y="238125"/>
                </a:cubicBezTo>
                <a:cubicBezTo>
                  <a:pt x="37644" y="211667"/>
                  <a:pt x="68865" y="167746"/>
                  <a:pt x="73098" y="130175"/>
                </a:cubicBezTo>
                <a:cubicBezTo>
                  <a:pt x="77331" y="92604"/>
                  <a:pt x="55635" y="13229"/>
                  <a:pt x="54048" y="12700"/>
                </a:cubicBezTo>
                <a:cubicBezTo>
                  <a:pt x="52461" y="12171"/>
                  <a:pt x="69923" y="125413"/>
                  <a:pt x="63573" y="127000"/>
                </a:cubicBezTo>
                <a:cubicBezTo>
                  <a:pt x="57223" y="128588"/>
                  <a:pt x="2190" y="0"/>
                  <a:pt x="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56870AF9-8634-0094-3106-0CF67A26BE0E}"/>
              </a:ext>
            </a:extLst>
          </p:cNvPr>
          <p:cNvSpPr/>
          <p:nvPr/>
        </p:nvSpPr>
        <p:spPr>
          <a:xfrm>
            <a:off x="5965542" y="2930244"/>
            <a:ext cx="306025" cy="131069"/>
          </a:xfrm>
          <a:custGeom>
            <a:avLst/>
            <a:gdLst>
              <a:gd name="connsiteX0" fmla="*/ 283 w 306025"/>
              <a:gd name="connsiteY0" fmla="*/ 70131 h 131069"/>
              <a:gd name="connsiteX1" fmla="*/ 152683 w 306025"/>
              <a:gd name="connsiteY1" fmla="*/ 22506 h 131069"/>
              <a:gd name="connsiteX2" fmla="*/ 117758 w 306025"/>
              <a:gd name="connsiteY2" fmla="*/ 32031 h 131069"/>
              <a:gd name="connsiteX3" fmla="*/ 181258 w 306025"/>
              <a:gd name="connsiteY3" fmla="*/ 16156 h 131069"/>
              <a:gd name="connsiteX4" fmla="*/ 282858 w 306025"/>
              <a:gd name="connsiteY4" fmla="*/ 22506 h 131069"/>
              <a:gd name="connsiteX5" fmla="*/ 305083 w 306025"/>
              <a:gd name="connsiteY5" fmla="*/ 54256 h 131069"/>
              <a:gd name="connsiteX6" fmla="*/ 301908 w 306025"/>
              <a:gd name="connsiteY6" fmla="*/ 130456 h 131069"/>
              <a:gd name="connsiteX7" fmla="*/ 301908 w 306025"/>
              <a:gd name="connsiteY7" fmla="*/ 86006 h 131069"/>
              <a:gd name="connsiteX8" fmla="*/ 292383 w 306025"/>
              <a:gd name="connsiteY8" fmla="*/ 12981 h 131069"/>
              <a:gd name="connsiteX9" fmla="*/ 244758 w 306025"/>
              <a:gd name="connsiteY9" fmla="*/ 3456 h 131069"/>
              <a:gd name="connsiteX10" fmla="*/ 206658 w 306025"/>
              <a:gd name="connsiteY10" fmla="*/ 281 h 131069"/>
              <a:gd name="connsiteX11" fmla="*/ 266983 w 306025"/>
              <a:gd name="connsiteY11" fmla="*/ 9806 h 131069"/>
              <a:gd name="connsiteX12" fmla="*/ 197133 w 306025"/>
              <a:gd name="connsiteY12" fmla="*/ 6631 h 131069"/>
              <a:gd name="connsiteX13" fmla="*/ 283 w 306025"/>
              <a:gd name="connsiteY13" fmla="*/ 70131 h 13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6025" h="131069">
                <a:moveTo>
                  <a:pt x="283" y="70131"/>
                </a:moveTo>
                <a:cubicBezTo>
                  <a:pt x="-7125" y="72777"/>
                  <a:pt x="133104" y="28856"/>
                  <a:pt x="152683" y="22506"/>
                </a:cubicBezTo>
                <a:cubicBezTo>
                  <a:pt x="172262" y="16156"/>
                  <a:pt x="112996" y="33089"/>
                  <a:pt x="117758" y="32031"/>
                </a:cubicBezTo>
                <a:cubicBezTo>
                  <a:pt x="122520" y="30973"/>
                  <a:pt x="153741" y="17743"/>
                  <a:pt x="181258" y="16156"/>
                </a:cubicBezTo>
                <a:cubicBezTo>
                  <a:pt x="208775" y="14569"/>
                  <a:pt x="262221" y="16156"/>
                  <a:pt x="282858" y="22506"/>
                </a:cubicBezTo>
                <a:cubicBezTo>
                  <a:pt x="303495" y="28856"/>
                  <a:pt x="301908" y="36264"/>
                  <a:pt x="305083" y="54256"/>
                </a:cubicBezTo>
                <a:cubicBezTo>
                  <a:pt x="308258" y="72248"/>
                  <a:pt x="302437" y="125164"/>
                  <a:pt x="301908" y="130456"/>
                </a:cubicBezTo>
                <a:cubicBezTo>
                  <a:pt x="301379" y="135748"/>
                  <a:pt x="303495" y="105585"/>
                  <a:pt x="301908" y="86006"/>
                </a:cubicBezTo>
                <a:cubicBezTo>
                  <a:pt x="300321" y="66427"/>
                  <a:pt x="301908" y="26739"/>
                  <a:pt x="292383" y="12981"/>
                </a:cubicBezTo>
                <a:cubicBezTo>
                  <a:pt x="282858" y="-777"/>
                  <a:pt x="259046" y="5573"/>
                  <a:pt x="244758" y="3456"/>
                </a:cubicBezTo>
                <a:cubicBezTo>
                  <a:pt x="230471" y="1339"/>
                  <a:pt x="202954" y="-777"/>
                  <a:pt x="206658" y="281"/>
                </a:cubicBezTo>
                <a:cubicBezTo>
                  <a:pt x="210362" y="1339"/>
                  <a:pt x="268571" y="8748"/>
                  <a:pt x="266983" y="9806"/>
                </a:cubicBezTo>
                <a:cubicBezTo>
                  <a:pt x="265395" y="10864"/>
                  <a:pt x="235233" y="810"/>
                  <a:pt x="197133" y="6631"/>
                </a:cubicBezTo>
                <a:cubicBezTo>
                  <a:pt x="159033" y="12452"/>
                  <a:pt x="7691" y="67485"/>
                  <a:pt x="283" y="70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00735AAD-252B-4AB2-FD23-75EA4CB9CF98}"/>
              </a:ext>
            </a:extLst>
          </p:cNvPr>
          <p:cNvSpPr/>
          <p:nvPr/>
        </p:nvSpPr>
        <p:spPr>
          <a:xfrm>
            <a:off x="6243399" y="2933284"/>
            <a:ext cx="327101" cy="41908"/>
          </a:xfrm>
          <a:custGeom>
            <a:avLst/>
            <a:gdLst>
              <a:gd name="connsiteX0" fmla="*/ 5001 w 327101"/>
              <a:gd name="connsiteY0" fmla="*/ 19466 h 41908"/>
              <a:gd name="connsiteX1" fmla="*/ 81201 w 327101"/>
              <a:gd name="connsiteY1" fmla="*/ 3591 h 41908"/>
              <a:gd name="connsiteX2" fmla="*/ 163751 w 327101"/>
              <a:gd name="connsiteY2" fmla="*/ 28991 h 41908"/>
              <a:gd name="connsiteX3" fmla="*/ 122476 w 327101"/>
              <a:gd name="connsiteY3" fmla="*/ 28991 h 41908"/>
              <a:gd name="connsiteX4" fmla="*/ 166926 w 327101"/>
              <a:gd name="connsiteY4" fmla="*/ 3591 h 41908"/>
              <a:gd name="connsiteX5" fmla="*/ 224076 w 327101"/>
              <a:gd name="connsiteY5" fmla="*/ 19466 h 41908"/>
              <a:gd name="connsiteX6" fmla="*/ 217726 w 327101"/>
              <a:gd name="connsiteY6" fmla="*/ 416 h 41908"/>
              <a:gd name="connsiteX7" fmla="*/ 325676 w 327101"/>
              <a:gd name="connsiteY7" fmla="*/ 41691 h 41908"/>
              <a:gd name="connsiteX8" fmla="*/ 271701 w 327101"/>
              <a:gd name="connsiteY8" fmla="*/ 16291 h 41908"/>
              <a:gd name="connsiteX9" fmla="*/ 160576 w 327101"/>
              <a:gd name="connsiteY9" fmla="*/ 6766 h 41908"/>
              <a:gd name="connsiteX10" fmla="*/ 230426 w 327101"/>
              <a:gd name="connsiteY10" fmla="*/ 9941 h 41908"/>
              <a:gd name="connsiteX11" fmla="*/ 5001 w 327101"/>
              <a:gd name="connsiteY11" fmla="*/ 19466 h 4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7101" h="41908">
                <a:moveTo>
                  <a:pt x="5001" y="19466"/>
                </a:moveTo>
                <a:cubicBezTo>
                  <a:pt x="-19870" y="18408"/>
                  <a:pt x="54743" y="2003"/>
                  <a:pt x="81201" y="3591"/>
                </a:cubicBezTo>
                <a:cubicBezTo>
                  <a:pt x="107659" y="5178"/>
                  <a:pt x="156872" y="24758"/>
                  <a:pt x="163751" y="28991"/>
                </a:cubicBezTo>
                <a:cubicBezTo>
                  <a:pt x="170630" y="33224"/>
                  <a:pt x="121947" y="33224"/>
                  <a:pt x="122476" y="28991"/>
                </a:cubicBezTo>
                <a:cubicBezTo>
                  <a:pt x="123005" y="24758"/>
                  <a:pt x="149993" y="5178"/>
                  <a:pt x="166926" y="3591"/>
                </a:cubicBezTo>
                <a:cubicBezTo>
                  <a:pt x="183859" y="2003"/>
                  <a:pt x="224076" y="19466"/>
                  <a:pt x="224076" y="19466"/>
                </a:cubicBezTo>
                <a:cubicBezTo>
                  <a:pt x="232543" y="18937"/>
                  <a:pt x="200793" y="-3288"/>
                  <a:pt x="217726" y="416"/>
                </a:cubicBezTo>
                <a:cubicBezTo>
                  <a:pt x="234659" y="4120"/>
                  <a:pt x="316680" y="39045"/>
                  <a:pt x="325676" y="41691"/>
                </a:cubicBezTo>
                <a:cubicBezTo>
                  <a:pt x="334672" y="44337"/>
                  <a:pt x="299218" y="22112"/>
                  <a:pt x="271701" y="16291"/>
                </a:cubicBezTo>
                <a:cubicBezTo>
                  <a:pt x="244184" y="10470"/>
                  <a:pt x="167455" y="7824"/>
                  <a:pt x="160576" y="6766"/>
                </a:cubicBezTo>
                <a:cubicBezTo>
                  <a:pt x="153697" y="5708"/>
                  <a:pt x="249476" y="9412"/>
                  <a:pt x="230426" y="9941"/>
                </a:cubicBezTo>
                <a:cubicBezTo>
                  <a:pt x="211376" y="10470"/>
                  <a:pt x="29872" y="20524"/>
                  <a:pt x="5001" y="19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50175FA7-80BE-B5A7-51ED-2B30BDFD37F7}"/>
              </a:ext>
            </a:extLst>
          </p:cNvPr>
          <p:cNvSpPr/>
          <p:nvPr/>
        </p:nvSpPr>
        <p:spPr>
          <a:xfrm>
            <a:off x="5955932" y="2958359"/>
            <a:ext cx="343587" cy="89183"/>
          </a:xfrm>
          <a:custGeom>
            <a:avLst/>
            <a:gdLst>
              <a:gd name="connsiteX0" fmla="*/ 368 w 343587"/>
              <a:gd name="connsiteY0" fmla="*/ 76941 h 89183"/>
              <a:gd name="connsiteX1" fmla="*/ 121018 w 343587"/>
              <a:gd name="connsiteY1" fmla="*/ 64241 h 89183"/>
              <a:gd name="connsiteX2" fmla="*/ 130543 w 343587"/>
              <a:gd name="connsiteY2" fmla="*/ 741 h 89183"/>
              <a:gd name="connsiteX3" fmla="*/ 124193 w 343587"/>
              <a:gd name="connsiteY3" fmla="*/ 32491 h 89183"/>
              <a:gd name="connsiteX4" fmla="*/ 216268 w 343587"/>
              <a:gd name="connsiteY4" fmla="*/ 76941 h 89183"/>
              <a:gd name="connsiteX5" fmla="*/ 194043 w 343587"/>
              <a:gd name="connsiteY5" fmla="*/ 45191 h 89183"/>
              <a:gd name="connsiteX6" fmla="*/ 238493 w 343587"/>
              <a:gd name="connsiteY6" fmla="*/ 86466 h 89183"/>
              <a:gd name="connsiteX7" fmla="*/ 343268 w 343587"/>
              <a:gd name="connsiteY7" fmla="*/ 83291 h 89183"/>
              <a:gd name="connsiteX8" fmla="*/ 273418 w 343587"/>
              <a:gd name="connsiteY8" fmla="*/ 67416 h 89183"/>
              <a:gd name="connsiteX9" fmla="*/ 165468 w 343587"/>
              <a:gd name="connsiteY9" fmla="*/ 42016 h 89183"/>
              <a:gd name="connsiteX10" fmla="*/ 368 w 343587"/>
              <a:gd name="connsiteY10" fmla="*/ 76941 h 8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587" h="89183">
                <a:moveTo>
                  <a:pt x="368" y="76941"/>
                </a:moveTo>
                <a:cubicBezTo>
                  <a:pt x="-7040" y="80645"/>
                  <a:pt x="99322" y="76941"/>
                  <a:pt x="121018" y="64241"/>
                </a:cubicBezTo>
                <a:cubicBezTo>
                  <a:pt x="142714" y="51541"/>
                  <a:pt x="130014" y="6033"/>
                  <a:pt x="130543" y="741"/>
                </a:cubicBezTo>
                <a:cubicBezTo>
                  <a:pt x="131072" y="-4551"/>
                  <a:pt x="109906" y="19791"/>
                  <a:pt x="124193" y="32491"/>
                </a:cubicBezTo>
                <a:cubicBezTo>
                  <a:pt x="138481" y="45191"/>
                  <a:pt x="204626" y="74824"/>
                  <a:pt x="216268" y="76941"/>
                </a:cubicBezTo>
                <a:cubicBezTo>
                  <a:pt x="227910" y="79058"/>
                  <a:pt x="190339" y="43604"/>
                  <a:pt x="194043" y="45191"/>
                </a:cubicBezTo>
                <a:cubicBezTo>
                  <a:pt x="197747" y="46778"/>
                  <a:pt x="213622" y="80116"/>
                  <a:pt x="238493" y="86466"/>
                </a:cubicBezTo>
                <a:cubicBezTo>
                  <a:pt x="263364" y="92816"/>
                  <a:pt x="337447" y="86466"/>
                  <a:pt x="343268" y="83291"/>
                </a:cubicBezTo>
                <a:cubicBezTo>
                  <a:pt x="349089" y="80116"/>
                  <a:pt x="273418" y="67416"/>
                  <a:pt x="273418" y="67416"/>
                </a:cubicBezTo>
                <a:cubicBezTo>
                  <a:pt x="243785" y="60537"/>
                  <a:pt x="204097" y="43074"/>
                  <a:pt x="165468" y="42016"/>
                </a:cubicBezTo>
                <a:cubicBezTo>
                  <a:pt x="126839" y="40958"/>
                  <a:pt x="7776" y="73237"/>
                  <a:pt x="368" y="76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BA126C62-C63E-AA10-8F85-36D74D6DE4BE}"/>
              </a:ext>
            </a:extLst>
          </p:cNvPr>
          <p:cNvSpPr/>
          <p:nvPr/>
        </p:nvSpPr>
        <p:spPr>
          <a:xfrm>
            <a:off x="6156198" y="2946369"/>
            <a:ext cx="19363" cy="111290"/>
          </a:xfrm>
          <a:custGeom>
            <a:avLst/>
            <a:gdLst>
              <a:gd name="connsiteX0" fmla="*/ 6477 w 19363"/>
              <a:gd name="connsiteY0" fmla="*/ 31 h 111290"/>
              <a:gd name="connsiteX1" fmla="*/ 9652 w 19363"/>
              <a:gd name="connsiteY1" fmla="*/ 76231 h 111290"/>
              <a:gd name="connsiteX2" fmla="*/ 19177 w 19363"/>
              <a:gd name="connsiteY2" fmla="*/ 111156 h 111290"/>
              <a:gd name="connsiteX3" fmla="*/ 127 w 19363"/>
              <a:gd name="connsiteY3" fmla="*/ 85756 h 111290"/>
              <a:gd name="connsiteX4" fmla="*/ 6477 w 19363"/>
              <a:gd name="connsiteY4" fmla="*/ 31 h 11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63" h="111290">
                <a:moveTo>
                  <a:pt x="6477" y="31"/>
                </a:moveTo>
                <a:cubicBezTo>
                  <a:pt x="8064" y="-1556"/>
                  <a:pt x="7535" y="57710"/>
                  <a:pt x="9652" y="76231"/>
                </a:cubicBezTo>
                <a:cubicBezTo>
                  <a:pt x="11769" y="94752"/>
                  <a:pt x="20764" y="109569"/>
                  <a:pt x="19177" y="111156"/>
                </a:cubicBezTo>
                <a:cubicBezTo>
                  <a:pt x="17590" y="112743"/>
                  <a:pt x="1185" y="100043"/>
                  <a:pt x="127" y="85756"/>
                </a:cubicBezTo>
                <a:cubicBezTo>
                  <a:pt x="-931" y="71469"/>
                  <a:pt x="4890" y="1618"/>
                  <a:pt x="6477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7A9071C8-4AE3-827A-1827-A1A68E2DE71E}"/>
              </a:ext>
            </a:extLst>
          </p:cNvPr>
          <p:cNvSpPr/>
          <p:nvPr/>
        </p:nvSpPr>
        <p:spPr>
          <a:xfrm>
            <a:off x="6254750" y="3032002"/>
            <a:ext cx="143041" cy="12823"/>
          </a:xfrm>
          <a:custGeom>
            <a:avLst/>
            <a:gdLst>
              <a:gd name="connsiteX0" fmla="*/ 0 w 143041"/>
              <a:gd name="connsiteY0" fmla="*/ 12823 h 12823"/>
              <a:gd name="connsiteX1" fmla="*/ 142875 w 143041"/>
              <a:gd name="connsiteY1" fmla="*/ 123 h 12823"/>
              <a:gd name="connsiteX2" fmla="*/ 0 w 143041"/>
              <a:gd name="connsiteY2" fmla="*/ 12823 h 1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041" h="12823">
                <a:moveTo>
                  <a:pt x="0" y="12823"/>
                </a:moveTo>
                <a:cubicBezTo>
                  <a:pt x="0" y="12823"/>
                  <a:pt x="137054" y="-1465"/>
                  <a:pt x="142875" y="123"/>
                </a:cubicBezTo>
                <a:cubicBezTo>
                  <a:pt x="148696" y="1710"/>
                  <a:pt x="0" y="12823"/>
                  <a:pt x="0" y="12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5BF4878F-8B5F-9C78-7F56-E4BC27A83C66}"/>
              </a:ext>
            </a:extLst>
          </p:cNvPr>
          <p:cNvSpPr/>
          <p:nvPr/>
        </p:nvSpPr>
        <p:spPr>
          <a:xfrm>
            <a:off x="6270231" y="3006654"/>
            <a:ext cx="336970" cy="67110"/>
          </a:xfrm>
          <a:custGeom>
            <a:avLst/>
            <a:gdLst>
              <a:gd name="connsiteX0" fmla="*/ 394 w 336970"/>
              <a:gd name="connsiteY0" fmla="*/ 66746 h 67110"/>
              <a:gd name="connsiteX1" fmla="*/ 121044 w 336970"/>
              <a:gd name="connsiteY1" fmla="*/ 47696 h 67110"/>
              <a:gd name="connsiteX2" fmla="*/ 175019 w 336970"/>
              <a:gd name="connsiteY2" fmla="*/ 44521 h 67110"/>
              <a:gd name="connsiteX3" fmla="*/ 194069 w 336970"/>
              <a:gd name="connsiteY3" fmla="*/ 12771 h 67110"/>
              <a:gd name="connsiteX4" fmla="*/ 263919 w 336970"/>
              <a:gd name="connsiteY4" fmla="*/ 50871 h 67110"/>
              <a:gd name="connsiteX5" fmla="*/ 289319 w 336970"/>
              <a:gd name="connsiteY5" fmla="*/ 15946 h 67110"/>
              <a:gd name="connsiteX6" fmla="*/ 336944 w 336970"/>
              <a:gd name="connsiteY6" fmla="*/ 38171 h 67110"/>
              <a:gd name="connsiteX7" fmla="*/ 295669 w 336970"/>
              <a:gd name="connsiteY7" fmla="*/ 71 h 67110"/>
              <a:gd name="connsiteX8" fmla="*/ 267094 w 336970"/>
              <a:gd name="connsiteY8" fmla="*/ 28646 h 67110"/>
              <a:gd name="connsiteX9" fmla="*/ 165494 w 336970"/>
              <a:gd name="connsiteY9" fmla="*/ 28646 h 67110"/>
              <a:gd name="connsiteX10" fmla="*/ 394 w 336970"/>
              <a:gd name="connsiteY10" fmla="*/ 66746 h 6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970" h="67110">
                <a:moveTo>
                  <a:pt x="394" y="66746"/>
                </a:moveTo>
                <a:cubicBezTo>
                  <a:pt x="-7014" y="69921"/>
                  <a:pt x="91940" y="51400"/>
                  <a:pt x="121044" y="47696"/>
                </a:cubicBezTo>
                <a:cubicBezTo>
                  <a:pt x="150148" y="43992"/>
                  <a:pt x="162848" y="50342"/>
                  <a:pt x="175019" y="44521"/>
                </a:cubicBezTo>
                <a:cubicBezTo>
                  <a:pt x="187190" y="38700"/>
                  <a:pt x="179252" y="11713"/>
                  <a:pt x="194069" y="12771"/>
                </a:cubicBezTo>
                <a:cubicBezTo>
                  <a:pt x="208886" y="13829"/>
                  <a:pt x="248044" y="50342"/>
                  <a:pt x="263919" y="50871"/>
                </a:cubicBezTo>
                <a:cubicBezTo>
                  <a:pt x="279794" y="51400"/>
                  <a:pt x="277148" y="18063"/>
                  <a:pt x="289319" y="15946"/>
                </a:cubicBezTo>
                <a:cubicBezTo>
                  <a:pt x="301490" y="13829"/>
                  <a:pt x="335886" y="40817"/>
                  <a:pt x="336944" y="38171"/>
                </a:cubicBezTo>
                <a:cubicBezTo>
                  <a:pt x="338002" y="35525"/>
                  <a:pt x="307311" y="1658"/>
                  <a:pt x="295669" y="71"/>
                </a:cubicBezTo>
                <a:cubicBezTo>
                  <a:pt x="284027" y="-1516"/>
                  <a:pt x="288790" y="23884"/>
                  <a:pt x="267094" y="28646"/>
                </a:cubicBezTo>
                <a:cubicBezTo>
                  <a:pt x="245398" y="33408"/>
                  <a:pt x="205181" y="26000"/>
                  <a:pt x="165494" y="28646"/>
                </a:cubicBezTo>
                <a:cubicBezTo>
                  <a:pt x="125807" y="31292"/>
                  <a:pt x="7802" y="63571"/>
                  <a:pt x="394" y="66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5294A372-32B6-D891-AA79-8348058750CD}"/>
              </a:ext>
            </a:extLst>
          </p:cNvPr>
          <p:cNvSpPr/>
          <p:nvPr/>
        </p:nvSpPr>
        <p:spPr>
          <a:xfrm>
            <a:off x="6353136" y="2936875"/>
            <a:ext cx="29329" cy="120650"/>
          </a:xfrm>
          <a:custGeom>
            <a:avLst/>
            <a:gdLst>
              <a:gd name="connsiteX0" fmla="*/ 15914 w 29329"/>
              <a:gd name="connsiteY0" fmla="*/ 0 h 120650"/>
              <a:gd name="connsiteX1" fmla="*/ 22264 w 29329"/>
              <a:gd name="connsiteY1" fmla="*/ 73025 h 120650"/>
              <a:gd name="connsiteX2" fmla="*/ 39 w 29329"/>
              <a:gd name="connsiteY2" fmla="*/ 120650 h 120650"/>
              <a:gd name="connsiteX3" fmla="*/ 28614 w 29329"/>
              <a:gd name="connsiteY3" fmla="*/ 73025 h 120650"/>
              <a:gd name="connsiteX4" fmla="*/ 15914 w 29329"/>
              <a:gd name="connsiteY4" fmla="*/ 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9" h="120650">
                <a:moveTo>
                  <a:pt x="15914" y="0"/>
                </a:moveTo>
                <a:cubicBezTo>
                  <a:pt x="14856" y="0"/>
                  <a:pt x="24910" y="52917"/>
                  <a:pt x="22264" y="73025"/>
                </a:cubicBezTo>
                <a:cubicBezTo>
                  <a:pt x="19618" y="93133"/>
                  <a:pt x="-1019" y="120650"/>
                  <a:pt x="39" y="120650"/>
                </a:cubicBezTo>
                <a:cubicBezTo>
                  <a:pt x="1097" y="120650"/>
                  <a:pt x="24381" y="90487"/>
                  <a:pt x="28614" y="73025"/>
                </a:cubicBezTo>
                <a:cubicBezTo>
                  <a:pt x="32847" y="55563"/>
                  <a:pt x="16972" y="0"/>
                  <a:pt x="159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D7471FB7-8574-3200-5CDB-7931FAB87F78}"/>
              </a:ext>
            </a:extLst>
          </p:cNvPr>
          <p:cNvSpPr/>
          <p:nvPr/>
        </p:nvSpPr>
        <p:spPr>
          <a:xfrm>
            <a:off x="6461067" y="2946313"/>
            <a:ext cx="19150" cy="95481"/>
          </a:xfrm>
          <a:custGeom>
            <a:avLst/>
            <a:gdLst>
              <a:gd name="connsiteX0" fmla="*/ 58 w 19150"/>
              <a:gd name="connsiteY0" fmla="*/ 87 h 95481"/>
              <a:gd name="connsiteX1" fmla="*/ 12758 w 19150"/>
              <a:gd name="connsiteY1" fmla="*/ 50887 h 95481"/>
              <a:gd name="connsiteX2" fmla="*/ 58 w 19150"/>
              <a:gd name="connsiteY2" fmla="*/ 95337 h 95481"/>
              <a:gd name="connsiteX3" fmla="*/ 19108 w 19150"/>
              <a:gd name="connsiteY3" fmla="*/ 63587 h 95481"/>
              <a:gd name="connsiteX4" fmla="*/ 58 w 19150"/>
              <a:gd name="connsiteY4" fmla="*/ 87 h 9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0" h="95481">
                <a:moveTo>
                  <a:pt x="58" y="87"/>
                </a:moveTo>
                <a:cubicBezTo>
                  <a:pt x="-1000" y="-2030"/>
                  <a:pt x="12758" y="35012"/>
                  <a:pt x="12758" y="50887"/>
                </a:cubicBezTo>
                <a:cubicBezTo>
                  <a:pt x="12758" y="66762"/>
                  <a:pt x="-1000" y="93220"/>
                  <a:pt x="58" y="95337"/>
                </a:cubicBezTo>
                <a:cubicBezTo>
                  <a:pt x="1116" y="97454"/>
                  <a:pt x="18050" y="75758"/>
                  <a:pt x="19108" y="63587"/>
                </a:cubicBezTo>
                <a:cubicBezTo>
                  <a:pt x="20166" y="51416"/>
                  <a:pt x="1116" y="2204"/>
                  <a:pt x="58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CFE9FED5-7E50-0CC9-A403-31F2CAB7446B}"/>
              </a:ext>
            </a:extLst>
          </p:cNvPr>
          <p:cNvSpPr/>
          <p:nvPr/>
        </p:nvSpPr>
        <p:spPr>
          <a:xfrm>
            <a:off x="6473776" y="2927350"/>
            <a:ext cx="38346" cy="123825"/>
          </a:xfrm>
          <a:custGeom>
            <a:avLst/>
            <a:gdLst>
              <a:gd name="connsiteX0" fmla="*/ 38149 w 38346"/>
              <a:gd name="connsiteY0" fmla="*/ 0 h 123825"/>
              <a:gd name="connsiteX1" fmla="*/ 15924 w 38346"/>
              <a:gd name="connsiteY1" fmla="*/ 73025 h 123825"/>
              <a:gd name="connsiteX2" fmla="*/ 38149 w 38346"/>
              <a:gd name="connsiteY2" fmla="*/ 123825 h 123825"/>
              <a:gd name="connsiteX3" fmla="*/ 49 w 38346"/>
              <a:gd name="connsiteY3" fmla="*/ 73025 h 123825"/>
              <a:gd name="connsiteX4" fmla="*/ 38149 w 38346"/>
              <a:gd name="connsiteY4" fmla="*/ 0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46" h="123825">
                <a:moveTo>
                  <a:pt x="38149" y="0"/>
                </a:moveTo>
                <a:cubicBezTo>
                  <a:pt x="40795" y="0"/>
                  <a:pt x="15924" y="52388"/>
                  <a:pt x="15924" y="73025"/>
                </a:cubicBezTo>
                <a:cubicBezTo>
                  <a:pt x="15924" y="93662"/>
                  <a:pt x="40795" y="123825"/>
                  <a:pt x="38149" y="123825"/>
                </a:cubicBezTo>
                <a:cubicBezTo>
                  <a:pt x="35503" y="123825"/>
                  <a:pt x="1636" y="88900"/>
                  <a:pt x="49" y="73025"/>
                </a:cubicBezTo>
                <a:cubicBezTo>
                  <a:pt x="-1539" y="57150"/>
                  <a:pt x="35503" y="0"/>
                  <a:pt x="3814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FA32F958-355D-6084-8B00-FC09DA3F7206}"/>
              </a:ext>
            </a:extLst>
          </p:cNvPr>
          <p:cNvSpPr/>
          <p:nvPr/>
        </p:nvSpPr>
        <p:spPr>
          <a:xfrm>
            <a:off x="5983376" y="3082730"/>
            <a:ext cx="235464" cy="668292"/>
          </a:xfrm>
          <a:custGeom>
            <a:avLst/>
            <a:gdLst>
              <a:gd name="connsiteX0" fmla="*/ 87224 w 235464"/>
              <a:gd name="connsiteY0" fmla="*/ 195 h 668292"/>
              <a:gd name="connsiteX1" fmla="*/ 23724 w 235464"/>
              <a:gd name="connsiteY1" fmla="*/ 184345 h 668292"/>
              <a:gd name="connsiteX2" fmla="*/ 33249 w 235464"/>
              <a:gd name="connsiteY2" fmla="*/ 387545 h 668292"/>
              <a:gd name="connsiteX3" fmla="*/ 23724 w 235464"/>
              <a:gd name="connsiteY3" fmla="*/ 343095 h 668292"/>
              <a:gd name="connsiteX4" fmla="*/ 115799 w 235464"/>
              <a:gd name="connsiteY4" fmla="*/ 565345 h 668292"/>
              <a:gd name="connsiteX5" fmla="*/ 106274 w 235464"/>
              <a:gd name="connsiteY5" fmla="*/ 527245 h 668292"/>
              <a:gd name="connsiteX6" fmla="*/ 233274 w 235464"/>
              <a:gd name="connsiteY6" fmla="*/ 666945 h 668292"/>
              <a:gd name="connsiteX7" fmla="*/ 176124 w 235464"/>
              <a:gd name="connsiteY7" fmla="*/ 587570 h 668292"/>
              <a:gd name="connsiteX8" fmla="*/ 42774 w 235464"/>
              <a:gd name="connsiteY8" fmla="*/ 419295 h 668292"/>
              <a:gd name="connsiteX9" fmla="*/ 7849 w 235464"/>
              <a:gd name="connsiteY9" fmla="*/ 181170 h 668292"/>
              <a:gd name="connsiteX10" fmla="*/ 7849 w 235464"/>
              <a:gd name="connsiteY10" fmla="*/ 219270 h 668292"/>
              <a:gd name="connsiteX11" fmla="*/ 87224 w 235464"/>
              <a:gd name="connsiteY11" fmla="*/ 195 h 66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464" h="668292">
                <a:moveTo>
                  <a:pt x="87224" y="195"/>
                </a:moveTo>
                <a:cubicBezTo>
                  <a:pt x="89870" y="-5626"/>
                  <a:pt x="32720" y="119787"/>
                  <a:pt x="23724" y="184345"/>
                </a:cubicBezTo>
                <a:cubicBezTo>
                  <a:pt x="14728" y="248903"/>
                  <a:pt x="33249" y="361087"/>
                  <a:pt x="33249" y="387545"/>
                </a:cubicBezTo>
                <a:cubicBezTo>
                  <a:pt x="33249" y="414003"/>
                  <a:pt x="9966" y="313462"/>
                  <a:pt x="23724" y="343095"/>
                </a:cubicBezTo>
                <a:cubicBezTo>
                  <a:pt x="37482" y="372728"/>
                  <a:pt x="102041" y="534653"/>
                  <a:pt x="115799" y="565345"/>
                </a:cubicBezTo>
                <a:cubicBezTo>
                  <a:pt x="129557" y="596037"/>
                  <a:pt x="86695" y="510312"/>
                  <a:pt x="106274" y="527245"/>
                </a:cubicBezTo>
                <a:cubicBezTo>
                  <a:pt x="125853" y="544178"/>
                  <a:pt x="221632" y="656891"/>
                  <a:pt x="233274" y="666945"/>
                </a:cubicBezTo>
                <a:cubicBezTo>
                  <a:pt x="244916" y="676999"/>
                  <a:pt x="207874" y="628845"/>
                  <a:pt x="176124" y="587570"/>
                </a:cubicBezTo>
                <a:cubicBezTo>
                  <a:pt x="144374" y="546295"/>
                  <a:pt x="70820" y="487028"/>
                  <a:pt x="42774" y="419295"/>
                </a:cubicBezTo>
                <a:cubicBezTo>
                  <a:pt x="14728" y="351562"/>
                  <a:pt x="13670" y="214507"/>
                  <a:pt x="7849" y="181170"/>
                </a:cubicBezTo>
                <a:cubicBezTo>
                  <a:pt x="2028" y="147833"/>
                  <a:pt x="-6438" y="247845"/>
                  <a:pt x="7849" y="219270"/>
                </a:cubicBezTo>
                <a:cubicBezTo>
                  <a:pt x="22136" y="190695"/>
                  <a:pt x="84578" y="6016"/>
                  <a:pt x="87224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5F8A7F0F-2AB2-C19F-1420-59B16F6456F0}"/>
              </a:ext>
            </a:extLst>
          </p:cNvPr>
          <p:cNvSpPr/>
          <p:nvPr/>
        </p:nvSpPr>
        <p:spPr>
          <a:xfrm>
            <a:off x="6100790" y="3730544"/>
            <a:ext cx="152426" cy="123965"/>
          </a:xfrm>
          <a:custGeom>
            <a:avLst/>
            <a:gdLst>
              <a:gd name="connsiteX0" fmla="*/ 1560 w 152426"/>
              <a:gd name="connsiteY0" fmla="*/ 81 h 123965"/>
              <a:gd name="connsiteX1" fmla="*/ 65060 w 152426"/>
              <a:gd name="connsiteY1" fmla="*/ 98506 h 123965"/>
              <a:gd name="connsiteX2" fmla="*/ 46010 w 152426"/>
              <a:gd name="connsiteY2" fmla="*/ 66756 h 123965"/>
              <a:gd name="connsiteX3" fmla="*/ 141260 w 152426"/>
              <a:gd name="connsiteY3" fmla="*/ 123906 h 123965"/>
              <a:gd name="connsiteX4" fmla="*/ 147610 w 152426"/>
              <a:gd name="connsiteY4" fmla="*/ 54056 h 123965"/>
              <a:gd name="connsiteX5" fmla="*/ 141260 w 152426"/>
              <a:gd name="connsiteY5" fmla="*/ 117556 h 123965"/>
              <a:gd name="connsiteX6" fmla="*/ 1560 w 152426"/>
              <a:gd name="connsiteY6" fmla="*/ 81 h 12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26" h="123965">
                <a:moveTo>
                  <a:pt x="1560" y="81"/>
                </a:moveTo>
                <a:cubicBezTo>
                  <a:pt x="-11140" y="-3094"/>
                  <a:pt x="57652" y="87394"/>
                  <a:pt x="65060" y="98506"/>
                </a:cubicBezTo>
                <a:cubicBezTo>
                  <a:pt x="72468" y="109619"/>
                  <a:pt x="33310" y="62523"/>
                  <a:pt x="46010" y="66756"/>
                </a:cubicBezTo>
                <a:cubicBezTo>
                  <a:pt x="58710" y="70989"/>
                  <a:pt x="124327" y="126023"/>
                  <a:pt x="141260" y="123906"/>
                </a:cubicBezTo>
                <a:cubicBezTo>
                  <a:pt x="158193" y="121789"/>
                  <a:pt x="147610" y="55114"/>
                  <a:pt x="147610" y="54056"/>
                </a:cubicBezTo>
                <a:cubicBezTo>
                  <a:pt x="147610" y="52998"/>
                  <a:pt x="161897" y="122318"/>
                  <a:pt x="141260" y="117556"/>
                </a:cubicBezTo>
                <a:cubicBezTo>
                  <a:pt x="120623" y="112794"/>
                  <a:pt x="14260" y="3256"/>
                  <a:pt x="1560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533DAE1A-7283-1A0E-B424-7679521395DD}"/>
              </a:ext>
            </a:extLst>
          </p:cNvPr>
          <p:cNvSpPr/>
          <p:nvPr/>
        </p:nvSpPr>
        <p:spPr>
          <a:xfrm>
            <a:off x="6387113" y="3280376"/>
            <a:ext cx="185365" cy="486115"/>
          </a:xfrm>
          <a:custGeom>
            <a:avLst/>
            <a:gdLst>
              <a:gd name="connsiteX0" fmla="*/ 185137 w 185365"/>
              <a:gd name="connsiteY0" fmla="*/ 8924 h 486115"/>
              <a:gd name="connsiteX1" fmla="*/ 147037 w 185365"/>
              <a:gd name="connsiteY1" fmla="*/ 227999 h 486115"/>
              <a:gd name="connsiteX2" fmla="*/ 153387 w 185365"/>
              <a:gd name="connsiteY2" fmla="*/ 196249 h 486115"/>
              <a:gd name="connsiteX3" fmla="*/ 140687 w 185365"/>
              <a:gd name="connsiteY3" fmla="*/ 364524 h 486115"/>
              <a:gd name="connsiteX4" fmla="*/ 67662 w 185365"/>
              <a:gd name="connsiteY4" fmla="*/ 443899 h 486115"/>
              <a:gd name="connsiteX5" fmla="*/ 96237 w 185365"/>
              <a:gd name="connsiteY5" fmla="*/ 402624 h 486115"/>
              <a:gd name="connsiteX6" fmla="*/ 987 w 185365"/>
              <a:gd name="connsiteY6" fmla="*/ 485174 h 486115"/>
              <a:gd name="connsiteX7" fmla="*/ 51787 w 185365"/>
              <a:gd name="connsiteY7" fmla="*/ 440724 h 486115"/>
              <a:gd name="connsiteX8" fmla="*/ 134337 w 185365"/>
              <a:gd name="connsiteY8" fmla="*/ 342299 h 486115"/>
              <a:gd name="connsiteX9" fmla="*/ 153387 w 185365"/>
              <a:gd name="connsiteY9" fmla="*/ 240699 h 486115"/>
              <a:gd name="connsiteX10" fmla="*/ 162912 w 185365"/>
              <a:gd name="connsiteY10" fmla="*/ 59724 h 486115"/>
              <a:gd name="connsiteX11" fmla="*/ 185137 w 185365"/>
              <a:gd name="connsiteY11" fmla="*/ 8924 h 48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365" h="486115">
                <a:moveTo>
                  <a:pt x="185137" y="8924"/>
                </a:moveTo>
                <a:cubicBezTo>
                  <a:pt x="182491" y="36970"/>
                  <a:pt x="152329" y="196778"/>
                  <a:pt x="147037" y="227999"/>
                </a:cubicBezTo>
                <a:cubicBezTo>
                  <a:pt x="141745" y="259220"/>
                  <a:pt x="154445" y="173495"/>
                  <a:pt x="153387" y="196249"/>
                </a:cubicBezTo>
                <a:cubicBezTo>
                  <a:pt x="152329" y="219003"/>
                  <a:pt x="154974" y="323249"/>
                  <a:pt x="140687" y="364524"/>
                </a:cubicBezTo>
                <a:cubicBezTo>
                  <a:pt x="126399" y="405799"/>
                  <a:pt x="75070" y="437549"/>
                  <a:pt x="67662" y="443899"/>
                </a:cubicBezTo>
                <a:cubicBezTo>
                  <a:pt x="60254" y="450249"/>
                  <a:pt x="107349" y="395745"/>
                  <a:pt x="96237" y="402624"/>
                </a:cubicBezTo>
                <a:cubicBezTo>
                  <a:pt x="85125" y="409503"/>
                  <a:pt x="8395" y="478824"/>
                  <a:pt x="987" y="485174"/>
                </a:cubicBezTo>
                <a:cubicBezTo>
                  <a:pt x="-6421" y="491524"/>
                  <a:pt x="29562" y="464536"/>
                  <a:pt x="51787" y="440724"/>
                </a:cubicBezTo>
                <a:cubicBezTo>
                  <a:pt x="74012" y="416912"/>
                  <a:pt x="117404" y="375636"/>
                  <a:pt x="134337" y="342299"/>
                </a:cubicBezTo>
                <a:cubicBezTo>
                  <a:pt x="151270" y="308962"/>
                  <a:pt x="148625" y="287795"/>
                  <a:pt x="153387" y="240699"/>
                </a:cubicBezTo>
                <a:cubicBezTo>
                  <a:pt x="158149" y="193603"/>
                  <a:pt x="159208" y="94649"/>
                  <a:pt x="162912" y="59724"/>
                </a:cubicBezTo>
                <a:cubicBezTo>
                  <a:pt x="166616" y="24799"/>
                  <a:pt x="187783" y="-19122"/>
                  <a:pt x="185137" y="8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5A390E5F-D3A4-D56D-A8BF-0F9037205EF5}"/>
              </a:ext>
            </a:extLst>
          </p:cNvPr>
          <p:cNvSpPr/>
          <p:nvPr/>
        </p:nvSpPr>
        <p:spPr>
          <a:xfrm>
            <a:off x="6289617" y="3161361"/>
            <a:ext cx="318742" cy="690520"/>
          </a:xfrm>
          <a:custGeom>
            <a:avLst/>
            <a:gdLst>
              <a:gd name="connsiteX0" fmla="*/ 314383 w 318742"/>
              <a:gd name="connsiteY0" fmla="*/ 4114 h 690520"/>
              <a:gd name="connsiteX1" fmla="*/ 314383 w 318742"/>
              <a:gd name="connsiteY1" fmla="*/ 194614 h 690520"/>
              <a:gd name="connsiteX2" fmla="*/ 279458 w 318742"/>
              <a:gd name="connsiteY2" fmla="*/ 439089 h 690520"/>
              <a:gd name="connsiteX3" fmla="*/ 295333 w 318742"/>
              <a:gd name="connsiteY3" fmla="*/ 410514 h 690520"/>
              <a:gd name="connsiteX4" fmla="*/ 257233 w 318742"/>
              <a:gd name="connsiteY4" fmla="*/ 556564 h 690520"/>
              <a:gd name="connsiteX5" fmla="*/ 158808 w 318742"/>
              <a:gd name="connsiteY5" fmla="*/ 674039 h 690520"/>
              <a:gd name="connsiteX6" fmla="*/ 104833 w 318742"/>
              <a:gd name="connsiteY6" fmla="*/ 689914 h 690520"/>
              <a:gd name="connsiteX7" fmla="*/ 139758 w 318742"/>
              <a:gd name="connsiteY7" fmla="*/ 677214 h 690520"/>
              <a:gd name="connsiteX8" fmla="*/ 58 w 318742"/>
              <a:gd name="connsiteY8" fmla="*/ 689914 h 690520"/>
              <a:gd name="connsiteX9" fmla="*/ 123883 w 318742"/>
              <a:gd name="connsiteY9" fmla="*/ 667689 h 690520"/>
              <a:gd name="connsiteX10" fmla="*/ 235008 w 318742"/>
              <a:gd name="connsiteY10" fmla="*/ 575614 h 690520"/>
              <a:gd name="connsiteX11" fmla="*/ 317558 w 318742"/>
              <a:gd name="connsiteY11" fmla="*/ 280339 h 690520"/>
              <a:gd name="connsiteX12" fmla="*/ 285808 w 318742"/>
              <a:gd name="connsiteY12" fmla="*/ 378764 h 690520"/>
              <a:gd name="connsiteX13" fmla="*/ 314383 w 318742"/>
              <a:gd name="connsiteY13" fmla="*/ 4114 h 69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8742" h="690520">
                <a:moveTo>
                  <a:pt x="314383" y="4114"/>
                </a:moveTo>
                <a:cubicBezTo>
                  <a:pt x="319145" y="-26577"/>
                  <a:pt x="320204" y="122118"/>
                  <a:pt x="314383" y="194614"/>
                </a:cubicBezTo>
                <a:cubicBezTo>
                  <a:pt x="308562" y="267110"/>
                  <a:pt x="282633" y="403106"/>
                  <a:pt x="279458" y="439089"/>
                </a:cubicBezTo>
                <a:cubicBezTo>
                  <a:pt x="276283" y="475072"/>
                  <a:pt x="299037" y="390935"/>
                  <a:pt x="295333" y="410514"/>
                </a:cubicBezTo>
                <a:cubicBezTo>
                  <a:pt x="291629" y="430093"/>
                  <a:pt x="279987" y="512643"/>
                  <a:pt x="257233" y="556564"/>
                </a:cubicBezTo>
                <a:cubicBezTo>
                  <a:pt x="234479" y="600485"/>
                  <a:pt x="184208" y="651814"/>
                  <a:pt x="158808" y="674039"/>
                </a:cubicBezTo>
                <a:cubicBezTo>
                  <a:pt x="133408" y="696264"/>
                  <a:pt x="108008" y="689385"/>
                  <a:pt x="104833" y="689914"/>
                </a:cubicBezTo>
                <a:cubicBezTo>
                  <a:pt x="101658" y="690443"/>
                  <a:pt x="157220" y="677214"/>
                  <a:pt x="139758" y="677214"/>
                </a:cubicBezTo>
                <a:cubicBezTo>
                  <a:pt x="122296" y="677214"/>
                  <a:pt x="2704" y="691502"/>
                  <a:pt x="58" y="689914"/>
                </a:cubicBezTo>
                <a:cubicBezTo>
                  <a:pt x="-2588" y="688327"/>
                  <a:pt x="84725" y="686739"/>
                  <a:pt x="123883" y="667689"/>
                </a:cubicBezTo>
                <a:cubicBezTo>
                  <a:pt x="163041" y="648639"/>
                  <a:pt x="202729" y="640172"/>
                  <a:pt x="235008" y="575614"/>
                </a:cubicBezTo>
                <a:cubicBezTo>
                  <a:pt x="267287" y="511056"/>
                  <a:pt x="309091" y="313147"/>
                  <a:pt x="317558" y="280339"/>
                </a:cubicBezTo>
                <a:cubicBezTo>
                  <a:pt x="326025" y="247531"/>
                  <a:pt x="286337" y="420568"/>
                  <a:pt x="285808" y="378764"/>
                </a:cubicBezTo>
                <a:cubicBezTo>
                  <a:pt x="285279" y="336960"/>
                  <a:pt x="309621" y="34805"/>
                  <a:pt x="314383" y="4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D60CF83E-D180-D24D-8054-C44A6E52A341}"/>
              </a:ext>
            </a:extLst>
          </p:cNvPr>
          <p:cNvSpPr/>
          <p:nvPr/>
        </p:nvSpPr>
        <p:spPr>
          <a:xfrm>
            <a:off x="6197471" y="3666649"/>
            <a:ext cx="241451" cy="152913"/>
          </a:xfrm>
          <a:custGeom>
            <a:avLst/>
            <a:gdLst>
              <a:gd name="connsiteX0" fmla="*/ 129 w 241451"/>
              <a:gd name="connsiteY0" fmla="*/ 67151 h 152913"/>
              <a:gd name="connsiteX1" fmla="*/ 92204 w 241451"/>
              <a:gd name="connsiteY1" fmla="*/ 92551 h 152913"/>
              <a:gd name="connsiteX2" fmla="*/ 114429 w 241451"/>
              <a:gd name="connsiteY2" fmla="*/ 476 h 152913"/>
              <a:gd name="connsiteX3" fmla="*/ 130304 w 241451"/>
              <a:gd name="connsiteY3" fmla="*/ 57626 h 152913"/>
              <a:gd name="connsiteX4" fmla="*/ 143004 w 241451"/>
              <a:gd name="connsiteY4" fmla="*/ 83026 h 152913"/>
              <a:gd name="connsiteX5" fmla="*/ 241429 w 241451"/>
              <a:gd name="connsiteY5" fmla="*/ 83026 h 152913"/>
              <a:gd name="connsiteX6" fmla="*/ 152529 w 241451"/>
              <a:gd name="connsiteY6" fmla="*/ 92551 h 152913"/>
              <a:gd name="connsiteX7" fmla="*/ 200154 w 241451"/>
              <a:gd name="connsiteY7" fmla="*/ 152876 h 152913"/>
              <a:gd name="connsiteX8" fmla="*/ 136654 w 241451"/>
              <a:gd name="connsiteY8" fmla="*/ 102076 h 152913"/>
              <a:gd name="connsiteX9" fmla="*/ 79504 w 241451"/>
              <a:gd name="connsiteY9" fmla="*/ 133826 h 152913"/>
              <a:gd name="connsiteX10" fmla="*/ 114429 w 241451"/>
              <a:gd name="connsiteY10" fmla="*/ 89376 h 152913"/>
              <a:gd name="connsiteX11" fmla="*/ 129 w 241451"/>
              <a:gd name="connsiteY11" fmla="*/ 67151 h 15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451" h="152913">
                <a:moveTo>
                  <a:pt x="129" y="67151"/>
                </a:moveTo>
                <a:cubicBezTo>
                  <a:pt x="-3575" y="67680"/>
                  <a:pt x="73154" y="103663"/>
                  <a:pt x="92204" y="92551"/>
                </a:cubicBezTo>
                <a:cubicBezTo>
                  <a:pt x="111254" y="81439"/>
                  <a:pt x="108079" y="6297"/>
                  <a:pt x="114429" y="476"/>
                </a:cubicBezTo>
                <a:cubicBezTo>
                  <a:pt x="120779" y="-5345"/>
                  <a:pt x="125542" y="43868"/>
                  <a:pt x="130304" y="57626"/>
                </a:cubicBezTo>
                <a:cubicBezTo>
                  <a:pt x="135066" y="71384"/>
                  <a:pt x="124483" y="78793"/>
                  <a:pt x="143004" y="83026"/>
                </a:cubicBezTo>
                <a:cubicBezTo>
                  <a:pt x="161525" y="87259"/>
                  <a:pt x="239842" y="81439"/>
                  <a:pt x="241429" y="83026"/>
                </a:cubicBezTo>
                <a:cubicBezTo>
                  <a:pt x="243016" y="84613"/>
                  <a:pt x="159408" y="80909"/>
                  <a:pt x="152529" y="92551"/>
                </a:cubicBezTo>
                <a:cubicBezTo>
                  <a:pt x="145650" y="104193"/>
                  <a:pt x="202800" y="151289"/>
                  <a:pt x="200154" y="152876"/>
                </a:cubicBezTo>
                <a:cubicBezTo>
                  <a:pt x="197508" y="154464"/>
                  <a:pt x="156762" y="105251"/>
                  <a:pt x="136654" y="102076"/>
                </a:cubicBezTo>
                <a:cubicBezTo>
                  <a:pt x="116546" y="98901"/>
                  <a:pt x="83208" y="135943"/>
                  <a:pt x="79504" y="133826"/>
                </a:cubicBezTo>
                <a:cubicBezTo>
                  <a:pt x="75800" y="131709"/>
                  <a:pt x="126600" y="95197"/>
                  <a:pt x="114429" y="89376"/>
                </a:cubicBezTo>
                <a:cubicBezTo>
                  <a:pt x="102258" y="83555"/>
                  <a:pt x="3833" y="66622"/>
                  <a:pt x="129" y="67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4F309866-3D6C-FC3B-C837-32B5B6122BDC}"/>
              </a:ext>
            </a:extLst>
          </p:cNvPr>
          <p:cNvSpPr/>
          <p:nvPr/>
        </p:nvSpPr>
        <p:spPr>
          <a:xfrm>
            <a:off x="6280133" y="3221584"/>
            <a:ext cx="74679" cy="441034"/>
          </a:xfrm>
          <a:custGeom>
            <a:avLst/>
            <a:gdLst>
              <a:gd name="connsiteX0" fmla="*/ 50817 w 74679"/>
              <a:gd name="connsiteY0" fmla="*/ 1041 h 441034"/>
              <a:gd name="connsiteX1" fmla="*/ 41292 w 74679"/>
              <a:gd name="connsiteY1" fmla="*/ 118516 h 441034"/>
              <a:gd name="connsiteX2" fmla="*/ 44467 w 74679"/>
              <a:gd name="connsiteY2" fmla="*/ 191541 h 441034"/>
              <a:gd name="connsiteX3" fmla="*/ 34942 w 74679"/>
              <a:gd name="connsiteY3" fmla="*/ 166141 h 441034"/>
              <a:gd name="connsiteX4" fmla="*/ 73042 w 74679"/>
              <a:gd name="connsiteY4" fmla="*/ 334416 h 441034"/>
              <a:gd name="connsiteX5" fmla="*/ 66692 w 74679"/>
              <a:gd name="connsiteY5" fmla="*/ 439191 h 441034"/>
              <a:gd name="connsiteX6" fmla="*/ 57167 w 74679"/>
              <a:gd name="connsiteY6" fmla="*/ 391566 h 441034"/>
              <a:gd name="connsiteX7" fmla="*/ 17 w 74679"/>
              <a:gd name="connsiteY7" fmla="*/ 270916 h 441034"/>
              <a:gd name="connsiteX8" fmla="*/ 63517 w 74679"/>
              <a:gd name="connsiteY8" fmla="*/ 397916 h 441034"/>
              <a:gd name="connsiteX9" fmla="*/ 57167 w 74679"/>
              <a:gd name="connsiteY9" fmla="*/ 258216 h 441034"/>
              <a:gd name="connsiteX10" fmla="*/ 15892 w 74679"/>
              <a:gd name="connsiteY10" fmla="*/ 191541 h 441034"/>
              <a:gd name="connsiteX11" fmla="*/ 50817 w 74679"/>
              <a:gd name="connsiteY11" fmla="*/ 1041 h 44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679" h="441034">
                <a:moveTo>
                  <a:pt x="50817" y="1041"/>
                </a:moveTo>
                <a:cubicBezTo>
                  <a:pt x="55050" y="-11130"/>
                  <a:pt x="42350" y="86766"/>
                  <a:pt x="41292" y="118516"/>
                </a:cubicBezTo>
                <a:cubicBezTo>
                  <a:pt x="40234" y="150266"/>
                  <a:pt x="45525" y="183604"/>
                  <a:pt x="44467" y="191541"/>
                </a:cubicBezTo>
                <a:cubicBezTo>
                  <a:pt x="43409" y="199478"/>
                  <a:pt x="30180" y="142329"/>
                  <a:pt x="34942" y="166141"/>
                </a:cubicBezTo>
                <a:cubicBezTo>
                  <a:pt x="39704" y="189953"/>
                  <a:pt x="67750" y="288908"/>
                  <a:pt x="73042" y="334416"/>
                </a:cubicBezTo>
                <a:cubicBezTo>
                  <a:pt x="78334" y="379924"/>
                  <a:pt x="69338" y="429666"/>
                  <a:pt x="66692" y="439191"/>
                </a:cubicBezTo>
                <a:cubicBezTo>
                  <a:pt x="64046" y="448716"/>
                  <a:pt x="68280" y="419612"/>
                  <a:pt x="57167" y="391566"/>
                </a:cubicBezTo>
                <a:cubicBezTo>
                  <a:pt x="46054" y="363520"/>
                  <a:pt x="-1041" y="269858"/>
                  <a:pt x="17" y="270916"/>
                </a:cubicBezTo>
                <a:cubicBezTo>
                  <a:pt x="1075" y="271974"/>
                  <a:pt x="53992" y="400033"/>
                  <a:pt x="63517" y="397916"/>
                </a:cubicBezTo>
                <a:cubicBezTo>
                  <a:pt x="73042" y="395799"/>
                  <a:pt x="65104" y="292612"/>
                  <a:pt x="57167" y="258216"/>
                </a:cubicBezTo>
                <a:cubicBezTo>
                  <a:pt x="49230" y="223820"/>
                  <a:pt x="14305" y="230170"/>
                  <a:pt x="15892" y="191541"/>
                </a:cubicBezTo>
                <a:cubicBezTo>
                  <a:pt x="17479" y="152912"/>
                  <a:pt x="46584" y="13212"/>
                  <a:pt x="50817" y="1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E6A0087C-C480-2D3A-A9A9-D84D839FAF3F}"/>
              </a:ext>
            </a:extLst>
          </p:cNvPr>
          <p:cNvSpPr/>
          <p:nvPr/>
        </p:nvSpPr>
        <p:spPr>
          <a:xfrm>
            <a:off x="6193323" y="2711354"/>
            <a:ext cx="49223" cy="102077"/>
          </a:xfrm>
          <a:custGeom>
            <a:avLst/>
            <a:gdLst>
              <a:gd name="connsiteX0" fmla="*/ 4277 w 49223"/>
              <a:gd name="connsiteY0" fmla="*/ 96 h 102077"/>
              <a:gd name="connsiteX1" fmla="*/ 4277 w 49223"/>
              <a:gd name="connsiteY1" fmla="*/ 66771 h 102077"/>
              <a:gd name="connsiteX2" fmla="*/ 48727 w 49223"/>
              <a:gd name="connsiteY2" fmla="*/ 101696 h 102077"/>
              <a:gd name="connsiteX3" fmla="*/ 26502 w 49223"/>
              <a:gd name="connsiteY3" fmla="*/ 82646 h 102077"/>
              <a:gd name="connsiteX4" fmla="*/ 4277 w 49223"/>
              <a:gd name="connsiteY4" fmla="*/ 96 h 102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23" h="102077">
                <a:moveTo>
                  <a:pt x="4277" y="96"/>
                </a:moveTo>
                <a:cubicBezTo>
                  <a:pt x="573" y="-2550"/>
                  <a:pt x="-3131" y="49838"/>
                  <a:pt x="4277" y="66771"/>
                </a:cubicBezTo>
                <a:cubicBezTo>
                  <a:pt x="11685" y="83704"/>
                  <a:pt x="45023" y="99050"/>
                  <a:pt x="48727" y="101696"/>
                </a:cubicBezTo>
                <a:cubicBezTo>
                  <a:pt x="52431" y="104342"/>
                  <a:pt x="34439" y="92700"/>
                  <a:pt x="26502" y="82646"/>
                </a:cubicBezTo>
                <a:cubicBezTo>
                  <a:pt x="18565" y="72592"/>
                  <a:pt x="7981" y="2742"/>
                  <a:pt x="4277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CC7A9340-AF7B-D060-1A0B-F5CE3B74F586}"/>
              </a:ext>
            </a:extLst>
          </p:cNvPr>
          <p:cNvSpPr/>
          <p:nvPr/>
        </p:nvSpPr>
        <p:spPr>
          <a:xfrm>
            <a:off x="6267360" y="2720934"/>
            <a:ext cx="85872" cy="120695"/>
          </a:xfrm>
          <a:custGeom>
            <a:avLst/>
            <a:gdLst>
              <a:gd name="connsiteX0" fmla="*/ 31840 w 85872"/>
              <a:gd name="connsiteY0" fmla="*/ 41 h 120695"/>
              <a:gd name="connsiteX1" fmla="*/ 85815 w 85872"/>
              <a:gd name="connsiteY1" fmla="*/ 54016 h 120695"/>
              <a:gd name="connsiteX2" fmla="*/ 41365 w 85872"/>
              <a:gd name="connsiteY2" fmla="*/ 66716 h 120695"/>
              <a:gd name="connsiteX3" fmla="*/ 90 w 85872"/>
              <a:gd name="connsiteY3" fmla="*/ 120691 h 120695"/>
              <a:gd name="connsiteX4" fmla="*/ 31840 w 85872"/>
              <a:gd name="connsiteY4" fmla="*/ 69891 h 120695"/>
              <a:gd name="connsiteX5" fmla="*/ 82640 w 85872"/>
              <a:gd name="connsiteY5" fmla="*/ 63541 h 120695"/>
              <a:gd name="connsiteX6" fmla="*/ 31840 w 85872"/>
              <a:gd name="connsiteY6" fmla="*/ 41 h 12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72" h="120695">
                <a:moveTo>
                  <a:pt x="31840" y="41"/>
                </a:moveTo>
                <a:cubicBezTo>
                  <a:pt x="32369" y="-1546"/>
                  <a:pt x="84228" y="42904"/>
                  <a:pt x="85815" y="54016"/>
                </a:cubicBezTo>
                <a:cubicBezTo>
                  <a:pt x="87402" y="65128"/>
                  <a:pt x="55653" y="55604"/>
                  <a:pt x="41365" y="66716"/>
                </a:cubicBezTo>
                <a:cubicBezTo>
                  <a:pt x="27077" y="77829"/>
                  <a:pt x="1677" y="120162"/>
                  <a:pt x="90" y="120691"/>
                </a:cubicBezTo>
                <a:cubicBezTo>
                  <a:pt x="-1497" y="121220"/>
                  <a:pt x="18082" y="79416"/>
                  <a:pt x="31840" y="69891"/>
                </a:cubicBezTo>
                <a:cubicBezTo>
                  <a:pt x="45598" y="60366"/>
                  <a:pt x="79465" y="70949"/>
                  <a:pt x="82640" y="63541"/>
                </a:cubicBezTo>
                <a:cubicBezTo>
                  <a:pt x="85815" y="56133"/>
                  <a:pt x="31311" y="1628"/>
                  <a:pt x="3184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B56981E4-1F2E-8161-6D20-3FD9F52FF497}"/>
              </a:ext>
            </a:extLst>
          </p:cNvPr>
          <p:cNvSpPr/>
          <p:nvPr/>
        </p:nvSpPr>
        <p:spPr>
          <a:xfrm>
            <a:off x="5973799" y="2843722"/>
            <a:ext cx="231530" cy="97229"/>
          </a:xfrm>
          <a:custGeom>
            <a:avLst/>
            <a:gdLst>
              <a:gd name="connsiteX0" fmla="*/ 230151 w 231530"/>
              <a:gd name="connsiteY0" fmla="*/ 1078 h 97229"/>
              <a:gd name="connsiteX1" fmla="*/ 166651 w 231530"/>
              <a:gd name="connsiteY1" fmla="*/ 7428 h 97229"/>
              <a:gd name="connsiteX2" fmla="*/ 42826 w 231530"/>
              <a:gd name="connsiteY2" fmla="*/ 7428 h 97229"/>
              <a:gd name="connsiteX3" fmla="*/ 96801 w 231530"/>
              <a:gd name="connsiteY3" fmla="*/ 16953 h 97229"/>
              <a:gd name="connsiteX4" fmla="*/ 1551 w 231530"/>
              <a:gd name="connsiteY4" fmla="*/ 96328 h 97229"/>
              <a:gd name="connsiteX5" fmla="*/ 42826 w 231530"/>
              <a:gd name="connsiteY5" fmla="*/ 58228 h 97229"/>
              <a:gd name="connsiteX6" fmla="*/ 109501 w 231530"/>
              <a:gd name="connsiteY6" fmla="*/ 32828 h 97229"/>
              <a:gd name="connsiteX7" fmla="*/ 230151 w 231530"/>
              <a:gd name="connsiteY7" fmla="*/ 1078 h 9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530" h="97229">
                <a:moveTo>
                  <a:pt x="230151" y="1078"/>
                </a:moveTo>
                <a:cubicBezTo>
                  <a:pt x="239676" y="-3155"/>
                  <a:pt x="197872" y="6370"/>
                  <a:pt x="166651" y="7428"/>
                </a:cubicBezTo>
                <a:cubicBezTo>
                  <a:pt x="135430" y="8486"/>
                  <a:pt x="54468" y="5841"/>
                  <a:pt x="42826" y="7428"/>
                </a:cubicBezTo>
                <a:cubicBezTo>
                  <a:pt x="31184" y="9015"/>
                  <a:pt x="103680" y="2136"/>
                  <a:pt x="96801" y="16953"/>
                </a:cubicBezTo>
                <a:cubicBezTo>
                  <a:pt x="89922" y="31770"/>
                  <a:pt x="10547" y="89449"/>
                  <a:pt x="1551" y="96328"/>
                </a:cubicBezTo>
                <a:cubicBezTo>
                  <a:pt x="-7445" y="103207"/>
                  <a:pt x="24834" y="68811"/>
                  <a:pt x="42826" y="58228"/>
                </a:cubicBezTo>
                <a:cubicBezTo>
                  <a:pt x="60818" y="47645"/>
                  <a:pt x="81985" y="40765"/>
                  <a:pt x="109501" y="32828"/>
                </a:cubicBezTo>
                <a:cubicBezTo>
                  <a:pt x="137017" y="24891"/>
                  <a:pt x="220626" y="5311"/>
                  <a:pt x="230151" y="1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9DC476C9-77AF-C37A-8EE0-2F702C416B1D}"/>
              </a:ext>
            </a:extLst>
          </p:cNvPr>
          <p:cNvSpPr/>
          <p:nvPr/>
        </p:nvSpPr>
        <p:spPr>
          <a:xfrm>
            <a:off x="6262603" y="2835054"/>
            <a:ext cx="312838" cy="95719"/>
          </a:xfrm>
          <a:custGeom>
            <a:avLst/>
            <a:gdLst>
              <a:gd name="connsiteX0" fmla="*/ 1672 w 312838"/>
              <a:gd name="connsiteY0" fmla="*/ 63721 h 95719"/>
              <a:gd name="connsiteX1" fmla="*/ 119147 w 312838"/>
              <a:gd name="connsiteY1" fmla="*/ 22446 h 95719"/>
              <a:gd name="connsiteX2" fmla="*/ 271547 w 312838"/>
              <a:gd name="connsiteY2" fmla="*/ 35146 h 95719"/>
              <a:gd name="connsiteX3" fmla="*/ 239797 w 312838"/>
              <a:gd name="connsiteY3" fmla="*/ 22446 h 95719"/>
              <a:gd name="connsiteX4" fmla="*/ 312822 w 312838"/>
              <a:gd name="connsiteY4" fmla="*/ 95471 h 95719"/>
              <a:gd name="connsiteX5" fmla="*/ 246147 w 312838"/>
              <a:gd name="connsiteY5" fmla="*/ 44671 h 95719"/>
              <a:gd name="connsiteX6" fmla="*/ 208047 w 312838"/>
              <a:gd name="connsiteY6" fmla="*/ 221 h 95719"/>
              <a:gd name="connsiteX7" fmla="*/ 1672 w 312838"/>
              <a:gd name="connsiteY7" fmla="*/ 63721 h 9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838" h="95719">
                <a:moveTo>
                  <a:pt x="1672" y="63721"/>
                </a:moveTo>
                <a:cubicBezTo>
                  <a:pt x="-13145" y="67425"/>
                  <a:pt x="74168" y="27208"/>
                  <a:pt x="119147" y="22446"/>
                </a:cubicBezTo>
                <a:cubicBezTo>
                  <a:pt x="164126" y="17684"/>
                  <a:pt x="251439" y="35146"/>
                  <a:pt x="271547" y="35146"/>
                </a:cubicBezTo>
                <a:cubicBezTo>
                  <a:pt x="291655" y="35146"/>
                  <a:pt x="232918" y="12392"/>
                  <a:pt x="239797" y="22446"/>
                </a:cubicBezTo>
                <a:cubicBezTo>
                  <a:pt x="246676" y="32500"/>
                  <a:pt x="311764" y="91767"/>
                  <a:pt x="312822" y="95471"/>
                </a:cubicBezTo>
                <a:cubicBezTo>
                  <a:pt x="313880" y="99175"/>
                  <a:pt x="263609" y="60546"/>
                  <a:pt x="246147" y="44671"/>
                </a:cubicBezTo>
                <a:cubicBezTo>
                  <a:pt x="228685" y="28796"/>
                  <a:pt x="243501" y="-2954"/>
                  <a:pt x="208047" y="221"/>
                </a:cubicBezTo>
                <a:cubicBezTo>
                  <a:pt x="172593" y="3396"/>
                  <a:pt x="16489" y="60017"/>
                  <a:pt x="1672" y="63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AAA13D67-80CD-C601-1B3A-3DE0E7BF093E}"/>
              </a:ext>
            </a:extLst>
          </p:cNvPr>
          <p:cNvSpPr/>
          <p:nvPr/>
        </p:nvSpPr>
        <p:spPr>
          <a:xfrm>
            <a:off x="6598944" y="3351870"/>
            <a:ext cx="56306" cy="229885"/>
          </a:xfrm>
          <a:custGeom>
            <a:avLst/>
            <a:gdLst>
              <a:gd name="connsiteX0" fmla="*/ 55856 w 56306"/>
              <a:gd name="connsiteY0" fmla="*/ 930 h 229885"/>
              <a:gd name="connsiteX1" fmla="*/ 30456 w 56306"/>
              <a:gd name="connsiteY1" fmla="*/ 64430 h 229885"/>
              <a:gd name="connsiteX2" fmla="*/ 1881 w 56306"/>
              <a:gd name="connsiteY2" fmla="*/ 229530 h 229885"/>
              <a:gd name="connsiteX3" fmla="*/ 8231 w 56306"/>
              <a:gd name="connsiteY3" fmla="*/ 105705 h 229885"/>
              <a:gd name="connsiteX4" fmla="*/ 55856 w 56306"/>
              <a:gd name="connsiteY4" fmla="*/ 930 h 22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06" h="229885">
                <a:moveTo>
                  <a:pt x="55856" y="930"/>
                </a:moveTo>
                <a:cubicBezTo>
                  <a:pt x="59560" y="-5949"/>
                  <a:pt x="39452" y="26330"/>
                  <a:pt x="30456" y="64430"/>
                </a:cubicBezTo>
                <a:cubicBezTo>
                  <a:pt x="21460" y="102530"/>
                  <a:pt x="5585" y="222651"/>
                  <a:pt x="1881" y="229530"/>
                </a:cubicBezTo>
                <a:cubicBezTo>
                  <a:pt x="-1823" y="236409"/>
                  <a:pt x="-236" y="141688"/>
                  <a:pt x="8231" y="105705"/>
                </a:cubicBezTo>
                <a:cubicBezTo>
                  <a:pt x="16698" y="69722"/>
                  <a:pt x="52152" y="7809"/>
                  <a:pt x="55856" y="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1F669491-7713-A9E1-6334-97657347AEF7}"/>
              </a:ext>
            </a:extLst>
          </p:cNvPr>
          <p:cNvSpPr/>
          <p:nvPr/>
        </p:nvSpPr>
        <p:spPr>
          <a:xfrm>
            <a:off x="5860275" y="2932414"/>
            <a:ext cx="58117" cy="275400"/>
          </a:xfrm>
          <a:custGeom>
            <a:avLst/>
            <a:gdLst>
              <a:gd name="connsiteX0" fmla="*/ 57925 w 58117"/>
              <a:gd name="connsiteY0" fmla="*/ 1286 h 275400"/>
              <a:gd name="connsiteX1" fmla="*/ 19825 w 58117"/>
              <a:gd name="connsiteY1" fmla="*/ 87011 h 275400"/>
              <a:gd name="connsiteX2" fmla="*/ 32525 w 58117"/>
              <a:gd name="connsiteY2" fmla="*/ 271161 h 275400"/>
              <a:gd name="connsiteX3" fmla="*/ 19825 w 58117"/>
              <a:gd name="connsiteY3" fmla="*/ 210836 h 275400"/>
              <a:gd name="connsiteX4" fmla="*/ 775 w 58117"/>
              <a:gd name="connsiteY4" fmla="*/ 147336 h 275400"/>
              <a:gd name="connsiteX5" fmla="*/ 57925 w 58117"/>
              <a:gd name="connsiteY5" fmla="*/ 1286 h 27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17" h="275400">
                <a:moveTo>
                  <a:pt x="57925" y="1286"/>
                </a:moveTo>
                <a:cubicBezTo>
                  <a:pt x="61100" y="-8768"/>
                  <a:pt x="24058" y="42032"/>
                  <a:pt x="19825" y="87011"/>
                </a:cubicBezTo>
                <a:cubicBezTo>
                  <a:pt x="15592" y="131990"/>
                  <a:pt x="32525" y="250524"/>
                  <a:pt x="32525" y="271161"/>
                </a:cubicBezTo>
                <a:cubicBezTo>
                  <a:pt x="32525" y="291798"/>
                  <a:pt x="25117" y="231473"/>
                  <a:pt x="19825" y="210836"/>
                </a:cubicBezTo>
                <a:cubicBezTo>
                  <a:pt x="14533" y="190199"/>
                  <a:pt x="-3987" y="180673"/>
                  <a:pt x="775" y="147336"/>
                </a:cubicBezTo>
                <a:cubicBezTo>
                  <a:pt x="5537" y="113999"/>
                  <a:pt x="54750" y="11340"/>
                  <a:pt x="57925" y="1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E015EDF2-822A-27BB-5BDB-3066ACEA2676}"/>
              </a:ext>
            </a:extLst>
          </p:cNvPr>
          <p:cNvSpPr/>
          <p:nvPr/>
        </p:nvSpPr>
        <p:spPr>
          <a:xfrm>
            <a:off x="5991103" y="3181755"/>
            <a:ext cx="131900" cy="547516"/>
          </a:xfrm>
          <a:custGeom>
            <a:avLst/>
            <a:gdLst>
              <a:gd name="connsiteX0" fmla="*/ 25522 w 131900"/>
              <a:gd name="connsiteY0" fmla="*/ 2770 h 547516"/>
              <a:gd name="connsiteX1" fmla="*/ 122 w 131900"/>
              <a:gd name="connsiteY1" fmla="*/ 183745 h 547516"/>
              <a:gd name="connsiteX2" fmla="*/ 15997 w 131900"/>
              <a:gd name="connsiteY2" fmla="*/ 380595 h 547516"/>
              <a:gd name="connsiteX3" fmla="*/ 19172 w 131900"/>
              <a:gd name="connsiteY3" fmla="*/ 332970 h 547516"/>
              <a:gd name="connsiteX4" fmla="*/ 130297 w 131900"/>
              <a:gd name="connsiteY4" fmla="*/ 542520 h 547516"/>
              <a:gd name="connsiteX5" fmla="*/ 79497 w 131900"/>
              <a:gd name="connsiteY5" fmla="*/ 469495 h 547516"/>
              <a:gd name="connsiteX6" fmla="*/ 3297 w 131900"/>
              <a:gd name="connsiteY6" fmla="*/ 329795 h 547516"/>
              <a:gd name="connsiteX7" fmla="*/ 25522 w 131900"/>
              <a:gd name="connsiteY7" fmla="*/ 2770 h 54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900" h="547516">
                <a:moveTo>
                  <a:pt x="25522" y="2770"/>
                </a:moveTo>
                <a:cubicBezTo>
                  <a:pt x="24993" y="-21572"/>
                  <a:pt x="1709" y="120774"/>
                  <a:pt x="122" y="183745"/>
                </a:cubicBezTo>
                <a:cubicBezTo>
                  <a:pt x="-1465" y="246716"/>
                  <a:pt x="12822" y="355724"/>
                  <a:pt x="15997" y="380595"/>
                </a:cubicBezTo>
                <a:cubicBezTo>
                  <a:pt x="19172" y="405466"/>
                  <a:pt x="122" y="305983"/>
                  <a:pt x="19172" y="332970"/>
                </a:cubicBezTo>
                <a:cubicBezTo>
                  <a:pt x="38222" y="359957"/>
                  <a:pt x="120243" y="519766"/>
                  <a:pt x="130297" y="542520"/>
                </a:cubicBezTo>
                <a:cubicBezTo>
                  <a:pt x="140351" y="565274"/>
                  <a:pt x="100664" y="504949"/>
                  <a:pt x="79497" y="469495"/>
                </a:cubicBezTo>
                <a:cubicBezTo>
                  <a:pt x="58330" y="434041"/>
                  <a:pt x="13351" y="408641"/>
                  <a:pt x="3297" y="329795"/>
                </a:cubicBezTo>
                <a:cubicBezTo>
                  <a:pt x="-6757" y="250949"/>
                  <a:pt x="26051" y="27112"/>
                  <a:pt x="25522" y="2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E5AB28A9-7505-8B45-8203-F02ED92B38D1}"/>
              </a:ext>
            </a:extLst>
          </p:cNvPr>
          <p:cNvSpPr/>
          <p:nvPr/>
        </p:nvSpPr>
        <p:spPr>
          <a:xfrm>
            <a:off x="6134087" y="3196813"/>
            <a:ext cx="136557" cy="244420"/>
          </a:xfrm>
          <a:custGeom>
            <a:avLst/>
            <a:gdLst>
              <a:gd name="connsiteX0" fmla="*/ 98438 w 136557"/>
              <a:gd name="connsiteY0" fmla="*/ 412 h 244420"/>
              <a:gd name="connsiteX1" fmla="*/ 88913 w 136557"/>
              <a:gd name="connsiteY1" fmla="*/ 114712 h 244420"/>
              <a:gd name="connsiteX2" fmla="*/ 136538 w 136557"/>
              <a:gd name="connsiteY2" fmla="*/ 241712 h 244420"/>
              <a:gd name="connsiteX3" fmla="*/ 82563 w 136557"/>
              <a:gd name="connsiteY3" fmla="*/ 197262 h 244420"/>
              <a:gd name="connsiteX4" fmla="*/ 13 w 136557"/>
              <a:gd name="connsiteY4" fmla="*/ 146462 h 244420"/>
              <a:gd name="connsiteX5" fmla="*/ 88913 w 136557"/>
              <a:gd name="connsiteY5" fmla="*/ 194087 h 244420"/>
              <a:gd name="connsiteX6" fmla="*/ 88913 w 136557"/>
              <a:gd name="connsiteY6" fmla="*/ 155987 h 244420"/>
              <a:gd name="connsiteX7" fmla="*/ 98438 w 136557"/>
              <a:gd name="connsiteY7" fmla="*/ 412 h 24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557" h="244420">
                <a:moveTo>
                  <a:pt x="98438" y="412"/>
                </a:moveTo>
                <a:cubicBezTo>
                  <a:pt x="98438" y="-6467"/>
                  <a:pt x="82563" y="74495"/>
                  <a:pt x="88913" y="114712"/>
                </a:cubicBezTo>
                <a:cubicBezTo>
                  <a:pt x="95263" y="154929"/>
                  <a:pt x="137596" y="227954"/>
                  <a:pt x="136538" y="241712"/>
                </a:cubicBezTo>
                <a:cubicBezTo>
                  <a:pt x="135480" y="255470"/>
                  <a:pt x="105317" y="213137"/>
                  <a:pt x="82563" y="197262"/>
                </a:cubicBezTo>
                <a:cubicBezTo>
                  <a:pt x="59809" y="181387"/>
                  <a:pt x="-1045" y="146991"/>
                  <a:pt x="13" y="146462"/>
                </a:cubicBezTo>
                <a:cubicBezTo>
                  <a:pt x="1071" y="145933"/>
                  <a:pt x="74096" y="192500"/>
                  <a:pt x="88913" y="194087"/>
                </a:cubicBezTo>
                <a:cubicBezTo>
                  <a:pt x="103730" y="195674"/>
                  <a:pt x="89442" y="182445"/>
                  <a:pt x="88913" y="155987"/>
                </a:cubicBezTo>
                <a:cubicBezTo>
                  <a:pt x="88384" y="129529"/>
                  <a:pt x="98438" y="7291"/>
                  <a:pt x="98438" y="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81A6263B-2092-F3E4-CB97-BD97FB702D3F}"/>
              </a:ext>
            </a:extLst>
          </p:cNvPr>
          <p:cNvSpPr/>
          <p:nvPr/>
        </p:nvSpPr>
        <p:spPr>
          <a:xfrm>
            <a:off x="6119401" y="3345618"/>
            <a:ext cx="67082" cy="248561"/>
          </a:xfrm>
          <a:custGeom>
            <a:avLst/>
            <a:gdLst>
              <a:gd name="connsiteX0" fmla="*/ 14699 w 67082"/>
              <a:gd name="connsiteY0" fmla="*/ 832 h 248561"/>
              <a:gd name="connsiteX1" fmla="*/ 1999 w 67082"/>
              <a:gd name="connsiteY1" fmla="*/ 67507 h 248561"/>
              <a:gd name="connsiteX2" fmla="*/ 33749 w 67082"/>
              <a:gd name="connsiteY2" fmla="*/ 143707 h 248561"/>
              <a:gd name="connsiteX3" fmla="*/ 65499 w 67082"/>
              <a:gd name="connsiteY3" fmla="*/ 245307 h 248561"/>
              <a:gd name="connsiteX4" fmla="*/ 55974 w 67082"/>
              <a:gd name="connsiteY4" fmla="*/ 213557 h 248561"/>
              <a:gd name="connsiteX5" fmla="*/ 1999 w 67082"/>
              <a:gd name="connsiteY5" fmla="*/ 115132 h 248561"/>
              <a:gd name="connsiteX6" fmla="*/ 14699 w 67082"/>
              <a:gd name="connsiteY6" fmla="*/ 832 h 24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82" h="248561">
                <a:moveTo>
                  <a:pt x="14699" y="832"/>
                </a:moveTo>
                <a:cubicBezTo>
                  <a:pt x="14699" y="-7105"/>
                  <a:pt x="-1176" y="43695"/>
                  <a:pt x="1999" y="67507"/>
                </a:cubicBezTo>
                <a:cubicBezTo>
                  <a:pt x="5174" y="91320"/>
                  <a:pt x="23166" y="114074"/>
                  <a:pt x="33749" y="143707"/>
                </a:cubicBezTo>
                <a:cubicBezTo>
                  <a:pt x="44332" y="173340"/>
                  <a:pt x="61795" y="233665"/>
                  <a:pt x="65499" y="245307"/>
                </a:cubicBezTo>
                <a:cubicBezTo>
                  <a:pt x="69203" y="256949"/>
                  <a:pt x="66557" y="235253"/>
                  <a:pt x="55974" y="213557"/>
                </a:cubicBezTo>
                <a:cubicBezTo>
                  <a:pt x="45391" y="191861"/>
                  <a:pt x="10466" y="144236"/>
                  <a:pt x="1999" y="115132"/>
                </a:cubicBezTo>
                <a:cubicBezTo>
                  <a:pt x="-6468" y="86028"/>
                  <a:pt x="14699" y="8769"/>
                  <a:pt x="14699" y="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CE57DB24-5F9F-257D-097B-78F6372E240A}"/>
              </a:ext>
            </a:extLst>
          </p:cNvPr>
          <p:cNvSpPr/>
          <p:nvPr/>
        </p:nvSpPr>
        <p:spPr>
          <a:xfrm>
            <a:off x="6384819" y="3286122"/>
            <a:ext cx="146220" cy="63919"/>
          </a:xfrm>
          <a:custGeom>
            <a:avLst/>
            <a:gdLst>
              <a:gd name="connsiteX0" fmla="*/ 106 w 146220"/>
              <a:gd name="connsiteY0" fmla="*/ 60328 h 63919"/>
              <a:gd name="connsiteX1" fmla="*/ 57256 w 146220"/>
              <a:gd name="connsiteY1" fmla="*/ 3 h 63919"/>
              <a:gd name="connsiteX2" fmla="*/ 73131 w 146220"/>
              <a:gd name="connsiteY2" fmla="*/ 63503 h 63919"/>
              <a:gd name="connsiteX3" fmla="*/ 85831 w 146220"/>
              <a:gd name="connsiteY3" fmla="*/ 28578 h 63919"/>
              <a:gd name="connsiteX4" fmla="*/ 146156 w 146220"/>
              <a:gd name="connsiteY4" fmla="*/ 50803 h 63919"/>
              <a:gd name="connsiteX5" fmla="*/ 73131 w 146220"/>
              <a:gd name="connsiteY5" fmla="*/ 28578 h 63919"/>
              <a:gd name="connsiteX6" fmla="*/ 106 w 146220"/>
              <a:gd name="connsiteY6" fmla="*/ 60328 h 6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220" h="63919">
                <a:moveTo>
                  <a:pt x="106" y="60328"/>
                </a:moveTo>
                <a:cubicBezTo>
                  <a:pt x="-2540" y="55566"/>
                  <a:pt x="45085" y="-526"/>
                  <a:pt x="57256" y="3"/>
                </a:cubicBezTo>
                <a:cubicBezTo>
                  <a:pt x="69427" y="532"/>
                  <a:pt x="68369" y="58741"/>
                  <a:pt x="73131" y="63503"/>
                </a:cubicBezTo>
                <a:cubicBezTo>
                  <a:pt x="77893" y="68265"/>
                  <a:pt x="73660" y="30695"/>
                  <a:pt x="85831" y="28578"/>
                </a:cubicBezTo>
                <a:cubicBezTo>
                  <a:pt x="98002" y="26461"/>
                  <a:pt x="148273" y="50803"/>
                  <a:pt x="146156" y="50803"/>
                </a:cubicBezTo>
                <a:cubicBezTo>
                  <a:pt x="144039" y="50803"/>
                  <a:pt x="99060" y="24345"/>
                  <a:pt x="73131" y="28578"/>
                </a:cubicBezTo>
                <a:cubicBezTo>
                  <a:pt x="47202" y="32811"/>
                  <a:pt x="2752" y="65090"/>
                  <a:pt x="106" y="60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D8914A82-A6FB-0BAA-D84F-0FEAAC5A58A4}"/>
              </a:ext>
            </a:extLst>
          </p:cNvPr>
          <p:cNvSpPr/>
          <p:nvPr/>
        </p:nvSpPr>
        <p:spPr>
          <a:xfrm>
            <a:off x="6364671" y="3432016"/>
            <a:ext cx="118500" cy="256187"/>
          </a:xfrm>
          <a:custGeom>
            <a:avLst/>
            <a:gdLst>
              <a:gd name="connsiteX0" fmla="*/ 115504 w 118500"/>
              <a:gd name="connsiteY0" fmla="*/ 159 h 256187"/>
              <a:gd name="connsiteX1" fmla="*/ 90104 w 118500"/>
              <a:gd name="connsiteY1" fmla="*/ 190659 h 256187"/>
              <a:gd name="connsiteX2" fmla="*/ 29779 w 118500"/>
              <a:gd name="connsiteY2" fmla="*/ 244634 h 256187"/>
              <a:gd name="connsiteX3" fmla="*/ 1204 w 118500"/>
              <a:gd name="connsiteY3" fmla="*/ 225584 h 256187"/>
              <a:gd name="connsiteX4" fmla="*/ 67879 w 118500"/>
              <a:gd name="connsiteY4" fmla="*/ 254159 h 256187"/>
              <a:gd name="connsiteX5" fmla="*/ 112329 w 118500"/>
              <a:gd name="connsiteY5" fmla="*/ 158909 h 256187"/>
              <a:gd name="connsiteX6" fmla="*/ 115504 w 118500"/>
              <a:gd name="connsiteY6" fmla="*/ 159 h 25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500" h="256187">
                <a:moveTo>
                  <a:pt x="115504" y="159"/>
                </a:moveTo>
                <a:cubicBezTo>
                  <a:pt x="111800" y="5451"/>
                  <a:pt x="104391" y="149913"/>
                  <a:pt x="90104" y="190659"/>
                </a:cubicBezTo>
                <a:cubicBezTo>
                  <a:pt x="75817" y="231405"/>
                  <a:pt x="44596" y="238813"/>
                  <a:pt x="29779" y="244634"/>
                </a:cubicBezTo>
                <a:cubicBezTo>
                  <a:pt x="14962" y="250455"/>
                  <a:pt x="-5146" y="223997"/>
                  <a:pt x="1204" y="225584"/>
                </a:cubicBezTo>
                <a:cubicBezTo>
                  <a:pt x="7554" y="227172"/>
                  <a:pt x="49358" y="265272"/>
                  <a:pt x="67879" y="254159"/>
                </a:cubicBezTo>
                <a:cubicBezTo>
                  <a:pt x="86400" y="243047"/>
                  <a:pt x="103862" y="195422"/>
                  <a:pt x="112329" y="158909"/>
                </a:cubicBezTo>
                <a:cubicBezTo>
                  <a:pt x="120796" y="122397"/>
                  <a:pt x="119208" y="-5133"/>
                  <a:pt x="115504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6BCC87F0-2694-9BCA-C2DC-E2793F520303}"/>
              </a:ext>
            </a:extLst>
          </p:cNvPr>
          <p:cNvSpPr/>
          <p:nvPr/>
        </p:nvSpPr>
        <p:spPr>
          <a:xfrm>
            <a:off x="5937250" y="2695389"/>
            <a:ext cx="76200" cy="130752"/>
          </a:xfrm>
          <a:custGeom>
            <a:avLst/>
            <a:gdLst>
              <a:gd name="connsiteX0" fmla="*/ 76200 w 76200"/>
              <a:gd name="connsiteY0" fmla="*/ 186 h 130752"/>
              <a:gd name="connsiteX1" fmla="*/ 19050 w 76200"/>
              <a:gd name="connsiteY1" fmla="*/ 89086 h 130752"/>
              <a:gd name="connsiteX2" fmla="*/ 0 w 76200"/>
              <a:gd name="connsiteY2" fmla="*/ 130361 h 130752"/>
              <a:gd name="connsiteX3" fmla="*/ 19050 w 76200"/>
              <a:gd name="connsiteY3" fmla="*/ 66861 h 130752"/>
              <a:gd name="connsiteX4" fmla="*/ 76200 w 76200"/>
              <a:gd name="connsiteY4" fmla="*/ 186 h 13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" h="130752">
                <a:moveTo>
                  <a:pt x="76200" y="186"/>
                </a:moveTo>
                <a:cubicBezTo>
                  <a:pt x="76200" y="3890"/>
                  <a:pt x="31750" y="67390"/>
                  <a:pt x="19050" y="89086"/>
                </a:cubicBezTo>
                <a:cubicBezTo>
                  <a:pt x="6350" y="110782"/>
                  <a:pt x="0" y="134065"/>
                  <a:pt x="0" y="130361"/>
                </a:cubicBezTo>
                <a:cubicBezTo>
                  <a:pt x="0" y="126657"/>
                  <a:pt x="11642" y="84853"/>
                  <a:pt x="19050" y="66861"/>
                </a:cubicBezTo>
                <a:cubicBezTo>
                  <a:pt x="26458" y="48869"/>
                  <a:pt x="76200" y="-3518"/>
                  <a:pt x="76200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073997DB-847A-17D6-4FCF-5D5F7F619238}"/>
              </a:ext>
            </a:extLst>
          </p:cNvPr>
          <p:cNvSpPr/>
          <p:nvPr/>
        </p:nvSpPr>
        <p:spPr>
          <a:xfrm>
            <a:off x="6511911" y="2720917"/>
            <a:ext cx="177876" cy="232126"/>
          </a:xfrm>
          <a:custGeom>
            <a:avLst/>
            <a:gdLst>
              <a:gd name="connsiteX0" fmla="*/ 14 w 177876"/>
              <a:gd name="connsiteY0" fmla="*/ 58 h 232126"/>
              <a:gd name="connsiteX1" fmla="*/ 69864 w 177876"/>
              <a:gd name="connsiteY1" fmla="*/ 79433 h 232126"/>
              <a:gd name="connsiteX2" fmla="*/ 76214 w 177876"/>
              <a:gd name="connsiteY2" fmla="*/ 155633 h 232126"/>
              <a:gd name="connsiteX3" fmla="*/ 98439 w 177876"/>
              <a:gd name="connsiteY3" fmla="*/ 130233 h 232126"/>
              <a:gd name="connsiteX4" fmla="*/ 177814 w 177876"/>
              <a:gd name="connsiteY4" fmla="*/ 231833 h 232126"/>
              <a:gd name="connsiteX5" fmla="*/ 111139 w 177876"/>
              <a:gd name="connsiteY5" fmla="*/ 158808 h 232126"/>
              <a:gd name="connsiteX6" fmla="*/ 76214 w 177876"/>
              <a:gd name="connsiteY6" fmla="*/ 92133 h 232126"/>
              <a:gd name="connsiteX7" fmla="*/ 14 w 177876"/>
              <a:gd name="connsiteY7" fmla="*/ 58 h 23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876" h="232126">
                <a:moveTo>
                  <a:pt x="14" y="58"/>
                </a:moveTo>
                <a:cubicBezTo>
                  <a:pt x="-1044" y="-2059"/>
                  <a:pt x="57164" y="53504"/>
                  <a:pt x="69864" y="79433"/>
                </a:cubicBezTo>
                <a:cubicBezTo>
                  <a:pt x="82564" y="105362"/>
                  <a:pt x="76214" y="155633"/>
                  <a:pt x="76214" y="155633"/>
                </a:cubicBezTo>
                <a:cubicBezTo>
                  <a:pt x="80977" y="164100"/>
                  <a:pt x="81506" y="117533"/>
                  <a:pt x="98439" y="130233"/>
                </a:cubicBezTo>
                <a:cubicBezTo>
                  <a:pt x="115372" y="142933"/>
                  <a:pt x="175697" y="227071"/>
                  <a:pt x="177814" y="231833"/>
                </a:cubicBezTo>
                <a:cubicBezTo>
                  <a:pt x="179931" y="236595"/>
                  <a:pt x="128072" y="182091"/>
                  <a:pt x="111139" y="158808"/>
                </a:cubicBezTo>
                <a:cubicBezTo>
                  <a:pt x="94206" y="135525"/>
                  <a:pt x="93677" y="117533"/>
                  <a:pt x="76214" y="92133"/>
                </a:cubicBezTo>
                <a:cubicBezTo>
                  <a:pt x="58751" y="66733"/>
                  <a:pt x="1072" y="2175"/>
                  <a:pt x="14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17BAA510-AD4E-CB59-2AC2-068F3D0C668C}"/>
              </a:ext>
            </a:extLst>
          </p:cNvPr>
          <p:cNvSpPr/>
          <p:nvPr/>
        </p:nvSpPr>
        <p:spPr>
          <a:xfrm>
            <a:off x="5790755" y="2443857"/>
            <a:ext cx="145838" cy="331980"/>
          </a:xfrm>
          <a:custGeom>
            <a:avLst/>
            <a:gdLst>
              <a:gd name="connsiteX0" fmla="*/ 143320 w 145838"/>
              <a:gd name="connsiteY0" fmla="*/ 4068 h 331980"/>
              <a:gd name="connsiteX1" fmla="*/ 98870 w 145838"/>
              <a:gd name="connsiteY1" fmla="*/ 102493 h 331980"/>
              <a:gd name="connsiteX2" fmla="*/ 73470 w 145838"/>
              <a:gd name="connsiteY2" fmla="*/ 191393 h 331980"/>
              <a:gd name="connsiteX3" fmla="*/ 79820 w 145838"/>
              <a:gd name="connsiteY3" fmla="*/ 146943 h 331980"/>
              <a:gd name="connsiteX4" fmla="*/ 445 w 145838"/>
              <a:gd name="connsiteY4" fmla="*/ 331093 h 331980"/>
              <a:gd name="connsiteX5" fmla="*/ 48070 w 145838"/>
              <a:gd name="connsiteY5" fmla="*/ 213618 h 331980"/>
              <a:gd name="connsiteX6" fmla="*/ 57595 w 145838"/>
              <a:gd name="connsiteY6" fmla="*/ 137418 h 331980"/>
              <a:gd name="connsiteX7" fmla="*/ 16320 w 145838"/>
              <a:gd name="connsiteY7" fmla="*/ 248543 h 331980"/>
              <a:gd name="connsiteX8" fmla="*/ 143320 w 145838"/>
              <a:gd name="connsiteY8" fmla="*/ 4068 h 33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838" h="331980">
                <a:moveTo>
                  <a:pt x="143320" y="4068"/>
                </a:moveTo>
                <a:cubicBezTo>
                  <a:pt x="157078" y="-20274"/>
                  <a:pt x="110512" y="71272"/>
                  <a:pt x="98870" y="102493"/>
                </a:cubicBezTo>
                <a:cubicBezTo>
                  <a:pt x="87228" y="133714"/>
                  <a:pt x="76645" y="183985"/>
                  <a:pt x="73470" y="191393"/>
                </a:cubicBezTo>
                <a:cubicBezTo>
                  <a:pt x="70295" y="198801"/>
                  <a:pt x="91991" y="123660"/>
                  <a:pt x="79820" y="146943"/>
                </a:cubicBezTo>
                <a:cubicBezTo>
                  <a:pt x="67649" y="170226"/>
                  <a:pt x="5737" y="319981"/>
                  <a:pt x="445" y="331093"/>
                </a:cubicBezTo>
                <a:cubicBezTo>
                  <a:pt x="-4847" y="342206"/>
                  <a:pt x="38545" y="245897"/>
                  <a:pt x="48070" y="213618"/>
                </a:cubicBezTo>
                <a:cubicBezTo>
                  <a:pt x="57595" y="181339"/>
                  <a:pt x="62887" y="131597"/>
                  <a:pt x="57595" y="137418"/>
                </a:cubicBezTo>
                <a:cubicBezTo>
                  <a:pt x="52303" y="143239"/>
                  <a:pt x="3091" y="264947"/>
                  <a:pt x="16320" y="248543"/>
                </a:cubicBezTo>
                <a:cubicBezTo>
                  <a:pt x="29549" y="232139"/>
                  <a:pt x="129562" y="28410"/>
                  <a:pt x="143320" y="4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AD6578C3-7877-58C3-4C26-E2EB95F6B54E}"/>
              </a:ext>
            </a:extLst>
          </p:cNvPr>
          <p:cNvSpPr/>
          <p:nvPr/>
        </p:nvSpPr>
        <p:spPr>
          <a:xfrm>
            <a:off x="6638922" y="2441323"/>
            <a:ext cx="117629" cy="235326"/>
          </a:xfrm>
          <a:custGeom>
            <a:avLst/>
            <a:gdLst>
              <a:gd name="connsiteX0" fmla="*/ 3 w 117629"/>
              <a:gd name="connsiteY0" fmla="*/ 252 h 235326"/>
              <a:gd name="connsiteX1" fmla="*/ 79378 w 117629"/>
              <a:gd name="connsiteY1" fmla="*/ 111377 h 235326"/>
              <a:gd name="connsiteX2" fmla="*/ 117478 w 117629"/>
              <a:gd name="connsiteY2" fmla="*/ 235202 h 235326"/>
              <a:gd name="connsiteX3" fmla="*/ 92078 w 117629"/>
              <a:gd name="connsiteY3" fmla="*/ 133602 h 235326"/>
              <a:gd name="connsiteX4" fmla="*/ 76203 w 117629"/>
              <a:gd name="connsiteY4" fmla="*/ 82802 h 235326"/>
              <a:gd name="connsiteX5" fmla="*/ 3 w 117629"/>
              <a:gd name="connsiteY5" fmla="*/ 252 h 23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629" h="235326">
                <a:moveTo>
                  <a:pt x="3" y="252"/>
                </a:moveTo>
                <a:cubicBezTo>
                  <a:pt x="532" y="5015"/>
                  <a:pt x="59799" y="72219"/>
                  <a:pt x="79378" y="111377"/>
                </a:cubicBezTo>
                <a:cubicBezTo>
                  <a:pt x="98957" y="150535"/>
                  <a:pt x="115361" y="231498"/>
                  <a:pt x="117478" y="235202"/>
                </a:cubicBezTo>
                <a:cubicBezTo>
                  <a:pt x="119595" y="238906"/>
                  <a:pt x="98957" y="159002"/>
                  <a:pt x="92078" y="133602"/>
                </a:cubicBezTo>
                <a:cubicBezTo>
                  <a:pt x="85199" y="108202"/>
                  <a:pt x="90490" y="106085"/>
                  <a:pt x="76203" y="82802"/>
                </a:cubicBezTo>
                <a:cubicBezTo>
                  <a:pt x="61916" y="59519"/>
                  <a:pt x="-526" y="-4511"/>
                  <a:pt x="3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5B099B1D-4294-9717-407D-546DDA9C23D4}"/>
              </a:ext>
            </a:extLst>
          </p:cNvPr>
          <p:cNvSpPr/>
          <p:nvPr/>
        </p:nvSpPr>
        <p:spPr>
          <a:xfrm>
            <a:off x="6814347" y="2377841"/>
            <a:ext cx="193086" cy="218760"/>
          </a:xfrm>
          <a:custGeom>
            <a:avLst/>
            <a:gdLst>
              <a:gd name="connsiteX0" fmla="*/ 192878 w 193086"/>
              <a:gd name="connsiteY0" fmla="*/ 234 h 218760"/>
              <a:gd name="connsiteX1" fmla="*/ 50003 w 193086"/>
              <a:gd name="connsiteY1" fmla="*/ 85959 h 218760"/>
              <a:gd name="connsiteX2" fmla="*/ 5553 w 193086"/>
              <a:gd name="connsiteY2" fmla="*/ 216134 h 218760"/>
              <a:gd name="connsiteX3" fmla="*/ 8728 w 193086"/>
              <a:gd name="connsiteY3" fmla="*/ 168509 h 218760"/>
              <a:gd name="connsiteX4" fmla="*/ 15078 w 193086"/>
              <a:gd name="connsiteY4" fmla="*/ 111359 h 218760"/>
              <a:gd name="connsiteX5" fmla="*/ 192878 w 193086"/>
              <a:gd name="connsiteY5" fmla="*/ 234 h 21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086" h="218760">
                <a:moveTo>
                  <a:pt x="192878" y="234"/>
                </a:moveTo>
                <a:cubicBezTo>
                  <a:pt x="198699" y="-3999"/>
                  <a:pt x="81224" y="49976"/>
                  <a:pt x="50003" y="85959"/>
                </a:cubicBezTo>
                <a:cubicBezTo>
                  <a:pt x="18782" y="121942"/>
                  <a:pt x="12432" y="202376"/>
                  <a:pt x="5553" y="216134"/>
                </a:cubicBezTo>
                <a:cubicBezTo>
                  <a:pt x="-1326" y="229892"/>
                  <a:pt x="7141" y="185971"/>
                  <a:pt x="8728" y="168509"/>
                </a:cubicBezTo>
                <a:cubicBezTo>
                  <a:pt x="10315" y="151047"/>
                  <a:pt x="-15614" y="139405"/>
                  <a:pt x="15078" y="111359"/>
                </a:cubicBezTo>
                <a:cubicBezTo>
                  <a:pt x="45770" y="83313"/>
                  <a:pt x="187057" y="4467"/>
                  <a:pt x="192878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8FA8666F-9255-B70F-C8DD-BAC78350DAD8}"/>
              </a:ext>
            </a:extLst>
          </p:cNvPr>
          <p:cNvSpPr/>
          <p:nvPr/>
        </p:nvSpPr>
        <p:spPr>
          <a:xfrm>
            <a:off x="5619611" y="2444750"/>
            <a:ext cx="102753" cy="266700"/>
          </a:xfrm>
          <a:custGeom>
            <a:avLst/>
            <a:gdLst>
              <a:gd name="connsiteX0" fmla="*/ 139 w 102753"/>
              <a:gd name="connsiteY0" fmla="*/ 0 h 266700"/>
              <a:gd name="connsiteX1" fmla="*/ 79514 w 102753"/>
              <a:gd name="connsiteY1" fmla="*/ 114300 h 266700"/>
              <a:gd name="connsiteX2" fmla="*/ 69989 w 102753"/>
              <a:gd name="connsiteY2" fmla="*/ 266700 h 266700"/>
              <a:gd name="connsiteX3" fmla="*/ 101739 w 102753"/>
              <a:gd name="connsiteY3" fmla="*/ 114300 h 266700"/>
              <a:gd name="connsiteX4" fmla="*/ 139 w 102753"/>
              <a:gd name="connsiteY4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53" h="266700">
                <a:moveTo>
                  <a:pt x="139" y="0"/>
                </a:moveTo>
                <a:cubicBezTo>
                  <a:pt x="-3565" y="0"/>
                  <a:pt x="67872" y="69850"/>
                  <a:pt x="79514" y="114300"/>
                </a:cubicBezTo>
                <a:cubicBezTo>
                  <a:pt x="91156" y="158750"/>
                  <a:pt x="66285" y="266700"/>
                  <a:pt x="69989" y="266700"/>
                </a:cubicBezTo>
                <a:cubicBezTo>
                  <a:pt x="73693" y="266700"/>
                  <a:pt x="109147" y="156104"/>
                  <a:pt x="101739" y="114300"/>
                </a:cubicBezTo>
                <a:cubicBezTo>
                  <a:pt x="94331" y="72496"/>
                  <a:pt x="3843" y="0"/>
                  <a:pt x="1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04BEE986-F8EF-E561-15B8-902DDADFAF3E}"/>
              </a:ext>
            </a:extLst>
          </p:cNvPr>
          <p:cNvSpPr/>
          <p:nvPr/>
        </p:nvSpPr>
        <p:spPr>
          <a:xfrm>
            <a:off x="5438612" y="2463786"/>
            <a:ext cx="51058" cy="215278"/>
          </a:xfrm>
          <a:custGeom>
            <a:avLst/>
            <a:gdLst>
              <a:gd name="connsiteX0" fmla="*/ 35088 w 51058"/>
              <a:gd name="connsiteY0" fmla="*/ 14 h 215278"/>
              <a:gd name="connsiteX1" fmla="*/ 16038 w 51058"/>
              <a:gd name="connsiteY1" fmla="*/ 92089 h 215278"/>
              <a:gd name="connsiteX2" fmla="*/ 50963 w 51058"/>
              <a:gd name="connsiteY2" fmla="*/ 212739 h 215278"/>
              <a:gd name="connsiteX3" fmla="*/ 25563 w 51058"/>
              <a:gd name="connsiteY3" fmla="*/ 168289 h 215278"/>
              <a:gd name="connsiteX4" fmla="*/ 163 w 51058"/>
              <a:gd name="connsiteY4" fmla="*/ 98439 h 215278"/>
              <a:gd name="connsiteX5" fmla="*/ 35088 w 51058"/>
              <a:gd name="connsiteY5" fmla="*/ 14 h 21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58" h="215278">
                <a:moveTo>
                  <a:pt x="35088" y="14"/>
                </a:moveTo>
                <a:cubicBezTo>
                  <a:pt x="37734" y="-1044"/>
                  <a:pt x="13392" y="56635"/>
                  <a:pt x="16038" y="92089"/>
                </a:cubicBezTo>
                <a:cubicBezTo>
                  <a:pt x="18684" y="127543"/>
                  <a:pt x="49376" y="200039"/>
                  <a:pt x="50963" y="212739"/>
                </a:cubicBezTo>
                <a:cubicBezTo>
                  <a:pt x="52550" y="225439"/>
                  <a:pt x="34030" y="187339"/>
                  <a:pt x="25563" y="168289"/>
                </a:cubicBezTo>
                <a:cubicBezTo>
                  <a:pt x="17096" y="149239"/>
                  <a:pt x="-1954" y="121722"/>
                  <a:pt x="163" y="98439"/>
                </a:cubicBezTo>
                <a:cubicBezTo>
                  <a:pt x="2280" y="75156"/>
                  <a:pt x="32442" y="1072"/>
                  <a:pt x="35088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3DADE470-0D8E-C4EA-A9FB-181C04BB7691}"/>
              </a:ext>
            </a:extLst>
          </p:cNvPr>
          <p:cNvSpPr/>
          <p:nvPr/>
        </p:nvSpPr>
        <p:spPr>
          <a:xfrm>
            <a:off x="7019832" y="2492372"/>
            <a:ext cx="48083" cy="171457"/>
          </a:xfrm>
          <a:custGeom>
            <a:avLst/>
            <a:gdLst>
              <a:gd name="connsiteX0" fmla="*/ 15968 w 48083"/>
              <a:gd name="connsiteY0" fmla="*/ 3 h 171457"/>
              <a:gd name="connsiteX1" fmla="*/ 35018 w 48083"/>
              <a:gd name="connsiteY1" fmla="*/ 92078 h 171457"/>
              <a:gd name="connsiteX2" fmla="*/ 93 w 48083"/>
              <a:gd name="connsiteY2" fmla="*/ 171453 h 171457"/>
              <a:gd name="connsiteX3" fmla="*/ 47718 w 48083"/>
              <a:gd name="connsiteY3" fmla="*/ 95253 h 171457"/>
              <a:gd name="connsiteX4" fmla="*/ 15968 w 48083"/>
              <a:gd name="connsiteY4" fmla="*/ 3 h 17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83" h="171457">
                <a:moveTo>
                  <a:pt x="15968" y="3"/>
                </a:moveTo>
                <a:cubicBezTo>
                  <a:pt x="13851" y="-526"/>
                  <a:pt x="37664" y="63503"/>
                  <a:pt x="35018" y="92078"/>
                </a:cubicBezTo>
                <a:cubicBezTo>
                  <a:pt x="32372" y="120653"/>
                  <a:pt x="-2024" y="170924"/>
                  <a:pt x="93" y="171453"/>
                </a:cubicBezTo>
                <a:cubicBezTo>
                  <a:pt x="2210" y="171982"/>
                  <a:pt x="43485" y="123828"/>
                  <a:pt x="47718" y="95253"/>
                </a:cubicBezTo>
                <a:cubicBezTo>
                  <a:pt x="51951" y="66678"/>
                  <a:pt x="18085" y="532"/>
                  <a:pt x="1596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132CE1D1-F348-F808-2E7C-EF8F4615A09D}"/>
              </a:ext>
            </a:extLst>
          </p:cNvPr>
          <p:cNvSpPr/>
          <p:nvPr/>
        </p:nvSpPr>
        <p:spPr>
          <a:xfrm>
            <a:off x="6972280" y="2771679"/>
            <a:ext cx="47973" cy="219294"/>
          </a:xfrm>
          <a:custGeom>
            <a:avLst/>
            <a:gdLst>
              <a:gd name="connsiteX0" fmla="*/ 12720 w 47973"/>
              <a:gd name="connsiteY0" fmla="*/ 96 h 219294"/>
              <a:gd name="connsiteX1" fmla="*/ 41295 w 47973"/>
              <a:gd name="connsiteY1" fmla="*/ 127096 h 219294"/>
              <a:gd name="connsiteX2" fmla="*/ 20 w 47973"/>
              <a:gd name="connsiteY2" fmla="*/ 219171 h 219294"/>
              <a:gd name="connsiteX3" fmla="*/ 47645 w 47973"/>
              <a:gd name="connsiteY3" fmla="*/ 108046 h 219294"/>
              <a:gd name="connsiteX4" fmla="*/ 12720 w 47973"/>
              <a:gd name="connsiteY4" fmla="*/ 96 h 21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73" h="219294">
                <a:moveTo>
                  <a:pt x="12720" y="96"/>
                </a:moveTo>
                <a:cubicBezTo>
                  <a:pt x="11662" y="3271"/>
                  <a:pt x="43412" y="90584"/>
                  <a:pt x="41295" y="127096"/>
                </a:cubicBezTo>
                <a:cubicBezTo>
                  <a:pt x="39178" y="163608"/>
                  <a:pt x="-1038" y="222346"/>
                  <a:pt x="20" y="219171"/>
                </a:cubicBezTo>
                <a:cubicBezTo>
                  <a:pt x="1078" y="215996"/>
                  <a:pt x="43412" y="143500"/>
                  <a:pt x="47645" y="108046"/>
                </a:cubicBezTo>
                <a:cubicBezTo>
                  <a:pt x="51878" y="72592"/>
                  <a:pt x="13778" y="-3079"/>
                  <a:pt x="12720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C60FC3B3-CAF5-3389-BA59-CE5A43708E66}"/>
              </a:ext>
            </a:extLst>
          </p:cNvPr>
          <p:cNvSpPr/>
          <p:nvPr/>
        </p:nvSpPr>
        <p:spPr>
          <a:xfrm>
            <a:off x="5689577" y="2854323"/>
            <a:ext cx="61524" cy="263593"/>
          </a:xfrm>
          <a:custGeom>
            <a:avLst/>
            <a:gdLst>
              <a:gd name="connsiteX0" fmla="*/ 38123 w 61524"/>
              <a:gd name="connsiteY0" fmla="*/ 2 h 263593"/>
              <a:gd name="connsiteX1" fmla="*/ 15898 w 61524"/>
              <a:gd name="connsiteY1" fmla="*/ 117477 h 263593"/>
              <a:gd name="connsiteX2" fmla="*/ 60348 w 61524"/>
              <a:gd name="connsiteY2" fmla="*/ 260352 h 263593"/>
              <a:gd name="connsiteX3" fmla="*/ 44473 w 61524"/>
              <a:gd name="connsiteY3" fmla="*/ 209552 h 263593"/>
              <a:gd name="connsiteX4" fmla="*/ 23 w 61524"/>
              <a:gd name="connsiteY4" fmla="*/ 120652 h 263593"/>
              <a:gd name="connsiteX5" fmla="*/ 38123 w 61524"/>
              <a:gd name="connsiteY5" fmla="*/ 2 h 2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24" h="263593">
                <a:moveTo>
                  <a:pt x="38123" y="2"/>
                </a:moveTo>
                <a:cubicBezTo>
                  <a:pt x="40769" y="-527"/>
                  <a:pt x="12194" y="74085"/>
                  <a:pt x="15898" y="117477"/>
                </a:cubicBezTo>
                <a:cubicBezTo>
                  <a:pt x="19602" y="160869"/>
                  <a:pt x="55585" y="245006"/>
                  <a:pt x="60348" y="260352"/>
                </a:cubicBezTo>
                <a:cubicBezTo>
                  <a:pt x="65111" y="275698"/>
                  <a:pt x="54527" y="232835"/>
                  <a:pt x="44473" y="209552"/>
                </a:cubicBezTo>
                <a:cubicBezTo>
                  <a:pt x="34419" y="186269"/>
                  <a:pt x="-1035" y="150814"/>
                  <a:pt x="23" y="120652"/>
                </a:cubicBezTo>
                <a:cubicBezTo>
                  <a:pt x="1081" y="90490"/>
                  <a:pt x="35477" y="531"/>
                  <a:pt x="3812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881B3214-34C2-E054-DF8E-9390D694FB2E}"/>
              </a:ext>
            </a:extLst>
          </p:cNvPr>
          <p:cNvSpPr/>
          <p:nvPr/>
        </p:nvSpPr>
        <p:spPr>
          <a:xfrm>
            <a:off x="6808929" y="3060249"/>
            <a:ext cx="68140" cy="274023"/>
          </a:xfrm>
          <a:custGeom>
            <a:avLst/>
            <a:gdLst>
              <a:gd name="connsiteX0" fmla="*/ 68121 w 68140"/>
              <a:gd name="connsiteY0" fmla="*/ 451 h 274023"/>
              <a:gd name="connsiteX1" fmla="*/ 7796 w 68140"/>
              <a:gd name="connsiteY1" fmla="*/ 162376 h 274023"/>
              <a:gd name="connsiteX2" fmla="*/ 1446 w 68140"/>
              <a:gd name="connsiteY2" fmla="*/ 273501 h 274023"/>
              <a:gd name="connsiteX3" fmla="*/ 14146 w 68140"/>
              <a:gd name="connsiteY3" fmla="*/ 117926 h 274023"/>
              <a:gd name="connsiteX4" fmla="*/ 68121 w 68140"/>
              <a:gd name="connsiteY4" fmla="*/ 451 h 27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40" h="274023">
                <a:moveTo>
                  <a:pt x="68121" y="451"/>
                </a:moveTo>
                <a:cubicBezTo>
                  <a:pt x="67063" y="7859"/>
                  <a:pt x="18909" y="116868"/>
                  <a:pt x="7796" y="162376"/>
                </a:cubicBezTo>
                <a:cubicBezTo>
                  <a:pt x="-3317" y="207884"/>
                  <a:pt x="388" y="280909"/>
                  <a:pt x="1446" y="273501"/>
                </a:cubicBezTo>
                <a:cubicBezTo>
                  <a:pt x="2504" y="266093"/>
                  <a:pt x="1975" y="157084"/>
                  <a:pt x="14146" y="117926"/>
                </a:cubicBezTo>
                <a:cubicBezTo>
                  <a:pt x="26317" y="78768"/>
                  <a:pt x="69179" y="-6957"/>
                  <a:pt x="68121" y="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64BE7311-8E55-8F77-F1F6-2362BE0D5B24}"/>
              </a:ext>
            </a:extLst>
          </p:cNvPr>
          <p:cNvSpPr/>
          <p:nvPr/>
        </p:nvSpPr>
        <p:spPr>
          <a:xfrm>
            <a:off x="7111930" y="2406600"/>
            <a:ext cx="35002" cy="171573"/>
          </a:xfrm>
          <a:custGeom>
            <a:avLst/>
            <a:gdLst>
              <a:gd name="connsiteX0" fmla="*/ 6420 w 35002"/>
              <a:gd name="connsiteY0" fmla="*/ 50 h 171573"/>
              <a:gd name="connsiteX1" fmla="*/ 25470 w 35002"/>
              <a:gd name="connsiteY1" fmla="*/ 92125 h 171573"/>
              <a:gd name="connsiteX2" fmla="*/ 70 w 35002"/>
              <a:gd name="connsiteY2" fmla="*/ 171500 h 171573"/>
              <a:gd name="connsiteX3" fmla="*/ 34995 w 35002"/>
              <a:gd name="connsiteY3" fmla="*/ 104825 h 171573"/>
              <a:gd name="connsiteX4" fmla="*/ 6420 w 35002"/>
              <a:gd name="connsiteY4" fmla="*/ 50 h 17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2" h="171573">
                <a:moveTo>
                  <a:pt x="6420" y="50"/>
                </a:moveTo>
                <a:cubicBezTo>
                  <a:pt x="4832" y="-2067"/>
                  <a:pt x="26528" y="63550"/>
                  <a:pt x="25470" y="92125"/>
                </a:cubicBezTo>
                <a:cubicBezTo>
                  <a:pt x="24412" y="120700"/>
                  <a:pt x="-1518" y="169383"/>
                  <a:pt x="70" y="171500"/>
                </a:cubicBezTo>
                <a:cubicBezTo>
                  <a:pt x="1658" y="173617"/>
                  <a:pt x="34466" y="129696"/>
                  <a:pt x="34995" y="104825"/>
                </a:cubicBezTo>
                <a:cubicBezTo>
                  <a:pt x="35524" y="79954"/>
                  <a:pt x="8008" y="2167"/>
                  <a:pt x="6420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E4028063-554A-CA78-66F7-91CB1C930E29}"/>
              </a:ext>
            </a:extLst>
          </p:cNvPr>
          <p:cNvSpPr/>
          <p:nvPr/>
        </p:nvSpPr>
        <p:spPr>
          <a:xfrm>
            <a:off x="5358961" y="2256627"/>
            <a:ext cx="54418" cy="354218"/>
          </a:xfrm>
          <a:custGeom>
            <a:avLst/>
            <a:gdLst>
              <a:gd name="connsiteX0" fmla="*/ 54414 w 54418"/>
              <a:gd name="connsiteY0" fmla="*/ 798 h 354218"/>
              <a:gd name="connsiteX1" fmla="*/ 3614 w 54418"/>
              <a:gd name="connsiteY1" fmla="*/ 118273 h 354218"/>
              <a:gd name="connsiteX2" fmla="*/ 51239 w 54418"/>
              <a:gd name="connsiteY2" fmla="*/ 346873 h 354218"/>
              <a:gd name="connsiteX3" fmla="*/ 32189 w 54418"/>
              <a:gd name="connsiteY3" fmla="*/ 286548 h 354218"/>
              <a:gd name="connsiteX4" fmla="*/ 439 w 54418"/>
              <a:gd name="connsiteY4" fmla="*/ 172248 h 354218"/>
              <a:gd name="connsiteX5" fmla="*/ 54414 w 54418"/>
              <a:gd name="connsiteY5" fmla="*/ 798 h 35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18" h="354218">
                <a:moveTo>
                  <a:pt x="54414" y="798"/>
                </a:moveTo>
                <a:cubicBezTo>
                  <a:pt x="54943" y="-8198"/>
                  <a:pt x="4143" y="60594"/>
                  <a:pt x="3614" y="118273"/>
                </a:cubicBezTo>
                <a:cubicBezTo>
                  <a:pt x="3085" y="175952"/>
                  <a:pt x="46477" y="318827"/>
                  <a:pt x="51239" y="346873"/>
                </a:cubicBezTo>
                <a:cubicBezTo>
                  <a:pt x="56001" y="374919"/>
                  <a:pt x="40656" y="315652"/>
                  <a:pt x="32189" y="286548"/>
                </a:cubicBezTo>
                <a:cubicBezTo>
                  <a:pt x="23722" y="257444"/>
                  <a:pt x="-3794" y="214581"/>
                  <a:pt x="439" y="172248"/>
                </a:cubicBezTo>
                <a:cubicBezTo>
                  <a:pt x="4672" y="129915"/>
                  <a:pt x="53885" y="9794"/>
                  <a:pt x="54414" y="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73DBB702-48D0-CCEE-50D2-1A8E6F242C75}"/>
              </a:ext>
            </a:extLst>
          </p:cNvPr>
          <p:cNvSpPr/>
          <p:nvPr/>
        </p:nvSpPr>
        <p:spPr>
          <a:xfrm>
            <a:off x="6842812" y="3136163"/>
            <a:ext cx="176862" cy="296156"/>
          </a:xfrm>
          <a:custGeom>
            <a:avLst/>
            <a:gdLst>
              <a:gd name="connsiteX0" fmla="*/ 170763 w 176862"/>
              <a:gd name="connsiteY0" fmla="*/ 3912 h 296156"/>
              <a:gd name="connsiteX1" fmla="*/ 50113 w 176862"/>
              <a:gd name="connsiteY1" fmla="*/ 143612 h 296156"/>
              <a:gd name="connsiteX2" fmla="*/ 2488 w 176862"/>
              <a:gd name="connsiteY2" fmla="*/ 296012 h 296156"/>
              <a:gd name="connsiteX3" fmla="*/ 21538 w 176862"/>
              <a:gd name="connsiteY3" fmla="*/ 169012 h 296156"/>
              <a:gd name="connsiteX4" fmla="*/ 145363 w 176862"/>
              <a:gd name="connsiteY4" fmla="*/ 48362 h 296156"/>
              <a:gd name="connsiteX5" fmla="*/ 170763 w 176862"/>
              <a:gd name="connsiteY5" fmla="*/ 3912 h 29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862" h="296156">
                <a:moveTo>
                  <a:pt x="170763" y="3912"/>
                </a:moveTo>
                <a:cubicBezTo>
                  <a:pt x="154888" y="19787"/>
                  <a:pt x="78159" y="94929"/>
                  <a:pt x="50113" y="143612"/>
                </a:cubicBezTo>
                <a:cubicBezTo>
                  <a:pt x="22067" y="192295"/>
                  <a:pt x="7250" y="291779"/>
                  <a:pt x="2488" y="296012"/>
                </a:cubicBezTo>
                <a:cubicBezTo>
                  <a:pt x="-2274" y="300245"/>
                  <a:pt x="-2274" y="210287"/>
                  <a:pt x="21538" y="169012"/>
                </a:cubicBezTo>
                <a:cubicBezTo>
                  <a:pt x="45350" y="127737"/>
                  <a:pt x="121550" y="72704"/>
                  <a:pt x="145363" y="48362"/>
                </a:cubicBezTo>
                <a:cubicBezTo>
                  <a:pt x="169175" y="24020"/>
                  <a:pt x="186638" y="-11963"/>
                  <a:pt x="170763" y="3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0BA70E61-F1CB-2C45-FAC4-0AECE0C799AF}"/>
              </a:ext>
            </a:extLst>
          </p:cNvPr>
          <p:cNvSpPr/>
          <p:nvPr/>
        </p:nvSpPr>
        <p:spPr>
          <a:xfrm>
            <a:off x="5885744" y="3393718"/>
            <a:ext cx="194469" cy="372042"/>
          </a:xfrm>
          <a:custGeom>
            <a:avLst/>
            <a:gdLst>
              <a:gd name="connsiteX0" fmla="*/ 706 w 194469"/>
              <a:gd name="connsiteY0" fmla="*/ 357 h 372042"/>
              <a:gd name="connsiteX1" fmla="*/ 149931 w 194469"/>
              <a:gd name="connsiteY1" fmla="*/ 282932 h 372042"/>
              <a:gd name="connsiteX2" fmla="*/ 194381 w 194469"/>
              <a:gd name="connsiteY2" fmla="*/ 371832 h 372042"/>
              <a:gd name="connsiteX3" fmla="*/ 159456 w 194469"/>
              <a:gd name="connsiteY3" fmla="*/ 305157 h 372042"/>
              <a:gd name="connsiteX4" fmla="*/ 95956 w 194469"/>
              <a:gd name="connsiteY4" fmla="*/ 225782 h 372042"/>
              <a:gd name="connsiteX5" fmla="*/ 706 w 194469"/>
              <a:gd name="connsiteY5" fmla="*/ 357 h 37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469" h="372042">
                <a:moveTo>
                  <a:pt x="706" y="357"/>
                </a:moveTo>
                <a:cubicBezTo>
                  <a:pt x="9702" y="9882"/>
                  <a:pt x="117652" y="221020"/>
                  <a:pt x="149931" y="282932"/>
                </a:cubicBezTo>
                <a:cubicBezTo>
                  <a:pt x="182210" y="344844"/>
                  <a:pt x="192794" y="368128"/>
                  <a:pt x="194381" y="371832"/>
                </a:cubicBezTo>
                <a:cubicBezTo>
                  <a:pt x="195968" y="375536"/>
                  <a:pt x="175860" y="329499"/>
                  <a:pt x="159456" y="305157"/>
                </a:cubicBezTo>
                <a:cubicBezTo>
                  <a:pt x="143052" y="280815"/>
                  <a:pt x="120827" y="277111"/>
                  <a:pt x="95956" y="225782"/>
                </a:cubicBezTo>
                <a:cubicBezTo>
                  <a:pt x="71085" y="174453"/>
                  <a:pt x="-8290" y="-9168"/>
                  <a:pt x="706" y="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A1B5FD41-865F-95BB-C197-351DAE3831FA}"/>
              </a:ext>
            </a:extLst>
          </p:cNvPr>
          <p:cNvSpPr/>
          <p:nvPr/>
        </p:nvSpPr>
        <p:spPr>
          <a:xfrm>
            <a:off x="6456584" y="3630330"/>
            <a:ext cx="395895" cy="387377"/>
          </a:xfrm>
          <a:custGeom>
            <a:avLst/>
            <a:gdLst>
              <a:gd name="connsiteX0" fmla="*/ 395066 w 395895"/>
              <a:gd name="connsiteY0" fmla="*/ 1870 h 387377"/>
              <a:gd name="connsiteX1" fmla="*/ 217266 w 395895"/>
              <a:gd name="connsiteY1" fmla="*/ 157445 h 387377"/>
              <a:gd name="connsiteX2" fmla="*/ 141066 w 395895"/>
              <a:gd name="connsiteY2" fmla="*/ 259045 h 387377"/>
              <a:gd name="connsiteX3" fmla="*/ 223616 w 395895"/>
              <a:gd name="connsiteY3" fmla="*/ 163795 h 387377"/>
              <a:gd name="connsiteX4" fmla="*/ 4541 w 395895"/>
              <a:gd name="connsiteY4" fmla="*/ 382870 h 387377"/>
              <a:gd name="connsiteX5" fmla="*/ 87091 w 395895"/>
              <a:gd name="connsiteY5" fmla="*/ 303495 h 387377"/>
              <a:gd name="connsiteX6" fmla="*/ 226791 w 395895"/>
              <a:gd name="connsiteY6" fmla="*/ 205070 h 387377"/>
              <a:gd name="connsiteX7" fmla="*/ 137891 w 395895"/>
              <a:gd name="connsiteY7" fmla="*/ 271745 h 387377"/>
              <a:gd name="connsiteX8" fmla="*/ 395066 w 395895"/>
              <a:gd name="connsiteY8" fmla="*/ 1870 h 3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895" h="387377">
                <a:moveTo>
                  <a:pt x="395066" y="1870"/>
                </a:moveTo>
                <a:cubicBezTo>
                  <a:pt x="408295" y="-17180"/>
                  <a:pt x="259599" y="114583"/>
                  <a:pt x="217266" y="157445"/>
                </a:cubicBezTo>
                <a:cubicBezTo>
                  <a:pt x="174933" y="200307"/>
                  <a:pt x="140008" y="257987"/>
                  <a:pt x="141066" y="259045"/>
                </a:cubicBezTo>
                <a:cubicBezTo>
                  <a:pt x="142124" y="260103"/>
                  <a:pt x="246370" y="143158"/>
                  <a:pt x="223616" y="163795"/>
                </a:cubicBezTo>
                <a:cubicBezTo>
                  <a:pt x="200862" y="184432"/>
                  <a:pt x="27295" y="359587"/>
                  <a:pt x="4541" y="382870"/>
                </a:cubicBezTo>
                <a:cubicBezTo>
                  <a:pt x="-18213" y="406153"/>
                  <a:pt x="50049" y="333128"/>
                  <a:pt x="87091" y="303495"/>
                </a:cubicBezTo>
                <a:cubicBezTo>
                  <a:pt x="124133" y="273862"/>
                  <a:pt x="218324" y="210362"/>
                  <a:pt x="226791" y="205070"/>
                </a:cubicBezTo>
                <a:cubicBezTo>
                  <a:pt x="235258" y="199778"/>
                  <a:pt x="110904" y="303495"/>
                  <a:pt x="137891" y="271745"/>
                </a:cubicBezTo>
                <a:cubicBezTo>
                  <a:pt x="164878" y="239995"/>
                  <a:pt x="381837" y="20920"/>
                  <a:pt x="395066" y="1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A72C1DA8-2B7E-2453-F647-116F3394A093}"/>
              </a:ext>
            </a:extLst>
          </p:cNvPr>
          <p:cNvSpPr/>
          <p:nvPr/>
        </p:nvSpPr>
        <p:spPr>
          <a:xfrm>
            <a:off x="5847882" y="3603528"/>
            <a:ext cx="470248" cy="365146"/>
          </a:xfrm>
          <a:custGeom>
            <a:avLst/>
            <a:gdLst>
              <a:gd name="connsiteX0" fmla="*/ 468 w 470248"/>
              <a:gd name="connsiteY0" fmla="*/ 97 h 365146"/>
              <a:gd name="connsiteX1" fmla="*/ 51268 w 470248"/>
              <a:gd name="connsiteY1" fmla="*/ 130272 h 365146"/>
              <a:gd name="connsiteX2" fmla="*/ 194143 w 470248"/>
              <a:gd name="connsiteY2" fmla="*/ 289022 h 365146"/>
              <a:gd name="connsiteX3" fmla="*/ 159218 w 470248"/>
              <a:gd name="connsiteY3" fmla="*/ 276322 h 365146"/>
              <a:gd name="connsiteX4" fmla="*/ 464018 w 470248"/>
              <a:gd name="connsiteY4" fmla="*/ 362047 h 365146"/>
              <a:gd name="connsiteX5" fmla="*/ 352893 w 470248"/>
              <a:gd name="connsiteY5" fmla="*/ 342997 h 365146"/>
              <a:gd name="connsiteX6" fmla="*/ 213193 w 470248"/>
              <a:gd name="connsiteY6" fmla="*/ 311247 h 365146"/>
              <a:gd name="connsiteX7" fmla="*/ 127468 w 470248"/>
              <a:gd name="connsiteY7" fmla="*/ 254097 h 365146"/>
              <a:gd name="connsiteX8" fmla="*/ 32218 w 470248"/>
              <a:gd name="connsiteY8" fmla="*/ 111222 h 365146"/>
              <a:gd name="connsiteX9" fmla="*/ 468 w 470248"/>
              <a:gd name="connsiteY9" fmla="*/ 97 h 36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248" h="365146">
                <a:moveTo>
                  <a:pt x="468" y="97"/>
                </a:moveTo>
                <a:cubicBezTo>
                  <a:pt x="3643" y="3272"/>
                  <a:pt x="18989" y="82118"/>
                  <a:pt x="51268" y="130272"/>
                </a:cubicBezTo>
                <a:cubicBezTo>
                  <a:pt x="83547" y="178426"/>
                  <a:pt x="176151" y="264680"/>
                  <a:pt x="194143" y="289022"/>
                </a:cubicBezTo>
                <a:cubicBezTo>
                  <a:pt x="212135" y="313364"/>
                  <a:pt x="114239" y="264151"/>
                  <a:pt x="159218" y="276322"/>
                </a:cubicBezTo>
                <a:cubicBezTo>
                  <a:pt x="204197" y="288493"/>
                  <a:pt x="431739" y="350935"/>
                  <a:pt x="464018" y="362047"/>
                </a:cubicBezTo>
                <a:cubicBezTo>
                  <a:pt x="496297" y="373160"/>
                  <a:pt x="394697" y="351464"/>
                  <a:pt x="352893" y="342997"/>
                </a:cubicBezTo>
                <a:cubicBezTo>
                  <a:pt x="311089" y="334530"/>
                  <a:pt x="250764" y="326064"/>
                  <a:pt x="213193" y="311247"/>
                </a:cubicBezTo>
                <a:cubicBezTo>
                  <a:pt x="175622" y="296430"/>
                  <a:pt x="157630" y="287434"/>
                  <a:pt x="127468" y="254097"/>
                </a:cubicBezTo>
                <a:cubicBezTo>
                  <a:pt x="97306" y="220760"/>
                  <a:pt x="53914" y="150380"/>
                  <a:pt x="32218" y="111222"/>
                </a:cubicBezTo>
                <a:cubicBezTo>
                  <a:pt x="10522" y="72064"/>
                  <a:pt x="-2707" y="-3078"/>
                  <a:pt x="468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E368042C-C306-D812-704B-BFD5F4316872}"/>
              </a:ext>
            </a:extLst>
          </p:cNvPr>
          <p:cNvSpPr/>
          <p:nvPr/>
        </p:nvSpPr>
        <p:spPr>
          <a:xfrm>
            <a:off x="7156392" y="2298584"/>
            <a:ext cx="70342" cy="616210"/>
          </a:xfrm>
          <a:custGeom>
            <a:avLst/>
            <a:gdLst>
              <a:gd name="connsiteX0" fmla="*/ 19108 w 70342"/>
              <a:gd name="connsiteY0" fmla="*/ 116 h 616210"/>
              <a:gd name="connsiteX1" fmla="*/ 57208 w 70342"/>
              <a:gd name="connsiteY1" fmla="*/ 311266 h 616210"/>
              <a:gd name="connsiteX2" fmla="*/ 58 w 70342"/>
              <a:gd name="connsiteY2" fmla="*/ 616066 h 616210"/>
              <a:gd name="connsiteX3" fmla="*/ 69908 w 70342"/>
              <a:gd name="connsiteY3" fmla="*/ 346191 h 616210"/>
              <a:gd name="connsiteX4" fmla="*/ 19108 w 70342"/>
              <a:gd name="connsiteY4" fmla="*/ 116 h 61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42" h="616210">
                <a:moveTo>
                  <a:pt x="19108" y="116"/>
                </a:moveTo>
                <a:cubicBezTo>
                  <a:pt x="16991" y="-5705"/>
                  <a:pt x="60383" y="208608"/>
                  <a:pt x="57208" y="311266"/>
                </a:cubicBezTo>
                <a:cubicBezTo>
                  <a:pt x="54033" y="413924"/>
                  <a:pt x="-2059" y="610245"/>
                  <a:pt x="58" y="616066"/>
                </a:cubicBezTo>
                <a:cubicBezTo>
                  <a:pt x="2175" y="621887"/>
                  <a:pt x="64087" y="449908"/>
                  <a:pt x="69908" y="346191"/>
                </a:cubicBezTo>
                <a:cubicBezTo>
                  <a:pt x="75729" y="242474"/>
                  <a:pt x="21225" y="5937"/>
                  <a:pt x="19108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4A167738-4098-E15C-9AF6-E114321C9866}"/>
              </a:ext>
            </a:extLst>
          </p:cNvPr>
          <p:cNvSpPr/>
          <p:nvPr/>
        </p:nvSpPr>
        <p:spPr>
          <a:xfrm>
            <a:off x="5315670" y="2390087"/>
            <a:ext cx="159783" cy="427604"/>
          </a:xfrm>
          <a:custGeom>
            <a:avLst/>
            <a:gdLst>
              <a:gd name="connsiteX0" fmla="*/ 8805 w 159783"/>
              <a:gd name="connsiteY0" fmla="*/ 688 h 427604"/>
              <a:gd name="connsiteX1" fmla="*/ 11980 w 159783"/>
              <a:gd name="connsiteY1" fmla="*/ 124513 h 427604"/>
              <a:gd name="connsiteX2" fmla="*/ 154855 w 159783"/>
              <a:gd name="connsiteY2" fmla="*/ 419788 h 427604"/>
              <a:gd name="connsiteX3" fmla="*/ 116755 w 159783"/>
              <a:gd name="connsiteY3" fmla="*/ 327713 h 427604"/>
              <a:gd name="connsiteX4" fmla="*/ 18330 w 159783"/>
              <a:gd name="connsiteY4" fmla="*/ 172138 h 427604"/>
              <a:gd name="connsiteX5" fmla="*/ 8805 w 159783"/>
              <a:gd name="connsiteY5" fmla="*/ 688 h 42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783" h="427604">
                <a:moveTo>
                  <a:pt x="8805" y="688"/>
                </a:moveTo>
                <a:cubicBezTo>
                  <a:pt x="7747" y="-7249"/>
                  <a:pt x="-12362" y="54663"/>
                  <a:pt x="11980" y="124513"/>
                </a:cubicBezTo>
                <a:cubicBezTo>
                  <a:pt x="36322" y="194363"/>
                  <a:pt x="137393" y="385921"/>
                  <a:pt x="154855" y="419788"/>
                </a:cubicBezTo>
                <a:cubicBezTo>
                  <a:pt x="172318" y="453655"/>
                  <a:pt x="139509" y="368988"/>
                  <a:pt x="116755" y="327713"/>
                </a:cubicBezTo>
                <a:cubicBezTo>
                  <a:pt x="94001" y="286438"/>
                  <a:pt x="35263" y="221880"/>
                  <a:pt x="18330" y="172138"/>
                </a:cubicBezTo>
                <a:cubicBezTo>
                  <a:pt x="1397" y="122396"/>
                  <a:pt x="9863" y="8625"/>
                  <a:pt x="8805" y="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6B3B3A86-000D-8568-ED7B-A6D3C68D7170}"/>
              </a:ext>
            </a:extLst>
          </p:cNvPr>
          <p:cNvSpPr/>
          <p:nvPr/>
        </p:nvSpPr>
        <p:spPr>
          <a:xfrm>
            <a:off x="5587942" y="2530314"/>
            <a:ext cx="41353" cy="190835"/>
          </a:xfrm>
          <a:custGeom>
            <a:avLst/>
            <a:gdLst>
              <a:gd name="connsiteX0" fmla="*/ 58 w 41353"/>
              <a:gd name="connsiteY0" fmla="*/ 161 h 190835"/>
              <a:gd name="connsiteX1" fmla="*/ 31808 w 41353"/>
              <a:gd name="connsiteY1" fmla="*/ 89061 h 190835"/>
              <a:gd name="connsiteX2" fmla="*/ 12758 w 41353"/>
              <a:gd name="connsiteY2" fmla="*/ 190661 h 190835"/>
              <a:gd name="connsiteX3" fmla="*/ 41333 w 41353"/>
              <a:gd name="connsiteY3" fmla="*/ 111286 h 190835"/>
              <a:gd name="connsiteX4" fmla="*/ 58 w 41353"/>
              <a:gd name="connsiteY4" fmla="*/ 161 h 19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53" h="190835">
                <a:moveTo>
                  <a:pt x="58" y="161"/>
                </a:moveTo>
                <a:cubicBezTo>
                  <a:pt x="-1529" y="-3543"/>
                  <a:pt x="29691" y="57311"/>
                  <a:pt x="31808" y="89061"/>
                </a:cubicBezTo>
                <a:cubicBezTo>
                  <a:pt x="33925" y="120811"/>
                  <a:pt x="11171" y="186957"/>
                  <a:pt x="12758" y="190661"/>
                </a:cubicBezTo>
                <a:cubicBezTo>
                  <a:pt x="14345" y="194365"/>
                  <a:pt x="40275" y="138273"/>
                  <a:pt x="41333" y="111286"/>
                </a:cubicBezTo>
                <a:cubicBezTo>
                  <a:pt x="42391" y="84299"/>
                  <a:pt x="1645" y="3865"/>
                  <a:pt x="58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FFDB2FCC-E04E-9F9D-53C4-8F9F44B48644}"/>
              </a:ext>
            </a:extLst>
          </p:cNvPr>
          <p:cNvSpPr/>
          <p:nvPr/>
        </p:nvSpPr>
        <p:spPr>
          <a:xfrm>
            <a:off x="5794339" y="2378072"/>
            <a:ext cx="168342" cy="95316"/>
          </a:xfrm>
          <a:custGeom>
            <a:avLst/>
            <a:gdLst>
              <a:gd name="connsiteX0" fmla="*/ 168311 w 168342"/>
              <a:gd name="connsiteY0" fmla="*/ 3 h 95316"/>
              <a:gd name="connsiteX1" fmla="*/ 82586 w 168342"/>
              <a:gd name="connsiteY1" fmla="*/ 79378 h 95316"/>
              <a:gd name="connsiteX2" fmla="*/ 36 w 168342"/>
              <a:gd name="connsiteY2" fmla="*/ 95253 h 95316"/>
              <a:gd name="connsiteX3" fmla="*/ 73061 w 168342"/>
              <a:gd name="connsiteY3" fmla="*/ 82553 h 95316"/>
              <a:gd name="connsiteX4" fmla="*/ 168311 w 168342"/>
              <a:gd name="connsiteY4" fmla="*/ 3 h 9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42" h="95316">
                <a:moveTo>
                  <a:pt x="168311" y="3"/>
                </a:moveTo>
                <a:cubicBezTo>
                  <a:pt x="169898" y="-526"/>
                  <a:pt x="110632" y="63503"/>
                  <a:pt x="82586" y="79378"/>
                </a:cubicBezTo>
                <a:cubicBezTo>
                  <a:pt x="54540" y="95253"/>
                  <a:pt x="1623" y="94724"/>
                  <a:pt x="36" y="95253"/>
                </a:cubicBezTo>
                <a:cubicBezTo>
                  <a:pt x="-1551" y="95782"/>
                  <a:pt x="49249" y="93136"/>
                  <a:pt x="73061" y="82553"/>
                </a:cubicBezTo>
                <a:cubicBezTo>
                  <a:pt x="96873" y="71970"/>
                  <a:pt x="166724" y="532"/>
                  <a:pt x="16831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114C7BA9-2639-4A82-5C3C-0FD4E416FB6C}"/>
              </a:ext>
            </a:extLst>
          </p:cNvPr>
          <p:cNvSpPr/>
          <p:nvPr/>
        </p:nvSpPr>
        <p:spPr>
          <a:xfrm>
            <a:off x="5626072" y="2844443"/>
            <a:ext cx="92754" cy="402609"/>
          </a:xfrm>
          <a:custGeom>
            <a:avLst/>
            <a:gdLst>
              <a:gd name="connsiteX0" fmla="*/ 28603 w 92754"/>
              <a:gd name="connsiteY0" fmla="*/ 357 h 402609"/>
              <a:gd name="connsiteX1" fmla="*/ 3203 w 92754"/>
              <a:gd name="connsiteY1" fmla="*/ 127357 h 402609"/>
              <a:gd name="connsiteX2" fmla="*/ 92103 w 92754"/>
              <a:gd name="connsiteY2" fmla="*/ 400407 h 402609"/>
              <a:gd name="connsiteX3" fmla="*/ 41303 w 92754"/>
              <a:gd name="connsiteY3" fmla="*/ 251182 h 402609"/>
              <a:gd name="connsiteX4" fmla="*/ 28 w 92754"/>
              <a:gd name="connsiteY4" fmla="*/ 162282 h 402609"/>
              <a:gd name="connsiteX5" fmla="*/ 28603 w 92754"/>
              <a:gd name="connsiteY5" fmla="*/ 357 h 40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754" h="402609">
                <a:moveTo>
                  <a:pt x="28603" y="357"/>
                </a:moveTo>
                <a:cubicBezTo>
                  <a:pt x="29132" y="-5464"/>
                  <a:pt x="-7380" y="60682"/>
                  <a:pt x="3203" y="127357"/>
                </a:cubicBezTo>
                <a:cubicBezTo>
                  <a:pt x="13786" y="194032"/>
                  <a:pt x="85753" y="379770"/>
                  <a:pt x="92103" y="400407"/>
                </a:cubicBezTo>
                <a:cubicBezTo>
                  <a:pt x="98453" y="421044"/>
                  <a:pt x="56649" y="290869"/>
                  <a:pt x="41303" y="251182"/>
                </a:cubicBezTo>
                <a:cubicBezTo>
                  <a:pt x="25957" y="211495"/>
                  <a:pt x="1086" y="199853"/>
                  <a:pt x="28" y="162282"/>
                </a:cubicBezTo>
                <a:cubicBezTo>
                  <a:pt x="-1030" y="124711"/>
                  <a:pt x="28074" y="6178"/>
                  <a:pt x="28603" y="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3C59DE2E-7C1E-D7FB-540D-DC21D0BCC99D}"/>
              </a:ext>
            </a:extLst>
          </p:cNvPr>
          <p:cNvSpPr/>
          <p:nvPr/>
        </p:nvSpPr>
        <p:spPr>
          <a:xfrm>
            <a:off x="6895397" y="2418643"/>
            <a:ext cx="156504" cy="362793"/>
          </a:xfrm>
          <a:custGeom>
            <a:avLst/>
            <a:gdLst>
              <a:gd name="connsiteX0" fmla="*/ 156278 w 156504"/>
              <a:gd name="connsiteY0" fmla="*/ 707 h 362793"/>
              <a:gd name="connsiteX1" fmla="*/ 48328 w 156504"/>
              <a:gd name="connsiteY1" fmla="*/ 83257 h 362793"/>
              <a:gd name="connsiteX2" fmla="*/ 10228 w 156504"/>
              <a:gd name="connsiteY2" fmla="*/ 226132 h 362793"/>
              <a:gd name="connsiteX3" fmla="*/ 3878 w 156504"/>
              <a:gd name="connsiteY3" fmla="*/ 178507 h 362793"/>
              <a:gd name="connsiteX4" fmla="*/ 3878 w 156504"/>
              <a:gd name="connsiteY4" fmla="*/ 362657 h 362793"/>
              <a:gd name="connsiteX5" fmla="*/ 3878 w 156504"/>
              <a:gd name="connsiteY5" fmla="*/ 207082 h 362793"/>
              <a:gd name="connsiteX6" fmla="*/ 16578 w 156504"/>
              <a:gd name="connsiteY6" fmla="*/ 127707 h 362793"/>
              <a:gd name="connsiteX7" fmla="*/ 156278 w 156504"/>
              <a:gd name="connsiteY7" fmla="*/ 707 h 36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504" h="362793">
                <a:moveTo>
                  <a:pt x="156278" y="707"/>
                </a:moveTo>
                <a:cubicBezTo>
                  <a:pt x="161570" y="-6701"/>
                  <a:pt x="72670" y="45686"/>
                  <a:pt x="48328" y="83257"/>
                </a:cubicBezTo>
                <a:cubicBezTo>
                  <a:pt x="23986" y="120828"/>
                  <a:pt x="17636" y="210257"/>
                  <a:pt x="10228" y="226132"/>
                </a:cubicBezTo>
                <a:cubicBezTo>
                  <a:pt x="2820" y="242007"/>
                  <a:pt x="4936" y="155753"/>
                  <a:pt x="3878" y="178507"/>
                </a:cubicBezTo>
                <a:cubicBezTo>
                  <a:pt x="2820" y="201261"/>
                  <a:pt x="3878" y="362657"/>
                  <a:pt x="3878" y="362657"/>
                </a:cubicBezTo>
                <a:cubicBezTo>
                  <a:pt x="3878" y="367419"/>
                  <a:pt x="1761" y="246240"/>
                  <a:pt x="3878" y="207082"/>
                </a:cubicBezTo>
                <a:cubicBezTo>
                  <a:pt x="5995" y="167924"/>
                  <a:pt x="-12526" y="167924"/>
                  <a:pt x="16578" y="127707"/>
                </a:cubicBezTo>
                <a:cubicBezTo>
                  <a:pt x="45682" y="87490"/>
                  <a:pt x="150986" y="8115"/>
                  <a:pt x="156278" y="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025F2DEF-929C-1FC3-D17B-075159745D0B}"/>
              </a:ext>
            </a:extLst>
          </p:cNvPr>
          <p:cNvSpPr/>
          <p:nvPr/>
        </p:nvSpPr>
        <p:spPr>
          <a:xfrm>
            <a:off x="5990931" y="1755719"/>
            <a:ext cx="101776" cy="444308"/>
          </a:xfrm>
          <a:custGeom>
            <a:avLst/>
            <a:gdLst>
              <a:gd name="connsiteX0" fmla="*/ 294 w 101776"/>
              <a:gd name="connsiteY0" fmla="*/ 56 h 444308"/>
              <a:gd name="connsiteX1" fmla="*/ 63794 w 101776"/>
              <a:gd name="connsiteY1" fmla="*/ 130231 h 444308"/>
              <a:gd name="connsiteX2" fmla="*/ 98719 w 101776"/>
              <a:gd name="connsiteY2" fmla="*/ 254056 h 444308"/>
              <a:gd name="connsiteX3" fmla="*/ 98719 w 101776"/>
              <a:gd name="connsiteY3" fmla="*/ 215956 h 444308"/>
              <a:gd name="connsiteX4" fmla="*/ 98719 w 101776"/>
              <a:gd name="connsiteY4" fmla="*/ 301681 h 444308"/>
              <a:gd name="connsiteX5" fmla="*/ 57444 w 101776"/>
              <a:gd name="connsiteY5" fmla="*/ 441381 h 444308"/>
              <a:gd name="connsiteX6" fmla="*/ 60619 w 101776"/>
              <a:gd name="connsiteY6" fmla="*/ 374706 h 444308"/>
              <a:gd name="connsiteX7" fmla="*/ 16169 w 101776"/>
              <a:gd name="connsiteY7" fmla="*/ 127056 h 444308"/>
              <a:gd name="connsiteX8" fmla="*/ 38394 w 101776"/>
              <a:gd name="connsiteY8" fmla="*/ 146106 h 444308"/>
              <a:gd name="connsiteX9" fmla="*/ 294 w 101776"/>
              <a:gd name="connsiteY9" fmla="*/ 56 h 44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776" h="444308">
                <a:moveTo>
                  <a:pt x="294" y="56"/>
                </a:moveTo>
                <a:cubicBezTo>
                  <a:pt x="4527" y="-2590"/>
                  <a:pt x="47390" y="87898"/>
                  <a:pt x="63794" y="130231"/>
                </a:cubicBezTo>
                <a:cubicBezTo>
                  <a:pt x="80198" y="172564"/>
                  <a:pt x="92898" y="239769"/>
                  <a:pt x="98719" y="254056"/>
                </a:cubicBezTo>
                <a:cubicBezTo>
                  <a:pt x="104540" y="268343"/>
                  <a:pt x="98719" y="215956"/>
                  <a:pt x="98719" y="215956"/>
                </a:cubicBezTo>
                <a:cubicBezTo>
                  <a:pt x="98719" y="223893"/>
                  <a:pt x="105598" y="264110"/>
                  <a:pt x="98719" y="301681"/>
                </a:cubicBezTo>
                <a:cubicBezTo>
                  <a:pt x="91840" y="339252"/>
                  <a:pt x="63794" y="429210"/>
                  <a:pt x="57444" y="441381"/>
                </a:cubicBezTo>
                <a:cubicBezTo>
                  <a:pt x="51094" y="453552"/>
                  <a:pt x="67498" y="427094"/>
                  <a:pt x="60619" y="374706"/>
                </a:cubicBezTo>
                <a:cubicBezTo>
                  <a:pt x="53740" y="322319"/>
                  <a:pt x="19873" y="165156"/>
                  <a:pt x="16169" y="127056"/>
                </a:cubicBezTo>
                <a:cubicBezTo>
                  <a:pt x="12465" y="88956"/>
                  <a:pt x="37865" y="162510"/>
                  <a:pt x="38394" y="146106"/>
                </a:cubicBezTo>
                <a:cubicBezTo>
                  <a:pt x="38923" y="129702"/>
                  <a:pt x="-3939" y="2702"/>
                  <a:pt x="294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267D0701-4952-7D41-1C35-75A804CD9A53}"/>
              </a:ext>
            </a:extLst>
          </p:cNvPr>
          <p:cNvSpPr/>
          <p:nvPr/>
        </p:nvSpPr>
        <p:spPr>
          <a:xfrm>
            <a:off x="5558991" y="1686041"/>
            <a:ext cx="439315" cy="92590"/>
          </a:xfrm>
          <a:custGeom>
            <a:avLst/>
            <a:gdLst>
              <a:gd name="connsiteX0" fmla="*/ 434 w 439315"/>
              <a:gd name="connsiteY0" fmla="*/ 50684 h 92590"/>
              <a:gd name="connsiteX1" fmla="*/ 146484 w 439315"/>
              <a:gd name="connsiteY1" fmla="*/ 3059 h 92590"/>
              <a:gd name="connsiteX2" fmla="*/ 308409 w 439315"/>
              <a:gd name="connsiteY2" fmla="*/ 6234 h 92590"/>
              <a:gd name="connsiteX3" fmla="*/ 276659 w 439315"/>
              <a:gd name="connsiteY3" fmla="*/ 6234 h 92590"/>
              <a:gd name="connsiteX4" fmla="*/ 438584 w 439315"/>
              <a:gd name="connsiteY4" fmla="*/ 91959 h 92590"/>
              <a:gd name="connsiteX5" fmla="*/ 330634 w 439315"/>
              <a:gd name="connsiteY5" fmla="*/ 44334 h 92590"/>
              <a:gd name="connsiteX6" fmla="*/ 194109 w 439315"/>
              <a:gd name="connsiteY6" fmla="*/ 28459 h 92590"/>
              <a:gd name="connsiteX7" fmla="*/ 434 w 439315"/>
              <a:gd name="connsiteY7" fmla="*/ 50684 h 9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315" h="92590">
                <a:moveTo>
                  <a:pt x="434" y="50684"/>
                </a:moveTo>
                <a:cubicBezTo>
                  <a:pt x="-7503" y="46451"/>
                  <a:pt x="95155" y="10467"/>
                  <a:pt x="146484" y="3059"/>
                </a:cubicBezTo>
                <a:cubicBezTo>
                  <a:pt x="197813" y="-4349"/>
                  <a:pt x="286713" y="5705"/>
                  <a:pt x="308409" y="6234"/>
                </a:cubicBezTo>
                <a:cubicBezTo>
                  <a:pt x="330105" y="6763"/>
                  <a:pt x="254963" y="-8054"/>
                  <a:pt x="276659" y="6234"/>
                </a:cubicBezTo>
                <a:cubicBezTo>
                  <a:pt x="298355" y="20521"/>
                  <a:pt x="429588" y="85609"/>
                  <a:pt x="438584" y="91959"/>
                </a:cubicBezTo>
                <a:cubicBezTo>
                  <a:pt x="447580" y="98309"/>
                  <a:pt x="371380" y="54917"/>
                  <a:pt x="330634" y="44334"/>
                </a:cubicBezTo>
                <a:cubicBezTo>
                  <a:pt x="289888" y="33751"/>
                  <a:pt x="246496" y="28459"/>
                  <a:pt x="194109" y="28459"/>
                </a:cubicBezTo>
                <a:cubicBezTo>
                  <a:pt x="141722" y="28459"/>
                  <a:pt x="8371" y="54917"/>
                  <a:pt x="434" y="50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E7C656D3-AA51-0401-02B9-360FE32382BE}"/>
              </a:ext>
            </a:extLst>
          </p:cNvPr>
          <p:cNvSpPr/>
          <p:nvPr/>
        </p:nvSpPr>
        <p:spPr>
          <a:xfrm>
            <a:off x="5377701" y="1727170"/>
            <a:ext cx="210486" cy="468122"/>
          </a:xfrm>
          <a:custGeom>
            <a:avLst/>
            <a:gdLst>
              <a:gd name="connsiteX0" fmla="*/ 210299 w 210486"/>
              <a:gd name="connsiteY0" fmla="*/ 30 h 468122"/>
              <a:gd name="connsiteX1" fmla="*/ 51549 w 210486"/>
              <a:gd name="connsiteY1" fmla="*/ 155605 h 468122"/>
              <a:gd name="connsiteX2" fmla="*/ 13449 w 210486"/>
              <a:gd name="connsiteY2" fmla="*/ 285780 h 468122"/>
              <a:gd name="connsiteX3" fmla="*/ 16624 w 210486"/>
              <a:gd name="connsiteY3" fmla="*/ 254030 h 468122"/>
              <a:gd name="connsiteX4" fmla="*/ 16624 w 210486"/>
              <a:gd name="connsiteY4" fmla="*/ 358805 h 468122"/>
              <a:gd name="connsiteX5" fmla="*/ 13449 w 210486"/>
              <a:gd name="connsiteY5" fmla="*/ 466755 h 468122"/>
              <a:gd name="connsiteX6" fmla="*/ 10274 w 210486"/>
              <a:gd name="connsiteY6" fmla="*/ 409605 h 468122"/>
              <a:gd name="connsiteX7" fmla="*/ 749 w 210486"/>
              <a:gd name="connsiteY7" fmla="*/ 266730 h 468122"/>
              <a:gd name="connsiteX8" fmla="*/ 32499 w 210486"/>
              <a:gd name="connsiteY8" fmla="*/ 120680 h 468122"/>
              <a:gd name="connsiteX9" fmla="*/ 16624 w 210486"/>
              <a:gd name="connsiteY9" fmla="*/ 168305 h 468122"/>
              <a:gd name="connsiteX10" fmla="*/ 210299 w 210486"/>
              <a:gd name="connsiteY10" fmla="*/ 30 h 46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486" h="468122">
                <a:moveTo>
                  <a:pt x="210299" y="30"/>
                </a:moveTo>
                <a:cubicBezTo>
                  <a:pt x="216120" y="-2087"/>
                  <a:pt x="84357" y="107980"/>
                  <a:pt x="51549" y="155605"/>
                </a:cubicBezTo>
                <a:cubicBezTo>
                  <a:pt x="18741" y="203230"/>
                  <a:pt x="19270" y="269376"/>
                  <a:pt x="13449" y="285780"/>
                </a:cubicBezTo>
                <a:cubicBezTo>
                  <a:pt x="7628" y="302184"/>
                  <a:pt x="16095" y="241859"/>
                  <a:pt x="16624" y="254030"/>
                </a:cubicBezTo>
                <a:cubicBezTo>
                  <a:pt x="17153" y="266201"/>
                  <a:pt x="17153" y="323351"/>
                  <a:pt x="16624" y="358805"/>
                </a:cubicBezTo>
                <a:cubicBezTo>
                  <a:pt x="16095" y="394259"/>
                  <a:pt x="14507" y="458288"/>
                  <a:pt x="13449" y="466755"/>
                </a:cubicBezTo>
                <a:cubicBezTo>
                  <a:pt x="12391" y="475222"/>
                  <a:pt x="12391" y="442942"/>
                  <a:pt x="10274" y="409605"/>
                </a:cubicBezTo>
                <a:cubicBezTo>
                  <a:pt x="8157" y="376268"/>
                  <a:pt x="-2955" y="314884"/>
                  <a:pt x="749" y="266730"/>
                </a:cubicBezTo>
                <a:cubicBezTo>
                  <a:pt x="4453" y="218576"/>
                  <a:pt x="29853" y="137084"/>
                  <a:pt x="32499" y="120680"/>
                </a:cubicBezTo>
                <a:cubicBezTo>
                  <a:pt x="35145" y="104276"/>
                  <a:pt x="-13538" y="186297"/>
                  <a:pt x="16624" y="168305"/>
                </a:cubicBezTo>
                <a:cubicBezTo>
                  <a:pt x="46786" y="150313"/>
                  <a:pt x="204478" y="2147"/>
                  <a:pt x="210299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C38FDBC9-3493-BB81-7B83-09AED6205E00}"/>
              </a:ext>
            </a:extLst>
          </p:cNvPr>
          <p:cNvSpPr/>
          <p:nvPr/>
        </p:nvSpPr>
        <p:spPr>
          <a:xfrm>
            <a:off x="5715003" y="2170737"/>
            <a:ext cx="362668" cy="270277"/>
          </a:xfrm>
          <a:custGeom>
            <a:avLst/>
            <a:gdLst>
              <a:gd name="connsiteX0" fmla="*/ 358772 w 362668"/>
              <a:gd name="connsiteY0" fmla="*/ 963 h 270277"/>
              <a:gd name="connsiteX1" fmla="*/ 323847 w 362668"/>
              <a:gd name="connsiteY1" fmla="*/ 64463 h 270277"/>
              <a:gd name="connsiteX2" fmla="*/ 231772 w 362668"/>
              <a:gd name="connsiteY2" fmla="*/ 172413 h 270277"/>
              <a:gd name="connsiteX3" fmla="*/ 117472 w 362668"/>
              <a:gd name="connsiteY3" fmla="*/ 245438 h 270277"/>
              <a:gd name="connsiteX4" fmla="*/ 260347 w 362668"/>
              <a:gd name="connsiteY4" fmla="*/ 131138 h 270277"/>
              <a:gd name="connsiteX5" fmla="*/ 3172 w 362668"/>
              <a:gd name="connsiteY5" fmla="*/ 267663 h 270277"/>
              <a:gd name="connsiteX6" fmla="*/ 123822 w 362668"/>
              <a:gd name="connsiteY6" fmla="*/ 216863 h 270277"/>
              <a:gd name="connsiteX7" fmla="*/ 228597 w 362668"/>
              <a:gd name="connsiteY7" fmla="*/ 166063 h 270277"/>
              <a:gd name="connsiteX8" fmla="*/ 295272 w 362668"/>
              <a:gd name="connsiteY8" fmla="*/ 51763 h 270277"/>
              <a:gd name="connsiteX9" fmla="*/ 238122 w 362668"/>
              <a:gd name="connsiteY9" fmla="*/ 112088 h 270277"/>
              <a:gd name="connsiteX10" fmla="*/ 358772 w 362668"/>
              <a:gd name="connsiteY10" fmla="*/ 963 h 270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668" h="270277">
                <a:moveTo>
                  <a:pt x="358772" y="963"/>
                </a:moveTo>
                <a:cubicBezTo>
                  <a:pt x="373059" y="-6974"/>
                  <a:pt x="345014" y="35888"/>
                  <a:pt x="323847" y="64463"/>
                </a:cubicBezTo>
                <a:cubicBezTo>
                  <a:pt x="302680" y="93038"/>
                  <a:pt x="266168" y="142250"/>
                  <a:pt x="231772" y="172413"/>
                </a:cubicBezTo>
                <a:cubicBezTo>
                  <a:pt x="197376" y="202576"/>
                  <a:pt x="112710" y="252317"/>
                  <a:pt x="117472" y="245438"/>
                </a:cubicBezTo>
                <a:cubicBezTo>
                  <a:pt x="122234" y="238559"/>
                  <a:pt x="279397" y="127434"/>
                  <a:pt x="260347" y="131138"/>
                </a:cubicBezTo>
                <a:cubicBezTo>
                  <a:pt x="241297" y="134842"/>
                  <a:pt x="25926" y="253376"/>
                  <a:pt x="3172" y="267663"/>
                </a:cubicBezTo>
                <a:cubicBezTo>
                  <a:pt x="-19582" y="281951"/>
                  <a:pt x="86251" y="233796"/>
                  <a:pt x="123822" y="216863"/>
                </a:cubicBezTo>
                <a:cubicBezTo>
                  <a:pt x="161393" y="199930"/>
                  <a:pt x="200022" y="193580"/>
                  <a:pt x="228597" y="166063"/>
                </a:cubicBezTo>
                <a:cubicBezTo>
                  <a:pt x="257172" y="138546"/>
                  <a:pt x="293685" y="60759"/>
                  <a:pt x="295272" y="51763"/>
                </a:cubicBezTo>
                <a:cubicBezTo>
                  <a:pt x="296859" y="42767"/>
                  <a:pt x="225422" y="117909"/>
                  <a:pt x="238122" y="112088"/>
                </a:cubicBezTo>
                <a:cubicBezTo>
                  <a:pt x="250822" y="106267"/>
                  <a:pt x="344485" y="8900"/>
                  <a:pt x="358772" y="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7EA9B543-D8D0-0988-ED14-9601A5154F53}"/>
              </a:ext>
            </a:extLst>
          </p:cNvPr>
          <p:cNvSpPr/>
          <p:nvPr/>
        </p:nvSpPr>
        <p:spPr>
          <a:xfrm>
            <a:off x="5399302" y="2108054"/>
            <a:ext cx="339066" cy="300647"/>
          </a:xfrm>
          <a:custGeom>
            <a:avLst/>
            <a:gdLst>
              <a:gd name="connsiteX0" fmla="*/ 10898 w 339066"/>
              <a:gd name="connsiteY0" fmla="*/ 146 h 300647"/>
              <a:gd name="connsiteX1" fmla="*/ 64873 w 339066"/>
              <a:gd name="connsiteY1" fmla="*/ 149371 h 300647"/>
              <a:gd name="connsiteX2" fmla="*/ 26773 w 339066"/>
              <a:gd name="connsiteY2" fmla="*/ 123971 h 300647"/>
              <a:gd name="connsiteX3" fmla="*/ 137898 w 339066"/>
              <a:gd name="connsiteY3" fmla="*/ 209696 h 300647"/>
              <a:gd name="connsiteX4" fmla="*/ 61698 w 339066"/>
              <a:gd name="connsiteY4" fmla="*/ 181121 h 300647"/>
              <a:gd name="connsiteX5" fmla="*/ 328398 w 339066"/>
              <a:gd name="connsiteY5" fmla="*/ 295421 h 300647"/>
              <a:gd name="connsiteX6" fmla="*/ 290298 w 339066"/>
              <a:gd name="connsiteY6" fmla="*/ 282721 h 300647"/>
              <a:gd name="connsiteX7" fmla="*/ 115673 w 339066"/>
              <a:gd name="connsiteY7" fmla="*/ 228746 h 300647"/>
              <a:gd name="connsiteX8" fmla="*/ 4548 w 339066"/>
              <a:gd name="connsiteY8" fmla="*/ 95396 h 300647"/>
              <a:gd name="connsiteX9" fmla="*/ 20423 w 339066"/>
              <a:gd name="connsiteY9" fmla="*/ 120796 h 300647"/>
              <a:gd name="connsiteX10" fmla="*/ 10898 w 339066"/>
              <a:gd name="connsiteY10" fmla="*/ 146 h 30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9066" h="300647">
                <a:moveTo>
                  <a:pt x="10898" y="146"/>
                </a:moveTo>
                <a:cubicBezTo>
                  <a:pt x="18306" y="4909"/>
                  <a:pt x="62227" y="128734"/>
                  <a:pt x="64873" y="149371"/>
                </a:cubicBezTo>
                <a:cubicBezTo>
                  <a:pt x="67519" y="170008"/>
                  <a:pt x="14602" y="113917"/>
                  <a:pt x="26773" y="123971"/>
                </a:cubicBezTo>
                <a:cubicBezTo>
                  <a:pt x="38944" y="134025"/>
                  <a:pt x="132077" y="200171"/>
                  <a:pt x="137898" y="209696"/>
                </a:cubicBezTo>
                <a:cubicBezTo>
                  <a:pt x="143719" y="219221"/>
                  <a:pt x="29948" y="166834"/>
                  <a:pt x="61698" y="181121"/>
                </a:cubicBezTo>
                <a:cubicBezTo>
                  <a:pt x="93448" y="195409"/>
                  <a:pt x="328398" y="295421"/>
                  <a:pt x="328398" y="295421"/>
                </a:cubicBezTo>
                <a:cubicBezTo>
                  <a:pt x="366498" y="312354"/>
                  <a:pt x="290298" y="282721"/>
                  <a:pt x="290298" y="282721"/>
                </a:cubicBezTo>
                <a:cubicBezTo>
                  <a:pt x="254844" y="271609"/>
                  <a:pt x="163298" y="259967"/>
                  <a:pt x="115673" y="228746"/>
                </a:cubicBezTo>
                <a:cubicBezTo>
                  <a:pt x="68048" y="197525"/>
                  <a:pt x="20423" y="113388"/>
                  <a:pt x="4548" y="95396"/>
                </a:cubicBezTo>
                <a:cubicBezTo>
                  <a:pt x="-11327" y="77404"/>
                  <a:pt x="19365" y="133496"/>
                  <a:pt x="20423" y="120796"/>
                </a:cubicBezTo>
                <a:cubicBezTo>
                  <a:pt x="21481" y="108096"/>
                  <a:pt x="3490" y="-4617"/>
                  <a:pt x="10898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CFCEE25D-90C3-3D09-1F1E-40ED6A653F66}"/>
              </a:ext>
            </a:extLst>
          </p:cNvPr>
          <p:cNvSpPr/>
          <p:nvPr/>
        </p:nvSpPr>
        <p:spPr>
          <a:xfrm>
            <a:off x="6060988" y="1968508"/>
            <a:ext cx="79522" cy="254742"/>
          </a:xfrm>
          <a:custGeom>
            <a:avLst/>
            <a:gdLst>
              <a:gd name="connsiteX0" fmla="*/ 63587 w 79522"/>
              <a:gd name="connsiteY0" fmla="*/ 3167 h 254742"/>
              <a:gd name="connsiteX1" fmla="*/ 79462 w 79522"/>
              <a:gd name="connsiteY1" fmla="*/ 82542 h 254742"/>
              <a:gd name="connsiteX2" fmla="*/ 57237 w 79522"/>
              <a:gd name="connsiteY2" fmla="*/ 253992 h 254742"/>
              <a:gd name="connsiteX3" fmla="*/ 87 w 79522"/>
              <a:gd name="connsiteY3" fmla="*/ 149217 h 254742"/>
              <a:gd name="connsiteX4" fmla="*/ 44537 w 79522"/>
              <a:gd name="connsiteY4" fmla="*/ 253992 h 254742"/>
              <a:gd name="connsiteX5" fmla="*/ 57237 w 79522"/>
              <a:gd name="connsiteY5" fmla="*/ 184142 h 254742"/>
              <a:gd name="connsiteX6" fmla="*/ 63587 w 79522"/>
              <a:gd name="connsiteY6" fmla="*/ 3167 h 25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22" h="254742">
                <a:moveTo>
                  <a:pt x="63587" y="3167"/>
                </a:moveTo>
                <a:cubicBezTo>
                  <a:pt x="67291" y="-13766"/>
                  <a:pt x="80520" y="40738"/>
                  <a:pt x="79462" y="82542"/>
                </a:cubicBezTo>
                <a:cubicBezTo>
                  <a:pt x="78404" y="124346"/>
                  <a:pt x="70466" y="242880"/>
                  <a:pt x="57237" y="253992"/>
                </a:cubicBezTo>
                <a:cubicBezTo>
                  <a:pt x="44008" y="265104"/>
                  <a:pt x="2204" y="149217"/>
                  <a:pt x="87" y="149217"/>
                </a:cubicBezTo>
                <a:cubicBezTo>
                  <a:pt x="-2030" y="149217"/>
                  <a:pt x="35012" y="248171"/>
                  <a:pt x="44537" y="253992"/>
                </a:cubicBezTo>
                <a:cubicBezTo>
                  <a:pt x="54062" y="259813"/>
                  <a:pt x="54062" y="220654"/>
                  <a:pt x="57237" y="184142"/>
                </a:cubicBezTo>
                <a:cubicBezTo>
                  <a:pt x="60412" y="147630"/>
                  <a:pt x="59883" y="20100"/>
                  <a:pt x="63587" y="3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84030057-EDAE-4381-C491-43F45A1170DB}"/>
              </a:ext>
            </a:extLst>
          </p:cNvPr>
          <p:cNvSpPr/>
          <p:nvPr/>
        </p:nvSpPr>
        <p:spPr>
          <a:xfrm>
            <a:off x="6083191" y="1919899"/>
            <a:ext cx="170679" cy="61599"/>
          </a:xfrm>
          <a:custGeom>
            <a:avLst/>
            <a:gdLst>
              <a:gd name="connsiteX0" fmla="*/ 109 w 170679"/>
              <a:gd name="connsiteY0" fmla="*/ 61301 h 61599"/>
              <a:gd name="connsiteX1" fmla="*/ 162034 w 170679"/>
              <a:gd name="connsiteY1" fmla="*/ 23201 h 61599"/>
              <a:gd name="connsiteX2" fmla="*/ 136634 w 170679"/>
              <a:gd name="connsiteY2" fmla="*/ 976 h 61599"/>
              <a:gd name="connsiteX3" fmla="*/ 109 w 170679"/>
              <a:gd name="connsiteY3" fmla="*/ 61301 h 6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679" h="61599">
                <a:moveTo>
                  <a:pt x="109" y="61301"/>
                </a:moveTo>
                <a:cubicBezTo>
                  <a:pt x="4342" y="65005"/>
                  <a:pt x="139280" y="33255"/>
                  <a:pt x="162034" y="23201"/>
                </a:cubicBezTo>
                <a:cubicBezTo>
                  <a:pt x="184788" y="13147"/>
                  <a:pt x="157800" y="-4316"/>
                  <a:pt x="136634" y="976"/>
                </a:cubicBezTo>
                <a:cubicBezTo>
                  <a:pt x="115468" y="6268"/>
                  <a:pt x="-4124" y="57597"/>
                  <a:pt x="109" y="61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D3CDD39A-790F-5747-CE0D-8E9AEB7BC37A}"/>
              </a:ext>
            </a:extLst>
          </p:cNvPr>
          <p:cNvSpPr/>
          <p:nvPr/>
        </p:nvSpPr>
        <p:spPr>
          <a:xfrm>
            <a:off x="6165782" y="1918428"/>
            <a:ext cx="257327" cy="65974"/>
          </a:xfrm>
          <a:custGeom>
            <a:avLst/>
            <a:gdLst>
              <a:gd name="connsiteX0" fmla="*/ 68 w 257327"/>
              <a:gd name="connsiteY0" fmla="*/ 46897 h 65974"/>
              <a:gd name="connsiteX1" fmla="*/ 108018 w 257327"/>
              <a:gd name="connsiteY1" fmla="*/ 34197 h 65974"/>
              <a:gd name="connsiteX2" fmla="*/ 247718 w 257327"/>
              <a:gd name="connsiteY2" fmla="*/ 65947 h 65974"/>
              <a:gd name="connsiteX3" fmla="*/ 171518 w 257327"/>
              <a:gd name="connsiteY3" fmla="*/ 27847 h 65974"/>
              <a:gd name="connsiteX4" fmla="*/ 257243 w 257327"/>
              <a:gd name="connsiteY4" fmla="*/ 46897 h 65974"/>
              <a:gd name="connsiteX5" fmla="*/ 152468 w 257327"/>
              <a:gd name="connsiteY5" fmla="*/ 2447 h 65974"/>
              <a:gd name="connsiteX6" fmla="*/ 92143 w 257327"/>
              <a:gd name="connsiteY6" fmla="*/ 8797 h 65974"/>
              <a:gd name="connsiteX7" fmla="*/ 68 w 257327"/>
              <a:gd name="connsiteY7" fmla="*/ 46897 h 6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327" h="65974">
                <a:moveTo>
                  <a:pt x="68" y="46897"/>
                </a:moveTo>
                <a:cubicBezTo>
                  <a:pt x="2714" y="51130"/>
                  <a:pt x="66743" y="31022"/>
                  <a:pt x="108018" y="34197"/>
                </a:cubicBezTo>
                <a:cubicBezTo>
                  <a:pt x="149293" y="37372"/>
                  <a:pt x="237135" y="67005"/>
                  <a:pt x="247718" y="65947"/>
                </a:cubicBezTo>
                <a:cubicBezTo>
                  <a:pt x="258301" y="64889"/>
                  <a:pt x="169931" y="31022"/>
                  <a:pt x="171518" y="27847"/>
                </a:cubicBezTo>
                <a:cubicBezTo>
                  <a:pt x="173105" y="24672"/>
                  <a:pt x="260418" y="51130"/>
                  <a:pt x="257243" y="46897"/>
                </a:cubicBezTo>
                <a:cubicBezTo>
                  <a:pt x="254068" y="42664"/>
                  <a:pt x="179985" y="8797"/>
                  <a:pt x="152468" y="2447"/>
                </a:cubicBezTo>
                <a:cubicBezTo>
                  <a:pt x="124951" y="-3903"/>
                  <a:pt x="111722" y="3505"/>
                  <a:pt x="92143" y="8797"/>
                </a:cubicBezTo>
                <a:cubicBezTo>
                  <a:pt x="72564" y="14089"/>
                  <a:pt x="-2578" y="42664"/>
                  <a:pt x="68" y="46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AAB53824-20EE-DFE0-1160-976039E9A013}"/>
              </a:ext>
            </a:extLst>
          </p:cNvPr>
          <p:cNvSpPr/>
          <p:nvPr/>
        </p:nvSpPr>
        <p:spPr>
          <a:xfrm>
            <a:off x="6403410" y="1683605"/>
            <a:ext cx="188292" cy="475606"/>
          </a:xfrm>
          <a:custGeom>
            <a:avLst/>
            <a:gdLst>
              <a:gd name="connsiteX0" fmla="*/ 187890 w 188292"/>
              <a:gd name="connsiteY0" fmla="*/ 2320 h 475606"/>
              <a:gd name="connsiteX1" fmla="*/ 54540 w 188292"/>
              <a:gd name="connsiteY1" fmla="*/ 145195 h 475606"/>
              <a:gd name="connsiteX2" fmla="*/ 10090 w 188292"/>
              <a:gd name="connsiteY2" fmla="*/ 284895 h 475606"/>
              <a:gd name="connsiteX3" fmla="*/ 10090 w 188292"/>
              <a:gd name="connsiteY3" fmla="*/ 278545 h 475606"/>
              <a:gd name="connsiteX4" fmla="*/ 6915 w 188292"/>
              <a:gd name="connsiteY4" fmla="*/ 392845 h 475606"/>
              <a:gd name="connsiteX5" fmla="*/ 32315 w 188292"/>
              <a:gd name="connsiteY5" fmla="*/ 475395 h 475606"/>
              <a:gd name="connsiteX6" fmla="*/ 38665 w 188292"/>
              <a:gd name="connsiteY6" fmla="*/ 415070 h 475606"/>
              <a:gd name="connsiteX7" fmla="*/ 60890 w 188292"/>
              <a:gd name="connsiteY7" fmla="*/ 367445 h 475606"/>
              <a:gd name="connsiteX8" fmla="*/ 41840 w 188292"/>
              <a:gd name="connsiteY8" fmla="*/ 411895 h 475606"/>
              <a:gd name="connsiteX9" fmla="*/ 32315 w 188292"/>
              <a:gd name="connsiteY9" fmla="*/ 342045 h 475606"/>
              <a:gd name="connsiteX10" fmla="*/ 32315 w 188292"/>
              <a:gd name="connsiteY10" fmla="*/ 180120 h 475606"/>
              <a:gd name="connsiteX11" fmla="*/ 6915 w 188292"/>
              <a:gd name="connsiteY11" fmla="*/ 265845 h 475606"/>
              <a:gd name="connsiteX12" fmla="*/ 187890 w 188292"/>
              <a:gd name="connsiteY12" fmla="*/ 2320 h 475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8292" h="475606">
                <a:moveTo>
                  <a:pt x="187890" y="2320"/>
                </a:moveTo>
                <a:cubicBezTo>
                  <a:pt x="195827" y="-17788"/>
                  <a:pt x="84173" y="98099"/>
                  <a:pt x="54540" y="145195"/>
                </a:cubicBezTo>
                <a:cubicBezTo>
                  <a:pt x="24907" y="192291"/>
                  <a:pt x="10090" y="284895"/>
                  <a:pt x="10090" y="284895"/>
                </a:cubicBezTo>
                <a:cubicBezTo>
                  <a:pt x="2682" y="307120"/>
                  <a:pt x="10619" y="260553"/>
                  <a:pt x="10090" y="278545"/>
                </a:cubicBezTo>
                <a:cubicBezTo>
                  <a:pt x="9561" y="296537"/>
                  <a:pt x="3211" y="360037"/>
                  <a:pt x="6915" y="392845"/>
                </a:cubicBezTo>
                <a:cubicBezTo>
                  <a:pt x="10619" y="425653"/>
                  <a:pt x="27023" y="471691"/>
                  <a:pt x="32315" y="475395"/>
                </a:cubicBezTo>
                <a:cubicBezTo>
                  <a:pt x="37607" y="479099"/>
                  <a:pt x="33902" y="433062"/>
                  <a:pt x="38665" y="415070"/>
                </a:cubicBezTo>
                <a:cubicBezTo>
                  <a:pt x="43427" y="397078"/>
                  <a:pt x="60361" y="367974"/>
                  <a:pt x="60890" y="367445"/>
                </a:cubicBezTo>
                <a:cubicBezTo>
                  <a:pt x="61419" y="366916"/>
                  <a:pt x="46602" y="416128"/>
                  <a:pt x="41840" y="411895"/>
                </a:cubicBezTo>
                <a:cubicBezTo>
                  <a:pt x="37078" y="407662"/>
                  <a:pt x="33902" y="380674"/>
                  <a:pt x="32315" y="342045"/>
                </a:cubicBezTo>
                <a:cubicBezTo>
                  <a:pt x="30728" y="303416"/>
                  <a:pt x="36548" y="192820"/>
                  <a:pt x="32315" y="180120"/>
                </a:cubicBezTo>
                <a:cubicBezTo>
                  <a:pt x="28082" y="167420"/>
                  <a:pt x="-16897" y="290716"/>
                  <a:pt x="6915" y="265845"/>
                </a:cubicBezTo>
                <a:cubicBezTo>
                  <a:pt x="30727" y="240974"/>
                  <a:pt x="179953" y="22428"/>
                  <a:pt x="187890" y="2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947E18AF-F28A-3BF3-6EDB-5CFE62556048}"/>
              </a:ext>
            </a:extLst>
          </p:cNvPr>
          <p:cNvSpPr/>
          <p:nvPr/>
        </p:nvSpPr>
        <p:spPr>
          <a:xfrm>
            <a:off x="6628716" y="1641592"/>
            <a:ext cx="452682" cy="197652"/>
          </a:xfrm>
          <a:custGeom>
            <a:avLst/>
            <a:gdLst>
              <a:gd name="connsiteX0" fmla="*/ 684 w 452682"/>
              <a:gd name="connsiteY0" fmla="*/ 53858 h 197652"/>
              <a:gd name="connsiteX1" fmla="*/ 162609 w 452682"/>
              <a:gd name="connsiteY1" fmla="*/ 12583 h 197652"/>
              <a:gd name="connsiteX2" fmla="*/ 318184 w 452682"/>
              <a:gd name="connsiteY2" fmla="*/ 88783 h 197652"/>
              <a:gd name="connsiteX3" fmla="*/ 295959 w 452682"/>
              <a:gd name="connsiteY3" fmla="*/ 28458 h 197652"/>
              <a:gd name="connsiteX4" fmla="*/ 451534 w 452682"/>
              <a:gd name="connsiteY4" fmla="*/ 196733 h 197652"/>
              <a:gd name="connsiteX5" fmla="*/ 362634 w 452682"/>
              <a:gd name="connsiteY5" fmla="*/ 91958 h 197652"/>
              <a:gd name="connsiteX6" fmla="*/ 286434 w 452682"/>
              <a:gd name="connsiteY6" fmla="*/ 6233 h 197652"/>
              <a:gd name="connsiteX7" fmla="*/ 111809 w 452682"/>
              <a:gd name="connsiteY7" fmla="*/ 12583 h 197652"/>
              <a:gd name="connsiteX8" fmla="*/ 684 w 452682"/>
              <a:gd name="connsiteY8" fmla="*/ 53858 h 19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2682" h="197652">
                <a:moveTo>
                  <a:pt x="684" y="53858"/>
                </a:moveTo>
                <a:cubicBezTo>
                  <a:pt x="9151" y="53858"/>
                  <a:pt x="109692" y="6762"/>
                  <a:pt x="162609" y="12583"/>
                </a:cubicBezTo>
                <a:cubicBezTo>
                  <a:pt x="215526" y="18404"/>
                  <a:pt x="295959" y="86137"/>
                  <a:pt x="318184" y="88783"/>
                </a:cubicBezTo>
                <a:cubicBezTo>
                  <a:pt x="340409" y="91429"/>
                  <a:pt x="273734" y="10466"/>
                  <a:pt x="295959" y="28458"/>
                </a:cubicBezTo>
                <a:cubicBezTo>
                  <a:pt x="318184" y="46450"/>
                  <a:pt x="440422" y="186150"/>
                  <a:pt x="451534" y="196733"/>
                </a:cubicBezTo>
                <a:cubicBezTo>
                  <a:pt x="462646" y="207316"/>
                  <a:pt x="390151" y="123708"/>
                  <a:pt x="362634" y="91958"/>
                </a:cubicBezTo>
                <a:cubicBezTo>
                  <a:pt x="335117" y="60208"/>
                  <a:pt x="328238" y="19462"/>
                  <a:pt x="286434" y="6233"/>
                </a:cubicBezTo>
                <a:cubicBezTo>
                  <a:pt x="244630" y="-6996"/>
                  <a:pt x="159434" y="3587"/>
                  <a:pt x="111809" y="12583"/>
                </a:cubicBezTo>
                <a:cubicBezTo>
                  <a:pt x="64184" y="21579"/>
                  <a:pt x="-7783" y="53858"/>
                  <a:pt x="684" y="53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FE49EF23-6F0E-23C7-96DB-C0324FBD9EC8}"/>
              </a:ext>
            </a:extLst>
          </p:cNvPr>
          <p:cNvSpPr/>
          <p:nvPr/>
        </p:nvSpPr>
        <p:spPr>
          <a:xfrm>
            <a:off x="6336854" y="1965291"/>
            <a:ext cx="90474" cy="219444"/>
          </a:xfrm>
          <a:custGeom>
            <a:avLst/>
            <a:gdLst>
              <a:gd name="connsiteX0" fmla="*/ 79821 w 90474"/>
              <a:gd name="connsiteY0" fmla="*/ 34 h 219444"/>
              <a:gd name="connsiteX1" fmla="*/ 41721 w 90474"/>
              <a:gd name="connsiteY1" fmla="*/ 82584 h 219444"/>
              <a:gd name="connsiteX2" fmla="*/ 54421 w 90474"/>
              <a:gd name="connsiteY2" fmla="*/ 161959 h 219444"/>
              <a:gd name="connsiteX3" fmla="*/ 446 w 90474"/>
              <a:gd name="connsiteY3" fmla="*/ 123859 h 219444"/>
              <a:gd name="connsiteX4" fmla="*/ 89346 w 90474"/>
              <a:gd name="connsiteY4" fmla="*/ 219109 h 219444"/>
              <a:gd name="connsiteX5" fmla="*/ 51246 w 90474"/>
              <a:gd name="connsiteY5" fmla="*/ 152434 h 219444"/>
              <a:gd name="connsiteX6" fmla="*/ 60771 w 90474"/>
              <a:gd name="connsiteY6" fmla="*/ 73059 h 219444"/>
              <a:gd name="connsiteX7" fmla="*/ 79821 w 90474"/>
              <a:gd name="connsiteY7" fmla="*/ 34 h 21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74" h="219444">
                <a:moveTo>
                  <a:pt x="79821" y="34"/>
                </a:moveTo>
                <a:cubicBezTo>
                  <a:pt x="76646" y="1621"/>
                  <a:pt x="45954" y="55597"/>
                  <a:pt x="41721" y="82584"/>
                </a:cubicBezTo>
                <a:cubicBezTo>
                  <a:pt x="37488" y="109572"/>
                  <a:pt x="61300" y="155080"/>
                  <a:pt x="54421" y="161959"/>
                </a:cubicBezTo>
                <a:cubicBezTo>
                  <a:pt x="47542" y="168838"/>
                  <a:pt x="-5375" y="114334"/>
                  <a:pt x="446" y="123859"/>
                </a:cubicBezTo>
                <a:cubicBezTo>
                  <a:pt x="6267" y="133384"/>
                  <a:pt x="80879" y="214346"/>
                  <a:pt x="89346" y="219109"/>
                </a:cubicBezTo>
                <a:cubicBezTo>
                  <a:pt x="97813" y="223872"/>
                  <a:pt x="56008" y="176776"/>
                  <a:pt x="51246" y="152434"/>
                </a:cubicBezTo>
                <a:cubicBezTo>
                  <a:pt x="46484" y="128092"/>
                  <a:pt x="56009" y="93696"/>
                  <a:pt x="60771" y="73059"/>
                </a:cubicBezTo>
                <a:cubicBezTo>
                  <a:pt x="65533" y="52422"/>
                  <a:pt x="82996" y="-1553"/>
                  <a:pt x="79821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185BBA43-8DEA-A783-C501-A82CBC1DA9C4}"/>
              </a:ext>
            </a:extLst>
          </p:cNvPr>
          <p:cNvSpPr/>
          <p:nvPr/>
        </p:nvSpPr>
        <p:spPr>
          <a:xfrm>
            <a:off x="7041958" y="1806387"/>
            <a:ext cx="66977" cy="413461"/>
          </a:xfrm>
          <a:custGeom>
            <a:avLst/>
            <a:gdLst>
              <a:gd name="connsiteX0" fmla="*/ 25592 w 66977"/>
              <a:gd name="connsiteY0" fmla="*/ 188 h 413461"/>
              <a:gd name="connsiteX1" fmla="*/ 66867 w 66977"/>
              <a:gd name="connsiteY1" fmla="*/ 203388 h 413461"/>
              <a:gd name="connsiteX2" fmla="*/ 38292 w 66977"/>
              <a:gd name="connsiteY2" fmla="*/ 320863 h 413461"/>
              <a:gd name="connsiteX3" fmla="*/ 57342 w 66977"/>
              <a:gd name="connsiteY3" fmla="*/ 260538 h 413461"/>
              <a:gd name="connsiteX4" fmla="*/ 192 w 66977"/>
              <a:gd name="connsiteY4" fmla="*/ 412938 h 413461"/>
              <a:gd name="connsiteX5" fmla="*/ 38292 w 66977"/>
              <a:gd name="connsiteY5" fmla="*/ 304988 h 413461"/>
              <a:gd name="connsiteX6" fmla="*/ 25592 w 66977"/>
              <a:gd name="connsiteY6" fmla="*/ 158938 h 413461"/>
              <a:gd name="connsiteX7" fmla="*/ 25592 w 66977"/>
              <a:gd name="connsiteY7" fmla="*/ 241488 h 413461"/>
              <a:gd name="connsiteX8" fmla="*/ 25592 w 66977"/>
              <a:gd name="connsiteY8" fmla="*/ 188 h 41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977" h="413461">
                <a:moveTo>
                  <a:pt x="25592" y="188"/>
                </a:moveTo>
                <a:cubicBezTo>
                  <a:pt x="32471" y="-6162"/>
                  <a:pt x="64750" y="149942"/>
                  <a:pt x="66867" y="203388"/>
                </a:cubicBezTo>
                <a:cubicBezTo>
                  <a:pt x="68984" y="256834"/>
                  <a:pt x="39880" y="311338"/>
                  <a:pt x="38292" y="320863"/>
                </a:cubicBezTo>
                <a:cubicBezTo>
                  <a:pt x="36705" y="330388"/>
                  <a:pt x="63692" y="245192"/>
                  <a:pt x="57342" y="260538"/>
                </a:cubicBezTo>
                <a:cubicBezTo>
                  <a:pt x="50992" y="275884"/>
                  <a:pt x="3367" y="405530"/>
                  <a:pt x="192" y="412938"/>
                </a:cubicBezTo>
                <a:cubicBezTo>
                  <a:pt x="-2983" y="420346"/>
                  <a:pt x="34059" y="347321"/>
                  <a:pt x="38292" y="304988"/>
                </a:cubicBezTo>
                <a:cubicBezTo>
                  <a:pt x="42525" y="262655"/>
                  <a:pt x="27709" y="169521"/>
                  <a:pt x="25592" y="158938"/>
                </a:cubicBezTo>
                <a:cubicBezTo>
                  <a:pt x="23475" y="148355"/>
                  <a:pt x="25063" y="265300"/>
                  <a:pt x="25592" y="241488"/>
                </a:cubicBezTo>
                <a:cubicBezTo>
                  <a:pt x="26121" y="217676"/>
                  <a:pt x="18713" y="6538"/>
                  <a:pt x="25592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89E757BE-D88E-16B0-87EA-1E1C9A43CA04}"/>
              </a:ext>
            </a:extLst>
          </p:cNvPr>
          <p:cNvSpPr/>
          <p:nvPr/>
        </p:nvSpPr>
        <p:spPr>
          <a:xfrm>
            <a:off x="6857799" y="2146031"/>
            <a:ext cx="238376" cy="229804"/>
          </a:xfrm>
          <a:custGeom>
            <a:avLst/>
            <a:gdLst>
              <a:gd name="connsiteX0" fmla="*/ 238326 w 238376"/>
              <a:gd name="connsiteY0" fmla="*/ 269 h 229804"/>
              <a:gd name="connsiteX1" fmla="*/ 152601 w 238376"/>
              <a:gd name="connsiteY1" fmla="*/ 136794 h 229804"/>
              <a:gd name="connsiteX2" fmla="*/ 101801 w 238376"/>
              <a:gd name="connsiteY2" fmla="*/ 187594 h 229804"/>
              <a:gd name="connsiteX3" fmla="*/ 201 w 238376"/>
              <a:gd name="connsiteY3" fmla="*/ 228869 h 229804"/>
              <a:gd name="connsiteX4" fmla="*/ 130376 w 238376"/>
              <a:gd name="connsiteY4" fmla="*/ 146319 h 229804"/>
              <a:gd name="connsiteX5" fmla="*/ 31951 w 238376"/>
              <a:gd name="connsiteY5" fmla="*/ 200294 h 229804"/>
              <a:gd name="connsiteX6" fmla="*/ 139901 w 238376"/>
              <a:gd name="connsiteY6" fmla="*/ 105044 h 229804"/>
              <a:gd name="connsiteX7" fmla="*/ 238326 w 238376"/>
              <a:gd name="connsiteY7" fmla="*/ 269 h 22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376" h="229804">
                <a:moveTo>
                  <a:pt x="238326" y="269"/>
                </a:moveTo>
                <a:cubicBezTo>
                  <a:pt x="240443" y="5561"/>
                  <a:pt x="175355" y="105573"/>
                  <a:pt x="152601" y="136794"/>
                </a:cubicBezTo>
                <a:cubicBezTo>
                  <a:pt x="129847" y="168015"/>
                  <a:pt x="127201" y="172248"/>
                  <a:pt x="101801" y="187594"/>
                </a:cubicBezTo>
                <a:cubicBezTo>
                  <a:pt x="76401" y="202940"/>
                  <a:pt x="-4561" y="235748"/>
                  <a:pt x="201" y="228869"/>
                </a:cubicBezTo>
                <a:cubicBezTo>
                  <a:pt x="4963" y="221990"/>
                  <a:pt x="125084" y="151082"/>
                  <a:pt x="130376" y="146319"/>
                </a:cubicBezTo>
                <a:cubicBezTo>
                  <a:pt x="135668" y="141557"/>
                  <a:pt x="30364" y="207173"/>
                  <a:pt x="31951" y="200294"/>
                </a:cubicBezTo>
                <a:cubicBezTo>
                  <a:pt x="33538" y="193415"/>
                  <a:pt x="106563" y="141027"/>
                  <a:pt x="139901" y="105044"/>
                </a:cubicBezTo>
                <a:cubicBezTo>
                  <a:pt x="173239" y="69061"/>
                  <a:pt x="236209" y="-5023"/>
                  <a:pt x="238326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6F9E28B0-85C0-A0E2-0255-C7526E576680}"/>
              </a:ext>
            </a:extLst>
          </p:cNvPr>
          <p:cNvSpPr/>
          <p:nvPr/>
        </p:nvSpPr>
        <p:spPr>
          <a:xfrm>
            <a:off x="6409909" y="2031022"/>
            <a:ext cx="532513" cy="353464"/>
          </a:xfrm>
          <a:custGeom>
            <a:avLst/>
            <a:gdLst>
              <a:gd name="connsiteX0" fmla="*/ 32166 w 532513"/>
              <a:gd name="connsiteY0" fmla="*/ 978 h 353464"/>
              <a:gd name="connsiteX1" fmla="*/ 25816 w 532513"/>
              <a:gd name="connsiteY1" fmla="*/ 127978 h 353464"/>
              <a:gd name="connsiteX2" fmla="*/ 54391 w 532513"/>
              <a:gd name="connsiteY2" fmla="*/ 207353 h 353464"/>
              <a:gd name="connsiteX3" fmla="*/ 3591 w 532513"/>
              <a:gd name="connsiteY3" fmla="*/ 175603 h 353464"/>
              <a:gd name="connsiteX4" fmla="*/ 171866 w 532513"/>
              <a:gd name="connsiteY4" fmla="*/ 293078 h 353464"/>
              <a:gd name="connsiteX5" fmla="*/ 279816 w 532513"/>
              <a:gd name="connsiteY5" fmla="*/ 340703 h 353464"/>
              <a:gd name="connsiteX6" fmla="*/ 467141 w 532513"/>
              <a:gd name="connsiteY6" fmla="*/ 334353 h 353464"/>
              <a:gd name="connsiteX7" fmla="*/ 530641 w 532513"/>
              <a:gd name="connsiteY7" fmla="*/ 289903 h 353464"/>
              <a:gd name="connsiteX8" fmla="*/ 406816 w 532513"/>
              <a:gd name="connsiteY8" fmla="*/ 331178 h 353464"/>
              <a:gd name="connsiteX9" fmla="*/ 213141 w 532513"/>
              <a:gd name="connsiteY9" fmla="*/ 353403 h 353464"/>
              <a:gd name="connsiteX10" fmla="*/ 232191 w 532513"/>
              <a:gd name="connsiteY10" fmla="*/ 324828 h 353464"/>
              <a:gd name="connsiteX11" fmla="*/ 89316 w 532513"/>
              <a:gd name="connsiteY11" fmla="*/ 201003 h 353464"/>
              <a:gd name="connsiteX12" fmla="*/ 32166 w 532513"/>
              <a:gd name="connsiteY12" fmla="*/ 978 h 35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2513" h="353464">
                <a:moveTo>
                  <a:pt x="32166" y="978"/>
                </a:moveTo>
                <a:cubicBezTo>
                  <a:pt x="21583" y="-11193"/>
                  <a:pt x="22112" y="93582"/>
                  <a:pt x="25816" y="127978"/>
                </a:cubicBezTo>
                <a:cubicBezTo>
                  <a:pt x="29520" y="162374"/>
                  <a:pt x="58095" y="199416"/>
                  <a:pt x="54391" y="207353"/>
                </a:cubicBezTo>
                <a:cubicBezTo>
                  <a:pt x="50687" y="215290"/>
                  <a:pt x="-15988" y="161316"/>
                  <a:pt x="3591" y="175603"/>
                </a:cubicBezTo>
                <a:cubicBezTo>
                  <a:pt x="23170" y="189890"/>
                  <a:pt x="125829" y="265561"/>
                  <a:pt x="171866" y="293078"/>
                </a:cubicBezTo>
                <a:cubicBezTo>
                  <a:pt x="217904" y="320595"/>
                  <a:pt x="230604" y="333824"/>
                  <a:pt x="279816" y="340703"/>
                </a:cubicBezTo>
                <a:cubicBezTo>
                  <a:pt x="329028" y="347582"/>
                  <a:pt x="425337" y="342820"/>
                  <a:pt x="467141" y="334353"/>
                </a:cubicBezTo>
                <a:cubicBezTo>
                  <a:pt x="508945" y="325886"/>
                  <a:pt x="540695" y="290432"/>
                  <a:pt x="530641" y="289903"/>
                </a:cubicBezTo>
                <a:cubicBezTo>
                  <a:pt x="520587" y="289374"/>
                  <a:pt x="459733" y="320595"/>
                  <a:pt x="406816" y="331178"/>
                </a:cubicBezTo>
                <a:cubicBezTo>
                  <a:pt x="353899" y="341761"/>
                  <a:pt x="242245" y="354461"/>
                  <a:pt x="213141" y="353403"/>
                </a:cubicBezTo>
                <a:cubicBezTo>
                  <a:pt x="184037" y="352345"/>
                  <a:pt x="252829" y="350228"/>
                  <a:pt x="232191" y="324828"/>
                </a:cubicBezTo>
                <a:cubicBezTo>
                  <a:pt x="211553" y="299428"/>
                  <a:pt x="122124" y="248099"/>
                  <a:pt x="89316" y="201003"/>
                </a:cubicBezTo>
                <a:cubicBezTo>
                  <a:pt x="56508" y="153907"/>
                  <a:pt x="42749" y="13149"/>
                  <a:pt x="32166" y="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B3D62D0F-FCAB-2123-FCFE-38837C62AD08}"/>
              </a:ext>
            </a:extLst>
          </p:cNvPr>
          <p:cNvSpPr/>
          <p:nvPr/>
        </p:nvSpPr>
        <p:spPr>
          <a:xfrm>
            <a:off x="5540270" y="2195755"/>
            <a:ext cx="176610" cy="118247"/>
          </a:xfrm>
          <a:custGeom>
            <a:avLst/>
            <a:gdLst>
              <a:gd name="connsiteX0" fmla="*/ 2114 w 176610"/>
              <a:gd name="connsiteY0" fmla="*/ 49 h 118247"/>
              <a:gd name="connsiteX1" fmla="*/ 120301 w 176610"/>
              <a:gd name="connsiteY1" fmla="*/ 24931 h 118247"/>
              <a:gd name="connsiteX2" fmla="*/ 176285 w 176610"/>
              <a:gd name="connsiteY2" fmla="*/ 118237 h 118247"/>
              <a:gd name="connsiteX3" fmla="*/ 138963 w 176610"/>
              <a:gd name="connsiteY3" fmla="*/ 18710 h 118247"/>
              <a:gd name="connsiteX4" fmla="*/ 51877 w 176610"/>
              <a:gd name="connsiteY4" fmla="*/ 18710 h 118247"/>
              <a:gd name="connsiteX5" fmla="*/ 2114 w 176610"/>
              <a:gd name="connsiteY5" fmla="*/ 49 h 11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610" h="118247">
                <a:moveTo>
                  <a:pt x="2114" y="49"/>
                </a:moveTo>
                <a:cubicBezTo>
                  <a:pt x="13518" y="1086"/>
                  <a:pt x="91273" y="5233"/>
                  <a:pt x="120301" y="24931"/>
                </a:cubicBezTo>
                <a:cubicBezTo>
                  <a:pt x="149329" y="44629"/>
                  <a:pt x="173175" y="119274"/>
                  <a:pt x="176285" y="118237"/>
                </a:cubicBezTo>
                <a:cubicBezTo>
                  <a:pt x="179395" y="117200"/>
                  <a:pt x="159698" y="35298"/>
                  <a:pt x="138963" y="18710"/>
                </a:cubicBezTo>
                <a:cubicBezTo>
                  <a:pt x="118228" y="2122"/>
                  <a:pt x="75722" y="22857"/>
                  <a:pt x="51877" y="18710"/>
                </a:cubicBezTo>
                <a:cubicBezTo>
                  <a:pt x="28032" y="14563"/>
                  <a:pt x="-9290" y="-988"/>
                  <a:pt x="2114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12C3DCEC-58B2-C8B0-05C4-0A9313B7F43D}"/>
              </a:ext>
            </a:extLst>
          </p:cNvPr>
          <p:cNvSpPr/>
          <p:nvPr/>
        </p:nvSpPr>
        <p:spPr>
          <a:xfrm>
            <a:off x="5473740" y="2245247"/>
            <a:ext cx="105977" cy="138275"/>
          </a:xfrm>
          <a:custGeom>
            <a:avLst/>
            <a:gdLst>
              <a:gd name="connsiteX0" fmla="*/ 105966 w 105977"/>
              <a:gd name="connsiteY0" fmla="*/ 320 h 138275"/>
              <a:gd name="connsiteX1" fmla="*/ 18880 w 105977"/>
              <a:gd name="connsiteY1" fmla="*/ 106067 h 138275"/>
              <a:gd name="connsiteX2" fmla="*/ 219 w 105977"/>
              <a:gd name="connsiteY2" fmla="*/ 137169 h 138275"/>
              <a:gd name="connsiteX3" fmla="*/ 25101 w 105977"/>
              <a:gd name="connsiteY3" fmla="*/ 74965 h 138275"/>
              <a:gd name="connsiteX4" fmla="*/ 105966 w 105977"/>
              <a:gd name="connsiteY4" fmla="*/ 320 h 1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77" h="138275">
                <a:moveTo>
                  <a:pt x="105966" y="320"/>
                </a:moveTo>
                <a:cubicBezTo>
                  <a:pt x="104929" y="5504"/>
                  <a:pt x="18880" y="106067"/>
                  <a:pt x="18880" y="106067"/>
                </a:cubicBezTo>
                <a:cubicBezTo>
                  <a:pt x="1256" y="128875"/>
                  <a:pt x="-818" y="142353"/>
                  <a:pt x="219" y="137169"/>
                </a:cubicBezTo>
                <a:cubicBezTo>
                  <a:pt x="1256" y="131985"/>
                  <a:pt x="13697" y="95700"/>
                  <a:pt x="25101" y="74965"/>
                </a:cubicBezTo>
                <a:cubicBezTo>
                  <a:pt x="36505" y="54230"/>
                  <a:pt x="107003" y="-4864"/>
                  <a:pt x="105966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4B9426B5-4945-F26B-4A46-37041FB73DEE}"/>
              </a:ext>
            </a:extLst>
          </p:cNvPr>
          <p:cNvSpPr/>
          <p:nvPr/>
        </p:nvSpPr>
        <p:spPr>
          <a:xfrm>
            <a:off x="6711691" y="2313992"/>
            <a:ext cx="83583" cy="192832"/>
          </a:xfrm>
          <a:custGeom>
            <a:avLst/>
            <a:gdLst>
              <a:gd name="connsiteX0" fmla="*/ 129 w 83583"/>
              <a:gd name="connsiteY0" fmla="*/ 0 h 192832"/>
              <a:gd name="connsiteX1" fmla="*/ 62333 w 83583"/>
              <a:gd name="connsiteY1" fmla="*/ 80865 h 192832"/>
              <a:gd name="connsiteX2" fmla="*/ 68554 w 83583"/>
              <a:gd name="connsiteY2" fmla="*/ 192832 h 192832"/>
              <a:gd name="connsiteX3" fmla="*/ 80995 w 83583"/>
              <a:gd name="connsiteY3" fmla="*/ 80865 h 192832"/>
              <a:gd name="connsiteX4" fmla="*/ 129 w 83583"/>
              <a:gd name="connsiteY4" fmla="*/ 0 h 19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83" h="192832">
                <a:moveTo>
                  <a:pt x="129" y="0"/>
                </a:moveTo>
                <a:cubicBezTo>
                  <a:pt x="-2981" y="0"/>
                  <a:pt x="50929" y="48726"/>
                  <a:pt x="62333" y="80865"/>
                </a:cubicBezTo>
                <a:cubicBezTo>
                  <a:pt x="73737" y="113004"/>
                  <a:pt x="65444" y="192832"/>
                  <a:pt x="68554" y="192832"/>
                </a:cubicBezTo>
                <a:cubicBezTo>
                  <a:pt x="71664" y="192832"/>
                  <a:pt x="90326" y="115077"/>
                  <a:pt x="80995" y="80865"/>
                </a:cubicBezTo>
                <a:cubicBezTo>
                  <a:pt x="71664" y="46653"/>
                  <a:pt x="3239" y="0"/>
                  <a:pt x="1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3E7F8861-0B34-D46A-27A0-AE203F794A6E}"/>
              </a:ext>
            </a:extLst>
          </p:cNvPr>
          <p:cNvSpPr/>
          <p:nvPr/>
        </p:nvSpPr>
        <p:spPr>
          <a:xfrm>
            <a:off x="7035266" y="2282874"/>
            <a:ext cx="49984" cy="161759"/>
          </a:xfrm>
          <a:custGeom>
            <a:avLst/>
            <a:gdLst>
              <a:gd name="connsiteX0" fmla="*/ 49779 w 49984"/>
              <a:gd name="connsiteY0" fmla="*/ 16 h 161759"/>
              <a:gd name="connsiteX1" fmla="*/ 18677 w 49984"/>
              <a:gd name="connsiteY1" fmla="*/ 74661 h 161759"/>
              <a:gd name="connsiteX2" fmla="*/ 43558 w 49984"/>
              <a:gd name="connsiteY2" fmla="*/ 161746 h 161759"/>
              <a:gd name="connsiteX3" fmla="*/ 16 w 49984"/>
              <a:gd name="connsiteY3" fmla="*/ 80881 h 161759"/>
              <a:gd name="connsiteX4" fmla="*/ 49779 w 49984"/>
              <a:gd name="connsiteY4" fmla="*/ 16 h 16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4" h="161759">
                <a:moveTo>
                  <a:pt x="49779" y="16"/>
                </a:moveTo>
                <a:cubicBezTo>
                  <a:pt x="52889" y="-1021"/>
                  <a:pt x="19714" y="47706"/>
                  <a:pt x="18677" y="74661"/>
                </a:cubicBezTo>
                <a:cubicBezTo>
                  <a:pt x="17640" y="101616"/>
                  <a:pt x="46668" y="160709"/>
                  <a:pt x="43558" y="161746"/>
                </a:cubicBezTo>
                <a:cubicBezTo>
                  <a:pt x="40448" y="162783"/>
                  <a:pt x="1053" y="105762"/>
                  <a:pt x="16" y="80881"/>
                </a:cubicBezTo>
                <a:cubicBezTo>
                  <a:pt x="-1021" y="56000"/>
                  <a:pt x="46669" y="1053"/>
                  <a:pt x="49779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881D4C3D-A028-CF03-4EBD-004C5C4DF93D}"/>
              </a:ext>
            </a:extLst>
          </p:cNvPr>
          <p:cNvSpPr/>
          <p:nvPr/>
        </p:nvSpPr>
        <p:spPr>
          <a:xfrm>
            <a:off x="5717833" y="3401033"/>
            <a:ext cx="110728" cy="377443"/>
          </a:xfrm>
          <a:custGeom>
            <a:avLst/>
            <a:gdLst>
              <a:gd name="connsiteX0" fmla="*/ 17383 w 110728"/>
              <a:gd name="connsiteY0" fmla="*/ 1530 h 377443"/>
              <a:gd name="connsiteX1" fmla="*/ 4943 w 110728"/>
              <a:gd name="connsiteY1" fmla="*/ 169481 h 377443"/>
              <a:gd name="connsiteX2" fmla="*/ 110689 w 110728"/>
              <a:gd name="connsiteY2" fmla="*/ 374755 h 377443"/>
              <a:gd name="connsiteX3" fmla="*/ 17383 w 110728"/>
              <a:gd name="connsiteY3" fmla="*/ 269008 h 377443"/>
              <a:gd name="connsiteX4" fmla="*/ 17383 w 110728"/>
              <a:gd name="connsiteY4" fmla="*/ 1530 h 37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28" h="377443">
                <a:moveTo>
                  <a:pt x="17383" y="1530"/>
                </a:moveTo>
                <a:cubicBezTo>
                  <a:pt x="15310" y="-15058"/>
                  <a:pt x="-10608" y="107277"/>
                  <a:pt x="4943" y="169481"/>
                </a:cubicBezTo>
                <a:cubicBezTo>
                  <a:pt x="20494" y="231685"/>
                  <a:pt x="108616" y="358167"/>
                  <a:pt x="110689" y="374755"/>
                </a:cubicBezTo>
                <a:cubicBezTo>
                  <a:pt x="112762" y="391343"/>
                  <a:pt x="32934" y="328102"/>
                  <a:pt x="17383" y="269008"/>
                </a:cubicBezTo>
                <a:cubicBezTo>
                  <a:pt x="1832" y="209914"/>
                  <a:pt x="19456" y="18118"/>
                  <a:pt x="17383" y="1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43EBDB19-4CBC-74CC-1F65-DBD8BA9D9409}"/>
              </a:ext>
            </a:extLst>
          </p:cNvPr>
          <p:cNvSpPr/>
          <p:nvPr/>
        </p:nvSpPr>
        <p:spPr>
          <a:xfrm>
            <a:off x="5282340" y="2600817"/>
            <a:ext cx="333125" cy="727652"/>
          </a:xfrm>
          <a:custGeom>
            <a:avLst/>
            <a:gdLst>
              <a:gd name="connsiteX0" fmla="*/ 5007 w 333125"/>
              <a:gd name="connsiteY0" fmla="*/ 17975 h 727652"/>
              <a:gd name="connsiteX1" fmla="*/ 98313 w 333125"/>
              <a:gd name="connsiteY1" fmla="*/ 353877 h 727652"/>
              <a:gd name="connsiteX2" fmla="*/ 328468 w 333125"/>
              <a:gd name="connsiteY2" fmla="*/ 714661 h 727652"/>
              <a:gd name="connsiteX3" fmla="*/ 241382 w 333125"/>
              <a:gd name="connsiteY3" fmla="*/ 621354 h 727652"/>
              <a:gd name="connsiteX4" fmla="*/ 104533 w 333125"/>
              <a:gd name="connsiteY4" fmla="*/ 366318 h 727652"/>
              <a:gd name="connsiteX5" fmla="*/ 23668 w 333125"/>
              <a:gd name="connsiteY5" fmla="*/ 80179 h 727652"/>
              <a:gd name="connsiteX6" fmla="*/ 5007 w 333125"/>
              <a:gd name="connsiteY6" fmla="*/ 17975 h 72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125" h="727652">
                <a:moveTo>
                  <a:pt x="5007" y="17975"/>
                </a:moveTo>
                <a:cubicBezTo>
                  <a:pt x="17448" y="63591"/>
                  <a:pt x="44403" y="237763"/>
                  <a:pt x="98313" y="353877"/>
                </a:cubicBezTo>
                <a:cubicBezTo>
                  <a:pt x="152223" y="469991"/>
                  <a:pt x="304623" y="670082"/>
                  <a:pt x="328468" y="714661"/>
                </a:cubicBezTo>
                <a:cubicBezTo>
                  <a:pt x="352313" y="759241"/>
                  <a:pt x="278704" y="679411"/>
                  <a:pt x="241382" y="621354"/>
                </a:cubicBezTo>
                <a:cubicBezTo>
                  <a:pt x="204060" y="563297"/>
                  <a:pt x="140819" y="456514"/>
                  <a:pt x="104533" y="366318"/>
                </a:cubicBezTo>
                <a:cubicBezTo>
                  <a:pt x="68247" y="276122"/>
                  <a:pt x="42329" y="139273"/>
                  <a:pt x="23668" y="80179"/>
                </a:cubicBezTo>
                <a:cubicBezTo>
                  <a:pt x="5007" y="21085"/>
                  <a:pt x="-7434" y="-27641"/>
                  <a:pt x="5007" y="17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51F165CB-EDAF-5300-48C5-8DE1C2DFB461}"/>
              </a:ext>
            </a:extLst>
          </p:cNvPr>
          <p:cNvSpPr/>
          <p:nvPr/>
        </p:nvSpPr>
        <p:spPr>
          <a:xfrm>
            <a:off x="7064859" y="2599542"/>
            <a:ext cx="139132" cy="370065"/>
          </a:xfrm>
          <a:custGeom>
            <a:avLst/>
            <a:gdLst>
              <a:gd name="connsiteX0" fmla="*/ 138374 w 139132"/>
              <a:gd name="connsiteY0" fmla="*/ 589 h 370065"/>
              <a:gd name="connsiteX1" fmla="*/ 76170 w 139132"/>
              <a:gd name="connsiteY1" fmla="*/ 156099 h 370065"/>
              <a:gd name="connsiteX2" fmla="*/ 1525 w 139132"/>
              <a:gd name="connsiteY2" fmla="*/ 367593 h 370065"/>
              <a:gd name="connsiteX3" fmla="*/ 26406 w 139132"/>
              <a:gd name="connsiteY3" fmla="*/ 268066 h 370065"/>
              <a:gd name="connsiteX4" fmla="*/ 32627 w 139132"/>
              <a:gd name="connsiteY4" fmla="*/ 212082 h 370065"/>
              <a:gd name="connsiteX5" fmla="*/ 138374 w 139132"/>
              <a:gd name="connsiteY5" fmla="*/ 589 h 37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32" h="370065">
                <a:moveTo>
                  <a:pt x="138374" y="589"/>
                </a:moveTo>
                <a:cubicBezTo>
                  <a:pt x="145631" y="-8741"/>
                  <a:pt x="98978" y="94932"/>
                  <a:pt x="76170" y="156099"/>
                </a:cubicBezTo>
                <a:cubicBezTo>
                  <a:pt x="53362" y="217266"/>
                  <a:pt x="9819" y="348932"/>
                  <a:pt x="1525" y="367593"/>
                </a:cubicBezTo>
                <a:cubicBezTo>
                  <a:pt x="-6769" y="386254"/>
                  <a:pt x="21222" y="293984"/>
                  <a:pt x="26406" y="268066"/>
                </a:cubicBezTo>
                <a:cubicBezTo>
                  <a:pt x="31590" y="242148"/>
                  <a:pt x="18113" y="253551"/>
                  <a:pt x="32627" y="212082"/>
                </a:cubicBezTo>
                <a:cubicBezTo>
                  <a:pt x="47141" y="170613"/>
                  <a:pt x="131117" y="9919"/>
                  <a:pt x="138374" y="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6C612DD7-00C6-F1CE-FFBC-1D7C29F79A65}"/>
              </a:ext>
            </a:extLst>
          </p:cNvPr>
          <p:cNvSpPr/>
          <p:nvPr/>
        </p:nvSpPr>
        <p:spPr>
          <a:xfrm>
            <a:off x="5766318" y="2767961"/>
            <a:ext cx="37455" cy="348506"/>
          </a:xfrm>
          <a:custGeom>
            <a:avLst/>
            <a:gdLst>
              <a:gd name="connsiteX0" fmla="*/ 37323 w 37455"/>
              <a:gd name="connsiteY0" fmla="*/ 121 h 348506"/>
              <a:gd name="connsiteX1" fmla="*/ 12441 w 37455"/>
              <a:gd name="connsiteY1" fmla="*/ 112088 h 348506"/>
              <a:gd name="connsiteX2" fmla="*/ 12441 w 37455"/>
              <a:gd name="connsiteY2" fmla="*/ 348463 h 348506"/>
              <a:gd name="connsiteX3" fmla="*/ 0 w 37455"/>
              <a:gd name="connsiteY3" fmla="*/ 130749 h 348506"/>
              <a:gd name="connsiteX4" fmla="*/ 37323 w 37455"/>
              <a:gd name="connsiteY4" fmla="*/ 121 h 34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55" h="348506">
                <a:moveTo>
                  <a:pt x="37323" y="121"/>
                </a:moveTo>
                <a:cubicBezTo>
                  <a:pt x="39396" y="-2989"/>
                  <a:pt x="16588" y="54031"/>
                  <a:pt x="12441" y="112088"/>
                </a:cubicBezTo>
                <a:cubicBezTo>
                  <a:pt x="8294" y="170145"/>
                  <a:pt x="14514" y="345353"/>
                  <a:pt x="12441" y="348463"/>
                </a:cubicBezTo>
                <a:cubicBezTo>
                  <a:pt x="10368" y="351573"/>
                  <a:pt x="0" y="186733"/>
                  <a:pt x="0" y="130749"/>
                </a:cubicBezTo>
                <a:cubicBezTo>
                  <a:pt x="0" y="74765"/>
                  <a:pt x="35250" y="3231"/>
                  <a:pt x="37323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3D72CC21-A0A4-2F41-F4C0-5E1908DAD33E}"/>
              </a:ext>
            </a:extLst>
          </p:cNvPr>
          <p:cNvSpPr/>
          <p:nvPr/>
        </p:nvSpPr>
        <p:spPr>
          <a:xfrm>
            <a:off x="6779495" y="2705651"/>
            <a:ext cx="90120" cy="336178"/>
          </a:xfrm>
          <a:custGeom>
            <a:avLst/>
            <a:gdLst>
              <a:gd name="connsiteX0" fmla="*/ 750 w 90120"/>
              <a:gd name="connsiteY0" fmla="*/ 227 h 336178"/>
              <a:gd name="connsiteX1" fmla="*/ 44293 w 90120"/>
              <a:gd name="connsiteY1" fmla="*/ 137076 h 336178"/>
              <a:gd name="connsiteX2" fmla="*/ 19411 w 90120"/>
              <a:gd name="connsiteY2" fmla="*/ 336129 h 336178"/>
              <a:gd name="connsiteX3" fmla="*/ 75395 w 90120"/>
              <a:gd name="connsiteY3" fmla="*/ 155737 h 336178"/>
              <a:gd name="connsiteX4" fmla="*/ 87836 w 90120"/>
              <a:gd name="connsiteY4" fmla="*/ 105973 h 336178"/>
              <a:gd name="connsiteX5" fmla="*/ 750 w 90120"/>
              <a:gd name="connsiteY5" fmla="*/ 227 h 33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20" h="336178">
                <a:moveTo>
                  <a:pt x="750" y="227"/>
                </a:moveTo>
                <a:cubicBezTo>
                  <a:pt x="-6507" y="5411"/>
                  <a:pt x="41183" y="81092"/>
                  <a:pt x="44293" y="137076"/>
                </a:cubicBezTo>
                <a:cubicBezTo>
                  <a:pt x="47403" y="193060"/>
                  <a:pt x="14227" y="333019"/>
                  <a:pt x="19411" y="336129"/>
                </a:cubicBezTo>
                <a:cubicBezTo>
                  <a:pt x="24595" y="339239"/>
                  <a:pt x="63991" y="194096"/>
                  <a:pt x="75395" y="155737"/>
                </a:cubicBezTo>
                <a:cubicBezTo>
                  <a:pt x="86799" y="117378"/>
                  <a:pt x="94056" y="131891"/>
                  <a:pt x="87836" y="105973"/>
                </a:cubicBezTo>
                <a:cubicBezTo>
                  <a:pt x="81616" y="80055"/>
                  <a:pt x="8007" y="-4957"/>
                  <a:pt x="750" y="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417649F5-0394-C653-E8AF-090783B23F07}"/>
              </a:ext>
            </a:extLst>
          </p:cNvPr>
          <p:cNvSpPr/>
          <p:nvPr/>
        </p:nvSpPr>
        <p:spPr>
          <a:xfrm>
            <a:off x="5829182" y="2684726"/>
            <a:ext cx="74877" cy="475624"/>
          </a:xfrm>
          <a:custGeom>
            <a:avLst/>
            <a:gdLst>
              <a:gd name="connsiteX0" fmla="*/ 73985 w 74877"/>
              <a:gd name="connsiteY0" fmla="*/ 2490 h 475624"/>
              <a:gd name="connsiteX1" fmla="*/ 42883 w 74877"/>
              <a:gd name="connsiteY1" fmla="*/ 139339 h 475624"/>
              <a:gd name="connsiteX2" fmla="*/ 18002 w 74877"/>
              <a:gd name="connsiteY2" fmla="*/ 394376 h 475624"/>
              <a:gd name="connsiteX3" fmla="*/ 18002 w 74877"/>
              <a:gd name="connsiteY3" fmla="*/ 307290 h 475624"/>
              <a:gd name="connsiteX4" fmla="*/ 5561 w 74877"/>
              <a:gd name="connsiteY4" fmla="*/ 475241 h 475624"/>
              <a:gd name="connsiteX5" fmla="*/ 5561 w 74877"/>
              <a:gd name="connsiteY5" fmla="*/ 251307 h 475624"/>
              <a:gd name="connsiteX6" fmla="*/ 73985 w 74877"/>
              <a:gd name="connsiteY6" fmla="*/ 2490 h 47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877" h="475624">
                <a:moveTo>
                  <a:pt x="73985" y="2490"/>
                </a:moveTo>
                <a:cubicBezTo>
                  <a:pt x="80205" y="-16171"/>
                  <a:pt x="52213" y="74025"/>
                  <a:pt x="42883" y="139339"/>
                </a:cubicBezTo>
                <a:cubicBezTo>
                  <a:pt x="33552" y="204653"/>
                  <a:pt x="22149" y="366384"/>
                  <a:pt x="18002" y="394376"/>
                </a:cubicBezTo>
                <a:cubicBezTo>
                  <a:pt x="13855" y="422368"/>
                  <a:pt x="20075" y="293813"/>
                  <a:pt x="18002" y="307290"/>
                </a:cubicBezTo>
                <a:cubicBezTo>
                  <a:pt x="15928" y="320768"/>
                  <a:pt x="7634" y="484571"/>
                  <a:pt x="5561" y="475241"/>
                </a:cubicBezTo>
                <a:cubicBezTo>
                  <a:pt x="3488" y="465911"/>
                  <a:pt x="-5843" y="328025"/>
                  <a:pt x="5561" y="251307"/>
                </a:cubicBezTo>
                <a:cubicBezTo>
                  <a:pt x="16965" y="174589"/>
                  <a:pt x="67765" y="21151"/>
                  <a:pt x="73985" y="2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D875BFEF-7206-B023-F931-DC3EC14E60BC}"/>
              </a:ext>
            </a:extLst>
          </p:cNvPr>
          <p:cNvSpPr/>
          <p:nvPr/>
        </p:nvSpPr>
        <p:spPr>
          <a:xfrm>
            <a:off x="6649356" y="2556192"/>
            <a:ext cx="125135" cy="530443"/>
          </a:xfrm>
          <a:custGeom>
            <a:avLst/>
            <a:gdLst>
              <a:gd name="connsiteX0" fmla="*/ 260 w 125135"/>
              <a:gd name="connsiteY0" fmla="*/ 396 h 530443"/>
              <a:gd name="connsiteX1" fmla="*/ 87346 w 125135"/>
              <a:gd name="connsiteY1" fmla="*/ 236771 h 530443"/>
              <a:gd name="connsiteX2" fmla="*/ 112228 w 125135"/>
              <a:gd name="connsiteY2" fmla="*/ 529130 h 530443"/>
              <a:gd name="connsiteX3" fmla="*/ 118448 w 125135"/>
              <a:gd name="connsiteY3" fmla="*/ 342518 h 530443"/>
              <a:gd name="connsiteX4" fmla="*/ 118448 w 125135"/>
              <a:gd name="connsiteY4" fmla="*/ 292755 h 530443"/>
              <a:gd name="connsiteX5" fmla="*/ 260 w 125135"/>
              <a:gd name="connsiteY5" fmla="*/ 396 h 53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135" h="530443">
                <a:moveTo>
                  <a:pt x="260" y="396"/>
                </a:moveTo>
                <a:cubicBezTo>
                  <a:pt x="-4924" y="-8935"/>
                  <a:pt x="68685" y="148649"/>
                  <a:pt x="87346" y="236771"/>
                </a:cubicBezTo>
                <a:cubicBezTo>
                  <a:pt x="106007" y="324893"/>
                  <a:pt x="107044" y="511505"/>
                  <a:pt x="112228" y="529130"/>
                </a:cubicBezTo>
                <a:cubicBezTo>
                  <a:pt x="117412" y="546755"/>
                  <a:pt x="117411" y="381914"/>
                  <a:pt x="118448" y="342518"/>
                </a:cubicBezTo>
                <a:cubicBezTo>
                  <a:pt x="119485" y="303122"/>
                  <a:pt x="132962" y="348739"/>
                  <a:pt x="118448" y="292755"/>
                </a:cubicBezTo>
                <a:cubicBezTo>
                  <a:pt x="103934" y="236771"/>
                  <a:pt x="5444" y="9727"/>
                  <a:pt x="260" y="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3D095118-4237-0E8D-7B72-73A283F9FFCD}"/>
              </a:ext>
            </a:extLst>
          </p:cNvPr>
          <p:cNvSpPr/>
          <p:nvPr/>
        </p:nvSpPr>
        <p:spPr>
          <a:xfrm>
            <a:off x="5933581" y="2792963"/>
            <a:ext cx="301624" cy="50004"/>
          </a:xfrm>
          <a:custGeom>
            <a:avLst/>
            <a:gdLst>
              <a:gd name="connsiteX0" fmla="*/ 688 w 301624"/>
              <a:gd name="connsiteY0" fmla="*/ 49764 h 50004"/>
              <a:gd name="connsiteX1" fmla="*/ 118876 w 301624"/>
              <a:gd name="connsiteY1" fmla="*/ 0 h 50004"/>
              <a:gd name="connsiteX2" fmla="*/ 299268 w 301624"/>
              <a:gd name="connsiteY2" fmla="*/ 49764 h 50004"/>
              <a:gd name="connsiteX3" fmla="*/ 218403 w 301624"/>
              <a:gd name="connsiteY3" fmla="*/ 18661 h 50004"/>
              <a:gd name="connsiteX4" fmla="*/ 168639 w 301624"/>
              <a:gd name="connsiteY4" fmla="*/ 12441 h 50004"/>
              <a:gd name="connsiteX5" fmla="*/ 75333 w 301624"/>
              <a:gd name="connsiteY5" fmla="*/ 12441 h 50004"/>
              <a:gd name="connsiteX6" fmla="*/ 688 w 301624"/>
              <a:gd name="connsiteY6" fmla="*/ 49764 h 5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624" h="50004">
                <a:moveTo>
                  <a:pt x="688" y="49764"/>
                </a:moveTo>
                <a:cubicBezTo>
                  <a:pt x="7945" y="47691"/>
                  <a:pt x="69113" y="0"/>
                  <a:pt x="118876" y="0"/>
                </a:cubicBezTo>
                <a:cubicBezTo>
                  <a:pt x="168639" y="0"/>
                  <a:pt x="282680" y="46654"/>
                  <a:pt x="299268" y="49764"/>
                </a:cubicBezTo>
                <a:cubicBezTo>
                  <a:pt x="315856" y="52874"/>
                  <a:pt x="240175" y="24881"/>
                  <a:pt x="218403" y="18661"/>
                </a:cubicBezTo>
                <a:cubicBezTo>
                  <a:pt x="196632" y="12440"/>
                  <a:pt x="192484" y="13478"/>
                  <a:pt x="168639" y="12441"/>
                </a:cubicBezTo>
                <a:cubicBezTo>
                  <a:pt x="144794" y="11404"/>
                  <a:pt x="105398" y="1037"/>
                  <a:pt x="75333" y="12441"/>
                </a:cubicBezTo>
                <a:cubicBezTo>
                  <a:pt x="45268" y="23845"/>
                  <a:pt x="-6569" y="51837"/>
                  <a:pt x="688" y="49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BB19A9C0-C67E-EDEA-A934-596B3C158C35}"/>
              </a:ext>
            </a:extLst>
          </p:cNvPr>
          <p:cNvSpPr/>
          <p:nvPr/>
        </p:nvSpPr>
        <p:spPr>
          <a:xfrm>
            <a:off x="6344715" y="2724539"/>
            <a:ext cx="230288" cy="149382"/>
          </a:xfrm>
          <a:custGeom>
            <a:avLst/>
            <a:gdLst>
              <a:gd name="connsiteX0" fmla="*/ 101 w 230288"/>
              <a:gd name="connsiteY0" fmla="*/ 93306 h 149382"/>
              <a:gd name="connsiteX1" fmla="*/ 149391 w 230288"/>
              <a:gd name="connsiteY1" fmla="*/ 49763 h 149382"/>
              <a:gd name="connsiteX2" fmla="*/ 174273 w 230288"/>
              <a:gd name="connsiteY2" fmla="*/ 0 h 149382"/>
              <a:gd name="connsiteX3" fmla="*/ 168052 w 230288"/>
              <a:gd name="connsiteY3" fmla="*/ 49763 h 149382"/>
              <a:gd name="connsiteX4" fmla="*/ 230256 w 230288"/>
              <a:gd name="connsiteY4" fmla="*/ 149290 h 149382"/>
              <a:gd name="connsiteX5" fmla="*/ 174273 w 230288"/>
              <a:gd name="connsiteY5" fmla="*/ 68424 h 149382"/>
              <a:gd name="connsiteX6" fmla="*/ 101 w 230288"/>
              <a:gd name="connsiteY6" fmla="*/ 93306 h 1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288" h="149382">
                <a:moveTo>
                  <a:pt x="101" y="93306"/>
                </a:moveTo>
                <a:cubicBezTo>
                  <a:pt x="-4046" y="90196"/>
                  <a:pt x="120362" y="65314"/>
                  <a:pt x="149391" y="49763"/>
                </a:cubicBezTo>
                <a:cubicBezTo>
                  <a:pt x="178420" y="34212"/>
                  <a:pt x="171163" y="0"/>
                  <a:pt x="174273" y="0"/>
                </a:cubicBezTo>
                <a:cubicBezTo>
                  <a:pt x="177383" y="0"/>
                  <a:pt x="158722" y="24881"/>
                  <a:pt x="168052" y="49763"/>
                </a:cubicBezTo>
                <a:cubicBezTo>
                  <a:pt x="177382" y="74645"/>
                  <a:pt x="229219" y="146180"/>
                  <a:pt x="230256" y="149290"/>
                </a:cubicBezTo>
                <a:cubicBezTo>
                  <a:pt x="231293" y="152400"/>
                  <a:pt x="207448" y="75681"/>
                  <a:pt x="174273" y="68424"/>
                </a:cubicBezTo>
                <a:cubicBezTo>
                  <a:pt x="141098" y="61167"/>
                  <a:pt x="4248" y="96416"/>
                  <a:pt x="101" y="93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A5DF9CD3-574C-6A15-8BF3-15634D496308}"/>
              </a:ext>
            </a:extLst>
          </p:cNvPr>
          <p:cNvSpPr/>
          <p:nvPr/>
        </p:nvSpPr>
        <p:spPr>
          <a:xfrm>
            <a:off x="6643260" y="3383880"/>
            <a:ext cx="149498" cy="373278"/>
          </a:xfrm>
          <a:custGeom>
            <a:avLst/>
            <a:gdLst>
              <a:gd name="connsiteX0" fmla="*/ 149426 w 149498"/>
              <a:gd name="connsiteY0" fmla="*/ 22 h 373278"/>
              <a:gd name="connsiteX1" fmla="*/ 31238 w 149498"/>
              <a:gd name="connsiteY1" fmla="*/ 211516 h 373278"/>
              <a:gd name="connsiteX2" fmla="*/ 6356 w 149498"/>
              <a:gd name="connsiteY2" fmla="*/ 373247 h 373278"/>
              <a:gd name="connsiteX3" fmla="*/ 12577 w 149498"/>
              <a:gd name="connsiteY3" fmla="*/ 199075 h 373278"/>
              <a:gd name="connsiteX4" fmla="*/ 149426 w 149498"/>
              <a:gd name="connsiteY4" fmla="*/ 22 h 37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498" h="373278">
                <a:moveTo>
                  <a:pt x="149426" y="22"/>
                </a:moveTo>
                <a:cubicBezTo>
                  <a:pt x="152536" y="2095"/>
                  <a:pt x="55083" y="149312"/>
                  <a:pt x="31238" y="211516"/>
                </a:cubicBezTo>
                <a:cubicBezTo>
                  <a:pt x="7393" y="273720"/>
                  <a:pt x="9466" y="375320"/>
                  <a:pt x="6356" y="373247"/>
                </a:cubicBezTo>
                <a:cubicBezTo>
                  <a:pt x="3246" y="371174"/>
                  <a:pt x="-9194" y="257132"/>
                  <a:pt x="12577" y="199075"/>
                </a:cubicBezTo>
                <a:cubicBezTo>
                  <a:pt x="34348" y="141018"/>
                  <a:pt x="146316" y="-2051"/>
                  <a:pt x="149426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5AFEE2B2-6217-27E0-B20F-B1C1EED7200E}"/>
              </a:ext>
            </a:extLst>
          </p:cNvPr>
          <p:cNvSpPr/>
          <p:nvPr/>
        </p:nvSpPr>
        <p:spPr>
          <a:xfrm>
            <a:off x="6618514" y="2164559"/>
            <a:ext cx="369649" cy="149517"/>
          </a:xfrm>
          <a:custGeom>
            <a:avLst/>
            <a:gdLst>
              <a:gd name="connsiteX0" fmla="*/ 55984 w 369649"/>
              <a:gd name="connsiteY0" fmla="*/ 43686 h 149517"/>
              <a:gd name="connsiteX1" fmla="*/ 230155 w 369649"/>
              <a:gd name="connsiteY1" fmla="*/ 56127 h 149517"/>
              <a:gd name="connsiteX2" fmla="*/ 360784 w 369649"/>
              <a:gd name="connsiteY2" fmla="*/ 143 h 149517"/>
              <a:gd name="connsiteX3" fmla="*/ 329682 w 369649"/>
              <a:gd name="connsiteY3" fmla="*/ 43686 h 149517"/>
              <a:gd name="connsiteX4" fmla="*/ 199053 w 369649"/>
              <a:gd name="connsiteY4" fmla="*/ 149433 h 149517"/>
              <a:gd name="connsiteX5" fmla="*/ 367004 w 369649"/>
              <a:gd name="connsiteY5" fmla="*/ 25025 h 149517"/>
              <a:gd name="connsiteX6" fmla="*/ 279919 w 369649"/>
              <a:gd name="connsiteY6" fmla="*/ 68568 h 149517"/>
              <a:gd name="connsiteX7" fmla="*/ 0 w 369649"/>
              <a:gd name="connsiteY7" fmla="*/ 43686 h 149517"/>
              <a:gd name="connsiteX8" fmla="*/ 55984 w 369649"/>
              <a:gd name="connsiteY8" fmla="*/ 43686 h 14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649" h="149517">
                <a:moveTo>
                  <a:pt x="55984" y="43686"/>
                </a:moveTo>
                <a:cubicBezTo>
                  <a:pt x="117669" y="53535"/>
                  <a:pt x="179355" y="63384"/>
                  <a:pt x="230155" y="56127"/>
                </a:cubicBezTo>
                <a:cubicBezTo>
                  <a:pt x="280955" y="48870"/>
                  <a:pt x="344196" y="2216"/>
                  <a:pt x="360784" y="143"/>
                </a:cubicBezTo>
                <a:cubicBezTo>
                  <a:pt x="377372" y="-1930"/>
                  <a:pt x="356637" y="18804"/>
                  <a:pt x="329682" y="43686"/>
                </a:cubicBezTo>
                <a:cubicBezTo>
                  <a:pt x="302727" y="68568"/>
                  <a:pt x="192833" y="152543"/>
                  <a:pt x="199053" y="149433"/>
                </a:cubicBezTo>
                <a:cubicBezTo>
                  <a:pt x="205273" y="146323"/>
                  <a:pt x="353526" y="38502"/>
                  <a:pt x="367004" y="25025"/>
                </a:cubicBezTo>
                <a:cubicBezTo>
                  <a:pt x="380482" y="11548"/>
                  <a:pt x="341086" y="65458"/>
                  <a:pt x="279919" y="68568"/>
                </a:cubicBezTo>
                <a:cubicBezTo>
                  <a:pt x="218752" y="71678"/>
                  <a:pt x="0" y="43686"/>
                  <a:pt x="0" y="43686"/>
                </a:cubicBezTo>
                <a:lnTo>
                  <a:pt x="55984" y="436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08855827-B589-F044-BA75-1BDE353F03A3}"/>
              </a:ext>
            </a:extLst>
          </p:cNvPr>
          <p:cNvSpPr/>
          <p:nvPr/>
        </p:nvSpPr>
        <p:spPr>
          <a:xfrm>
            <a:off x="5726224" y="266685"/>
            <a:ext cx="500035" cy="1593006"/>
          </a:xfrm>
          <a:custGeom>
            <a:avLst/>
            <a:gdLst>
              <a:gd name="connsiteX0" fmla="*/ 499951 w 500035"/>
              <a:gd name="connsiteY0" fmla="*/ 15 h 1593006"/>
              <a:gd name="connsiteX1" fmla="*/ 242776 w 500035"/>
              <a:gd name="connsiteY1" fmla="*/ 390540 h 1593006"/>
              <a:gd name="connsiteX2" fmla="*/ 109426 w 500035"/>
              <a:gd name="connsiteY2" fmla="*/ 920765 h 1593006"/>
              <a:gd name="connsiteX3" fmla="*/ 106251 w 500035"/>
              <a:gd name="connsiteY3" fmla="*/ 866790 h 1593006"/>
              <a:gd name="connsiteX4" fmla="*/ 30051 w 500035"/>
              <a:gd name="connsiteY4" fmla="*/ 1276365 h 1593006"/>
              <a:gd name="connsiteX5" fmla="*/ 87201 w 500035"/>
              <a:gd name="connsiteY5" fmla="*/ 1587515 h 1593006"/>
              <a:gd name="connsiteX6" fmla="*/ 61801 w 500035"/>
              <a:gd name="connsiteY6" fmla="*/ 1447815 h 1593006"/>
              <a:gd name="connsiteX7" fmla="*/ 14176 w 500035"/>
              <a:gd name="connsiteY7" fmla="*/ 1108090 h 1593006"/>
              <a:gd name="connsiteX8" fmla="*/ 11001 w 500035"/>
              <a:gd name="connsiteY8" fmla="*/ 1209690 h 1593006"/>
              <a:gd name="connsiteX9" fmla="*/ 147526 w 500035"/>
              <a:gd name="connsiteY9" fmla="*/ 619140 h 1593006"/>
              <a:gd name="connsiteX10" fmla="*/ 93551 w 500035"/>
              <a:gd name="connsiteY10" fmla="*/ 749315 h 1593006"/>
              <a:gd name="connsiteX11" fmla="*/ 268176 w 500035"/>
              <a:gd name="connsiteY11" fmla="*/ 273065 h 1593006"/>
              <a:gd name="connsiteX12" fmla="*/ 214201 w 500035"/>
              <a:gd name="connsiteY12" fmla="*/ 374665 h 1593006"/>
              <a:gd name="connsiteX13" fmla="*/ 499951 w 500035"/>
              <a:gd name="connsiteY13" fmla="*/ 15 h 159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035" h="1593006">
                <a:moveTo>
                  <a:pt x="499951" y="15"/>
                </a:moveTo>
                <a:cubicBezTo>
                  <a:pt x="504713" y="2661"/>
                  <a:pt x="307864" y="237082"/>
                  <a:pt x="242776" y="390540"/>
                </a:cubicBezTo>
                <a:cubicBezTo>
                  <a:pt x="177688" y="543998"/>
                  <a:pt x="132180" y="841390"/>
                  <a:pt x="109426" y="920765"/>
                </a:cubicBezTo>
                <a:cubicBezTo>
                  <a:pt x="86672" y="1000140"/>
                  <a:pt x="119480" y="807523"/>
                  <a:pt x="106251" y="866790"/>
                </a:cubicBezTo>
                <a:cubicBezTo>
                  <a:pt x="93022" y="926057"/>
                  <a:pt x="33226" y="1156244"/>
                  <a:pt x="30051" y="1276365"/>
                </a:cubicBezTo>
                <a:cubicBezTo>
                  <a:pt x="26876" y="1396486"/>
                  <a:pt x="81909" y="1558940"/>
                  <a:pt x="87201" y="1587515"/>
                </a:cubicBezTo>
                <a:cubicBezTo>
                  <a:pt x="92493" y="1616090"/>
                  <a:pt x="73972" y="1527719"/>
                  <a:pt x="61801" y="1447815"/>
                </a:cubicBezTo>
                <a:cubicBezTo>
                  <a:pt x="49630" y="1367911"/>
                  <a:pt x="22643" y="1147778"/>
                  <a:pt x="14176" y="1108090"/>
                </a:cubicBezTo>
                <a:cubicBezTo>
                  <a:pt x="5709" y="1068403"/>
                  <a:pt x="-11224" y="1291182"/>
                  <a:pt x="11001" y="1209690"/>
                </a:cubicBezTo>
                <a:cubicBezTo>
                  <a:pt x="33226" y="1128198"/>
                  <a:pt x="133768" y="695869"/>
                  <a:pt x="147526" y="619140"/>
                </a:cubicBezTo>
                <a:cubicBezTo>
                  <a:pt x="161284" y="542411"/>
                  <a:pt x="73443" y="806994"/>
                  <a:pt x="93551" y="749315"/>
                </a:cubicBezTo>
                <a:cubicBezTo>
                  <a:pt x="113659" y="691636"/>
                  <a:pt x="248068" y="335507"/>
                  <a:pt x="268176" y="273065"/>
                </a:cubicBezTo>
                <a:cubicBezTo>
                  <a:pt x="288284" y="210623"/>
                  <a:pt x="178218" y="420173"/>
                  <a:pt x="214201" y="374665"/>
                </a:cubicBezTo>
                <a:cubicBezTo>
                  <a:pt x="250184" y="329157"/>
                  <a:pt x="495189" y="-2631"/>
                  <a:pt x="499951" y="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2673A495-D26D-19B1-02FD-7222C24F3563}"/>
              </a:ext>
            </a:extLst>
          </p:cNvPr>
          <p:cNvSpPr/>
          <p:nvPr/>
        </p:nvSpPr>
        <p:spPr>
          <a:xfrm>
            <a:off x="4888564" y="278494"/>
            <a:ext cx="1315817" cy="1030435"/>
          </a:xfrm>
          <a:custGeom>
            <a:avLst/>
            <a:gdLst>
              <a:gd name="connsiteX0" fmla="*/ 1315386 w 1315817"/>
              <a:gd name="connsiteY0" fmla="*/ 86631 h 1030435"/>
              <a:gd name="connsiteX1" fmla="*/ 1150286 w 1315817"/>
              <a:gd name="connsiteY1" fmla="*/ 45356 h 1030435"/>
              <a:gd name="connsiteX2" fmla="*/ 740711 w 1315817"/>
              <a:gd name="connsiteY2" fmla="*/ 156481 h 1030435"/>
              <a:gd name="connsiteX3" fmla="*/ 842311 w 1315817"/>
              <a:gd name="connsiteY3" fmla="*/ 108856 h 1030435"/>
              <a:gd name="connsiteX4" fmla="*/ 340661 w 1315817"/>
              <a:gd name="connsiteY4" fmla="*/ 473981 h 1030435"/>
              <a:gd name="connsiteX5" fmla="*/ 604186 w 1315817"/>
              <a:gd name="connsiteY5" fmla="*/ 289831 h 1030435"/>
              <a:gd name="connsiteX6" fmla="*/ 299386 w 1315817"/>
              <a:gd name="connsiteY6" fmla="*/ 569231 h 1030435"/>
              <a:gd name="connsiteX7" fmla="*/ 26336 w 1315817"/>
              <a:gd name="connsiteY7" fmla="*/ 1001031 h 1030435"/>
              <a:gd name="connsiteX8" fmla="*/ 70786 w 1315817"/>
              <a:gd name="connsiteY8" fmla="*/ 915306 h 1030435"/>
              <a:gd name="connsiteX9" fmla="*/ 556561 w 1315817"/>
              <a:gd name="connsiteY9" fmla="*/ 299356 h 1030435"/>
              <a:gd name="connsiteX10" fmla="*/ 429561 w 1315817"/>
              <a:gd name="connsiteY10" fmla="*/ 413656 h 1030435"/>
              <a:gd name="connsiteX11" fmla="*/ 861361 w 1315817"/>
              <a:gd name="connsiteY11" fmla="*/ 105681 h 1030435"/>
              <a:gd name="connsiteX12" fmla="*/ 801036 w 1315817"/>
              <a:gd name="connsiteY12" fmla="*/ 127906 h 1030435"/>
              <a:gd name="connsiteX13" fmla="*/ 1070911 w 1315817"/>
              <a:gd name="connsiteY13" fmla="*/ 4081 h 1030435"/>
              <a:gd name="connsiteX14" fmla="*/ 905811 w 1315817"/>
              <a:gd name="connsiteY14" fmla="*/ 29481 h 1030435"/>
              <a:gd name="connsiteX15" fmla="*/ 1109011 w 1315817"/>
              <a:gd name="connsiteY15" fmla="*/ 26306 h 1030435"/>
              <a:gd name="connsiteX16" fmla="*/ 1315386 w 1315817"/>
              <a:gd name="connsiteY16" fmla="*/ 86631 h 103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15817" h="1030435">
                <a:moveTo>
                  <a:pt x="1315386" y="86631"/>
                </a:moveTo>
                <a:cubicBezTo>
                  <a:pt x="1322265" y="89806"/>
                  <a:pt x="1246065" y="33714"/>
                  <a:pt x="1150286" y="45356"/>
                </a:cubicBezTo>
                <a:cubicBezTo>
                  <a:pt x="1054507" y="56998"/>
                  <a:pt x="792040" y="145898"/>
                  <a:pt x="740711" y="156481"/>
                </a:cubicBezTo>
                <a:cubicBezTo>
                  <a:pt x="689382" y="167064"/>
                  <a:pt x="908986" y="55939"/>
                  <a:pt x="842311" y="108856"/>
                </a:cubicBezTo>
                <a:cubicBezTo>
                  <a:pt x="775636" y="161773"/>
                  <a:pt x="380348" y="443819"/>
                  <a:pt x="340661" y="473981"/>
                </a:cubicBezTo>
                <a:cubicBezTo>
                  <a:pt x="300973" y="504144"/>
                  <a:pt x="611065" y="273956"/>
                  <a:pt x="604186" y="289831"/>
                </a:cubicBezTo>
                <a:cubicBezTo>
                  <a:pt x="597307" y="305706"/>
                  <a:pt x="395694" y="450698"/>
                  <a:pt x="299386" y="569231"/>
                </a:cubicBezTo>
                <a:cubicBezTo>
                  <a:pt x="203078" y="687764"/>
                  <a:pt x="64436" y="943352"/>
                  <a:pt x="26336" y="1001031"/>
                </a:cubicBezTo>
                <a:cubicBezTo>
                  <a:pt x="-11764" y="1058710"/>
                  <a:pt x="-17585" y="1032252"/>
                  <a:pt x="70786" y="915306"/>
                </a:cubicBezTo>
                <a:cubicBezTo>
                  <a:pt x="159157" y="798360"/>
                  <a:pt x="496765" y="382964"/>
                  <a:pt x="556561" y="299356"/>
                </a:cubicBezTo>
                <a:cubicBezTo>
                  <a:pt x="616357" y="215748"/>
                  <a:pt x="378761" y="445935"/>
                  <a:pt x="429561" y="413656"/>
                </a:cubicBezTo>
                <a:cubicBezTo>
                  <a:pt x="480361" y="381377"/>
                  <a:pt x="799448" y="153306"/>
                  <a:pt x="861361" y="105681"/>
                </a:cubicBezTo>
                <a:cubicBezTo>
                  <a:pt x="923274" y="58056"/>
                  <a:pt x="766111" y="144839"/>
                  <a:pt x="801036" y="127906"/>
                </a:cubicBezTo>
                <a:cubicBezTo>
                  <a:pt x="835961" y="110973"/>
                  <a:pt x="1053448" y="20485"/>
                  <a:pt x="1070911" y="4081"/>
                </a:cubicBezTo>
                <a:cubicBezTo>
                  <a:pt x="1088373" y="-12323"/>
                  <a:pt x="899461" y="25777"/>
                  <a:pt x="905811" y="29481"/>
                </a:cubicBezTo>
                <a:cubicBezTo>
                  <a:pt x="912161" y="33185"/>
                  <a:pt x="1044453" y="18898"/>
                  <a:pt x="1109011" y="26306"/>
                </a:cubicBezTo>
                <a:cubicBezTo>
                  <a:pt x="1173569" y="33714"/>
                  <a:pt x="1308507" y="83456"/>
                  <a:pt x="1315386" y="8663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5B2E983D-8E6C-0B22-8D27-C56AC5BEEE56}"/>
              </a:ext>
            </a:extLst>
          </p:cNvPr>
          <p:cNvSpPr/>
          <p:nvPr/>
        </p:nvSpPr>
        <p:spPr>
          <a:xfrm>
            <a:off x="5419217" y="954741"/>
            <a:ext cx="540271" cy="1086161"/>
          </a:xfrm>
          <a:custGeom>
            <a:avLst/>
            <a:gdLst>
              <a:gd name="connsiteX0" fmla="*/ 540258 w 540271"/>
              <a:gd name="connsiteY0" fmla="*/ 934 h 1086161"/>
              <a:gd name="connsiteX1" fmla="*/ 248158 w 540271"/>
              <a:gd name="connsiteY1" fmla="*/ 442259 h 1086161"/>
              <a:gd name="connsiteX2" fmla="*/ 67183 w 540271"/>
              <a:gd name="connsiteY2" fmla="*/ 934384 h 1086161"/>
              <a:gd name="connsiteX3" fmla="*/ 127508 w 540271"/>
              <a:gd name="connsiteY3" fmla="*/ 772459 h 1086161"/>
              <a:gd name="connsiteX4" fmla="*/ 508 w 540271"/>
              <a:gd name="connsiteY4" fmla="*/ 1083609 h 1086161"/>
              <a:gd name="connsiteX5" fmla="*/ 89408 w 540271"/>
              <a:gd name="connsiteY5" fmla="*/ 889934 h 1086161"/>
              <a:gd name="connsiteX6" fmla="*/ 244983 w 540271"/>
              <a:gd name="connsiteY6" fmla="*/ 378759 h 1086161"/>
              <a:gd name="connsiteX7" fmla="*/ 159258 w 540271"/>
              <a:gd name="connsiteY7" fmla="*/ 543859 h 1086161"/>
              <a:gd name="connsiteX8" fmla="*/ 391033 w 540271"/>
              <a:gd name="connsiteY8" fmla="*/ 207309 h 1086161"/>
              <a:gd name="connsiteX9" fmla="*/ 260858 w 540271"/>
              <a:gd name="connsiteY9" fmla="*/ 321609 h 1086161"/>
              <a:gd name="connsiteX10" fmla="*/ 540258 w 540271"/>
              <a:gd name="connsiteY10" fmla="*/ 934 h 108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0271" h="1086161">
                <a:moveTo>
                  <a:pt x="540258" y="934"/>
                </a:moveTo>
                <a:cubicBezTo>
                  <a:pt x="538141" y="21042"/>
                  <a:pt x="327004" y="286684"/>
                  <a:pt x="248158" y="442259"/>
                </a:cubicBezTo>
                <a:cubicBezTo>
                  <a:pt x="169312" y="597834"/>
                  <a:pt x="87291" y="879351"/>
                  <a:pt x="67183" y="934384"/>
                </a:cubicBezTo>
                <a:cubicBezTo>
                  <a:pt x="47075" y="989417"/>
                  <a:pt x="138620" y="747588"/>
                  <a:pt x="127508" y="772459"/>
                </a:cubicBezTo>
                <a:cubicBezTo>
                  <a:pt x="116396" y="797330"/>
                  <a:pt x="6858" y="1064030"/>
                  <a:pt x="508" y="1083609"/>
                </a:cubicBezTo>
                <a:cubicBezTo>
                  <a:pt x="-5842" y="1103188"/>
                  <a:pt x="48662" y="1007409"/>
                  <a:pt x="89408" y="889934"/>
                </a:cubicBezTo>
                <a:cubicBezTo>
                  <a:pt x="130154" y="772459"/>
                  <a:pt x="233341" y="436438"/>
                  <a:pt x="244983" y="378759"/>
                </a:cubicBezTo>
                <a:cubicBezTo>
                  <a:pt x="256625" y="321080"/>
                  <a:pt x="134916" y="572434"/>
                  <a:pt x="159258" y="543859"/>
                </a:cubicBezTo>
                <a:cubicBezTo>
                  <a:pt x="183600" y="515284"/>
                  <a:pt x="374100" y="244351"/>
                  <a:pt x="391033" y="207309"/>
                </a:cubicBezTo>
                <a:cubicBezTo>
                  <a:pt x="407966" y="170267"/>
                  <a:pt x="235987" y="351772"/>
                  <a:pt x="260858" y="321609"/>
                </a:cubicBezTo>
                <a:cubicBezTo>
                  <a:pt x="285729" y="291447"/>
                  <a:pt x="542375" y="-19174"/>
                  <a:pt x="540258" y="93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455DAE9B-AE84-7947-8279-1AB08DD2F314}"/>
              </a:ext>
            </a:extLst>
          </p:cNvPr>
          <p:cNvSpPr/>
          <p:nvPr/>
        </p:nvSpPr>
        <p:spPr>
          <a:xfrm>
            <a:off x="5269565" y="1891991"/>
            <a:ext cx="70897" cy="227235"/>
          </a:xfrm>
          <a:custGeom>
            <a:avLst/>
            <a:gdLst>
              <a:gd name="connsiteX0" fmla="*/ 70785 w 70897"/>
              <a:gd name="connsiteY0" fmla="*/ 309 h 227235"/>
              <a:gd name="connsiteX1" fmla="*/ 19985 w 70897"/>
              <a:gd name="connsiteY1" fmla="*/ 76509 h 227235"/>
              <a:gd name="connsiteX2" fmla="*/ 19985 w 70897"/>
              <a:gd name="connsiteY2" fmla="*/ 105084 h 227235"/>
              <a:gd name="connsiteX3" fmla="*/ 13635 w 70897"/>
              <a:gd name="connsiteY3" fmla="*/ 225734 h 227235"/>
              <a:gd name="connsiteX4" fmla="*/ 13635 w 70897"/>
              <a:gd name="connsiteY4" fmla="*/ 168584 h 227235"/>
              <a:gd name="connsiteX5" fmla="*/ 4110 w 70897"/>
              <a:gd name="connsiteY5" fmla="*/ 108259 h 227235"/>
              <a:gd name="connsiteX6" fmla="*/ 70785 w 70897"/>
              <a:gd name="connsiteY6" fmla="*/ 309 h 22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97" h="227235">
                <a:moveTo>
                  <a:pt x="70785" y="309"/>
                </a:moveTo>
                <a:cubicBezTo>
                  <a:pt x="73431" y="-4983"/>
                  <a:pt x="28452" y="59047"/>
                  <a:pt x="19985" y="76509"/>
                </a:cubicBezTo>
                <a:cubicBezTo>
                  <a:pt x="11518" y="93971"/>
                  <a:pt x="21043" y="80213"/>
                  <a:pt x="19985" y="105084"/>
                </a:cubicBezTo>
                <a:cubicBezTo>
                  <a:pt x="18927" y="129955"/>
                  <a:pt x="14693" y="215151"/>
                  <a:pt x="13635" y="225734"/>
                </a:cubicBezTo>
                <a:cubicBezTo>
                  <a:pt x="12577" y="236317"/>
                  <a:pt x="15222" y="188163"/>
                  <a:pt x="13635" y="168584"/>
                </a:cubicBezTo>
                <a:cubicBezTo>
                  <a:pt x="12048" y="149005"/>
                  <a:pt x="-8590" y="136305"/>
                  <a:pt x="4110" y="108259"/>
                </a:cubicBezTo>
                <a:cubicBezTo>
                  <a:pt x="16810" y="80213"/>
                  <a:pt x="68139" y="5601"/>
                  <a:pt x="70785" y="30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D1B66F86-11E2-A024-6C64-7E7A9A0AE574}"/>
              </a:ext>
            </a:extLst>
          </p:cNvPr>
          <p:cNvSpPr/>
          <p:nvPr/>
        </p:nvSpPr>
        <p:spPr>
          <a:xfrm>
            <a:off x="5263443" y="1962150"/>
            <a:ext cx="179266" cy="25412"/>
          </a:xfrm>
          <a:custGeom>
            <a:avLst/>
            <a:gdLst>
              <a:gd name="connsiteX0" fmla="*/ 707 w 179266"/>
              <a:gd name="connsiteY0" fmla="*/ 22225 h 25412"/>
              <a:gd name="connsiteX1" fmla="*/ 175332 w 179266"/>
              <a:gd name="connsiteY1" fmla="*/ 0 h 25412"/>
              <a:gd name="connsiteX2" fmla="*/ 115007 w 179266"/>
              <a:gd name="connsiteY2" fmla="*/ 22225 h 25412"/>
              <a:gd name="connsiteX3" fmla="*/ 707 w 179266"/>
              <a:gd name="connsiteY3" fmla="*/ 22225 h 2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266" h="25412">
                <a:moveTo>
                  <a:pt x="707" y="22225"/>
                </a:moveTo>
                <a:cubicBezTo>
                  <a:pt x="10761" y="18521"/>
                  <a:pt x="156282" y="0"/>
                  <a:pt x="175332" y="0"/>
                </a:cubicBezTo>
                <a:cubicBezTo>
                  <a:pt x="194382" y="0"/>
                  <a:pt x="139349" y="17463"/>
                  <a:pt x="115007" y="22225"/>
                </a:cubicBezTo>
                <a:cubicBezTo>
                  <a:pt x="90665" y="26987"/>
                  <a:pt x="-9347" y="25929"/>
                  <a:pt x="707" y="2222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913C1027-EC6C-5CB3-E990-F352FCE9553B}"/>
              </a:ext>
            </a:extLst>
          </p:cNvPr>
          <p:cNvSpPr/>
          <p:nvPr/>
        </p:nvSpPr>
        <p:spPr>
          <a:xfrm>
            <a:off x="5251820" y="1995900"/>
            <a:ext cx="229173" cy="80815"/>
          </a:xfrm>
          <a:custGeom>
            <a:avLst/>
            <a:gdLst>
              <a:gd name="connsiteX0" fmla="*/ 2805 w 229173"/>
              <a:gd name="connsiteY0" fmla="*/ 80550 h 80815"/>
              <a:gd name="connsiteX1" fmla="*/ 79005 w 229173"/>
              <a:gd name="connsiteY1" fmla="*/ 26575 h 80815"/>
              <a:gd name="connsiteX2" fmla="*/ 225055 w 229173"/>
              <a:gd name="connsiteY2" fmla="*/ 17050 h 80815"/>
              <a:gd name="connsiteX3" fmla="*/ 174255 w 229173"/>
              <a:gd name="connsiteY3" fmla="*/ 1175 h 80815"/>
              <a:gd name="connsiteX4" fmla="*/ 2805 w 229173"/>
              <a:gd name="connsiteY4" fmla="*/ 80550 h 8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173" h="80815">
                <a:moveTo>
                  <a:pt x="2805" y="80550"/>
                </a:moveTo>
                <a:cubicBezTo>
                  <a:pt x="-13070" y="84783"/>
                  <a:pt x="41963" y="37158"/>
                  <a:pt x="79005" y="26575"/>
                </a:cubicBezTo>
                <a:cubicBezTo>
                  <a:pt x="116047" y="15992"/>
                  <a:pt x="209180" y="21283"/>
                  <a:pt x="225055" y="17050"/>
                </a:cubicBezTo>
                <a:cubicBezTo>
                  <a:pt x="240930" y="12817"/>
                  <a:pt x="208122" y="-4646"/>
                  <a:pt x="174255" y="1175"/>
                </a:cubicBezTo>
                <a:cubicBezTo>
                  <a:pt x="140388" y="6996"/>
                  <a:pt x="18680" y="76317"/>
                  <a:pt x="2805" y="805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FB4E05D8-86C2-1497-730B-1352D72EB7EC}"/>
              </a:ext>
            </a:extLst>
          </p:cNvPr>
          <p:cNvSpPr/>
          <p:nvPr/>
        </p:nvSpPr>
        <p:spPr>
          <a:xfrm>
            <a:off x="7054799" y="1922024"/>
            <a:ext cx="178174" cy="62368"/>
          </a:xfrm>
          <a:custGeom>
            <a:avLst/>
            <a:gdLst>
              <a:gd name="connsiteX0" fmla="*/ 51 w 178174"/>
              <a:gd name="connsiteY0" fmla="*/ 17901 h 62368"/>
              <a:gd name="connsiteX1" fmla="*/ 127051 w 178174"/>
              <a:gd name="connsiteY1" fmla="*/ 8376 h 62368"/>
              <a:gd name="connsiteX2" fmla="*/ 177851 w 178174"/>
              <a:gd name="connsiteY2" fmla="*/ 62351 h 62368"/>
              <a:gd name="connsiteX3" fmla="*/ 142926 w 178174"/>
              <a:gd name="connsiteY3" fmla="*/ 2026 h 62368"/>
              <a:gd name="connsiteX4" fmla="*/ 51 w 178174"/>
              <a:gd name="connsiteY4" fmla="*/ 17901 h 6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4" h="62368">
                <a:moveTo>
                  <a:pt x="51" y="17901"/>
                </a:moveTo>
                <a:cubicBezTo>
                  <a:pt x="-2595" y="18959"/>
                  <a:pt x="97418" y="968"/>
                  <a:pt x="127051" y="8376"/>
                </a:cubicBezTo>
                <a:cubicBezTo>
                  <a:pt x="156684" y="15784"/>
                  <a:pt x="175205" y="63409"/>
                  <a:pt x="177851" y="62351"/>
                </a:cubicBezTo>
                <a:cubicBezTo>
                  <a:pt x="180497" y="61293"/>
                  <a:pt x="166738" y="11022"/>
                  <a:pt x="142926" y="2026"/>
                </a:cubicBezTo>
                <a:cubicBezTo>
                  <a:pt x="119114" y="-6970"/>
                  <a:pt x="2697" y="16843"/>
                  <a:pt x="51" y="179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FAE955BF-EFBF-BC7F-9DCC-87FF15D1A040}"/>
              </a:ext>
            </a:extLst>
          </p:cNvPr>
          <p:cNvSpPr/>
          <p:nvPr/>
        </p:nvSpPr>
        <p:spPr>
          <a:xfrm>
            <a:off x="7067548" y="1939696"/>
            <a:ext cx="153173" cy="52478"/>
          </a:xfrm>
          <a:custGeom>
            <a:avLst/>
            <a:gdLst>
              <a:gd name="connsiteX0" fmla="*/ 2 w 153173"/>
              <a:gd name="connsiteY0" fmla="*/ 229 h 52478"/>
              <a:gd name="connsiteX1" fmla="*/ 92077 w 153173"/>
              <a:gd name="connsiteY1" fmla="*/ 31979 h 52478"/>
              <a:gd name="connsiteX2" fmla="*/ 152402 w 153173"/>
              <a:gd name="connsiteY2" fmla="*/ 25629 h 52478"/>
              <a:gd name="connsiteX3" fmla="*/ 123827 w 153173"/>
              <a:gd name="connsiteY3" fmla="*/ 41504 h 52478"/>
              <a:gd name="connsiteX4" fmla="*/ 88902 w 153173"/>
              <a:gd name="connsiteY4" fmla="*/ 51029 h 52478"/>
              <a:gd name="connsiteX5" fmla="*/ 2 w 153173"/>
              <a:gd name="connsiteY5" fmla="*/ 229 h 5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173" h="52478">
                <a:moveTo>
                  <a:pt x="2" y="229"/>
                </a:moveTo>
                <a:cubicBezTo>
                  <a:pt x="531" y="-2946"/>
                  <a:pt x="66677" y="27746"/>
                  <a:pt x="92077" y="31979"/>
                </a:cubicBezTo>
                <a:cubicBezTo>
                  <a:pt x="117477" y="36212"/>
                  <a:pt x="147110" y="24042"/>
                  <a:pt x="152402" y="25629"/>
                </a:cubicBezTo>
                <a:cubicBezTo>
                  <a:pt x="157694" y="27216"/>
                  <a:pt x="134410" y="37271"/>
                  <a:pt x="123827" y="41504"/>
                </a:cubicBezTo>
                <a:cubicBezTo>
                  <a:pt x="113244" y="45737"/>
                  <a:pt x="104248" y="56321"/>
                  <a:pt x="88902" y="51029"/>
                </a:cubicBezTo>
                <a:cubicBezTo>
                  <a:pt x="73556" y="45737"/>
                  <a:pt x="-527" y="3404"/>
                  <a:pt x="2" y="2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E405D0F4-3101-A8DB-BD2D-05BBDED901C1}"/>
              </a:ext>
            </a:extLst>
          </p:cNvPr>
          <p:cNvSpPr/>
          <p:nvPr/>
        </p:nvSpPr>
        <p:spPr>
          <a:xfrm>
            <a:off x="5241995" y="1790478"/>
            <a:ext cx="335758" cy="1222357"/>
          </a:xfrm>
          <a:custGeom>
            <a:avLst/>
            <a:gdLst>
              <a:gd name="connsiteX0" fmla="*/ 136455 w 335758"/>
              <a:gd name="connsiteY0" fmla="*/ 222 h 1222357"/>
              <a:gd name="connsiteX1" fmla="*/ 38030 w 335758"/>
              <a:gd name="connsiteY1" fmla="*/ 393922 h 1222357"/>
              <a:gd name="connsiteX2" fmla="*/ 41205 w 335758"/>
              <a:gd name="connsiteY2" fmla="*/ 822547 h 1222357"/>
              <a:gd name="connsiteX3" fmla="*/ 50730 w 335758"/>
              <a:gd name="connsiteY3" fmla="*/ 657447 h 1222357"/>
              <a:gd name="connsiteX4" fmla="*/ 323780 w 335758"/>
              <a:gd name="connsiteY4" fmla="*/ 1200372 h 1222357"/>
              <a:gd name="connsiteX5" fmla="*/ 260280 w 335758"/>
              <a:gd name="connsiteY5" fmla="*/ 1070197 h 1222357"/>
              <a:gd name="connsiteX6" fmla="*/ 18980 w 335758"/>
              <a:gd name="connsiteY6" fmla="*/ 644747 h 1222357"/>
              <a:gd name="connsiteX7" fmla="*/ 18980 w 335758"/>
              <a:gd name="connsiteY7" fmla="*/ 692372 h 1222357"/>
              <a:gd name="connsiteX8" fmla="*/ 47555 w 335758"/>
              <a:gd name="connsiteY8" fmla="*/ 327247 h 1222357"/>
              <a:gd name="connsiteX9" fmla="*/ 3105 w 335758"/>
              <a:gd name="connsiteY9" fmla="*/ 447897 h 1222357"/>
              <a:gd name="connsiteX10" fmla="*/ 136455 w 335758"/>
              <a:gd name="connsiteY10" fmla="*/ 222 h 122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758" h="1222357">
                <a:moveTo>
                  <a:pt x="136455" y="222"/>
                </a:moveTo>
                <a:cubicBezTo>
                  <a:pt x="142276" y="-8774"/>
                  <a:pt x="53905" y="256868"/>
                  <a:pt x="38030" y="393922"/>
                </a:cubicBezTo>
                <a:cubicBezTo>
                  <a:pt x="22155" y="530976"/>
                  <a:pt x="39088" y="778626"/>
                  <a:pt x="41205" y="822547"/>
                </a:cubicBezTo>
                <a:cubicBezTo>
                  <a:pt x="43322" y="866468"/>
                  <a:pt x="3634" y="594476"/>
                  <a:pt x="50730" y="657447"/>
                </a:cubicBezTo>
                <a:cubicBezTo>
                  <a:pt x="97826" y="720418"/>
                  <a:pt x="288855" y="1131580"/>
                  <a:pt x="323780" y="1200372"/>
                </a:cubicBezTo>
                <a:cubicBezTo>
                  <a:pt x="358705" y="1269164"/>
                  <a:pt x="311080" y="1162801"/>
                  <a:pt x="260280" y="1070197"/>
                </a:cubicBezTo>
                <a:cubicBezTo>
                  <a:pt x="209480" y="977593"/>
                  <a:pt x="59197" y="707718"/>
                  <a:pt x="18980" y="644747"/>
                </a:cubicBezTo>
                <a:cubicBezTo>
                  <a:pt x="-21237" y="581776"/>
                  <a:pt x="14218" y="745289"/>
                  <a:pt x="18980" y="692372"/>
                </a:cubicBezTo>
                <a:cubicBezTo>
                  <a:pt x="23742" y="639455"/>
                  <a:pt x="50201" y="367993"/>
                  <a:pt x="47555" y="327247"/>
                </a:cubicBezTo>
                <a:cubicBezTo>
                  <a:pt x="44909" y="286501"/>
                  <a:pt x="-13299" y="501343"/>
                  <a:pt x="3105" y="447897"/>
                </a:cubicBezTo>
                <a:cubicBezTo>
                  <a:pt x="19509" y="394451"/>
                  <a:pt x="130634" y="9218"/>
                  <a:pt x="136455" y="22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910F537D-E4E1-254A-AD6C-B08E00337DC1}"/>
              </a:ext>
            </a:extLst>
          </p:cNvPr>
          <p:cNvSpPr/>
          <p:nvPr/>
        </p:nvSpPr>
        <p:spPr>
          <a:xfrm>
            <a:off x="5211262" y="1766589"/>
            <a:ext cx="411913" cy="1382163"/>
          </a:xfrm>
          <a:custGeom>
            <a:avLst/>
            <a:gdLst>
              <a:gd name="connsiteX0" fmla="*/ 49713 w 411913"/>
              <a:gd name="connsiteY0" fmla="*/ 1886 h 1382163"/>
              <a:gd name="connsiteX1" fmla="*/ 17963 w 411913"/>
              <a:gd name="connsiteY1" fmla="*/ 570211 h 1382163"/>
              <a:gd name="connsiteX2" fmla="*/ 17963 w 411913"/>
              <a:gd name="connsiteY2" fmla="*/ 516236 h 1382163"/>
              <a:gd name="connsiteX3" fmla="*/ 56063 w 411913"/>
              <a:gd name="connsiteY3" fmla="*/ 779761 h 1382163"/>
              <a:gd name="connsiteX4" fmla="*/ 195763 w 411913"/>
              <a:gd name="connsiteY4" fmla="*/ 1046461 h 1382163"/>
              <a:gd name="connsiteX5" fmla="*/ 148138 w 411913"/>
              <a:gd name="connsiteY5" fmla="*/ 935336 h 1382163"/>
              <a:gd name="connsiteX6" fmla="*/ 402138 w 411913"/>
              <a:gd name="connsiteY6" fmla="*/ 1367136 h 1382163"/>
              <a:gd name="connsiteX7" fmla="*/ 325938 w 411913"/>
              <a:gd name="connsiteY7" fmla="*/ 1227436 h 1382163"/>
              <a:gd name="connsiteX8" fmla="*/ 14788 w 411913"/>
              <a:gd name="connsiteY8" fmla="*/ 690861 h 1382163"/>
              <a:gd name="connsiteX9" fmla="*/ 49713 w 411913"/>
              <a:gd name="connsiteY9" fmla="*/ 792461 h 1382163"/>
              <a:gd name="connsiteX10" fmla="*/ 49713 w 411913"/>
              <a:gd name="connsiteY10" fmla="*/ 1886 h 138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913" h="1382163">
                <a:moveTo>
                  <a:pt x="49713" y="1886"/>
                </a:moveTo>
                <a:cubicBezTo>
                  <a:pt x="44421" y="-35156"/>
                  <a:pt x="23255" y="484486"/>
                  <a:pt x="17963" y="570211"/>
                </a:cubicBezTo>
                <a:cubicBezTo>
                  <a:pt x="12671" y="655936"/>
                  <a:pt x="11613" y="481311"/>
                  <a:pt x="17963" y="516236"/>
                </a:cubicBezTo>
                <a:cubicBezTo>
                  <a:pt x="24313" y="551161"/>
                  <a:pt x="26430" y="691390"/>
                  <a:pt x="56063" y="779761"/>
                </a:cubicBezTo>
                <a:cubicBezTo>
                  <a:pt x="85696" y="868132"/>
                  <a:pt x="180417" y="1020532"/>
                  <a:pt x="195763" y="1046461"/>
                </a:cubicBezTo>
                <a:cubicBezTo>
                  <a:pt x="211109" y="1072390"/>
                  <a:pt x="113742" y="881890"/>
                  <a:pt x="148138" y="935336"/>
                </a:cubicBezTo>
                <a:cubicBezTo>
                  <a:pt x="182534" y="988782"/>
                  <a:pt x="372505" y="1318453"/>
                  <a:pt x="402138" y="1367136"/>
                </a:cubicBezTo>
                <a:cubicBezTo>
                  <a:pt x="431771" y="1415819"/>
                  <a:pt x="390496" y="1340148"/>
                  <a:pt x="325938" y="1227436"/>
                </a:cubicBezTo>
                <a:cubicBezTo>
                  <a:pt x="261380" y="1114724"/>
                  <a:pt x="60826" y="763357"/>
                  <a:pt x="14788" y="690861"/>
                </a:cubicBezTo>
                <a:cubicBezTo>
                  <a:pt x="-31250" y="618365"/>
                  <a:pt x="44421" y="902528"/>
                  <a:pt x="49713" y="792461"/>
                </a:cubicBezTo>
                <a:cubicBezTo>
                  <a:pt x="55005" y="682394"/>
                  <a:pt x="55005" y="38928"/>
                  <a:pt x="49713" y="188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BC4B1751-802E-9CC3-C91A-40D87FED2897}"/>
              </a:ext>
            </a:extLst>
          </p:cNvPr>
          <p:cNvSpPr/>
          <p:nvPr/>
        </p:nvSpPr>
        <p:spPr>
          <a:xfrm>
            <a:off x="4662025" y="1605777"/>
            <a:ext cx="192559" cy="1267191"/>
          </a:xfrm>
          <a:custGeom>
            <a:avLst/>
            <a:gdLst>
              <a:gd name="connsiteX0" fmla="*/ 192550 w 192559"/>
              <a:gd name="connsiteY0" fmla="*/ 773 h 1267191"/>
              <a:gd name="connsiteX1" fmla="*/ 81425 w 192559"/>
              <a:gd name="connsiteY1" fmla="*/ 369073 h 1267191"/>
              <a:gd name="connsiteX2" fmla="*/ 30625 w 192559"/>
              <a:gd name="connsiteY2" fmla="*/ 896123 h 1267191"/>
              <a:gd name="connsiteX3" fmla="*/ 68725 w 192559"/>
              <a:gd name="connsiteY3" fmla="*/ 321448 h 1267191"/>
              <a:gd name="connsiteX4" fmla="*/ 14750 w 192559"/>
              <a:gd name="connsiteY4" fmla="*/ 680223 h 1267191"/>
              <a:gd name="connsiteX5" fmla="*/ 30625 w 192559"/>
              <a:gd name="connsiteY5" fmla="*/ 1264423 h 1267191"/>
              <a:gd name="connsiteX6" fmla="*/ 2050 w 192559"/>
              <a:gd name="connsiteY6" fmla="*/ 867548 h 1267191"/>
              <a:gd name="connsiteX7" fmla="*/ 97300 w 192559"/>
              <a:gd name="connsiteY7" fmla="*/ 130948 h 1267191"/>
              <a:gd name="connsiteX8" fmla="*/ 75075 w 192559"/>
              <a:gd name="connsiteY8" fmla="*/ 267473 h 1267191"/>
              <a:gd name="connsiteX9" fmla="*/ 192550 w 192559"/>
              <a:gd name="connsiteY9" fmla="*/ 773 h 126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559" h="1267191">
                <a:moveTo>
                  <a:pt x="192550" y="773"/>
                </a:moveTo>
                <a:cubicBezTo>
                  <a:pt x="193608" y="17706"/>
                  <a:pt x="108412" y="219848"/>
                  <a:pt x="81425" y="369073"/>
                </a:cubicBezTo>
                <a:cubicBezTo>
                  <a:pt x="54437" y="518298"/>
                  <a:pt x="32742" y="904060"/>
                  <a:pt x="30625" y="896123"/>
                </a:cubicBezTo>
                <a:cubicBezTo>
                  <a:pt x="28508" y="888186"/>
                  <a:pt x="71371" y="357431"/>
                  <a:pt x="68725" y="321448"/>
                </a:cubicBezTo>
                <a:cubicBezTo>
                  <a:pt x="66079" y="285465"/>
                  <a:pt x="21100" y="523061"/>
                  <a:pt x="14750" y="680223"/>
                </a:cubicBezTo>
                <a:cubicBezTo>
                  <a:pt x="8400" y="837386"/>
                  <a:pt x="32742" y="1233202"/>
                  <a:pt x="30625" y="1264423"/>
                </a:cubicBezTo>
                <a:cubicBezTo>
                  <a:pt x="28508" y="1295644"/>
                  <a:pt x="-9062" y="1056460"/>
                  <a:pt x="2050" y="867548"/>
                </a:cubicBezTo>
                <a:cubicBezTo>
                  <a:pt x="13162" y="678636"/>
                  <a:pt x="85129" y="230960"/>
                  <a:pt x="97300" y="130948"/>
                </a:cubicBezTo>
                <a:cubicBezTo>
                  <a:pt x="109471" y="30936"/>
                  <a:pt x="59200" y="284406"/>
                  <a:pt x="75075" y="267473"/>
                </a:cubicBezTo>
                <a:cubicBezTo>
                  <a:pt x="90950" y="250540"/>
                  <a:pt x="191492" y="-16160"/>
                  <a:pt x="192550" y="77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2AAF7F53-7D43-4FB4-7154-DE92904B1B2B}"/>
              </a:ext>
            </a:extLst>
          </p:cNvPr>
          <p:cNvSpPr/>
          <p:nvPr/>
        </p:nvSpPr>
        <p:spPr>
          <a:xfrm>
            <a:off x="5177266" y="2571053"/>
            <a:ext cx="557946" cy="923454"/>
          </a:xfrm>
          <a:custGeom>
            <a:avLst/>
            <a:gdLst>
              <a:gd name="connsiteX0" fmla="*/ 4334 w 557946"/>
              <a:gd name="connsiteY0" fmla="*/ 7047 h 923454"/>
              <a:gd name="connsiteX1" fmla="*/ 305959 w 557946"/>
              <a:gd name="connsiteY1" fmla="*/ 603947 h 923454"/>
              <a:gd name="connsiteX2" fmla="*/ 264684 w 557946"/>
              <a:gd name="connsiteY2" fmla="*/ 553147 h 923454"/>
              <a:gd name="connsiteX3" fmla="*/ 544084 w 557946"/>
              <a:gd name="connsiteY3" fmla="*/ 908747 h 923454"/>
              <a:gd name="connsiteX4" fmla="*/ 480584 w 557946"/>
              <a:gd name="connsiteY4" fmla="*/ 826197 h 923454"/>
              <a:gd name="connsiteX5" fmla="*/ 178959 w 557946"/>
              <a:gd name="connsiteY5" fmla="*/ 556322 h 923454"/>
              <a:gd name="connsiteX6" fmla="*/ 264684 w 557946"/>
              <a:gd name="connsiteY6" fmla="*/ 670622 h 923454"/>
              <a:gd name="connsiteX7" fmla="*/ 134509 w 557946"/>
              <a:gd name="connsiteY7" fmla="*/ 302322 h 923454"/>
              <a:gd name="connsiteX8" fmla="*/ 4334 w 557946"/>
              <a:gd name="connsiteY8" fmla="*/ 7047 h 92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7946" h="923454">
                <a:moveTo>
                  <a:pt x="4334" y="7047"/>
                </a:moveTo>
                <a:cubicBezTo>
                  <a:pt x="32909" y="57318"/>
                  <a:pt x="262567" y="512930"/>
                  <a:pt x="305959" y="603947"/>
                </a:cubicBezTo>
                <a:cubicBezTo>
                  <a:pt x="349351" y="694964"/>
                  <a:pt x="264684" y="553147"/>
                  <a:pt x="264684" y="553147"/>
                </a:cubicBezTo>
                <a:lnTo>
                  <a:pt x="544084" y="908747"/>
                </a:lnTo>
                <a:cubicBezTo>
                  <a:pt x="580067" y="954255"/>
                  <a:pt x="541438" y="884934"/>
                  <a:pt x="480584" y="826197"/>
                </a:cubicBezTo>
                <a:cubicBezTo>
                  <a:pt x="419730" y="767460"/>
                  <a:pt x="214942" y="582251"/>
                  <a:pt x="178959" y="556322"/>
                </a:cubicBezTo>
                <a:cubicBezTo>
                  <a:pt x="142976" y="530393"/>
                  <a:pt x="272092" y="712955"/>
                  <a:pt x="264684" y="670622"/>
                </a:cubicBezTo>
                <a:cubicBezTo>
                  <a:pt x="257276" y="628289"/>
                  <a:pt x="172609" y="416622"/>
                  <a:pt x="134509" y="302322"/>
                </a:cubicBezTo>
                <a:cubicBezTo>
                  <a:pt x="96409" y="188022"/>
                  <a:pt x="-24241" y="-43224"/>
                  <a:pt x="4334" y="704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1009BF19-2599-FF22-5F5B-9DF6364D6F0D}"/>
              </a:ext>
            </a:extLst>
          </p:cNvPr>
          <p:cNvSpPr/>
          <p:nvPr/>
        </p:nvSpPr>
        <p:spPr>
          <a:xfrm>
            <a:off x="4760329" y="2974812"/>
            <a:ext cx="436561" cy="907957"/>
          </a:xfrm>
          <a:custGeom>
            <a:avLst/>
            <a:gdLst>
              <a:gd name="connsiteX0" fmla="*/ 14871 w 436561"/>
              <a:gd name="connsiteY0" fmla="*/ 22388 h 907957"/>
              <a:gd name="connsiteX1" fmla="*/ 408571 w 436561"/>
              <a:gd name="connsiteY1" fmla="*/ 854238 h 907957"/>
              <a:gd name="connsiteX2" fmla="*/ 367296 w 436561"/>
              <a:gd name="connsiteY2" fmla="*/ 755813 h 907957"/>
              <a:gd name="connsiteX3" fmla="*/ 68846 w 436561"/>
              <a:gd name="connsiteY3" fmla="*/ 187488 h 907957"/>
              <a:gd name="connsiteX4" fmla="*/ 81546 w 436561"/>
              <a:gd name="connsiteY4" fmla="*/ 231938 h 907957"/>
              <a:gd name="connsiteX5" fmla="*/ 14871 w 436561"/>
              <a:gd name="connsiteY5" fmla="*/ 22388 h 90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561" h="907957">
                <a:moveTo>
                  <a:pt x="14871" y="22388"/>
                </a:moveTo>
                <a:cubicBezTo>
                  <a:pt x="69375" y="126105"/>
                  <a:pt x="349834" y="732001"/>
                  <a:pt x="408571" y="854238"/>
                </a:cubicBezTo>
                <a:cubicBezTo>
                  <a:pt x="467309" y="976476"/>
                  <a:pt x="423917" y="866938"/>
                  <a:pt x="367296" y="755813"/>
                </a:cubicBezTo>
                <a:cubicBezTo>
                  <a:pt x="310675" y="644688"/>
                  <a:pt x="116471" y="274801"/>
                  <a:pt x="68846" y="187488"/>
                </a:cubicBezTo>
                <a:cubicBezTo>
                  <a:pt x="21221" y="100175"/>
                  <a:pt x="90542" y="256280"/>
                  <a:pt x="81546" y="231938"/>
                </a:cubicBezTo>
                <a:cubicBezTo>
                  <a:pt x="72550" y="207596"/>
                  <a:pt x="-39633" y="-81329"/>
                  <a:pt x="14871" y="2238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D1639F8D-133E-C5C8-290A-903513AC2CDC}"/>
              </a:ext>
            </a:extLst>
          </p:cNvPr>
          <p:cNvSpPr/>
          <p:nvPr/>
        </p:nvSpPr>
        <p:spPr>
          <a:xfrm>
            <a:off x="4736447" y="2697344"/>
            <a:ext cx="149905" cy="1142533"/>
          </a:xfrm>
          <a:custGeom>
            <a:avLst/>
            <a:gdLst>
              <a:gd name="connsiteX0" fmla="*/ 149878 w 149905"/>
              <a:gd name="connsiteY0" fmla="*/ 1406 h 1142533"/>
              <a:gd name="connsiteX1" fmla="*/ 26053 w 149905"/>
              <a:gd name="connsiteY1" fmla="*/ 753881 h 1142533"/>
              <a:gd name="connsiteX2" fmla="*/ 108603 w 149905"/>
              <a:gd name="connsiteY2" fmla="*/ 1134881 h 1142533"/>
              <a:gd name="connsiteX3" fmla="*/ 57803 w 149905"/>
              <a:gd name="connsiteY3" fmla="*/ 966606 h 1142533"/>
              <a:gd name="connsiteX4" fmla="*/ 13353 w 149905"/>
              <a:gd name="connsiteY4" fmla="*/ 471306 h 1142533"/>
              <a:gd name="connsiteX5" fmla="*/ 13353 w 149905"/>
              <a:gd name="connsiteY5" fmla="*/ 563381 h 1142533"/>
              <a:gd name="connsiteX6" fmla="*/ 149878 w 149905"/>
              <a:gd name="connsiteY6" fmla="*/ 1406 h 11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905" h="1142533">
                <a:moveTo>
                  <a:pt x="149878" y="1406"/>
                </a:moveTo>
                <a:cubicBezTo>
                  <a:pt x="151995" y="33156"/>
                  <a:pt x="32932" y="564969"/>
                  <a:pt x="26053" y="753881"/>
                </a:cubicBezTo>
                <a:cubicBezTo>
                  <a:pt x="19174" y="942793"/>
                  <a:pt x="103311" y="1099427"/>
                  <a:pt x="108603" y="1134881"/>
                </a:cubicBezTo>
                <a:cubicBezTo>
                  <a:pt x="113895" y="1170335"/>
                  <a:pt x="73678" y="1077202"/>
                  <a:pt x="57803" y="966606"/>
                </a:cubicBezTo>
                <a:cubicBezTo>
                  <a:pt x="41928" y="856010"/>
                  <a:pt x="20761" y="538510"/>
                  <a:pt x="13353" y="471306"/>
                </a:cubicBezTo>
                <a:cubicBezTo>
                  <a:pt x="5945" y="404102"/>
                  <a:pt x="-12576" y="641698"/>
                  <a:pt x="13353" y="563381"/>
                </a:cubicBezTo>
                <a:cubicBezTo>
                  <a:pt x="39282" y="485064"/>
                  <a:pt x="147761" y="-30344"/>
                  <a:pt x="149878" y="140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142995DF-B435-F33D-9999-4FDE54A871CC}"/>
              </a:ext>
            </a:extLst>
          </p:cNvPr>
          <p:cNvSpPr/>
          <p:nvPr/>
        </p:nvSpPr>
        <p:spPr>
          <a:xfrm>
            <a:off x="5295592" y="2940324"/>
            <a:ext cx="160435" cy="1241623"/>
          </a:xfrm>
          <a:custGeom>
            <a:avLst/>
            <a:gdLst>
              <a:gd name="connsiteX0" fmla="*/ 86033 w 160435"/>
              <a:gd name="connsiteY0" fmla="*/ 25126 h 1241623"/>
              <a:gd name="connsiteX1" fmla="*/ 32058 w 160435"/>
              <a:gd name="connsiteY1" fmla="*/ 317226 h 1241623"/>
              <a:gd name="connsiteX2" fmla="*/ 13008 w 160435"/>
              <a:gd name="connsiteY2" fmla="*/ 717276 h 1241623"/>
              <a:gd name="connsiteX3" fmla="*/ 13008 w 160435"/>
              <a:gd name="connsiteY3" fmla="*/ 558526 h 1241623"/>
              <a:gd name="connsiteX4" fmla="*/ 146358 w 160435"/>
              <a:gd name="connsiteY4" fmla="*/ 1196701 h 1241623"/>
              <a:gd name="connsiteX5" fmla="*/ 140008 w 160435"/>
              <a:gd name="connsiteY5" fmla="*/ 1123676 h 1241623"/>
              <a:gd name="connsiteX6" fmla="*/ 308 w 160435"/>
              <a:gd name="connsiteY6" fmla="*/ 602976 h 1241623"/>
              <a:gd name="connsiteX7" fmla="*/ 101908 w 160435"/>
              <a:gd name="connsiteY7" fmla="*/ 79101 h 1241623"/>
              <a:gd name="connsiteX8" fmla="*/ 86033 w 160435"/>
              <a:gd name="connsiteY8" fmla="*/ 25126 h 124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35" h="1241623">
                <a:moveTo>
                  <a:pt x="86033" y="25126"/>
                </a:moveTo>
                <a:cubicBezTo>
                  <a:pt x="74391" y="64814"/>
                  <a:pt x="44229" y="201868"/>
                  <a:pt x="32058" y="317226"/>
                </a:cubicBezTo>
                <a:cubicBezTo>
                  <a:pt x="19887" y="432584"/>
                  <a:pt x="16183" y="677059"/>
                  <a:pt x="13008" y="717276"/>
                </a:cubicBezTo>
                <a:cubicBezTo>
                  <a:pt x="9833" y="757493"/>
                  <a:pt x="-9217" y="478622"/>
                  <a:pt x="13008" y="558526"/>
                </a:cubicBezTo>
                <a:cubicBezTo>
                  <a:pt x="35233" y="638430"/>
                  <a:pt x="125191" y="1102509"/>
                  <a:pt x="146358" y="1196701"/>
                </a:cubicBezTo>
                <a:cubicBezTo>
                  <a:pt x="167525" y="1290893"/>
                  <a:pt x="164350" y="1222630"/>
                  <a:pt x="140008" y="1123676"/>
                </a:cubicBezTo>
                <a:cubicBezTo>
                  <a:pt x="115666" y="1024722"/>
                  <a:pt x="6658" y="777072"/>
                  <a:pt x="308" y="602976"/>
                </a:cubicBezTo>
                <a:cubicBezTo>
                  <a:pt x="-6042" y="428880"/>
                  <a:pt x="87621" y="172763"/>
                  <a:pt x="101908" y="79101"/>
                </a:cubicBezTo>
                <a:cubicBezTo>
                  <a:pt x="116195" y="-14561"/>
                  <a:pt x="97675" y="-14562"/>
                  <a:pt x="86033" y="2512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C0779075-5AD0-7C62-CDE1-7E551493D2F7}"/>
              </a:ext>
            </a:extLst>
          </p:cNvPr>
          <p:cNvSpPr/>
          <p:nvPr/>
        </p:nvSpPr>
        <p:spPr>
          <a:xfrm>
            <a:off x="5222858" y="2828739"/>
            <a:ext cx="278038" cy="1092544"/>
          </a:xfrm>
          <a:custGeom>
            <a:avLst/>
            <a:gdLst>
              <a:gd name="connsiteX0" fmla="*/ 17 w 278038"/>
              <a:gd name="connsiteY0" fmla="*/ 186 h 1092544"/>
              <a:gd name="connsiteX1" fmla="*/ 247667 w 278038"/>
              <a:gd name="connsiteY1" fmla="*/ 552636 h 1092544"/>
              <a:gd name="connsiteX2" fmla="*/ 190517 w 278038"/>
              <a:gd name="connsiteY2" fmla="*/ 1082861 h 1092544"/>
              <a:gd name="connsiteX3" fmla="*/ 244492 w 278038"/>
              <a:gd name="connsiteY3" fmla="*/ 873311 h 1092544"/>
              <a:gd name="connsiteX4" fmla="*/ 276242 w 278038"/>
              <a:gd name="connsiteY4" fmla="*/ 593911 h 1092544"/>
              <a:gd name="connsiteX5" fmla="*/ 269892 w 278038"/>
              <a:gd name="connsiteY5" fmla="*/ 641536 h 1092544"/>
              <a:gd name="connsiteX6" fmla="*/ 234967 w 278038"/>
              <a:gd name="connsiteY6" fmla="*/ 492311 h 1092544"/>
              <a:gd name="connsiteX7" fmla="*/ 17 w 278038"/>
              <a:gd name="connsiteY7" fmla="*/ 186 h 109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038" h="1092544">
                <a:moveTo>
                  <a:pt x="17" y="186"/>
                </a:moveTo>
                <a:cubicBezTo>
                  <a:pt x="2134" y="10240"/>
                  <a:pt x="215917" y="372190"/>
                  <a:pt x="247667" y="552636"/>
                </a:cubicBezTo>
                <a:cubicBezTo>
                  <a:pt x="279417" y="733082"/>
                  <a:pt x="191046" y="1029415"/>
                  <a:pt x="190517" y="1082861"/>
                </a:cubicBezTo>
                <a:cubicBezTo>
                  <a:pt x="189988" y="1136307"/>
                  <a:pt x="230205" y="954803"/>
                  <a:pt x="244492" y="873311"/>
                </a:cubicBezTo>
                <a:cubicBezTo>
                  <a:pt x="258779" y="791819"/>
                  <a:pt x="272009" y="632540"/>
                  <a:pt x="276242" y="593911"/>
                </a:cubicBezTo>
                <a:cubicBezTo>
                  <a:pt x="280475" y="555282"/>
                  <a:pt x="276771" y="658469"/>
                  <a:pt x="269892" y="641536"/>
                </a:cubicBezTo>
                <a:cubicBezTo>
                  <a:pt x="263013" y="624603"/>
                  <a:pt x="278888" y="596028"/>
                  <a:pt x="234967" y="492311"/>
                </a:cubicBezTo>
                <a:cubicBezTo>
                  <a:pt x="191046" y="388594"/>
                  <a:pt x="-2100" y="-9868"/>
                  <a:pt x="17" y="18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168A5E77-BF1A-12FF-6758-834732F45BF0}"/>
              </a:ext>
            </a:extLst>
          </p:cNvPr>
          <p:cNvSpPr/>
          <p:nvPr/>
        </p:nvSpPr>
        <p:spPr>
          <a:xfrm>
            <a:off x="4858952" y="3301605"/>
            <a:ext cx="298775" cy="967979"/>
          </a:xfrm>
          <a:custGeom>
            <a:avLst/>
            <a:gdLst>
              <a:gd name="connsiteX0" fmla="*/ 106748 w 298775"/>
              <a:gd name="connsiteY0" fmla="*/ 395 h 967979"/>
              <a:gd name="connsiteX1" fmla="*/ 71823 w 298775"/>
              <a:gd name="connsiteY1" fmla="*/ 273445 h 967979"/>
              <a:gd name="connsiteX2" fmla="*/ 217873 w 298775"/>
              <a:gd name="connsiteY2" fmla="*/ 673495 h 967979"/>
              <a:gd name="connsiteX3" fmla="*/ 135323 w 298775"/>
              <a:gd name="connsiteY3" fmla="*/ 536970 h 967979"/>
              <a:gd name="connsiteX4" fmla="*/ 294073 w 298775"/>
              <a:gd name="connsiteY4" fmla="*/ 959245 h 967979"/>
              <a:gd name="connsiteX5" fmla="*/ 233748 w 298775"/>
              <a:gd name="connsiteY5" fmla="*/ 781445 h 967979"/>
              <a:gd name="connsiteX6" fmla="*/ 1973 w 298775"/>
              <a:gd name="connsiteY6" fmla="*/ 302020 h 967979"/>
              <a:gd name="connsiteX7" fmla="*/ 119448 w 298775"/>
              <a:gd name="connsiteY7" fmla="*/ 517920 h 967979"/>
              <a:gd name="connsiteX8" fmla="*/ 71823 w 298775"/>
              <a:gd name="connsiteY8" fmla="*/ 219470 h 967979"/>
              <a:gd name="connsiteX9" fmla="*/ 106748 w 298775"/>
              <a:gd name="connsiteY9" fmla="*/ 395 h 96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775" h="967979">
                <a:moveTo>
                  <a:pt x="106748" y="395"/>
                </a:moveTo>
                <a:cubicBezTo>
                  <a:pt x="106748" y="9391"/>
                  <a:pt x="53302" y="161262"/>
                  <a:pt x="71823" y="273445"/>
                </a:cubicBezTo>
                <a:cubicBezTo>
                  <a:pt x="90344" y="385628"/>
                  <a:pt x="207290" y="629574"/>
                  <a:pt x="217873" y="673495"/>
                </a:cubicBezTo>
                <a:cubicBezTo>
                  <a:pt x="228456" y="717416"/>
                  <a:pt x="122623" y="489345"/>
                  <a:pt x="135323" y="536970"/>
                </a:cubicBezTo>
                <a:cubicBezTo>
                  <a:pt x="148023" y="584595"/>
                  <a:pt x="277669" y="918499"/>
                  <a:pt x="294073" y="959245"/>
                </a:cubicBezTo>
                <a:cubicBezTo>
                  <a:pt x="310477" y="999991"/>
                  <a:pt x="282431" y="890982"/>
                  <a:pt x="233748" y="781445"/>
                </a:cubicBezTo>
                <a:cubicBezTo>
                  <a:pt x="185065" y="671908"/>
                  <a:pt x="21023" y="345941"/>
                  <a:pt x="1973" y="302020"/>
                </a:cubicBezTo>
                <a:cubicBezTo>
                  <a:pt x="-17077" y="258099"/>
                  <a:pt x="107806" y="531678"/>
                  <a:pt x="119448" y="517920"/>
                </a:cubicBezTo>
                <a:cubicBezTo>
                  <a:pt x="131090" y="504162"/>
                  <a:pt x="76585" y="300962"/>
                  <a:pt x="71823" y="219470"/>
                </a:cubicBezTo>
                <a:cubicBezTo>
                  <a:pt x="67061" y="137978"/>
                  <a:pt x="106748" y="-8601"/>
                  <a:pt x="106748" y="39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36ECB26B-848B-F3BD-2248-F3DD4F3CB394}"/>
              </a:ext>
            </a:extLst>
          </p:cNvPr>
          <p:cNvSpPr/>
          <p:nvPr/>
        </p:nvSpPr>
        <p:spPr>
          <a:xfrm>
            <a:off x="4816637" y="3435339"/>
            <a:ext cx="262908" cy="883813"/>
          </a:xfrm>
          <a:custGeom>
            <a:avLst/>
            <a:gdLst>
              <a:gd name="connsiteX0" fmla="*/ 41113 w 262908"/>
              <a:gd name="connsiteY0" fmla="*/ 11 h 883813"/>
              <a:gd name="connsiteX1" fmla="*/ 31588 w 262908"/>
              <a:gd name="connsiteY1" fmla="*/ 307986 h 883813"/>
              <a:gd name="connsiteX2" fmla="*/ 257013 w 262908"/>
              <a:gd name="connsiteY2" fmla="*/ 869961 h 883813"/>
              <a:gd name="connsiteX3" fmla="*/ 180813 w 262908"/>
              <a:gd name="connsiteY3" fmla="*/ 679461 h 883813"/>
              <a:gd name="connsiteX4" fmla="*/ 6188 w 262908"/>
              <a:gd name="connsiteY4" fmla="*/ 317511 h 883813"/>
              <a:gd name="connsiteX5" fmla="*/ 41113 w 262908"/>
              <a:gd name="connsiteY5" fmla="*/ 11 h 88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908" h="883813">
                <a:moveTo>
                  <a:pt x="41113" y="11"/>
                </a:moveTo>
                <a:cubicBezTo>
                  <a:pt x="45346" y="-1576"/>
                  <a:pt x="-4395" y="162994"/>
                  <a:pt x="31588" y="307986"/>
                </a:cubicBezTo>
                <a:cubicBezTo>
                  <a:pt x="67571" y="452978"/>
                  <a:pt x="232142" y="808048"/>
                  <a:pt x="257013" y="869961"/>
                </a:cubicBezTo>
                <a:cubicBezTo>
                  <a:pt x="281884" y="931874"/>
                  <a:pt x="222617" y="771536"/>
                  <a:pt x="180813" y="679461"/>
                </a:cubicBezTo>
                <a:cubicBezTo>
                  <a:pt x="139009" y="587386"/>
                  <a:pt x="30530" y="428107"/>
                  <a:pt x="6188" y="317511"/>
                </a:cubicBezTo>
                <a:cubicBezTo>
                  <a:pt x="-18154" y="206915"/>
                  <a:pt x="36880" y="1598"/>
                  <a:pt x="41113" y="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D09342F6-E384-2424-DE21-CBEDCDFC0796}"/>
              </a:ext>
            </a:extLst>
          </p:cNvPr>
          <p:cNvSpPr/>
          <p:nvPr/>
        </p:nvSpPr>
        <p:spPr>
          <a:xfrm>
            <a:off x="5943805" y="332893"/>
            <a:ext cx="263518" cy="1598310"/>
          </a:xfrm>
          <a:custGeom>
            <a:avLst/>
            <a:gdLst>
              <a:gd name="connsiteX0" fmla="*/ 263266 w 263518"/>
              <a:gd name="connsiteY0" fmla="*/ 321 h 1598310"/>
              <a:gd name="connsiteX1" fmla="*/ 61788 w 263518"/>
              <a:gd name="connsiteY1" fmla="*/ 628002 h 1598310"/>
              <a:gd name="connsiteX2" fmla="*/ 46290 w 263518"/>
              <a:gd name="connsiteY2" fmla="*/ 1085202 h 1598310"/>
              <a:gd name="connsiteX3" fmla="*/ 30792 w 263518"/>
              <a:gd name="connsiteY3" fmla="*/ 953466 h 1598310"/>
              <a:gd name="connsiteX4" fmla="*/ 139280 w 263518"/>
              <a:gd name="connsiteY4" fmla="*/ 1565649 h 1598310"/>
              <a:gd name="connsiteX5" fmla="*/ 100534 w 263518"/>
              <a:gd name="connsiteY5" fmla="*/ 1457161 h 1598310"/>
              <a:gd name="connsiteX6" fmla="*/ 30792 w 263518"/>
              <a:gd name="connsiteY6" fmla="*/ 968965 h 1598310"/>
              <a:gd name="connsiteX7" fmla="*/ 15293 w 263518"/>
              <a:gd name="connsiteY7" fmla="*/ 713243 h 1598310"/>
              <a:gd name="connsiteX8" fmla="*/ 263266 w 263518"/>
              <a:gd name="connsiteY8" fmla="*/ 321 h 159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518" h="1598310">
                <a:moveTo>
                  <a:pt x="263266" y="321"/>
                </a:moveTo>
                <a:cubicBezTo>
                  <a:pt x="271015" y="-13886"/>
                  <a:pt x="97951" y="447189"/>
                  <a:pt x="61788" y="628002"/>
                </a:cubicBezTo>
                <a:cubicBezTo>
                  <a:pt x="25625" y="808815"/>
                  <a:pt x="51456" y="1030958"/>
                  <a:pt x="46290" y="1085202"/>
                </a:cubicBezTo>
                <a:cubicBezTo>
                  <a:pt x="41124" y="1139446"/>
                  <a:pt x="15294" y="873392"/>
                  <a:pt x="30792" y="953466"/>
                </a:cubicBezTo>
                <a:cubicBezTo>
                  <a:pt x="46290" y="1033540"/>
                  <a:pt x="127656" y="1481700"/>
                  <a:pt x="139280" y="1565649"/>
                </a:cubicBezTo>
                <a:cubicBezTo>
                  <a:pt x="150904" y="1649598"/>
                  <a:pt x="118615" y="1556608"/>
                  <a:pt x="100534" y="1457161"/>
                </a:cubicBezTo>
                <a:cubicBezTo>
                  <a:pt x="82453" y="1357714"/>
                  <a:pt x="44999" y="1092951"/>
                  <a:pt x="30792" y="968965"/>
                </a:cubicBezTo>
                <a:cubicBezTo>
                  <a:pt x="16585" y="844979"/>
                  <a:pt x="-20870" y="873392"/>
                  <a:pt x="15293" y="713243"/>
                </a:cubicBezTo>
                <a:cubicBezTo>
                  <a:pt x="51456" y="553094"/>
                  <a:pt x="255517" y="14528"/>
                  <a:pt x="263266" y="32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FA3DC557-C281-A393-E816-52E5DB4839E2}"/>
              </a:ext>
            </a:extLst>
          </p:cNvPr>
          <p:cNvSpPr/>
          <p:nvPr/>
        </p:nvSpPr>
        <p:spPr>
          <a:xfrm>
            <a:off x="6261291" y="302178"/>
            <a:ext cx="519967" cy="1616183"/>
          </a:xfrm>
          <a:custGeom>
            <a:avLst/>
            <a:gdLst>
              <a:gd name="connsiteX0" fmla="*/ 24 w 519967"/>
              <a:gd name="connsiteY0" fmla="*/ 39 h 1616183"/>
              <a:gd name="connsiteX1" fmla="*/ 255746 w 519967"/>
              <a:gd name="connsiteY1" fmla="*/ 426242 h 1616183"/>
              <a:gd name="connsiteX2" fmla="*/ 356485 w 519967"/>
              <a:gd name="connsiteY2" fmla="*/ 898941 h 1616183"/>
              <a:gd name="connsiteX3" fmla="*/ 356485 w 519967"/>
              <a:gd name="connsiteY3" fmla="*/ 728459 h 1616183"/>
              <a:gd name="connsiteX4" fmla="*/ 426228 w 519967"/>
              <a:gd name="connsiteY4" fmla="*/ 1100419 h 1616183"/>
              <a:gd name="connsiteX5" fmla="*/ 402980 w 519967"/>
              <a:gd name="connsiteY5" fmla="*/ 1255402 h 1616183"/>
              <a:gd name="connsiteX6" fmla="*/ 519217 w 519967"/>
              <a:gd name="connsiteY6" fmla="*/ 1611863 h 1616183"/>
              <a:gd name="connsiteX7" fmla="*/ 449475 w 519967"/>
              <a:gd name="connsiteY7" fmla="*/ 1402636 h 1616183"/>
              <a:gd name="connsiteX8" fmla="*/ 379733 w 519967"/>
              <a:gd name="connsiteY8" fmla="*/ 697463 h 1616183"/>
              <a:gd name="connsiteX9" fmla="*/ 217001 w 519967"/>
              <a:gd name="connsiteY9" fmla="*/ 325503 h 1616183"/>
              <a:gd name="connsiteX10" fmla="*/ 271245 w 519967"/>
              <a:gd name="connsiteY10" fmla="*/ 449490 h 1616183"/>
              <a:gd name="connsiteX11" fmla="*/ 24 w 519967"/>
              <a:gd name="connsiteY11" fmla="*/ 39 h 161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9967" h="1616183">
                <a:moveTo>
                  <a:pt x="24" y="39"/>
                </a:moveTo>
                <a:cubicBezTo>
                  <a:pt x="-2559" y="-3836"/>
                  <a:pt x="196336" y="276425"/>
                  <a:pt x="255746" y="426242"/>
                </a:cubicBezTo>
                <a:cubicBezTo>
                  <a:pt x="315156" y="576059"/>
                  <a:pt x="339695" y="848571"/>
                  <a:pt x="356485" y="898941"/>
                </a:cubicBezTo>
                <a:cubicBezTo>
                  <a:pt x="373275" y="949311"/>
                  <a:pt x="344861" y="694880"/>
                  <a:pt x="356485" y="728459"/>
                </a:cubicBezTo>
                <a:cubicBezTo>
                  <a:pt x="368109" y="762038"/>
                  <a:pt x="418479" y="1012595"/>
                  <a:pt x="426228" y="1100419"/>
                </a:cubicBezTo>
                <a:cubicBezTo>
                  <a:pt x="433977" y="1188243"/>
                  <a:pt x="387482" y="1170161"/>
                  <a:pt x="402980" y="1255402"/>
                </a:cubicBezTo>
                <a:cubicBezTo>
                  <a:pt x="418478" y="1340643"/>
                  <a:pt x="511468" y="1587324"/>
                  <a:pt x="519217" y="1611863"/>
                </a:cubicBezTo>
                <a:cubicBezTo>
                  <a:pt x="526966" y="1636402"/>
                  <a:pt x="472722" y="1555036"/>
                  <a:pt x="449475" y="1402636"/>
                </a:cubicBezTo>
                <a:cubicBezTo>
                  <a:pt x="426228" y="1250236"/>
                  <a:pt x="418479" y="876985"/>
                  <a:pt x="379733" y="697463"/>
                </a:cubicBezTo>
                <a:cubicBezTo>
                  <a:pt x="340987" y="517941"/>
                  <a:pt x="217001" y="325503"/>
                  <a:pt x="217001" y="325503"/>
                </a:cubicBezTo>
                <a:cubicBezTo>
                  <a:pt x="198920" y="284174"/>
                  <a:pt x="302242" y="499860"/>
                  <a:pt x="271245" y="449490"/>
                </a:cubicBezTo>
                <a:cubicBezTo>
                  <a:pt x="240248" y="399121"/>
                  <a:pt x="2607" y="3914"/>
                  <a:pt x="24" y="3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94447700-E987-76F9-184E-7E74C68C13C3}"/>
              </a:ext>
            </a:extLst>
          </p:cNvPr>
          <p:cNvSpPr/>
          <p:nvPr/>
        </p:nvSpPr>
        <p:spPr>
          <a:xfrm>
            <a:off x="6386628" y="222186"/>
            <a:ext cx="188065" cy="1749662"/>
          </a:xfrm>
          <a:custGeom>
            <a:avLst/>
            <a:gdLst>
              <a:gd name="connsiteX0" fmla="*/ 29670 w 188065"/>
              <a:gd name="connsiteY0" fmla="*/ 72282 h 1749662"/>
              <a:gd name="connsiteX1" fmla="*/ 29670 w 188065"/>
              <a:gd name="connsiteY1" fmla="*/ 134275 h 1749662"/>
              <a:gd name="connsiteX2" fmla="*/ 21921 w 188065"/>
              <a:gd name="connsiteY2" fmla="*/ 699963 h 1749662"/>
              <a:gd name="connsiteX3" fmla="*/ 184653 w 188065"/>
              <a:gd name="connsiteY3" fmla="*/ 1715102 h 1749662"/>
              <a:gd name="connsiteX4" fmla="*/ 122660 w 188065"/>
              <a:gd name="connsiteY4" fmla="*/ 1467129 h 1749662"/>
              <a:gd name="connsiteX5" fmla="*/ 6423 w 188065"/>
              <a:gd name="connsiteY5" fmla="*/ 1017678 h 1749662"/>
              <a:gd name="connsiteX6" fmla="*/ 14172 w 188065"/>
              <a:gd name="connsiteY6" fmla="*/ 1009929 h 1749662"/>
              <a:gd name="connsiteX7" fmla="*/ 29670 w 188065"/>
              <a:gd name="connsiteY7" fmla="*/ 72282 h 174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065" h="1749662">
                <a:moveTo>
                  <a:pt x="29670" y="72282"/>
                </a:moveTo>
                <a:cubicBezTo>
                  <a:pt x="32253" y="-73660"/>
                  <a:pt x="30962" y="29661"/>
                  <a:pt x="29670" y="134275"/>
                </a:cubicBezTo>
                <a:cubicBezTo>
                  <a:pt x="28378" y="238889"/>
                  <a:pt x="-3909" y="436492"/>
                  <a:pt x="21921" y="699963"/>
                </a:cubicBezTo>
                <a:cubicBezTo>
                  <a:pt x="47751" y="963434"/>
                  <a:pt x="167863" y="1587241"/>
                  <a:pt x="184653" y="1715102"/>
                </a:cubicBezTo>
                <a:cubicBezTo>
                  <a:pt x="201443" y="1842963"/>
                  <a:pt x="152365" y="1583366"/>
                  <a:pt x="122660" y="1467129"/>
                </a:cubicBezTo>
                <a:cubicBezTo>
                  <a:pt x="92955" y="1350892"/>
                  <a:pt x="24504" y="1093878"/>
                  <a:pt x="6423" y="1017678"/>
                </a:cubicBezTo>
                <a:cubicBezTo>
                  <a:pt x="-11658" y="941478"/>
                  <a:pt x="14172" y="1170078"/>
                  <a:pt x="14172" y="1009929"/>
                </a:cubicBezTo>
                <a:cubicBezTo>
                  <a:pt x="14172" y="849780"/>
                  <a:pt x="27087" y="218224"/>
                  <a:pt x="29670" y="7228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D7DDA728-A25F-723D-1976-1D92D1D55FEE}"/>
              </a:ext>
            </a:extLst>
          </p:cNvPr>
          <p:cNvSpPr/>
          <p:nvPr/>
        </p:nvSpPr>
        <p:spPr>
          <a:xfrm>
            <a:off x="6317615" y="312881"/>
            <a:ext cx="1017364" cy="1944370"/>
          </a:xfrm>
          <a:custGeom>
            <a:avLst/>
            <a:gdLst>
              <a:gd name="connsiteX0" fmla="*/ 58 w 1017364"/>
              <a:gd name="connsiteY0" fmla="*/ 69 h 1944370"/>
              <a:gd name="connsiteX1" fmla="*/ 405914 w 1017364"/>
              <a:gd name="connsiteY1" fmla="*/ 665087 h 1944370"/>
              <a:gd name="connsiteX2" fmla="*/ 371686 w 1017364"/>
              <a:gd name="connsiteY2" fmla="*/ 586849 h 1944370"/>
              <a:gd name="connsiteX3" fmla="*/ 405914 w 1017364"/>
              <a:gd name="connsiteY3" fmla="*/ 757994 h 1944370"/>
              <a:gd name="connsiteX4" fmla="*/ 542830 w 1017364"/>
              <a:gd name="connsiteY4" fmla="*/ 1198079 h 1944370"/>
              <a:gd name="connsiteX5" fmla="*/ 474372 w 1017364"/>
              <a:gd name="connsiteY5" fmla="*/ 1095393 h 1944370"/>
              <a:gd name="connsiteX6" fmla="*/ 601508 w 1017364"/>
              <a:gd name="connsiteY6" fmla="*/ 1325215 h 1944370"/>
              <a:gd name="connsiteX7" fmla="*/ 728644 w 1017364"/>
              <a:gd name="connsiteY7" fmla="*/ 1599046 h 1944370"/>
              <a:gd name="connsiteX8" fmla="*/ 709084 w 1017364"/>
              <a:gd name="connsiteY8" fmla="*/ 1535478 h 1944370"/>
              <a:gd name="connsiteX9" fmla="*/ 1002475 w 1017364"/>
              <a:gd name="connsiteY9" fmla="*/ 1921776 h 1944370"/>
              <a:gd name="connsiteX10" fmla="*/ 948687 w 1017364"/>
              <a:gd name="connsiteY10" fmla="*/ 1853318 h 1944370"/>
              <a:gd name="connsiteX11" fmla="*/ 728644 w 1017364"/>
              <a:gd name="connsiteY11" fmla="*/ 1476800 h 1944370"/>
              <a:gd name="connsiteX12" fmla="*/ 420584 w 1017364"/>
              <a:gd name="connsiteY12" fmla="*/ 987816 h 1944370"/>
              <a:gd name="connsiteX13" fmla="*/ 459703 w 1017364"/>
              <a:gd name="connsiteY13" fmla="*/ 1080723 h 1944370"/>
              <a:gd name="connsiteX14" fmla="*/ 376575 w 1017364"/>
              <a:gd name="connsiteY14" fmla="*/ 625968 h 1944370"/>
              <a:gd name="connsiteX15" fmla="*/ 58 w 1017364"/>
              <a:gd name="connsiteY15" fmla="*/ 69 h 194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17364" h="1944370">
                <a:moveTo>
                  <a:pt x="58" y="69"/>
                </a:moveTo>
                <a:cubicBezTo>
                  <a:pt x="4948" y="6589"/>
                  <a:pt x="343976" y="567290"/>
                  <a:pt x="405914" y="665087"/>
                </a:cubicBezTo>
                <a:cubicBezTo>
                  <a:pt x="467852" y="762884"/>
                  <a:pt x="371686" y="571365"/>
                  <a:pt x="371686" y="586849"/>
                </a:cubicBezTo>
                <a:cubicBezTo>
                  <a:pt x="371686" y="602333"/>
                  <a:pt x="377390" y="656122"/>
                  <a:pt x="405914" y="757994"/>
                </a:cubicBezTo>
                <a:cubicBezTo>
                  <a:pt x="434438" y="859866"/>
                  <a:pt x="531420" y="1141846"/>
                  <a:pt x="542830" y="1198079"/>
                </a:cubicBezTo>
                <a:cubicBezTo>
                  <a:pt x="554240" y="1254312"/>
                  <a:pt x="464592" y="1074204"/>
                  <a:pt x="474372" y="1095393"/>
                </a:cubicBezTo>
                <a:cubicBezTo>
                  <a:pt x="484152" y="1116582"/>
                  <a:pt x="559129" y="1241273"/>
                  <a:pt x="601508" y="1325215"/>
                </a:cubicBezTo>
                <a:cubicBezTo>
                  <a:pt x="643887" y="1409157"/>
                  <a:pt x="710715" y="1564002"/>
                  <a:pt x="728644" y="1599046"/>
                </a:cubicBezTo>
                <a:cubicBezTo>
                  <a:pt x="746573" y="1634090"/>
                  <a:pt x="663446" y="1481690"/>
                  <a:pt x="709084" y="1535478"/>
                </a:cubicBezTo>
                <a:cubicBezTo>
                  <a:pt x="754723" y="1589266"/>
                  <a:pt x="962541" y="1868803"/>
                  <a:pt x="1002475" y="1921776"/>
                </a:cubicBezTo>
                <a:cubicBezTo>
                  <a:pt x="1042409" y="1974749"/>
                  <a:pt x="994326" y="1927481"/>
                  <a:pt x="948687" y="1853318"/>
                </a:cubicBezTo>
                <a:cubicBezTo>
                  <a:pt x="903049" y="1779155"/>
                  <a:pt x="816661" y="1621050"/>
                  <a:pt x="728644" y="1476800"/>
                </a:cubicBezTo>
                <a:cubicBezTo>
                  <a:pt x="640627" y="1332550"/>
                  <a:pt x="465407" y="1053829"/>
                  <a:pt x="420584" y="987816"/>
                </a:cubicBezTo>
                <a:cubicBezTo>
                  <a:pt x="375761" y="921803"/>
                  <a:pt x="467038" y="1141031"/>
                  <a:pt x="459703" y="1080723"/>
                </a:cubicBezTo>
                <a:cubicBezTo>
                  <a:pt x="452368" y="1020415"/>
                  <a:pt x="455627" y="802002"/>
                  <a:pt x="376575" y="625968"/>
                </a:cubicBezTo>
                <a:cubicBezTo>
                  <a:pt x="297523" y="449934"/>
                  <a:pt x="-4832" y="-6451"/>
                  <a:pt x="58" y="6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48957ADC-84DC-F459-ED0B-8B031867BB55}"/>
              </a:ext>
            </a:extLst>
          </p:cNvPr>
          <p:cNvSpPr/>
          <p:nvPr/>
        </p:nvSpPr>
        <p:spPr>
          <a:xfrm>
            <a:off x="5929276" y="229346"/>
            <a:ext cx="1652812" cy="932670"/>
          </a:xfrm>
          <a:custGeom>
            <a:avLst/>
            <a:gdLst>
              <a:gd name="connsiteX0" fmla="*/ 2099 w 1652812"/>
              <a:gd name="connsiteY0" fmla="*/ 142282 h 932670"/>
              <a:gd name="connsiteX1" fmla="*/ 500863 w 1652812"/>
              <a:gd name="connsiteY1" fmla="*/ 49375 h 932670"/>
              <a:gd name="connsiteX2" fmla="*/ 486194 w 1652812"/>
              <a:gd name="connsiteY2" fmla="*/ 10256 h 932670"/>
              <a:gd name="connsiteX3" fmla="*/ 813813 w 1652812"/>
              <a:gd name="connsiteY3" fmla="*/ 137392 h 932670"/>
              <a:gd name="connsiteX4" fmla="*/ 784474 w 1652812"/>
              <a:gd name="connsiteY4" fmla="*/ 108053 h 932670"/>
              <a:gd name="connsiteX5" fmla="*/ 1297907 w 1652812"/>
              <a:gd name="connsiteY5" fmla="*/ 474791 h 932670"/>
              <a:gd name="connsiteX6" fmla="*/ 1268568 w 1652812"/>
              <a:gd name="connsiteY6" fmla="*/ 425893 h 932670"/>
              <a:gd name="connsiteX7" fmla="*/ 1645085 w 1652812"/>
              <a:gd name="connsiteY7" fmla="*/ 919766 h 932670"/>
              <a:gd name="connsiteX8" fmla="*/ 1493500 w 1652812"/>
              <a:gd name="connsiteY8" fmla="*/ 748622 h 932670"/>
              <a:gd name="connsiteX9" fmla="*/ 1151212 w 1652812"/>
              <a:gd name="connsiteY9" fmla="*/ 323206 h 932670"/>
              <a:gd name="connsiteX10" fmla="*/ 564431 w 1652812"/>
              <a:gd name="connsiteY10" fmla="*/ 5366 h 932670"/>
              <a:gd name="connsiteX11" fmla="*/ 720906 w 1652812"/>
              <a:gd name="connsiteY11" fmla="*/ 122722 h 932670"/>
              <a:gd name="connsiteX12" fmla="*/ 2099 w 1652812"/>
              <a:gd name="connsiteY12" fmla="*/ 142282 h 93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2812" h="932670">
                <a:moveTo>
                  <a:pt x="2099" y="142282"/>
                </a:moveTo>
                <a:cubicBezTo>
                  <a:pt x="-34575" y="130058"/>
                  <a:pt x="420181" y="71379"/>
                  <a:pt x="500863" y="49375"/>
                </a:cubicBezTo>
                <a:cubicBezTo>
                  <a:pt x="581545" y="27371"/>
                  <a:pt x="434036" y="-4413"/>
                  <a:pt x="486194" y="10256"/>
                </a:cubicBezTo>
                <a:cubicBezTo>
                  <a:pt x="538352" y="24925"/>
                  <a:pt x="764100" y="121092"/>
                  <a:pt x="813813" y="137392"/>
                </a:cubicBezTo>
                <a:cubicBezTo>
                  <a:pt x="863526" y="153692"/>
                  <a:pt x="703792" y="51820"/>
                  <a:pt x="784474" y="108053"/>
                </a:cubicBezTo>
                <a:cubicBezTo>
                  <a:pt x="865156" y="164286"/>
                  <a:pt x="1217225" y="421818"/>
                  <a:pt x="1297907" y="474791"/>
                </a:cubicBezTo>
                <a:cubicBezTo>
                  <a:pt x="1378589" y="527764"/>
                  <a:pt x="1210705" y="351731"/>
                  <a:pt x="1268568" y="425893"/>
                </a:cubicBezTo>
                <a:cubicBezTo>
                  <a:pt x="1326431" y="500056"/>
                  <a:pt x="1607596" y="865978"/>
                  <a:pt x="1645085" y="919766"/>
                </a:cubicBezTo>
                <a:cubicBezTo>
                  <a:pt x="1682574" y="973554"/>
                  <a:pt x="1575812" y="848049"/>
                  <a:pt x="1493500" y="748622"/>
                </a:cubicBezTo>
                <a:cubicBezTo>
                  <a:pt x="1411188" y="649195"/>
                  <a:pt x="1306057" y="447082"/>
                  <a:pt x="1151212" y="323206"/>
                </a:cubicBezTo>
                <a:cubicBezTo>
                  <a:pt x="996367" y="199330"/>
                  <a:pt x="636149" y="38780"/>
                  <a:pt x="564431" y="5366"/>
                </a:cubicBezTo>
                <a:cubicBezTo>
                  <a:pt x="492713" y="-28048"/>
                  <a:pt x="812183" y="104793"/>
                  <a:pt x="720906" y="122722"/>
                </a:cubicBezTo>
                <a:cubicBezTo>
                  <a:pt x="629629" y="140651"/>
                  <a:pt x="38773" y="154506"/>
                  <a:pt x="2099" y="14228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4C2BC43F-F357-BBB0-07F4-9E24FB8BD248}"/>
              </a:ext>
            </a:extLst>
          </p:cNvPr>
          <p:cNvSpPr/>
          <p:nvPr/>
        </p:nvSpPr>
        <p:spPr>
          <a:xfrm>
            <a:off x="7177717" y="2219985"/>
            <a:ext cx="149131" cy="656008"/>
          </a:xfrm>
          <a:custGeom>
            <a:avLst/>
            <a:gdLst>
              <a:gd name="connsiteX0" fmla="*/ 567 w 149131"/>
              <a:gd name="connsiteY0" fmla="*/ 2 h 656008"/>
              <a:gd name="connsiteX1" fmla="*/ 93474 w 149131"/>
              <a:gd name="connsiteY1" fmla="*/ 293393 h 656008"/>
              <a:gd name="connsiteX2" fmla="*/ 10347 w 149131"/>
              <a:gd name="connsiteY2" fmla="*/ 655241 h 656008"/>
              <a:gd name="connsiteX3" fmla="*/ 78805 w 149131"/>
              <a:gd name="connsiteY3" fmla="*/ 386299 h 656008"/>
              <a:gd name="connsiteX4" fmla="*/ 147263 w 149131"/>
              <a:gd name="connsiteY4" fmla="*/ 288503 h 656008"/>
              <a:gd name="connsiteX5" fmla="*/ 567 w 149131"/>
              <a:gd name="connsiteY5" fmla="*/ 2 h 65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131" h="656008">
                <a:moveTo>
                  <a:pt x="567" y="2"/>
                </a:moveTo>
                <a:cubicBezTo>
                  <a:pt x="-8398" y="817"/>
                  <a:pt x="91844" y="184187"/>
                  <a:pt x="93474" y="293393"/>
                </a:cubicBezTo>
                <a:cubicBezTo>
                  <a:pt x="95104" y="402599"/>
                  <a:pt x="12792" y="639757"/>
                  <a:pt x="10347" y="655241"/>
                </a:cubicBezTo>
                <a:cubicBezTo>
                  <a:pt x="7902" y="670725"/>
                  <a:pt x="55986" y="447422"/>
                  <a:pt x="78805" y="386299"/>
                </a:cubicBezTo>
                <a:cubicBezTo>
                  <a:pt x="101624" y="325176"/>
                  <a:pt x="160303" y="348811"/>
                  <a:pt x="147263" y="288503"/>
                </a:cubicBezTo>
                <a:cubicBezTo>
                  <a:pt x="134223" y="228195"/>
                  <a:pt x="9532" y="-813"/>
                  <a:pt x="567" y="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FA0E7CAA-45D4-405E-61EB-A7628A1403B0}"/>
              </a:ext>
            </a:extLst>
          </p:cNvPr>
          <p:cNvSpPr/>
          <p:nvPr/>
        </p:nvSpPr>
        <p:spPr>
          <a:xfrm>
            <a:off x="7623040" y="1342128"/>
            <a:ext cx="259408" cy="1549062"/>
          </a:xfrm>
          <a:custGeom>
            <a:avLst/>
            <a:gdLst>
              <a:gd name="connsiteX0" fmla="*/ 220 w 259408"/>
              <a:gd name="connsiteY0" fmla="*/ 2578 h 1549062"/>
              <a:gd name="connsiteX1" fmla="*/ 200703 w 259408"/>
              <a:gd name="connsiteY1" fmla="*/ 442663 h 1549062"/>
              <a:gd name="connsiteX2" fmla="*/ 181144 w 259408"/>
              <a:gd name="connsiteY2" fmla="*/ 369316 h 1549062"/>
              <a:gd name="connsiteX3" fmla="*/ 259381 w 259408"/>
              <a:gd name="connsiteY3" fmla="*/ 564909 h 1549062"/>
              <a:gd name="connsiteX4" fmla="*/ 171364 w 259408"/>
              <a:gd name="connsiteY4" fmla="*/ 1513538 h 1549062"/>
              <a:gd name="connsiteX5" fmla="*/ 205593 w 259408"/>
              <a:gd name="connsiteY5" fmla="*/ 1283716 h 1549062"/>
              <a:gd name="connsiteX6" fmla="*/ 244712 w 259408"/>
              <a:gd name="connsiteY6" fmla="*/ 677376 h 1549062"/>
              <a:gd name="connsiteX7" fmla="*/ 220 w 259408"/>
              <a:gd name="connsiteY7" fmla="*/ 2578 h 15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408" h="1549062">
                <a:moveTo>
                  <a:pt x="220" y="2578"/>
                </a:moveTo>
                <a:cubicBezTo>
                  <a:pt x="-7115" y="-36541"/>
                  <a:pt x="170549" y="381540"/>
                  <a:pt x="200703" y="442663"/>
                </a:cubicBezTo>
                <a:cubicBezTo>
                  <a:pt x="230857" y="503786"/>
                  <a:pt x="171364" y="348942"/>
                  <a:pt x="181144" y="369316"/>
                </a:cubicBezTo>
                <a:cubicBezTo>
                  <a:pt x="190924" y="389690"/>
                  <a:pt x="261011" y="374205"/>
                  <a:pt x="259381" y="564909"/>
                </a:cubicBezTo>
                <a:cubicBezTo>
                  <a:pt x="257751" y="755613"/>
                  <a:pt x="180329" y="1393737"/>
                  <a:pt x="171364" y="1513538"/>
                </a:cubicBezTo>
                <a:cubicBezTo>
                  <a:pt x="162399" y="1633339"/>
                  <a:pt x="193368" y="1423076"/>
                  <a:pt x="205593" y="1283716"/>
                </a:cubicBezTo>
                <a:cubicBezTo>
                  <a:pt x="217818" y="1144356"/>
                  <a:pt x="275681" y="892529"/>
                  <a:pt x="244712" y="677376"/>
                </a:cubicBezTo>
                <a:cubicBezTo>
                  <a:pt x="213743" y="462223"/>
                  <a:pt x="7555" y="41697"/>
                  <a:pt x="220" y="257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359F817D-28A3-7656-6E57-03B4C4E549F8}"/>
              </a:ext>
            </a:extLst>
          </p:cNvPr>
          <p:cNvSpPr/>
          <p:nvPr/>
        </p:nvSpPr>
        <p:spPr>
          <a:xfrm>
            <a:off x="6942788" y="2661245"/>
            <a:ext cx="476206" cy="824031"/>
          </a:xfrm>
          <a:custGeom>
            <a:avLst/>
            <a:gdLst>
              <a:gd name="connsiteX0" fmla="*/ 475099 w 476206"/>
              <a:gd name="connsiteY0" fmla="*/ 3718 h 824031"/>
              <a:gd name="connsiteX1" fmla="*/ 127920 w 476206"/>
              <a:gd name="connsiteY1" fmla="*/ 487812 h 824031"/>
              <a:gd name="connsiteX2" fmla="*/ 10564 w 476206"/>
              <a:gd name="connsiteY2" fmla="*/ 815431 h 824031"/>
              <a:gd name="connsiteX3" fmla="*/ 39903 w 476206"/>
              <a:gd name="connsiteY3" fmla="*/ 678515 h 824031"/>
              <a:gd name="connsiteX4" fmla="*/ 313734 w 476206"/>
              <a:gd name="connsiteY4" fmla="*/ 155303 h 824031"/>
              <a:gd name="connsiteX5" fmla="*/ 240386 w 476206"/>
              <a:gd name="connsiteY5" fmla="*/ 257989 h 824031"/>
              <a:gd name="connsiteX6" fmla="*/ 475099 w 476206"/>
              <a:gd name="connsiteY6" fmla="*/ 3718 h 82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206" h="824031">
                <a:moveTo>
                  <a:pt x="475099" y="3718"/>
                </a:moveTo>
                <a:cubicBezTo>
                  <a:pt x="456355" y="42022"/>
                  <a:pt x="205342" y="352527"/>
                  <a:pt x="127920" y="487812"/>
                </a:cubicBezTo>
                <a:cubicBezTo>
                  <a:pt x="50497" y="623098"/>
                  <a:pt x="25233" y="783647"/>
                  <a:pt x="10564" y="815431"/>
                </a:cubicBezTo>
                <a:cubicBezTo>
                  <a:pt x="-4105" y="847215"/>
                  <a:pt x="-10625" y="788536"/>
                  <a:pt x="39903" y="678515"/>
                </a:cubicBezTo>
                <a:cubicBezTo>
                  <a:pt x="90431" y="568494"/>
                  <a:pt x="280320" y="225391"/>
                  <a:pt x="313734" y="155303"/>
                </a:cubicBezTo>
                <a:cubicBezTo>
                  <a:pt x="347148" y="85215"/>
                  <a:pt x="211862" y="280808"/>
                  <a:pt x="240386" y="257989"/>
                </a:cubicBezTo>
                <a:cubicBezTo>
                  <a:pt x="268910" y="235170"/>
                  <a:pt x="493843" y="-34586"/>
                  <a:pt x="475099" y="371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D6AA2FCD-D770-4929-8098-959714B5D419}"/>
              </a:ext>
            </a:extLst>
          </p:cNvPr>
          <p:cNvSpPr/>
          <p:nvPr/>
        </p:nvSpPr>
        <p:spPr>
          <a:xfrm>
            <a:off x="7340358" y="2062689"/>
            <a:ext cx="417676" cy="1935507"/>
          </a:xfrm>
          <a:custGeom>
            <a:avLst/>
            <a:gdLst>
              <a:gd name="connsiteX0" fmla="*/ 400258 w 417676"/>
              <a:gd name="connsiteY0" fmla="*/ 823 h 1935507"/>
              <a:gd name="connsiteX1" fmla="*/ 346470 w 417676"/>
              <a:gd name="connsiteY1" fmla="*/ 773418 h 1935507"/>
              <a:gd name="connsiteX2" fmla="*/ 116647 w 417676"/>
              <a:gd name="connsiteY2" fmla="*/ 1237953 h 1935507"/>
              <a:gd name="connsiteX3" fmla="*/ 248673 w 417676"/>
              <a:gd name="connsiteY3" fmla="*/ 1052139 h 1935507"/>
              <a:gd name="connsiteX4" fmla="*/ 4181 w 417676"/>
              <a:gd name="connsiteY4" fmla="*/ 1907861 h 1935507"/>
              <a:gd name="connsiteX5" fmla="*/ 106868 w 417676"/>
              <a:gd name="connsiteY5" fmla="*/ 1658479 h 1935507"/>
              <a:gd name="connsiteX6" fmla="*/ 268232 w 417676"/>
              <a:gd name="connsiteY6" fmla="*/ 988571 h 1935507"/>
              <a:gd name="connsiteX7" fmla="*/ 405148 w 417676"/>
              <a:gd name="connsiteY7" fmla="*/ 631613 h 1935507"/>
              <a:gd name="connsiteX8" fmla="*/ 400258 w 417676"/>
              <a:gd name="connsiteY8" fmla="*/ 823 h 19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676" h="1935507">
                <a:moveTo>
                  <a:pt x="400258" y="823"/>
                </a:moveTo>
                <a:cubicBezTo>
                  <a:pt x="390478" y="24457"/>
                  <a:pt x="393738" y="567230"/>
                  <a:pt x="346470" y="773418"/>
                </a:cubicBezTo>
                <a:cubicBezTo>
                  <a:pt x="299202" y="979606"/>
                  <a:pt x="132946" y="1191500"/>
                  <a:pt x="116647" y="1237953"/>
                </a:cubicBezTo>
                <a:cubicBezTo>
                  <a:pt x="100348" y="1284406"/>
                  <a:pt x="267417" y="940488"/>
                  <a:pt x="248673" y="1052139"/>
                </a:cubicBezTo>
                <a:cubicBezTo>
                  <a:pt x="229929" y="1163790"/>
                  <a:pt x="27815" y="1806804"/>
                  <a:pt x="4181" y="1907861"/>
                </a:cubicBezTo>
                <a:cubicBezTo>
                  <a:pt x="-19453" y="2008918"/>
                  <a:pt x="62859" y="1811694"/>
                  <a:pt x="106868" y="1658479"/>
                </a:cubicBezTo>
                <a:cubicBezTo>
                  <a:pt x="150877" y="1505264"/>
                  <a:pt x="218519" y="1159715"/>
                  <a:pt x="268232" y="988571"/>
                </a:cubicBezTo>
                <a:cubicBezTo>
                  <a:pt x="317945" y="817427"/>
                  <a:pt x="379069" y="794608"/>
                  <a:pt x="405148" y="631613"/>
                </a:cubicBezTo>
                <a:cubicBezTo>
                  <a:pt x="431227" y="468618"/>
                  <a:pt x="410038" y="-22811"/>
                  <a:pt x="400258" y="82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6BAEA08F-2566-2084-F0A1-2951B1A78248}"/>
              </a:ext>
            </a:extLst>
          </p:cNvPr>
          <p:cNvSpPr/>
          <p:nvPr/>
        </p:nvSpPr>
        <p:spPr>
          <a:xfrm>
            <a:off x="7427666" y="2884808"/>
            <a:ext cx="416319" cy="1242242"/>
          </a:xfrm>
          <a:custGeom>
            <a:avLst/>
            <a:gdLst>
              <a:gd name="connsiteX0" fmla="*/ 317840 w 416319"/>
              <a:gd name="connsiteY0" fmla="*/ 197 h 1242242"/>
              <a:gd name="connsiteX1" fmla="*/ 410747 w 416319"/>
              <a:gd name="connsiteY1" fmla="*/ 293588 h 1242242"/>
              <a:gd name="connsiteX2" fmla="*/ 127136 w 416319"/>
              <a:gd name="connsiteY2" fmla="*/ 860809 h 1242242"/>
              <a:gd name="connsiteX3" fmla="*/ 205374 w 416319"/>
              <a:gd name="connsiteY3" fmla="*/ 611427 h 1242242"/>
              <a:gd name="connsiteX4" fmla="*/ 146695 w 416319"/>
              <a:gd name="connsiteY4" fmla="*/ 890148 h 1242242"/>
              <a:gd name="connsiteX5" fmla="*/ 0 w 416319"/>
              <a:gd name="connsiteY5" fmla="*/ 1242217 h 1242242"/>
              <a:gd name="connsiteX6" fmla="*/ 146695 w 416319"/>
              <a:gd name="connsiteY6" fmla="*/ 904818 h 1242242"/>
              <a:gd name="connsiteX7" fmla="*/ 366738 w 416319"/>
              <a:gd name="connsiteY7" fmla="*/ 239799 h 1242242"/>
              <a:gd name="connsiteX8" fmla="*/ 347179 w 416319"/>
              <a:gd name="connsiteY8" fmla="*/ 332706 h 1242242"/>
              <a:gd name="connsiteX9" fmla="*/ 317840 w 416319"/>
              <a:gd name="connsiteY9" fmla="*/ 197 h 124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319" h="1242242">
                <a:moveTo>
                  <a:pt x="317840" y="197"/>
                </a:moveTo>
                <a:cubicBezTo>
                  <a:pt x="328435" y="-6323"/>
                  <a:pt x="442531" y="150153"/>
                  <a:pt x="410747" y="293588"/>
                </a:cubicBezTo>
                <a:cubicBezTo>
                  <a:pt x="378963" y="437023"/>
                  <a:pt x="161365" y="807836"/>
                  <a:pt x="127136" y="860809"/>
                </a:cubicBezTo>
                <a:cubicBezTo>
                  <a:pt x="92907" y="913782"/>
                  <a:pt x="202114" y="606537"/>
                  <a:pt x="205374" y="611427"/>
                </a:cubicBezTo>
                <a:cubicBezTo>
                  <a:pt x="208634" y="616317"/>
                  <a:pt x="180924" y="785016"/>
                  <a:pt x="146695" y="890148"/>
                </a:cubicBezTo>
                <a:cubicBezTo>
                  <a:pt x="112466" y="995280"/>
                  <a:pt x="0" y="1239772"/>
                  <a:pt x="0" y="1242217"/>
                </a:cubicBezTo>
                <a:cubicBezTo>
                  <a:pt x="0" y="1244662"/>
                  <a:pt x="85572" y="1071888"/>
                  <a:pt x="146695" y="904818"/>
                </a:cubicBezTo>
                <a:cubicBezTo>
                  <a:pt x="207818" y="737748"/>
                  <a:pt x="333324" y="335151"/>
                  <a:pt x="366738" y="239799"/>
                </a:cubicBezTo>
                <a:cubicBezTo>
                  <a:pt x="400152" y="144447"/>
                  <a:pt x="348809" y="369380"/>
                  <a:pt x="347179" y="332706"/>
                </a:cubicBezTo>
                <a:cubicBezTo>
                  <a:pt x="345549" y="296032"/>
                  <a:pt x="307245" y="6717"/>
                  <a:pt x="317840" y="19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2FBC460E-6361-212D-AFDF-96A8A31019D1}"/>
              </a:ext>
            </a:extLst>
          </p:cNvPr>
          <p:cNvSpPr/>
          <p:nvPr/>
        </p:nvSpPr>
        <p:spPr>
          <a:xfrm>
            <a:off x="6713701" y="3137735"/>
            <a:ext cx="572445" cy="1114646"/>
          </a:xfrm>
          <a:custGeom>
            <a:avLst/>
            <a:gdLst>
              <a:gd name="connsiteX0" fmla="*/ 572160 w 572445"/>
              <a:gd name="connsiteY0" fmla="*/ 1542 h 1114646"/>
              <a:gd name="connsiteX1" fmla="*/ 132074 w 572445"/>
              <a:gd name="connsiteY1" fmla="*/ 627441 h 1114646"/>
              <a:gd name="connsiteX2" fmla="*/ 49 w 572445"/>
              <a:gd name="connsiteY2" fmla="*/ 779026 h 1114646"/>
              <a:gd name="connsiteX3" fmla="*/ 141854 w 572445"/>
              <a:gd name="connsiteY3" fmla="*/ 651891 h 1114646"/>
              <a:gd name="connsiteX4" fmla="*/ 73396 w 572445"/>
              <a:gd name="connsiteY4" fmla="*/ 813255 h 1114646"/>
              <a:gd name="connsiteX5" fmla="*/ 73396 w 572445"/>
              <a:gd name="connsiteY5" fmla="*/ 1111536 h 1114646"/>
              <a:gd name="connsiteX6" fmla="*/ 83176 w 572445"/>
              <a:gd name="connsiteY6" fmla="*/ 930612 h 1114646"/>
              <a:gd name="connsiteX7" fmla="*/ 244541 w 572445"/>
              <a:gd name="connsiteY7" fmla="*/ 353610 h 1114646"/>
              <a:gd name="connsiteX8" fmla="*/ 200532 w 572445"/>
              <a:gd name="connsiteY8" fmla="*/ 446517 h 1114646"/>
              <a:gd name="connsiteX9" fmla="*/ 572160 w 572445"/>
              <a:gd name="connsiteY9" fmla="*/ 1542 h 111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2445" h="1114646">
                <a:moveTo>
                  <a:pt x="572160" y="1542"/>
                </a:moveTo>
                <a:cubicBezTo>
                  <a:pt x="560750" y="31696"/>
                  <a:pt x="227426" y="497860"/>
                  <a:pt x="132074" y="627441"/>
                </a:cubicBezTo>
                <a:cubicBezTo>
                  <a:pt x="36722" y="757022"/>
                  <a:pt x="-1581" y="774951"/>
                  <a:pt x="49" y="779026"/>
                </a:cubicBezTo>
                <a:cubicBezTo>
                  <a:pt x="1679" y="783101"/>
                  <a:pt x="129630" y="646186"/>
                  <a:pt x="141854" y="651891"/>
                </a:cubicBezTo>
                <a:cubicBezTo>
                  <a:pt x="154078" y="657596"/>
                  <a:pt x="84806" y="736648"/>
                  <a:pt x="73396" y="813255"/>
                </a:cubicBezTo>
                <a:cubicBezTo>
                  <a:pt x="61986" y="889863"/>
                  <a:pt x="71766" y="1091977"/>
                  <a:pt x="73396" y="1111536"/>
                </a:cubicBezTo>
                <a:cubicBezTo>
                  <a:pt x="75026" y="1131095"/>
                  <a:pt x="54652" y="1056933"/>
                  <a:pt x="83176" y="930612"/>
                </a:cubicBezTo>
                <a:cubicBezTo>
                  <a:pt x="111700" y="804291"/>
                  <a:pt x="224982" y="434292"/>
                  <a:pt x="244541" y="353610"/>
                </a:cubicBezTo>
                <a:cubicBezTo>
                  <a:pt x="264100" y="272928"/>
                  <a:pt x="151634" y="500305"/>
                  <a:pt x="200532" y="446517"/>
                </a:cubicBezTo>
                <a:cubicBezTo>
                  <a:pt x="249430" y="392729"/>
                  <a:pt x="583570" y="-28612"/>
                  <a:pt x="572160" y="154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0FA4873F-7141-1C6D-923E-8970D1ABEC78}"/>
              </a:ext>
            </a:extLst>
          </p:cNvPr>
          <p:cNvSpPr/>
          <p:nvPr/>
        </p:nvSpPr>
        <p:spPr>
          <a:xfrm>
            <a:off x="6951652" y="3055592"/>
            <a:ext cx="759634" cy="1078272"/>
          </a:xfrm>
          <a:custGeom>
            <a:avLst/>
            <a:gdLst>
              <a:gd name="connsiteX0" fmla="*/ 759625 w 759634"/>
              <a:gd name="connsiteY0" fmla="*/ 558 h 1078272"/>
              <a:gd name="connsiteX1" fmla="*/ 153285 w 759634"/>
              <a:gd name="connsiteY1" fmla="*/ 802491 h 1078272"/>
              <a:gd name="connsiteX2" fmla="*/ 1700 w 759634"/>
              <a:gd name="connsiteY2" fmla="*/ 1076322 h 1078272"/>
              <a:gd name="connsiteX3" fmla="*/ 94607 w 759634"/>
              <a:gd name="connsiteY3" fmla="*/ 895398 h 1078272"/>
              <a:gd name="connsiteX4" fmla="*/ 422226 w 759634"/>
              <a:gd name="connsiteY4" fmla="*/ 367296 h 1078272"/>
              <a:gd name="connsiteX5" fmla="*/ 138615 w 759634"/>
              <a:gd name="connsiteY5" fmla="*/ 670466 h 1078272"/>
              <a:gd name="connsiteX6" fmla="*/ 759625 w 759634"/>
              <a:gd name="connsiteY6" fmla="*/ 558 h 107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9634" h="1078272">
                <a:moveTo>
                  <a:pt x="759625" y="558"/>
                </a:moveTo>
                <a:cubicBezTo>
                  <a:pt x="762070" y="22562"/>
                  <a:pt x="279606" y="623197"/>
                  <a:pt x="153285" y="802491"/>
                </a:cubicBezTo>
                <a:cubicBezTo>
                  <a:pt x="26964" y="981785"/>
                  <a:pt x="11480" y="1060837"/>
                  <a:pt x="1700" y="1076322"/>
                </a:cubicBezTo>
                <a:cubicBezTo>
                  <a:pt x="-8080" y="1091807"/>
                  <a:pt x="24519" y="1013569"/>
                  <a:pt x="94607" y="895398"/>
                </a:cubicBezTo>
                <a:cubicBezTo>
                  <a:pt x="164695" y="777227"/>
                  <a:pt x="414891" y="404785"/>
                  <a:pt x="422226" y="367296"/>
                </a:cubicBezTo>
                <a:cubicBezTo>
                  <a:pt x="429561" y="329807"/>
                  <a:pt x="84012" y="727514"/>
                  <a:pt x="138615" y="670466"/>
                </a:cubicBezTo>
                <a:cubicBezTo>
                  <a:pt x="193218" y="613418"/>
                  <a:pt x="757180" y="-21446"/>
                  <a:pt x="759625" y="55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87FCEA7C-D3BD-A490-89BB-F2820E4BBCC3}"/>
              </a:ext>
            </a:extLst>
          </p:cNvPr>
          <p:cNvSpPr/>
          <p:nvPr/>
        </p:nvSpPr>
        <p:spPr>
          <a:xfrm>
            <a:off x="6518243" y="1807016"/>
            <a:ext cx="509475" cy="127755"/>
          </a:xfrm>
          <a:custGeom>
            <a:avLst/>
            <a:gdLst>
              <a:gd name="connsiteX0" fmla="*/ 32 w 509475"/>
              <a:gd name="connsiteY0" fmla="*/ 123384 h 127755"/>
              <a:gd name="connsiteX1" fmla="*/ 282607 w 509475"/>
              <a:gd name="connsiteY1" fmla="*/ 40834 h 127755"/>
              <a:gd name="connsiteX2" fmla="*/ 390557 w 509475"/>
              <a:gd name="connsiteY2" fmla="*/ 40834 h 127755"/>
              <a:gd name="connsiteX3" fmla="*/ 390557 w 509475"/>
              <a:gd name="connsiteY3" fmla="*/ 2734 h 127755"/>
              <a:gd name="connsiteX4" fmla="*/ 508032 w 509475"/>
              <a:gd name="connsiteY4" fmla="*/ 126559 h 127755"/>
              <a:gd name="connsiteX5" fmla="*/ 450882 w 509475"/>
              <a:gd name="connsiteY5" fmla="*/ 63059 h 127755"/>
              <a:gd name="connsiteX6" fmla="*/ 374682 w 509475"/>
              <a:gd name="connsiteY6" fmla="*/ 21784 h 127755"/>
              <a:gd name="connsiteX7" fmla="*/ 231807 w 509475"/>
              <a:gd name="connsiteY7" fmla="*/ 31309 h 127755"/>
              <a:gd name="connsiteX8" fmla="*/ 263557 w 509475"/>
              <a:gd name="connsiteY8" fmla="*/ 31309 h 127755"/>
              <a:gd name="connsiteX9" fmla="*/ 32 w 509475"/>
              <a:gd name="connsiteY9" fmla="*/ 123384 h 12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9475" h="127755">
                <a:moveTo>
                  <a:pt x="32" y="123384"/>
                </a:moveTo>
                <a:cubicBezTo>
                  <a:pt x="3207" y="124971"/>
                  <a:pt x="217520" y="54592"/>
                  <a:pt x="282607" y="40834"/>
                </a:cubicBezTo>
                <a:cubicBezTo>
                  <a:pt x="347695" y="27076"/>
                  <a:pt x="372565" y="47184"/>
                  <a:pt x="390557" y="40834"/>
                </a:cubicBezTo>
                <a:cubicBezTo>
                  <a:pt x="408549" y="34484"/>
                  <a:pt x="370978" y="-11553"/>
                  <a:pt x="390557" y="2734"/>
                </a:cubicBezTo>
                <a:cubicBezTo>
                  <a:pt x="410136" y="17021"/>
                  <a:pt x="497978" y="116505"/>
                  <a:pt x="508032" y="126559"/>
                </a:cubicBezTo>
                <a:cubicBezTo>
                  <a:pt x="518086" y="136613"/>
                  <a:pt x="473107" y="80521"/>
                  <a:pt x="450882" y="63059"/>
                </a:cubicBezTo>
                <a:cubicBezTo>
                  <a:pt x="428657" y="45597"/>
                  <a:pt x="411195" y="27076"/>
                  <a:pt x="374682" y="21784"/>
                </a:cubicBezTo>
                <a:cubicBezTo>
                  <a:pt x="338169" y="16492"/>
                  <a:pt x="250328" y="29722"/>
                  <a:pt x="231807" y="31309"/>
                </a:cubicBezTo>
                <a:cubicBezTo>
                  <a:pt x="213286" y="32896"/>
                  <a:pt x="296894" y="18080"/>
                  <a:pt x="263557" y="31309"/>
                </a:cubicBezTo>
                <a:cubicBezTo>
                  <a:pt x="230220" y="44538"/>
                  <a:pt x="-3143" y="121797"/>
                  <a:pt x="32" y="12338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39FF5BC4-9F79-69CA-1261-A33766C514FE}"/>
              </a:ext>
            </a:extLst>
          </p:cNvPr>
          <p:cNvSpPr/>
          <p:nvPr/>
        </p:nvSpPr>
        <p:spPr>
          <a:xfrm>
            <a:off x="5510828" y="1815819"/>
            <a:ext cx="388342" cy="102731"/>
          </a:xfrm>
          <a:custGeom>
            <a:avLst/>
            <a:gdLst>
              <a:gd name="connsiteX0" fmla="*/ 972 w 388342"/>
              <a:gd name="connsiteY0" fmla="*/ 101881 h 102731"/>
              <a:gd name="connsiteX1" fmla="*/ 210522 w 388342"/>
              <a:gd name="connsiteY1" fmla="*/ 38381 h 102731"/>
              <a:gd name="connsiteX2" fmla="*/ 156547 w 388342"/>
              <a:gd name="connsiteY2" fmla="*/ 281 h 102731"/>
              <a:gd name="connsiteX3" fmla="*/ 340697 w 388342"/>
              <a:gd name="connsiteY3" fmla="*/ 57431 h 102731"/>
              <a:gd name="connsiteX4" fmla="*/ 388322 w 388342"/>
              <a:gd name="connsiteY4" fmla="*/ 89181 h 102731"/>
              <a:gd name="connsiteX5" fmla="*/ 337522 w 388342"/>
              <a:gd name="connsiteY5" fmla="*/ 63781 h 102731"/>
              <a:gd name="connsiteX6" fmla="*/ 305772 w 388342"/>
              <a:gd name="connsiteY6" fmla="*/ 101881 h 102731"/>
              <a:gd name="connsiteX7" fmla="*/ 261322 w 388342"/>
              <a:gd name="connsiteY7" fmla="*/ 19331 h 102731"/>
              <a:gd name="connsiteX8" fmla="*/ 248622 w 388342"/>
              <a:gd name="connsiteY8" fmla="*/ 35206 h 102731"/>
              <a:gd name="connsiteX9" fmla="*/ 93047 w 388342"/>
              <a:gd name="connsiteY9" fmla="*/ 3456 h 102731"/>
              <a:gd name="connsiteX10" fmla="*/ 181947 w 388342"/>
              <a:gd name="connsiteY10" fmla="*/ 25681 h 102731"/>
              <a:gd name="connsiteX11" fmla="*/ 134322 w 388342"/>
              <a:gd name="connsiteY11" fmla="*/ 60606 h 102731"/>
              <a:gd name="connsiteX12" fmla="*/ 972 w 388342"/>
              <a:gd name="connsiteY12" fmla="*/ 101881 h 10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8342" h="102731">
                <a:moveTo>
                  <a:pt x="972" y="101881"/>
                </a:moveTo>
                <a:cubicBezTo>
                  <a:pt x="13672" y="98177"/>
                  <a:pt x="184593" y="55314"/>
                  <a:pt x="210522" y="38381"/>
                </a:cubicBezTo>
                <a:cubicBezTo>
                  <a:pt x="236451" y="21448"/>
                  <a:pt x="134851" y="-2894"/>
                  <a:pt x="156547" y="281"/>
                </a:cubicBezTo>
                <a:cubicBezTo>
                  <a:pt x="178243" y="3456"/>
                  <a:pt x="302068" y="42614"/>
                  <a:pt x="340697" y="57431"/>
                </a:cubicBezTo>
                <a:cubicBezTo>
                  <a:pt x="379326" y="72248"/>
                  <a:pt x="388851" y="88123"/>
                  <a:pt x="388322" y="89181"/>
                </a:cubicBezTo>
                <a:cubicBezTo>
                  <a:pt x="387793" y="90239"/>
                  <a:pt x="351280" y="61664"/>
                  <a:pt x="337522" y="63781"/>
                </a:cubicBezTo>
                <a:cubicBezTo>
                  <a:pt x="323764" y="65898"/>
                  <a:pt x="318472" y="109289"/>
                  <a:pt x="305772" y="101881"/>
                </a:cubicBezTo>
                <a:cubicBezTo>
                  <a:pt x="293072" y="94473"/>
                  <a:pt x="261322" y="19331"/>
                  <a:pt x="261322" y="19331"/>
                </a:cubicBezTo>
                <a:cubicBezTo>
                  <a:pt x="251797" y="8218"/>
                  <a:pt x="276668" y="37852"/>
                  <a:pt x="248622" y="35206"/>
                </a:cubicBezTo>
                <a:cubicBezTo>
                  <a:pt x="220576" y="32560"/>
                  <a:pt x="104159" y="5043"/>
                  <a:pt x="93047" y="3456"/>
                </a:cubicBezTo>
                <a:cubicBezTo>
                  <a:pt x="81935" y="1869"/>
                  <a:pt x="175068" y="16156"/>
                  <a:pt x="181947" y="25681"/>
                </a:cubicBezTo>
                <a:cubicBezTo>
                  <a:pt x="188826" y="35206"/>
                  <a:pt x="165014" y="47377"/>
                  <a:pt x="134322" y="60606"/>
                </a:cubicBezTo>
                <a:cubicBezTo>
                  <a:pt x="103630" y="73835"/>
                  <a:pt x="-11728" y="105585"/>
                  <a:pt x="972" y="10188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695B0E33-6824-9CC2-CEF4-A933248F9D3B}"/>
              </a:ext>
            </a:extLst>
          </p:cNvPr>
          <p:cNvSpPr/>
          <p:nvPr/>
        </p:nvSpPr>
        <p:spPr>
          <a:xfrm>
            <a:off x="6154352" y="1615493"/>
            <a:ext cx="126729" cy="542832"/>
          </a:xfrm>
          <a:custGeom>
            <a:avLst/>
            <a:gdLst>
              <a:gd name="connsiteX0" fmla="*/ 125798 w 126729"/>
              <a:gd name="connsiteY0" fmla="*/ 582 h 542832"/>
              <a:gd name="connsiteX1" fmla="*/ 59123 w 126729"/>
              <a:gd name="connsiteY1" fmla="*/ 210132 h 542832"/>
              <a:gd name="connsiteX2" fmla="*/ 24198 w 126729"/>
              <a:gd name="connsiteY2" fmla="*/ 330782 h 542832"/>
              <a:gd name="connsiteX3" fmla="*/ 24198 w 126729"/>
              <a:gd name="connsiteY3" fmla="*/ 292682 h 542832"/>
              <a:gd name="connsiteX4" fmla="*/ 11498 w 126729"/>
              <a:gd name="connsiteY4" fmla="*/ 540332 h 542832"/>
              <a:gd name="connsiteX5" fmla="*/ 17848 w 126729"/>
              <a:gd name="connsiteY5" fmla="*/ 406982 h 542832"/>
              <a:gd name="connsiteX6" fmla="*/ 36898 w 126729"/>
              <a:gd name="connsiteY6" fmla="*/ 191082 h 542832"/>
              <a:gd name="connsiteX7" fmla="*/ 5148 w 126729"/>
              <a:gd name="connsiteY7" fmla="*/ 279982 h 542832"/>
              <a:gd name="connsiteX8" fmla="*/ 125798 w 126729"/>
              <a:gd name="connsiteY8" fmla="*/ 582 h 54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729" h="542832">
                <a:moveTo>
                  <a:pt x="125798" y="582"/>
                </a:moveTo>
                <a:cubicBezTo>
                  <a:pt x="134794" y="-11060"/>
                  <a:pt x="76056" y="155099"/>
                  <a:pt x="59123" y="210132"/>
                </a:cubicBezTo>
                <a:cubicBezTo>
                  <a:pt x="42190" y="265165"/>
                  <a:pt x="30019" y="317024"/>
                  <a:pt x="24198" y="330782"/>
                </a:cubicBezTo>
                <a:cubicBezTo>
                  <a:pt x="18377" y="344540"/>
                  <a:pt x="26315" y="257757"/>
                  <a:pt x="24198" y="292682"/>
                </a:cubicBezTo>
                <a:cubicBezTo>
                  <a:pt x="22081" y="327607"/>
                  <a:pt x="12556" y="521282"/>
                  <a:pt x="11498" y="540332"/>
                </a:cubicBezTo>
                <a:cubicBezTo>
                  <a:pt x="10440" y="559382"/>
                  <a:pt x="13615" y="465190"/>
                  <a:pt x="17848" y="406982"/>
                </a:cubicBezTo>
                <a:cubicBezTo>
                  <a:pt x="22081" y="348774"/>
                  <a:pt x="39015" y="212249"/>
                  <a:pt x="36898" y="191082"/>
                </a:cubicBezTo>
                <a:cubicBezTo>
                  <a:pt x="34781" y="169915"/>
                  <a:pt x="-16019" y="311732"/>
                  <a:pt x="5148" y="279982"/>
                </a:cubicBezTo>
                <a:cubicBezTo>
                  <a:pt x="26315" y="248232"/>
                  <a:pt x="116802" y="12224"/>
                  <a:pt x="125798" y="5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B4F33F1D-8541-DE19-BB38-5DE87A787292}"/>
              </a:ext>
            </a:extLst>
          </p:cNvPr>
          <p:cNvSpPr/>
          <p:nvPr/>
        </p:nvSpPr>
        <p:spPr>
          <a:xfrm>
            <a:off x="6238009" y="518115"/>
            <a:ext cx="132560" cy="1423421"/>
          </a:xfrm>
          <a:custGeom>
            <a:avLst/>
            <a:gdLst>
              <a:gd name="connsiteX0" fmla="*/ 131794 w 132560"/>
              <a:gd name="connsiteY0" fmla="*/ 1078 h 1423421"/>
              <a:gd name="connsiteX1" fmla="*/ 54303 w 132560"/>
              <a:gd name="connsiteY1" fmla="*/ 628760 h 1423421"/>
              <a:gd name="connsiteX2" fmla="*/ 54303 w 132560"/>
              <a:gd name="connsiteY2" fmla="*/ 977471 h 1423421"/>
              <a:gd name="connsiteX3" fmla="*/ 124045 w 132560"/>
              <a:gd name="connsiteY3" fmla="*/ 1403675 h 1423421"/>
              <a:gd name="connsiteX4" fmla="*/ 100798 w 132560"/>
              <a:gd name="connsiteY4" fmla="*/ 1295187 h 1423421"/>
              <a:gd name="connsiteX5" fmla="*/ 59 w 132560"/>
              <a:gd name="connsiteY5" fmla="*/ 791492 h 1423421"/>
              <a:gd name="connsiteX6" fmla="*/ 131794 w 132560"/>
              <a:gd name="connsiteY6" fmla="*/ 1078 h 142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560" h="1423421">
                <a:moveTo>
                  <a:pt x="131794" y="1078"/>
                </a:moveTo>
                <a:cubicBezTo>
                  <a:pt x="140835" y="-26044"/>
                  <a:pt x="67218" y="466028"/>
                  <a:pt x="54303" y="628760"/>
                </a:cubicBezTo>
                <a:cubicBezTo>
                  <a:pt x="41388" y="791492"/>
                  <a:pt x="42679" y="848319"/>
                  <a:pt x="54303" y="977471"/>
                </a:cubicBezTo>
                <a:cubicBezTo>
                  <a:pt x="65927" y="1106623"/>
                  <a:pt x="116296" y="1350722"/>
                  <a:pt x="124045" y="1403675"/>
                </a:cubicBezTo>
                <a:cubicBezTo>
                  <a:pt x="131794" y="1456628"/>
                  <a:pt x="121462" y="1397217"/>
                  <a:pt x="100798" y="1295187"/>
                </a:cubicBezTo>
                <a:cubicBezTo>
                  <a:pt x="80134" y="1193157"/>
                  <a:pt x="-2524" y="1003302"/>
                  <a:pt x="59" y="791492"/>
                </a:cubicBezTo>
                <a:cubicBezTo>
                  <a:pt x="2642" y="579682"/>
                  <a:pt x="122753" y="28200"/>
                  <a:pt x="131794" y="107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F121D352-59B0-3CBA-46E0-CDC85BD853B8}"/>
              </a:ext>
            </a:extLst>
          </p:cNvPr>
          <p:cNvSpPr/>
          <p:nvPr/>
        </p:nvSpPr>
        <p:spPr>
          <a:xfrm>
            <a:off x="6044290" y="362201"/>
            <a:ext cx="266850" cy="1588336"/>
          </a:xfrm>
          <a:custGeom>
            <a:avLst/>
            <a:gdLst>
              <a:gd name="connsiteX0" fmla="*/ 201527 w 266850"/>
              <a:gd name="connsiteY0" fmla="*/ 2009 h 1588336"/>
              <a:gd name="connsiteX1" fmla="*/ 263520 w 266850"/>
              <a:gd name="connsiteY1" fmla="*/ 296477 h 1588336"/>
              <a:gd name="connsiteX2" fmla="*/ 85290 w 266850"/>
              <a:gd name="connsiteY2" fmla="*/ 807921 h 1588336"/>
              <a:gd name="connsiteX3" fmla="*/ 147283 w 266850"/>
              <a:gd name="connsiteY3" fmla="*/ 614192 h 1588336"/>
              <a:gd name="connsiteX4" fmla="*/ 62042 w 266850"/>
              <a:gd name="connsiteY4" fmla="*/ 1001650 h 1588336"/>
              <a:gd name="connsiteX5" fmla="*/ 217025 w 266850"/>
              <a:gd name="connsiteY5" fmla="*/ 1575087 h 1588336"/>
              <a:gd name="connsiteX6" fmla="*/ 147283 w 266850"/>
              <a:gd name="connsiteY6" fmla="*/ 1365860 h 1588336"/>
              <a:gd name="connsiteX7" fmla="*/ 15547 w 266850"/>
              <a:gd name="connsiteY7" fmla="*/ 924158 h 1588336"/>
              <a:gd name="connsiteX8" fmla="*/ 23296 w 266850"/>
              <a:gd name="connsiteY8" fmla="*/ 931907 h 1588336"/>
              <a:gd name="connsiteX9" fmla="*/ 201527 w 266850"/>
              <a:gd name="connsiteY9" fmla="*/ 435962 h 1588336"/>
              <a:gd name="connsiteX10" fmla="*/ 201527 w 266850"/>
              <a:gd name="connsiteY10" fmla="*/ 2009 h 158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850" h="1588336">
                <a:moveTo>
                  <a:pt x="201527" y="2009"/>
                </a:moveTo>
                <a:cubicBezTo>
                  <a:pt x="211859" y="-21239"/>
                  <a:pt x="282893" y="162158"/>
                  <a:pt x="263520" y="296477"/>
                </a:cubicBezTo>
                <a:cubicBezTo>
                  <a:pt x="244147" y="430796"/>
                  <a:pt x="104663" y="754969"/>
                  <a:pt x="85290" y="807921"/>
                </a:cubicBezTo>
                <a:cubicBezTo>
                  <a:pt x="65917" y="860873"/>
                  <a:pt x="151158" y="581904"/>
                  <a:pt x="147283" y="614192"/>
                </a:cubicBezTo>
                <a:cubicBezTo>
                  <a:pt x="143408" y="646480"/>
                  <a:pt x="50418" y="841501"/>
                  <a:pt x="62042" y="1001650"/>
                </a:cubicBezTo>
                <a:cubicBezTo>
                  <a:pt x="73666" y="1161799"/>
                  <a:pt x="202818" y="1514385"/>
                  <a:pt x="217025" y="1575087"/>
                </a:cubicBezTo>
                <a:cubicBezTo>
                  <a:pt x="231232" y="1635789"/>
                  <a:pt x="180863" y="1474348"/>
                  <a:pt x="147283" y="1365860"/>
                </a:cubicBezTo>
                <a:cubicBezTo>
                  <a:pt x="113703" y="1257372"/>
                  <a:pt x="36211" y="996484"/>
                  <a:pt x="15547" y="924158"/>
                </a:cubicBezTo>
                <a:cubicBezTo>
                  <a:pt x="-5118" y="851833"/>
                  <a:pt x="-7701" y="1013273"/>
                  <a:pt x="23296" y="931907"/>
                </a:cubicBezTo>
                <a:cubicBezTo>
                  <a:pt x="54293" y="850541"/>
                  <a:pt x="170530" y="585779"/>
                  <a:pt x="201527" y="435962"/>
                </a:cubicBezTo>
                <a:cubicBezTo>
                  <a:pt x="232524" y="286145"/>
                  <a:pt x="191195" y="25257"/>
                  <a:pt x="201527" y="200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03DDBA8B-8B03-1C23-F166-FEFD32B83C35}"/>
              </a:ext>
            </a:extLst>
          </p:cNvPr>
          <p:cNvSpPr/>
          <p:nvPr/>
        </p:nvSpPr>
        <p:spPr>
          <a:xfrm>
            <a:off x="5772107" y="2482776"/>
            <a:ext cx="54024" cy="165228"/>
          </a:xfrm>
          <a:custGeom>
            <a:avLst/>
            <a:gdLst>
              <a:gd name="connsiteX0" fmla="*/ 43 w 54024"/>
              <a:gd name="connsiteY0" fmla="*/ 74 h 165228"/>
              <a:gd name="connsiteX1" fmla="*/ 44493 w 54024"/>
              <a:gd name="connsiteY1" fmla="*/ 79449 h 165228"/>
              <a:gd name="connsiteX2" fmla="*/ 22268 w 54024"/>
              <a:gd name="connsiteY2" fmla="*/ 165174 h 165228"/>
              <a:gd name="connsiteX3" fmla="*/ 54018 w 54024"/>
              <a:gd name="connsiteY3" fmla="*/ 66749 h 165228"/>
              <a:gd name="connsiteX4" fmla="*/ 43 w 54024"/>
              <a:gd name="connsiteY4" fmla="*/ 74 h 16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24" h="165228">
                <a:moveTo>
                  <a:pt x="43" y="74"/>
                </a:moveTo>
                <a:cubicBezTo>
                  <a:pt x="-1545" y="2191"/>
                  <a:pt x="40789" y="51932"/>
                  <a:pt x="44493" y="79449"/>
                </a:cubicBezTo>
                <a:cubicBezTo>
                  <a:pt x="48197" y="106966"/>
                  <a:pt x="20680" y="167291"/>
                  <a:pt x="22268" y="165174"/>
                </a:cubicBezTo>
                <a:cubicBezTo>
                  <a:pt x="23856" y="163057"/>
                  <a:pt x="54547" y="92149"/>
                  <a:pt x="54018" y="66749"/>
                </a:cubicBezTo>
                <a:cubicBezTo>
                  <a:pt x="53489" y="41349"/>
                  <a:pt x="1631" y="-2043"/>
                  <a:pt x="43" y="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C0754041-7D6F-AF2F-5F0E-EB6103D2AA88}"/>
              </a:ext>
            </a:extLst>
          </p:cNvPr>
          <p:cNvSpPr/>
          <p:nvPr/>
        </p:nvSpPr>
        <p:spPr>
          <a:xfrm>
            <a:off x="6187363" y="1793856"/>
            <a:ext cx="211508" cy="211530"/>
          </a:xfrm>
          <a:custGeom>
            <a:avLst/>
            <a:gdLst>
              <a:gd name="connsiteX0" fmla="*/ 712 w 211508"/>
              <a:gd name="connsiteY0" fmla="*/ 19 h 211530"/>
              <a:gd name="connsiteX1" fmla="*/ 102312 w 211508"/>
              <a:gd name="connsiteY1" fmla="*/ 136544 h 211530"/>
              <a:gd name="connsiteX2" fmla="*/ 73737 w 211508"/>
              <a:gd name="connsiteY2" fmla="*/ 44469 h 211530"/>
              <a:gd name="connsiteX3" fmla="*/ 207087 w 211508"/>
              <a:gd name="connsiteY3" fmla="*/ 209569 h 211530"/>
              <a:gd name="connsiteX4" fmla="*/ 162637 w 211508"/>
              <a:gd name="connsiteY4" fmla="*/ 127019 h 211530"/>
              <a:gd name="connsiteX5" fmla="*/ 712 w 211508"/>
              <a:gd name="connsiteY5" fmla="*/ 19 h 21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08" h="211530">
                <a:moveTo>
                  <a:pt x="712" y="19"/>
                </a:moveTo>
                <a:cubicBezTo>
                  <a:pt x="-9342" y="1606"/>
                  <a:pt x="90141" y="129136"/>
                  <a:pt x="102312" y="136544"/>
                </a:cubicBezTo>
                <a:cubicBezTo>
                  <a:pt x="114483" y="143952"/>
                  <a:pt x="56275" y="32298"/>
                  <a:pt x="73737" y="44469"/>
                </a:cubicBezTo>
                <a:cubicBezTo>
                  <a:pt x="91199" y="56640"/>
                  <a:pt x="192270" y="195811"/>
                  <a:pt x="207087" y="209569"/>
                </a:cubicBezTo>
                <a:cubicBezTo>
                  <a:pt x="221904" y="223327"/>
                  <a:pt x="197562" y="161415"/>
                  <a:pt x="162637" y="127019"/>
                </a:cubicBezTo>
                <a:cubicBezTo>
                  <a:pt x="127712" y="92623"/>
                  <a:pt x="10766" y="-1568"/>
                  <a:pt x="712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F5042B6E-FC54-168C-67F6-E760D6EFE184}"/>
              </a:ext>
            </a:extLst>
          </p:cNvPr>
          <p:cNvSpPr/>
          <p:nvPr/>
        </p:nvSpPr>
        <p:spPr>
          <a:xfrm>
            <a:off x="6026125" y="2127191"/>
            <a:ext cx="141096" cy="277041"/>
          </a:xfrm>
          <a:custGeom>
            <a:avLst/>
            <a:gdLst>
              <a:gd name="connsiteX0" fmla="*/ 139725 w 141096"/>
              <a:gd name="connsiteY0" fmla="*/ 59 h 277041"/>
              <a:gd name="connsiteX1" fmla="*/ 130200 w 141096"/>
              <a:gd name="connsiteY1" fmla="*/ 104834 h 277041"/>
              <a:gd name="connsiteX2" fmla="*/ 50825 w 141096"/>
              <a:gd name="connsiteY2" fmla="*/ 123884 h 277041"/>
              <a:gd name="connsiteX3" fmla="*/ 98450 w 141096"/>
              <a:gd name="connsiteY3" fmla="*/ 136584 h 277041"/>
              <a:gd name="connsiteX4" fmla="*/ 88925 w 141096"/>
              <a:gd name="connsiteY4" fmla="*/ 174684 h 277041"/>
              <a:gd name="connsiteX5" fmla="*/ 25 w 141096"/>
              <a:gd name="connsiteY5" fmla="*/ 266759 h 277041"/>
              <a:gd name="connsiteX6" fmla="*/ 98450 w 141096"/>
              <a:gd name="connsiteY6" fmla="*/ 181034 h 277041"/>
              <a:gd name="connsiteX7" fmla="*/ 98450 w 141096"/>
              <a:gd name="connsiteY7" fmla="*/ 225484 h 277041"/>
              <a:gd name="connsiteX8" fmla="*/ 107975 w 141096"/>
              <a:gd name="connsiteY8" fmla="*/ 276284 h 277041"/>
              <a:gd name="connsiteX9" fmla="*/ 85750 w 141096"/>
              <a:gd name="connsiteY9" fmla="*/ 184209 h 277041"/>
              <a:gd name="connsiteX10" fmla="*/ 123850 w 141096"/>
              <a:gd name="connsiteY10" fmla="*/ 120709 h 277041"/>
              <a:gd name="connsiteX11" fmla="*/ 139725 w 141096"/>
              <a:gd name="connsiteY11" fmla="*/ 59 h 27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096" h="277041">
                <a:moveTo>
                  <a:pt x="139725" y="59"/>
                </a:moveTo>
                <a:cubicBezTo>
                  <a:pt x="140783" y="-2587"/>
                  <a:pt x="145017" y="84197"/>
                  <a:pt x="130200" y="104834"/>
                </a:cubicBezTo>
                <a:cubicBezTo>
                  <a:pt x="115383" y="125471"/>
                  <a:pt x="56117" y="118592"/>
                  <a:pt x="50825" y="123884"/>
                </a:cubicBezTo>
                <a:cubicBezTo>
                  <a:pt x="45533" y="129176"/>
                  <a:pt x="92100" y="128117"/>
                  <a:pt x="98450" y="136584"/>
                </a:cubicBezTo>
                <a:cubicBezTo>
                  <a:pt x="104800" y="145051"/>
                  <a:pt x="105329" y="152988"/>
                  <a:pt x="88925" y="174684"/>
                </a:cubicBezTo>
                <a:cubicBezTo>
                  <a:pt x="72521" y="196380"/>
                  <a:pt x="-1563" y="265701"/>
                  <a:pt x="25" y="266759"/>
                </a:cubicBezTo>
                <a:cubicBezTo>
                  <a:pt x="1613" y="267817"/>
                  <a:pt x="82046" y="187913"/>
                  <a:pt x="98450" y="181034"/>
                </a:cubicBezTo>
                <a:cubicBezTo>
                  <a:pt x="114854" y="174155"/>
                  <a:pt x="96862" y="209609"/>
                  <a:pt x="98450" y="225484"/>
                </a:cubicBezTo>
                <a:cubicBezTo>
                  <a:pt x="100037" y="241359"/>
                  <a:pt x="110092" y="283163"/>
                  <a:pt x="107975" y="276284"/>
                </a:cubicBezTo>
                <a:cubicBezTo>
                  <a:pt x="105858" y="269405"/>
                  <a:pt x="83104" y="210138"/>
                  <a:pt x="85750" y="184209"/>
                </a:cubicBezTo>
                <a:cubicBezTo>
                  <a:pt x="88396" y="158280"/>
                  <a:pt x="112208" y="152459"/>
                  <a:pt x="123850" y="120709"/>
                </a:cubicBezTo>
                <a:cubicBezTo>
                  <a:pt x="135492" y="88959"/>
                  <a:pt x="138667" y="2705"/>
                  <a:pt x="139725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3234BFFD-F5D6-F61C-57DB-649FA7C54A8D}"/>
              </a:ext>
            </a:extLst>
          </p:cNvPr>
          <p:cNvSpPr/>
          <p:nvPr/>
        </p:nvSpPr>
        <p:spPr>
          <a:xfrm>
            <a:off x="6368271" y="2177111"/>
            <a:ext cx="81682" cy="338916"/>
          </a:xfrm>
          <a:custGeom>
            <a:avLst/>
            <a:gdLst>
              <a:gd name="connsiteX0" fmla="*/ 45229 w 81682"/>
              <a:gd name="connsiteY0" fmla="*/ 939 h 338916"/>
              <a:gd name="connsiteX1" fmla="*/ 779 w 81682"/>
              <a:gd name="connsiteY1" fmla="*/ 162864 h 338916"/>
              <a:gd name="connsiteX2" fmla="*/ 16654 w 81682"/>
              <a:gd name="connsiteY2" fmla="*/ 270814 h 338916"/>
              <a:gd name="connsiteX3" fmla="*/ 13479 w 81682"/>
              <a:gd name="connsiteY3" fmla="*/ 248589 h 338916"/>
              <a:gd name="connsiteX4" fmla="*/ 76979 w 81682"/>
              <a:gd name="connsiteY4" fmla="*/ 337489 h 338916"/>
              <a:gd name="connsiteX5" fmla="*/ 76979 w 81682"/>
              <a:gd name="connsiteY5" fmla="*/ 305739 h 338916"/>
              <a:gd name="connsiteX6" fmla="*/ 76979 w 81682"/>
              <a:gd name="connsiteY6" fmla="*/ 159689 h 338916"/>
              <a:gd name="connsiteX7" fmla="*/ 67454 w 81682"/>
              <a:gd name="connsiteY7" fmla="*/ 289864 h 338916"/>
              <a:gd name="connsiteX8" fmla="*/ 16654 w 81682"/>
              <a:gd name="connsiteY8" fmla="*/ 242239 h 338916"/>
              <a:gd name="connsiteX9" fmla="*/ 45229 w 81682"/>
              <a:gd name="connsiteY9" fmla="*/ 939 h 33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682" h="338916">
                <a:moveTo>
                  <a:pt x="45229" y="939"/>
                </a:moveTo>
                <a:cubicBezTo>
                  <a:pt x="42583" y="-12290"/>
                  <a:pt x="5541" y="117885"/>
                  <a:pt x="779" y="162864"/>
                </a:cubicBezTo>
                <a:cubicBezTo>
                  <a:pt x="-3983" y="207843"/>
                  <a:pt x="14537" y="256527"/>
                  <a:pt x="16654" y="270814"/>
                </a:cubicBezTo>
                <a:cubicBezTo>
                  <a:pt x="18771" y="285102"/>
                  <a:pt x="3425" y="237477"/>
                  <a:pt x="13479" y="248589"/>
                </a:cubicBezTo>
                <a:cubicBezTo>
                  <a:pt x="23533" y="259701"/>
                  <a:pt x="66396" y="327964"/>
                  <a:pt x="76979" y="337489"/>
                </a:cubicBezTo>
                <a:cubicBezTo>
                  <a:pt x="87562" y="347014"/>
                  <a:pt x="76979" y="305739"/>
                  <a:pt x="76979" y="305739"/>
                </a:cubicBezTo>
                <a:cubicBezTo>
                  <a:pt x="76979" y="276106"/>
                  <a:pt x="78567" y="162335"/>
                  <a:pt x="76979" y="159689"/>
                </a:cubicBezTo>
                <a:cubicBezTo>
                  <a:pt x="75392" y="157043"/>
                  <a:pt x="77508" y="276106"/>
                  <a:pt x="67454" y="289864"/>
                </a:cubicBezTo>
                <a:cubicBezTo>
                  <a:pt x="57400" y="303622"/>
                  <a:pt x="19300" y="285631"/>
                  <a:pt x="16654" y="242239"/>
                </a:cubicBezTo>
                <a:cubicBezTo>
                  <a:pt x="14008" y="198847"/>
                  <a:pt x="47875" y="14168"/>
                  <a:pt x="45229" y="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DCEC792E-5700-6DA2-91BE-F02B1AB030C0}"/>
              </a:ext>
            </a:extLst>
          </p:cNvPr>
          <p:cNvSpPr/>
          <p:nvPr/>
        </p:nvSpPr>
        <p:spPr>
          <a:xfrm>
            <a:off x="6596989" y="2687286"/>
            <a:ext cx="100686" cy="188028"/>
          </a:xfrm>
          <a:custGeom>
            <a:avLst/>
            <a:gdLst>
              <a:gd name="connsiteX0" fmla="*/ 661 w 100686"/>
              <a:gd name="connsiteY0" fmla="*/ 1939 h 188028"/>
              <a:gd name="connsiteX1" fmla="*/ 99086 w 100686"/>
              <a:gd name="connsiteY1" fmla="*/ 186089 h 188028"/>
              <a:gd name="connsiteX2" fmla="*/ 57811 w 100686"/>
              <a:gd name="connsiteY2" fmla="*/ 94014 h 188028"/>
              <a:gd name="connsiteX3" fmla="*/ 661 w 100686"/>
              <a:gd name="connsiteY3" fmla="*/ 1939 h 18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686" h="188028">
                <a:moveTo>
                  <a:pt x="661" y="1939"/>
                </a:moveTo>
                <a:cubicBezTo>
                  <a:pt x="7540" y="17285"/>
                  <a:pt x="89561" y="170743"/>
                  <a:pt x="99086" y="186089"/>
                </a:cubicBezTo>
                <a:cubicBezTo>
                  <a:pt x="108611" y="201435"/>
                  <a:pt x="73157" y="121531"/>
                  <a:pt x="57811" y="94014"/>
                </a:cubicBezTo>
                <a:cubicBezTo>
                  <a:pt x="42465" y="66497"/>
                  <a:pt x="-6218" y="-13407"/>
                  <a:pt x="661" y="1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1EB98C6D-654D-5F5E-BBFC-4D6322B902D9}"/>
              </a:ext>
            </a:extLst>
          </p:cNvPr>
          <p:cNvSpPr/>
          <p:nvPr/>
        </p:nvSpPr>
        <p:spPr>
          <a:xfrm>
            <a:off x="5838784" y="3237967"/>
            <a:ext cx="19103" cy="264542"/>
          </a:xfrm>
          <a:custGeom>
            <a:avLst/>
            <a:gdLst>
              <a:gd name="connsiteX0" fmla="*/ 19091 w 19103"/>
              <a:gd name="connsiteY0" fmla="*/ 533 h 264542"/>
              <a:gd name="connsiteX1" fmla="*/ 3216 w 19103"/>
              <a:gd name="connsiteY1" fmla="*/ 108483 h 264542"/>
              <a:gd name="connsiteX2" fmla="*/ 19091 w 19103"/>
              <a:gd name="connsiteY2" fmla="*/ 264058 h 264542"/>
              <a:gd name="connsiteX3" fmla="*/ 41 w 19103"/>
              <a:gd name="connsiteY3" fmla="*/ 152933 h 264542"/>
              <a:gd name="connsiteX4" fmla="*/ 19091 w 19103"/>
              <a:gd name="connsiteY4" fmla="*/ 533 h 26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3" h="264542">
                <a:moveTo>
                  <a:pt x="19091" y="533"/>
                </a:moveTo>
                <a:cubicBezTo>
                  <a:pt x="19620" y="-6875"/>
                  <a:pt x="3216" y="64562"/>
                  <a:pt x="3216" y="108483"/>
                </a:cubicBezTo>
                <a:cubicBezTo>
                  <a:pt x="3216" y="152404"/>
                  <a:pt x="19620" y="256650"/>
                  <a:pt x="19091" y="264058"/>
                </a:cubicBezTo>
                <a:cubicBezTo>
                  <a:pt x="18562" y="271466"/>
                  <a:pt x="1099" y="192091"/>
                  <a:pt x="41" y="152933"/>
                </a:cubicBezTo>
                <a:cubicBezTo>
                  <a:pt x="-1017" y="113775"/>
                  <a:pt x="18562" y="7941"/>
                  <a:pt x="19091" y="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CA33BFE8-2605-71FA-77B6-C6553AD61AB1}"/>
              </a:ext>
            </a:extLst>
          </p:cNvPr>
          <p:cNvSpPr/>
          <p:nvPr/>
        </p:nvSpPr>
        <p:spPr>
          <a:xfrm>
            <a:off x="6744329" y="3054303"/>
            <a:ext cx="69290" cy="260430"/>
          </a:xfrm>
          <a:custGeom>
            <a:avLst/>
            <a:gdLst>
              <a:gd name="connsiteX0" fmla="*/ 69221 w 69290"/>
              <a:gd name="connsiteY0" fmla="*/ 47 h 260430"/>
              <a:gd name="connsiteX1" fmla="*/ 15246 w 69290"/>
              <a:gd name="connsiteY1" fmla="*/ 111172 h 260430"/>
              <a:gd name="connsiteX2" fmla="*/ 15246 w 69290"/>
              <a:gd name="connsiteY2" fmla="*/ 260397 h 260430"/>
              <a:gd name="connsiteX3" fmla="*/ 2546 w 69290"/>
              <a:gd name="connsiteY3" fmla="*/ 123872 h 260430"/>
              <a:gd name="connsiteX4" fmla="*/ 69221 w 69290"/>
              <a:gd name="connsiteY4" fmla="*/ 47 h 26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90" h="260430">
                <a:moveTo>
                  <a:pt x="69221" y="47"/>
                </a:moveTo>
                <a:cubicBezTo>
                  <a:pt x="71338" y="-2070"/>
                  <a:pt x="24242" y="67780"/>
                  <a:pt x="15246" y="111172"/>
                </a:cubicBezTo>
                <a:cubicBezTo>
                  <a:pt x="6250" y="154564"/>
                  <a:pt x="17363" y="258280"/>
                  <a:pt x="15246" y="260397"/>
                </a:cubicBezTo>
                <a:cubicBezTo>
                  <a:pt x="13129" y="262514"/>
                  <a:pt x="-6979" y="164089"/>
                  <a:pt x="2546" y="123872"/>
                </a:cubicBezTo>
                <a:cubicBezTo>
                  <a:pt x="12071" y="83655"/>
                  <a:pt x="67104" y="2164"/>
                  <a:pt x="69221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3A0EF685-301E-FFC5-24EC-F8F2025A5402}"/>
              </a:ext>
            </a:extLst>
          </p:cNvPr>
          <p:cNvSpPr/>
          <p:nvPr/>
        </p:nvSpPr>
        <p:spPr>
          <a:xfrm>
            <a:off x="5486155" y="2092320"/>
            <a:ext cx="76574" cy="136534"/>
          </a:xfrm>
          <a:custGeom>
            <a:avLst/>
            <a:gdLst>
              <a:gd name="connsiteX0" fmla="*/ 76445 w 76574"/>
              <a:gd name="connsiteY0" fmla="*/ 5 h 136534"/>
              <a:gd name="connsiteX1" fmla="*/ 19295 w 76574"/>
              <a:gd name="connsiteY1" fmla="*/ 63505 h 136534"/>
              <a:gd name="connsiteX2" fmla="*/ 51045 w 76574"/>
              <a:gd name="connsiteY2" fmla="*/ 136530 h 136534"/>
              <a:gd name="connsiteX3" fmla="*/ 245 w 76574"/>
              <a:gd name="connsiteY3" fmla="*/ 60330 h 136534"/>
              <a:gd name="connsiteX4" fmla="*/ 76445 w 76574"/>
              <a:gd name="connsiteY4" fmla="*/ 5 h 13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74" h="136534">
                <a:moveTo>
                  <a:pt x="76445" y="5"/>
                </a:moveTo>
                <a:cubicBezTo>
                  <a:pt x="79620" y="534"/>
                  <a:pt x="23528" y="40751"/>
                  <a:pt x="19295" y="63505"/>
                </a:cubicBezTo>
                <a:cubicBezTo>
                  <a:pt x="15062" y="86259"/>
                  <a:pt x="54220" y="137059"/>
                  <a:pt x="51045" y="136530"/>
                </a:cubicBezTo>
                <a:cubicBezTo>
                  <a:pt x="47870" y="136001"/>
                  <a:pt x="-3988" y="79909"/>
                  <a:pt x="245" y="60330"/>
                </a:cubicBezTo>
                <a:cubicBezTo>
                  <a:pt x="4478" y="40751"/>
                  <a:pt x="73270" y="-524"/>
                  <a:pt x="7644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8883F668-C695-4E09-089F-EBC974CB705F}"/>
              </a:ext>
            </a:extLst>
          </p:cNvPr>
          <p:cNvSpPr/>
          <p:nvPr/>
        </p:nvSpPr>
        <p:spPr>
          <a:xfrm>
            <a:off x="6588039" y="2200260"/>
            <a:ext cx="307141" cy="79508"/>
          </a:xfrm>
          <a:custGeom>
            <a:avLst/>
            <a:gdLst>
              <a:gd name="connsiteX0" fmla="*/ 86 w 307141"/>
              <a:gd name="connsiteY0" fmla="*/ 15 h 79508"/>
              <a:gd name="connsiteX1" fmla="*/ 171536 w 307141"/>
              <a:gd name="connsiteY1" fmla="*/ 66690 h 79508"/>
              <a:gd name="connsiteX2" fmla="*/ 304886 w 307141"/>
              <a:gd name="connsiteY2" fmla="*/ 79390 h 79508"/>
              <a:gd name="connsiteX3" fmla="*/ 247736 w 307141"/>
              <a:gd name="connsiteY3" fmla="*/ 73040 h 79508"/>
              <a:gd name="connsiteX4" fmla="*/ 149311 w 307141"/>
              <a:gd name="connsiteY4" fmla="*/ 73040 h 79508"/>
              <a:gd name="connsiteX5" fmla="*/ 86 w 307141"/>
              <a:gd name="connsiteY5" fmla="*/ 15 h 7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141" h="79508">
                <a:moveTo>
                  <a:pt x="86" y="15"/>
                </a:moveTo>
                <a:cubicBezTo>
                  <a:pt x="3790" y="-1043"/>
                  <a:pt x="120736" y="53461"/>
                  <a:pt x="171536" y="66690"/>
                </a:cubicBezTo>
                <a:cubicBezTo>
                  <a:pt x="222336" y="79919"/>
                  <a:pt x="292186" y="78332"/>
                  <a:pt x="304886" y="79390"/>
                </a:cubicBezTo>
                <a:cubicBezTo>
                  <a:pt x="317586" y="80448"/>
                  <a:pt x="273665" y="74098"/>
                  <a:pt x="247736" y="73040"/>
                </a:cubicBezTo>
                <a:cubicBezTo>
                  <a:pt x="221807" y="71982"/>
                  <a:pt x="185294" y="84153"/>
                  <a:pt x="149311" y="73040"/>
                </a:cubicBezTo>
                <a:cubicBezTo>
                  <a:pt x="113328" y="61927"/>
                  <a:pt x="-3618" y="1073"/>
                  <a:pt x="86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8A0156CA-DB97-0051-A7CF-20BFF46FFB68}"/>
              </a:ext>
            </a:extLst>
          </p:cNvPr>
          <p:cNvSpPr/>
          <p:nvPr/>
        </p:nvSpPr>
        <p:spPr>
          <a:xfrm>
            <a:off x="6492514" y="1946037"/>
            <a:ext cx="60873" cy="252496"/>
          </a:xfrm>
          <a:custGeom>
            <a:avLst/>
            <a:gdLst>
              <a:gd name="connsiteX0" fmla="*/ 44811 w 60873"/>
              <a:gd name="connsiteY0" fmla="*/ 238 h 252496"/>
              <a:gd name="connsiteX1" fmla="*/ 6711 w 60873"/>
              <a:gd name="connsiteY1" fmla="*/ 120888 h 252496"/>
              <a:gd name="connsiteX2" fmla="*/ 60686 w 60873"/>
              <a:gd name="connsiteY2" fmla="*/ 251063 h 252496"/>
              <a:gd name="connsiteX3" fmla="*/ 25761 w 60873"/>
              <a:gd name="connsiteY3" fmla="*/ 193913 h 252496"/>
              <a:gd name="connsiteX4" fmla="*/ 361 w 60873"/>
              <a:gd name="connsiteY4" fmla="*/ 152638 h 252496"/>
              <a:gd name="connsiteX5" fmla="*/ 44811 w 60873"/>
              <a:gd name="connsiteY5" fmla="*/ 238 h 25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73" h="252496">
                <a:moveTo>
                  <a:pt x="44811" y="238"/>
                </a:moveTo>
                <a:cubicBezTo>
                  <a:pt x="45869" y="-5053"/>
                  <a:pt x="4065" y="79084"/>
                  <a:pt x="6711" y="120888"/>
                </a:cubicBezTo>
                <a:cubicBezTo>
                  <a:pt x="9357" y="162692"/>
                  <a:pt x="57511" y="238892"/>
                  <a:pt x="60686" y="251063"/>
                </a:cubicBezTo>
                <a:cubicBezTo>
                  <a:pt x="63861" y="263234"/>
                  <a:pt x="25761" y="193913"/>
                  <a:pt x="25761" y="193913"/>
                </a:cubicBezTo>
                <a:cubicBezTo>
                  <a:pt x="15707" y="177509"/>
                  <a:pt x="-2814" y="179626"/>
                  <a:pt x="361" y="152638"/>
                </a:cubicBezTo>
                <a:cubicBezTo>
                  <a:pt x="3536" y="125650"/>
                  <a:pt x="43753" y="5529"/>
                  <a:pt x="44811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7D7F1457-EB0E-14DC-A463-CFA82A582E23}"/>
              </a:ext>
            </a:extLst>
          </p:cNvPr>
          <p:cNvSpPr/>
          <p:nvPr/>
        </p:nvSpPr>
        <p:spPr>
          <a:xfrm>
            <a:off x="5441950" y="2051050"/>
            <a:ext cx="543767" cy="16644"/>
          </a:xfrm>
          <a:custGeom>
            <a:avLst/>
            <a:gdLst>
              <a:gd name="connsiteX0" fmla="*/ 0 w 543767"/>
              <a:gd name="connsiteY0" fmla="*/ 12700 h 16644"/>
              <a:gd name="connsiteX1" fmla="*/ 511175 w 543767"/>
              <a:gd name="connsiteY1" fmla="*/ 15875 h 16644"/>
              <a:gd name="connsiteX2" fmla="*/ 441325 w 543767"/>
              <a:gd name="connsiteY2" fmla="*/ 0 h 16644"/>
              <a:gd name="connsiteX3" fmla="*/ 0 w 543767"/>
              <a:gd name="connsiteY3" fmla="*/ 12700 h 1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767" h="16644">
                <a:moveTo>
                  <a:pt x="0" y="12700"/>
                </a:moveTo>
                <a:cubicBezTo>
                  <a:pt x="11642" y="15346"/>
                  <a:pt x="437621" y="17992"/>
                  <a:pt x="511175" y="15875"/>
                </a:cubicBezTo>
                <a:cubicBezTo>
                  <a:pt x="584729" y="13758"/>
                  <a:pt x="521758" y="2117"/>
                  <a:pt x="441325" y="0"/>
                </a:cubicBezTo>
                <a:lnTo>
                  <a:pt x="0" y="127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F263DFC6-3DF2-2BD6-D050-98B6EA6BAD3B}"/>
              </a:ext>
            </a:extLst>
          </p:cNvPr>
          <p:cNvSpPr/>
          <p:nvPr/>
        </p:nvSpPr>
        <p:spPr>
          <a:xfrm>
            <a:off x="6502536" y="2053314"/>
            <a:ext cx="503064" cy="42531"/>
          </a:xfrm>
          <a:custGeom>
            <a:avLst/>
            <a:gdLst>
              <a:gd name="connsiteX0" fmla="*/ 3039 w 503064"/>
              <a:gd name="connsiteY0" fmla="*/ 42186 h 42531"/>
              <a:gd name="connsiteX1" fmla="*/ 142739 w 503064"/>
              <a:gd name="connsiteY1" fmla="*/ 911 h 42531"/>
              <a:gd name="connsiteX2" fmla="*/ 491989 w 503064"/>
              <a:gd name="connsiteY2" fmla="*/ 13611 h 42531"/>
              <a:gd name="connsiteX3" fmla="*/ 412614 w 503064"/>
              <a:gd name="connsiteY3" fmla="*/ 13611 h 42531"/>
              <a:gd name="connsiteX4" fmla="*/ 377689 w 503064"/>
              <a:gd name="connsiteY4" fmla="*/ 39011 h 42531"/>
              <a:gd name="connsiteX5" fmla="*/ 418964 w 503064"/>
              <a:gd name="connsiteY5" fmla="*/ 10436 h 42531"/>
              <a:gd name="connsiteX6" fmla="*/ 279264 w 503064"/>
              <a:gd name="connsiteY6" fmla="*/ 7261 h 42531"/>
              <a:gd name="connsiteX7" fmla="*/ 63364 w 503064"/>
              <a:gd name="connsiteY7" fmla="*/ 19961 h 42531"/>
              <a:gd name="connsiteX8" fmla="*/ 3039 w 503064"/>
              <a:gd name="connsiteY8" fmla="*/ 42186 h 4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064" h="42531">
                <a:moveTo>
                  <a:pt x="3039" y="42186"/>
                </a:moveTo>
                <a:cubicBezTo>
                  <a:pt x="16268" y="39011"/>
                  <a:pt x="61247" y="5673"/>
                  <a:pt x="142739" y="911"/>
                </a:cubicBezTo>
                <a:cubicBezTo>
                  <a:pt x="224231" y="-3851"/>
                  <a:pt x="447010" y="11494"/>
                  <a:pt x="491989" y="13611"/>
                </a:cubicBezTo>
                <a:cubicBezTo>
                  <a:pt x="536968" y="15728"/>
                  <a:pt x="431664" y="9378"/>
                  <a:pt x="412614" y="13611"/>
                </a:cubicBezTo>
                <a:cubicBezTo>
                  <a:pt x="393564" y="17844"/>
                  <a:pt x="376631" y="39540"/>
                  <a:pt x="377689" y="39011"/>
                </a:cubicBezTo>
                <a:cubicBezTo>
                  <a:pt x="378747" y="38482"/>
                  <a:pt x="435368" y="15728"/>
                  <a:pt x="418964" y="10436"/>
                </a:cubicBezTo>
                <a:cubicBezTo>
                  <a:pt x="402560" y="5144"/>
                  <a:pt x="338531" y="5674"/>
                  <a:pt x="279264" y="7261"/>
                </a:cubicBezTo>
                <a:cubicBezTo>
                  <a:pt x="219997" y="8848"/>
                  <a:pt x="105168" y="14140"/>
                  <a:pt x="63364" y="19961"/>
                </a:cubicBezTo>
                <a:cubicBezTo>
                  <a:pt x="21560" y="25782"/>
                  <a:pt x="-10190" y="45361"/>
                  <a:pt x="3039" y="42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3F42A6A2-9A98-FA0F-544C-6104C844D72A}"/>
              </a:ext>
            </a:extLst>
          </p:cNvPr>
          <p:cNvSpPr/>
          <p:nvPr/>
        </p:nvSpPr>
        <p:spPr>
          <a:xfrm>
            <a:off x="5983740" y="396496"/>
            <a:ext cx="341588" cy="1531899"/>
          </a:xfrm>
          <a:custGeom>
            <a:avLst/>
            <a:gdLst>
              <a:gd name="connsiteX0" fmla="*/ 341232 w 341588"/>
              <a:gd name="connsiteY0" fmla="*/ 4948 h 1531899"/>
              <a:gd name="connsiteX1" fmla="*/ 78063 w 341588"/>
              <a:gd name="connsiteY1" fmla="*/ 540206 h 1531899"/>
              <a:gd name="connsiteX2" fmla="*/ 109286 w 341588"/>
              <a:gd name="connsiteY2" fmla="*/ 1182517 h 1531899"/>
              <a:gd name="connsiteX3" fmla="*/ 113747 w 341588"/>
              <a:gd name="connsiteY3" fmla="*/ 1120070 h 1531899"/>
              <a:gd name="connsiteX4" fmla="*/ 144970 w 341588"/>
              <a:gd name="connsiteY4" fmla="*/ 1521514 h 1531899"/>
              <a:gd name="connsiteX5" fmla="*/ 136049 w 341588"/>
              <a:gd name="connsiteY5" fmla="*/ 1360936 h 1531899"/>
              <a:gd name="connsiteX6" fmla="*/ 15616 w 341588"/>
              <a:gd name="connsiteY6" fmla="*/ 803375 h 1531899"/>
              <a:gd name="connsiteX7" fmla="*/ 15616 w 341588"/>
              <a:gd name="connsiteY7" fmla="*/ 914887 h 1531899"/>
              <a:gd name="connsiteX8" fmla="*/ 144970 w 341588"/>
              <a:gd name="connsiteY8" fmla="*/ 384089 h 1531899"/>
              <a:gd name="connsiteX9" fmla="*/ 109286 w 341588"/>
              <a:gd name="connsiteY9" fmla="*/ 500062 h 1531899"/>
              <a:gd name="connsiteX10" fmla="*/ 171733 w 341588"/>
              <a:gd name="connsiteY10" fmla="*/ 116460 h 1531899"/>
              <a:gd name="connsiteX11" fmla="*/ 136049 w 341588"/>
              <a:gd name="connsiteY11" fmla="*/ 263656 h 1531899"/>
              <a:gd name="connsiteX12" fmla="*/ 341232 w 341588"/>
              <a:gd name="connsiteY12" fmla="*/ 4948 h 153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1588" h="1531899">
                <a:moveTo>
                  <a:pt x="341232" y="4948"/>
                </a:moveTo>
                <a:cubicBezTo>
                  <a:pt x="331568" y="51040"/>
                  <a:pt x="116721" y="343945"/>
                  <a:pt x="78063" y="540206"/>
                </a:cubicBezTo>
                <a:cubicBezTo>
                  <a:pt x="39405" y="736467"/>
                  <a:pt x="103339" y="1085873"/>
                  <a:pt x="109286" y="1182517"/>
                </a:cubicBezTo>
                <a:cubicBezTo>
                  <a:pt x="115233" y="1279161"/>
                  <a:pt x="107800" y="1063570"/>
                  <a:pt x="113747" y="1120070"/>
                </a:cubicBezTo>
                <a:cubicBezTo>
                  <a:pt x="119694" y="1176570"/>
                  <a:pt x="141253" y="1481370"/>
                  <a:pt x="144970" y="1521514"/>
                </a:cubicBezTo>
                <a:cubicBezTo>
                  <a:pt x="148687" y="1561658"/>
                  <a:pt x="157608" y="1480626"/>
                  <a:pt x="136049" y="1360936"/>
                </a:cubicBezTo>
                <a:cubicBezTo>
                  <a:pt x="114490" y="1241246"/>
                  <a:pt x="35688" y="877717"/>
                  <a:pt x="15616" y="803375"/>
                </a:cubicBezTo>
                <a:cubicBezTo>
                  <a:pt x="-4456" y="729034"/>
                  <a:pt x="-5943" y="984768"/>
                  <a:pt x="15616" y="914887"/>
                </a:cubicBezTo>
                <a:cubicBezTo>
                  <a:pt x="37175" y="845006"/>
                  <a:pt x="129358" y="453227"/>
                  <a:pt x="144970" y="384089"/>
                </a:cubicBezTo>
                <a:cubicBezTo>
                  <a:pt x="160582" y="314951"/>
                  <a:pt x="104826" y="544667"/>
                  <a:pt x="109286" y="500062"/>
                </a:cubicBezTo>
                <a:cubicBezTo>
                  <a:pt x="113746" y="455457"/>
                  <a:pt x="167273" y="155861"/>
                  <a:pt x="171733" y="116460"/>
                </a:cubicBezTo>
                <a:cubicBezTo>
                  <a:pt x="176193" y="77059"/>
                  <a:pt x="110773" y="277781"/>
                  <a:pt x="136049" y="263656"/>
                </a:cubicBezTo>
                <a:cubicBezTo>
                  <a:pt x="161325" y="249531"/>
                  <a:pt x="350896" y="-41144"/>
                  <a:pt x="341232" y="494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05419151-5594-48D0-9DB1-CE6FF7FF1210}"/>
              </a:ext>
            </a:extLst>
          </p:cNvPr>
          <p:cNvSpPr/>
          <p:nvPr/>
        </p:nvSpPr>
        <p:spPr>
          <a:xfrm>
            <a:off x="5794331" y="387935"/>
            <a:ext cx="353304" cy="1567528"/>
          </a:xfrm>
          <a:custGeom>
            <a:avLst/>
            <a:gdLst>
              <a:gd name="connsiteX0" fmla="*/ 352221 w 353304"/>
              <a:gd name="connsiteY0" fmla="*/ 127 h 1567528"/>
              <a:gd name="connsiteX1" fmla="*/ 138118 w 353304"/>
              <a:gd name="connsiteY1" fmla="*/ 651359 h 1567528"/>
              <a:gd name="connsiteX2" fmla="*/ 106894 w 353304"/>
              <a:gd name="connsiteY2" fmla="*/ 1191078 h 1567528"/>
              <a:gd name="connsiteX3" fmla="*/ 102434 w 353304"/>
              <a:gd name="connsiteY3" fmla="*/ 1088486 h 1567528"/>
              <a:gd name="connsiteX4" fmla="*/ 218407 w 353304"/>
              <a:gd name="connsiteY4" fmla="*/ 1556838 h 1567528"/>
              <a:gd name="connsiteX5" fmla="*/ 182723 w 353304"/>
              <a:gd name="connsiteY5" fmla="*/ 1396260 h 1567528"/>
              <a:gd name="connsiteX6" fmla="*/ 71210 w 353304"/>
              <a:gd name="connsiteY6" fmla="*/ 1164315 h 1567528"/>
              <a:gd name="connsiteX7" fmla="*/ 124736 w 353304"/>
              <a:gd name="connsiteY7" fmla="*/ 1521154 h 1567528"/>
              <a:gd name="connsiteX8" fmla="*/ 22145 w 353304"/>
              <a:gd name="connsiteY8" fmla="*/ 914527 h 1567528"/>
              <a:gd name="connsiteX9" fmla="*/ 8764 w 353304"/>
              <a:gd name="connsiteY9" fmla="*/ 1177696 h 1567528"/>
              <a:gd name="connsiteX10" fmla="*/ 129197 w 353304"/>
              <a:gd name="connsiteY10" fmla="*/ 348045 h 1567528"/>
              <a:gd name="connsiteX11" fmla="*/ 35527 w 353304"/>
              <a:gd name="connsiteY11" fmla="*/ 704885 h 1567528"/>
              <a:gd name="connsiteX12" fmla="*/ 352221 w 353304"/>
              <a:gd name="connsiteY12" fmla="*/ 127 h 156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304" h="1567528">
                <a:moveTo>
                  <a:pt x="352221" y="127"/>
                </a:moveTo>
                <a:cubicBezTo>
                  <a:pt x="369319" y="-8794"/>
                  <a:pt x="179006" y="452867"/>
                  <a:pt x="138118" y="651359"/>
                </a:cubicBezTo>
                <a:cubicBezTo>
                  <a:pt x="97230" y="849851"/>
                  <a:pt x="112841" y="1118224"/>
                  <a:pt x="106894" y="1191078"/>
                </a:cubicBezTo>
                <a:cubicBezTo>
                  <a:pt x="100947" y="1263932"/>
                  <a:pt x="83849" y="1027526"/>
                  <a:pt x="102434" y="1088486"/>
                </a:cubicBezTo>
                <a:cubicBezTo>
                  <a:pt x="121019" y="1149446"/>
                  <a:pt x="205025" y="1505542"/>
                  <a:pt x="218407" y="1556838"/>
                </a:cubicBezTo>
                <a:cubicBezTo>
                  <a:pt x="231788" y="1608134"/>
                  <a:pt x="207256" y="1461680"/>
                  <a:pt x="182723" y="1396260"/>
                </a:cubicBezTo>
                <a:cubicBezTo>
                  <a:pt x="158190" y="1330840"/>
                  <a:pt x="80874" y="1143499"/>
                  <a:pt x="71210" y="1164315"/>
                </a:cubicBezTo>
                <a:cubicBezTo>
                  <a:pt x="61546" y="1185131"/>
                  <a:pt x="132913" y="1562785"/>
                  <a:pt x="124736" y="1521154"/>
                </a:cubicBezTo>
                <a:cubicBezTo>
                  <a:pt x="116559" y="1479523"/>
                  <a:pt x="41474" y="971770"/>
                  <a:pt x="22145" y="914527"/>
                </a:cubicBezTo>
                <a:cubicBezTo>
                  <a:pt x="2816" y="857284"/>
                  <a:pt x="-9078" y="1272110"/>
                  <a:pt x="8764" y="1177696"/>
                </a:cubicBezTo>
                <a:cubicBezTo>
                  <a:pt x="26606" y="1083282"/>
                  <a:pt x="124736" y="426847"/>
                  <a:pt x="129197" y="348045"/>
                </a:cubicBezTo>
                <a:cubicBezTo>
                  <a:pt x="133657" y="269243"/>
                  <a:pt x="-1644" y="762128"/>
                  <a:pt x="35527" y="704885"/>
                </a:cubicBezTo>
                <a:cubicBezTo>
                  <a:pt x="72698" y="647642"/>
                  <a:pt x="335123" y="9048"/>
                  <a:pt x="352221" y="12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2E8FA7A7-B1DD-5CAB-C7C0-CD321519E3EF}"/>
              </a:ext>
            </a:extLst>
          </p:cNvPr>
          <p:cNvSpPr/>
          <p:nvPr/>
        </p:nvSpPr>
        <p:spPr>
          <a:xfrm>
            <a:off x="6323465" y="406760"/>
            <a:ext cx="204346" cy="1593475"/>
          </a:xfrm>
          <a:custGeom>
            <a:avLst/>
            <a:gdLst>
              <a:gd name="connsiteX0" fmla="*/ 99637 w 204346"/>
              <a:gd name="connsiteY0" fmla="*/ 3605 h 1593475"/>
              <a:gd name="connsiteX1" fmla="*/ 46112 w 204346"/>
              <a:gd name="connsiteY1" fmla="*/ 703901 h 1593475"/>
              <a:gd name="connsiteX2" fmla="*/ 188847 w 204346"/>
              <a:gd name="connsiteY2" fmla="*/ 1538013 h 1593475"/>
              <a:gd name="connsiteX3" fmla="*/ 179926 w 204346"/>
              <a:gd name="connsiteY3" fmla="*/ 1453263 h 1593475"/>
              <a:gd name="connsiteX4" fmla="*/ 5967 w 204346"/>
              <a:gd name="connsiteY4" fmla="*/ 949228 h 1593475"/>
              <a:gd name="connsiteX5" fmla="*/ 37191 w 204346"/>
              <a:gd name="connsiteY5" fmla="*/ 1109806 h 1593475"/>
              <a:gd name="connsiteX6" fmla="*/ 5967 w 204346"/>
              <a:gd name="connsiteY6" fmla="*/ 458575 h 1593475"/>
              <a:gd name="connsiteX7" fmla="*/ 99637 w 204346"/>
              <a:gd name="connsiteY7" fmla="*/ 3605 h 159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346" h="1593475">
                <a:moveTo>
                  <a:pt x="99637" y="3605"/>
                </a:moveTo>
                <a:cubicBezTo>
                  <a:pt x="106328" y="44493"/>
                  <a:pt x="31244" y="448166"/>
                  <a:pt x="46112" y="703901"/>
                </a:cubicBezTo>
                <a:cubicBezTo>
                  <a:pt x="60980" y="959636"/>
                  <a:pt x="166545" y="1413119"/>
                  <a:pt x="188847" y="1538013"/>
                </a:cubicBezTo>
                <a:cubicBezTo>
                  <a:pt x="211149" y="1662907"/>
                  <a:pt x="210406" y="1551394"/>
                  <a:pt x="179926" y="1453263"/>
                </a:cubicBezTo>
                <a:cubicBezTo>
                  <a:pt x="149446" y="1355132"/>
                  <a:pt x="29756" y="1006471"/>
                  <a:pt x="5967" y="949228"/>
                </a:cubicBezTo>
                <a:cubicBezTo>
                  <a:pt x="-17822" y="891985"/>
                  <a:pt x="37191" y="1191581"/>
                  <a:pt x="37191" y="1109806"/>
                </a:cubicBezTo>
                <a:cubicBezTo>
                  <a:pt x="37191" y="1028031"/>
                  <a:pt x="-724" y="637738"/>
                  <a:pt x="5967" y="458575"/>
                </a:cubicBezTo>
                <a:cubicBezTo>
                  <a:pt x="12658" y="279412"/>
                  <a:pt x="92946" y="-37283"/>
                  <a:pt x="99637" y="360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8DE1E44C-77A1-B9B5-9A4F-BF38BAC91E63}"/>
              </a:ext>
            </a:extLst>
          </p:cNvPr>
          <p:cNvSpPr/>
          <p:nvPr/>
        </p:nvSpPr>
        <p:spPr>
          <a:xfrm>
            <a:off x="6331935" y="280008"/>
            <a:ext cx="419617" cy="1684570"/>
          </a:xfrm>
          <a:custGeom>
            <a:avLst/>
            <a:gdLst>
              <a:gd name="connsiteX0" fmla="*/ 1958 w 419617"/>
              <a:gd name="connsiteY0" fmla="*/ 5463 h 1684570"/>
              <a:gd name="connsiteX1" fmla="*/ 260666 w 419617"/>
              <a:gd name="connsiteY1" fmla="*/ 1075980 h 1684570"/>
              <a:gd name="connsiteX2" fmla="*/ 224982 w 419617"/>
              <a:gd name="connsiteY2" fmla="*/ 1035836 h 1684570"/>
              <a:gd name="connsiteX3" fmla="*/ 412323 w 419617"/>
              <a:gd name="connsiteY3" fmla="*/ 1655844 h 1684570"/>
              <a:gd name="connsiteX4" fmla="*/ 358797 w 419617"/>
              <a:gd name="connsiteY4" fmla="*/ 1499727 h 1684570"/>
              <a:gd name="connsiteX5" fmla="*/ 149154 w 419617"/>
              <a:gd name="connsiteY5" fmla="*/ 781588 h 1684570"/>
              <a:gd name="connsiteX6" fmla="*/ 202680 w 419617"/>
              <a:gd name="connsiteY6" fmla="*/ 1049217 h 1684570"/>
              <a:gd name="connsiteX7" fmla="*/ 144693 w 419617"/>
              <a:gd name="connsiteY7" fmla="*/ 674536 h 1684570"/>
              <a:gd name="connsiteX8" fmla="*/ 1958 w 419617"/>
              <a:gd name="connsiteY8" fmla="*/ 5463 h 168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617" h="1684570">
                <a:moveTo>
                  <a:pt x="1958" y="5463"/>
                </a:moveTo>
                <a:cubicBezTo>
                  <a:pt x="21287" y="72370"/>
                  <a:pt x="223495" y="904251"/>
                  <a:pt x="260666" y="1075980"/>
                </a:cubicBezTo>
                <a:cubicBezTo>
                  <a:pt x="297837" y="1247709"/>
                  <a:pt x="199706" y="939192"/>
                  <a:pt x="224982" y="1035836"/>
                </a:cubicBezTo>
                <a:cubicBezTo>
                  <a:pt x="250258" y="1132480"/>
                  <a:pt x="390021" y="1578529"/>
                  <a:pt x="412323" y="1655844"/>
                </a:cubicBezTo>
                <a:cubicBezTo>
                  <a:pt x="434625" y="1733159"/>
                  <a:pt x="402659" y="1645436"/>
                  <a:pt x="358797" y="1499727"/>
                </a:cubicBezTo>
                <a:cubicBezTo>
                  <a:pt x="314935" y="1354018"/>
                  <a:pt x="175174" y="856673"/>
                  <a:pt x="149154" y="781588"/>
                </a:cubicBezTo>
                <a:cubicBezTo>
                  <a:pt x="123134" y="706503"/>
                  <a:pt x="203423" y="1067059"/>
                  <a:pt x="202680" y="1049217"/>
                </a:cubicBezTo>
                <a:cubicBezTo>
                  <a:pt x="201937" y="1031375"/>
                  <a:pt x="177403" y="844034"/>
                  <a:pt x="144693" y="674536"/>
                </a:cubicBezTo>
                <a:cubicBezTo>
                  <a:pt x="111983" y="505038"/>
                  <a:pt x="-17371" y="-61444"/>
                  <a:pt x="1958" y="546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FC931794-E1B6-BBCE-F41B-2514D1EF573C}"/>
              </a:ext>
            </a:extLst>
          </p:cNvPr>
          <p:cNvSpPr/>
          <p:nvPr/>
        </p:nvSpPr>
        <p:spPr>
          <a:xfrm>
            <a:off x="6126643" y="642310"/>
            <a:ext cx="227708" cy="1355015"/>
          </a:xfrm>
          <a:custGeom>
            <a:avLst/>
            <a:gdLst>
              <a:gd name="connsiteX0" fmla="*/ 189408 w 227708"/>
              <a:gd name="connsiteY0" fmla="*/ 0 h 1355015"/>
              <a:gd name="connsiteX1" fmla="*/ 46672 w 227708"/>
              <a:gd name="connsiteY1" fmla="*/ 602166 h 1355015"/>
              <a:gd name="connsiteX2" fmla="*/ 113579 w 227708"/>
              <a:gd name="connsiteY2" fmla="*/ 1066057 h 1355015"/>
              <a:gd name="connsiteX3" fmla="*/ 91277 w 227708"/>
              <a:gd name="connsiteY3" fmla="*/ 936703 h 1355015"/>
              <a:gd name="connsiteX4" fmla="*/ 220631 w 227708"/>
              <a:gd name="connsiteY4" fmla="*/ 1338147 h 1355015"/>
              <a:gd name="connsiteX5" fmla="*/ 189408 w 227708"/>
              <a:gd name="connsiteY5" fmla="*/ 1213253 h 1355015"/>
              <a:gd name="connsiteX6" fmla="*/ 10988 w 227708"/>
              <a:gd name="connsiteY6" fmla="*/ 615548 h 1355015"/>
              <a:gd name="connsiteX7" fmla="*/ 37751 w 227708"/>
              <a:gd name="connsiteY7" fmla="*/ 597706 h 1355015"/>
              <a:gd name="connsiteX8" fmla="*/ 189408 w 227708"/>
              <a:gd name="connsiteY8" fmla="*/ 0 h 135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708" h="1355015">
                <a:moveTo>
                  <a:pt x="189408" y="0"/>
                </a:moveTo>
                <a:cubicBezTo>
                  <a:pt x="190895" y="743"/>
                  <a:pt x="59310" y="424490"/>
                  <a:pt x="46672" y="602166"/>
                </a:cubicBezTo>
                <a:cubicBezTo>
                  <a:pt x="34034" y="779842"/>
                  <a:pt x="106145" y="1010301"/>
                  <a:pt x="113579" y="1066057"/>
                </a:cubicBezTo>
                <a:cubicBezTo>
                  <a:pt x="121013" y="1121813"/>
                  <a:pt x="73435" y="891355"/>
                  <a:pt x="91277" y="936703"/>
                </a:cubicBezTo>
                <a:cubicBezTo>
                  <a:pt x="109119" y="982051"/>
                  <a:pt x="204276" y="1292055"/>
                  <a:pt x="220631" y="1338147"/>
                </a:cubicBezTo>
                <a:cubicBezTo>
                  <a:pt x="236986" y="1384239"/>
                  <a:pt x="224348" y="1333686"/>
                  <a:pt x="189408" y="1213253"/>
                </a:cubicBezTo>
                <a:cubicBezTo>
                  <a:pt x="154468" y="1092820"/>
                  <a:pt x="36264" y="718139"/>
                  <a:pt x="10988" y="615548"/>
                </a:cubicBezTo>
                <a:cubicBezTo>
                  <a:pt x="-14288" y="512957"/>
                  <a:pt x="8014" y="694350"/>
                  <a:pt x="37751" y="597706"/>
                </a:cubicBezTo>
                <a:cubicBezTo>
                  <a:pt x="67488" y="501062"/>
                  <a:pt x="187921" y="-743"/>
                  <a:pt x="189408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96EC0943-CD48-462D-5AD8-337D9339636D}"/>
              </a:ext>
            </a:extLst>
          </p:cNvPr>
          <p:cNvSpPr/>
          <p:nvPr/>
        </p:nvSpPr>
        <p:spPr>
          <a:xfrm>
            <a:off x="6418398" y="1079178"/>
            <a:ext cx="281369" cy="907348"/>
          </a:xfrm>
          <a:custGeom>
            <a:avLst/>
            <a:gdLst>
              <a:gd name="connsiteX0" fmla="*/ 205426 w 281369"/>
              <a:gd name="connsiteY0" fmla="*/ 260 h 907348"/>
              <a:gd name="connsiteX1" fmla="*/ 174203 w 281369"/>
              <a:gd name="connsiteY1" fmla="*/ 455230 h 907348"/>
              <a:gd name="connsiteX2" fmla="*/ 250031 w 281369"/>
              <a:gd name="connsiteY2" fmla="*/ 696096 h 907348"/>
              <a:gd name="connsiteX3" fmla="*/ 214347 w 281369"/>
              <a:gd name="connsiteY3" fmla="*/ 548900 h 907348"/>
              <a:gd name="connsiteX4" fmla="*/ 281255 w 281369"/>
              <a:gd name="connsiteY4" fmla="*/ 901279 h 907348"/>
              <a:gd name="connsiteX5" fmla="*/ 223268 w 281369"/>
              <a:gd name="connsiteY5" fmla="*/ 736241 h 907348"/>
              <a:gd name="connsiteX6" fmla="*/ 244 w 281369"/>
              <a:gd name="connsiteY6" fmla="*/ 290192 h 907348"/>
              <a:gd name="connsiteX7" fmla="*/ 178663 w 281369"/>
              <a:gd name="connsiteY7" fmla="*/ 798687 h 907348"/>
              <a:gd name="connsiteX8" fmla="*/ 129598 w 281369"/>
              <a:gd name="connsiteY8" fmla="*/ 406164 h 907348"/>
              <a:gd name="connsiteX9" fmla="*/ 93914 w 281369"/>
              <a:gd name="connsiteY9" fmla="*/ 522137 h 907348"/>
              <a:gd name="connsiteX10" fmla="*/ 205426 w 281369"/>
              <a:gd name="connsiteY10" fmla="*/ 260 h 90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369" h="907348">
                <a:moveTo>
                  <a:pt x="205426" y="260"/>
                </a:moveTo>
                <a:cubicBezTo>
                  <a:pt x="218807" y="-10891"/>
                  <a:pt x="166769" y="339257"/>
                  <a:pt x="174203" y="455230"/>
                </a:cubicBezTo>
                <a:cubicBezTo>
                  <a:pt x="181637" y="571203"/>
                  <a:pt x="243340" y="680484"/>
                  <a:pt x="250031" y="696096"/>
                </a:cubicBezTo>
                <a:cubicBezTo>
                  <a:pt x="256722" y="711708"/>
                  <a:pt x="209143" y="514703"/>
                  <a:pt x="214347" y="548900"/>
                </a:cubicBezTo>
                <a:cubicBezTo>
                  <a:pt x="219551" y="583097"/>
                  <a:pt x="279768" y="870056"/>
                  <a:pt x="281255" y="901279"/>
                </a:cubicBezTo>
                <a:cubicBezTo>
                  <a:pt x="282742" y="932502"/>
                  <a:pt x="270103" y="838089"/>
                  <a:pt x="223268" y="736241"/>
                </a:cubicBezTo>
                <a:cubicBezTo>
                  <a:pt x="176433" y="634393"/>
                  <a:pt x="7678" y="279784"/>
                  <a:pt x="244" y="290192"/>
                </a:cubicBezTo>
                <a:cubicBezTo>
                  <a:pt x="-7190" y="300600"/>
                  <a:pt x="157104" y="779358"/>
                  <a:pt x="178663" y="798687"/>
                </a:cubicBezTo>
                <a:cubicBezTo>
                  <a:pt x="200222" y="818016"/>
                  <a:pt x="143723" y="452256"/>
                  <a:pt x="129598" y="406164"/>
                </a:cubicBezTo>
                <a:cubicBezTo>
                  <a:pt x="115473" y="360072"/>
                  <a:pt x="81276" y="584584"/>
                  <a:pt x="93914" y="522137"/>
                </a:cubicBezTo>
                <a:cubicBezTo>
                  <a:pt x="106552" y="459690"/>
                  <a:pt x="192045" y="11411"/>
                  <a:pt x="205426" y="2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56F90BE3-847B-178A-76FF-D4D82124588C}"/>
              </a:ext>
            </a:extLst>
          </p:cNvPr>
          <p:cNvSpPr/>
          <p:nvPr/>
        </p:nvSpPr>
        <p:spPr>
          <a:xfrm>
            <a:off x="5793159" y="1123924"/>
            <a:ext cx="278834" cy="906068"/>
          </a:xfrm>
          <a:custGeom>
            <a:avLst/>
            <a:gdLst>
              <a:gd name="connsiteX0" fmla="*/ 72382 w 278834"/>
              <a:gd name="connsiteY0" fmla="*/ 119 h 906068"/>
              <a:gd name="connsiteX1" fmla="*/ 241881 w 278834"/>
              <a:gd name="connsiteY1" fmla="*/ 691495 h 906068"/>
              <a:gd name="connsiteX2" fmla="*/ 192816 w 278834"/>
              <a:gd name="connsiteY2" fmla="*/ 432786 h 906068"/>
              <a:gd name="connsiteX3" fmla="*/ 273104 w 278834"/>
              <a:gd name="connsiteY3" fmla="*/ 905598 h 906068"/>
              <a:gd name="connsiteX4" fmla="*/ 5475 w 278834"/>
              <a:gd name="connsiteY4" fmla="*/ 330195 h 906068"/>
              <a:gd name="connsiteX5" fmla="*/ 90224 w 278834"/>
              <a:gd name="connsiteY5" fmla="*/ 727178 h 906068"/>
              <a:gd name="connsiteX6" fmla="*/ 59001 w 278834"/>
              <a:gd name="connsiteY6" fmla="*/ 406023 h 906068"/>
              <a:gd name="connsiteX7" fmla="*/ 192816 w 278834"/>
              <a:gd name="connsiteY7" fmla="*/ 633508 h 906068"/>
              <a:gd name="connsiteX8" fmla="*/ 72382 w 278834"/>
              <a:gd name="connsiteY8" fmla="*/ 119 h 906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834" h="906068">
                <a:moveTo>
                  <a:pt x="72382" y="119"/>
                </a:moveTo>
                <a:cubicBezTo>
                  <a:pt x="80560" y="9784"/>
                  <a:pt x="221809" y="619384"/>
                  <a:pt x="241881" y="691495"/>
                </a:cubicBezTo>
                <a:cubicBezTo>
                  <a:pt x="261953" y="763606"/>
                  <a:pt x="187612" y="397102"/>
                  <a:pt x="192816" y="432786"/>
                </a:cubicBezTo>
                <a:cubicBezTo>
                  <a:pt x="198020" y="468470"/>
                  <a:pt x="304327" y="922696"/>
                  <a:pt x="273104" y="905598"/>
                </a:cubicBezTo>
                <a:cubicBezTo>
                  <a:pt x="241881" y="888500"/>
                  <a:pt x="35955" y="359932"/>
                  <a:pt x="5475" y="330195"/>
                </a:cubicBezTo>
                <a:cubicBezTo>
                  <a:pt x="-25005" y="300458"/>
                  <a:pt x="81303" y="714540"/>
                  <a:pt x="90224" y="727178"/>
                </a:cubicBezTo>
                <a:cubicBezTo>
                  <a:pt x="99145" y="739816"/>
                  <a:pt x="41902" y="421635"/>
                  <a:pt x="59001" y="406023"/>
                </a:cubicBezTo>
                <a:cubicBezTo>
                  <a:pt x="76100" y="390411"/>
                  <a:pt x="187612" y="694468"/>
                  <a:pt x="192816" y="633508"/>
                </a:cubicBezTo>
                <a:cubicBezTo>
                  <a:pt x="198020" y="572548"/>
                  <a:pt x="64204" y="-9546"/>
                  <a:pt x="72382" y="11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B6D2A398-CD9B-7852-3837-8C70013CE7DD}"/>
              </a:ext>
            </a:extLst>
          </p:cNvPr>
          <p:cNvSpPr/>
          <p:nvPr/>
        </p:nvSpPr>
        <p:spPr>
          <a:xfrm>
            <a:off x="6305296" y="1088230"/>
            <a:ext cx="167123" cy="852663"/>
          </a:xfrm>
          <a:custGeom>
            <a:avLst/>
            <a:gdLst>
              <a:gd name="connsiteX0" fmla="*/ 28597 w 167123"/>
              <a:gd name="connsiteY0" fmla="*/ 129 h 852663"/>
              <a:gd name="connsiteX1" fmla="*/ 50899 w 167123"/>
              <a:gd name="connsiteY1" fmla="*/ 410494 h 852663"/>
              <a:gd name="connsiteX2" fmla="*/ 117806 w 167123"/>
              <a:gd name="connsiteY2" fmla="*/ 584453 h 852663"/>
              <a:gd name="connsiteX3" fmla="*/ 166872 w 167123"/>
              <a:gd name="connsiteY3" fmla="*/ 852082 h 852663"/>
              <a:gd name="connsiteX4" fmla="*/ 131188 w 167123"/>
              <a:gd name="connsiteY4" fmla="*/ 646900 h 852663"/>
              <a:gd name="connsiteX5" fmla="*/ 15215 w 167123"/>
              <a:gd name="connsiteY5" fmla="*/ 348047 h 852663"/>
              <a:gd name="connsiteX6" fmla="*/ 1834 w 167123"/>
              <a:gd name="connsiteY6" fmla="*/ 365889 h 852663"/>
              <a:gd name="connsiteX7" fmla="*/ 28597 w 167123"/>
              <a:gd name="connsiteY7" fmla="*/ 129 h 85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123" h="852663">
                <a:moveTo>
                  <a:pt x="28597" y="129"/>
                </a:moveTo>
                <a:cubicBezTo>
                  <a:pt x="36774" y="7563"/>
                  <a:pt x="36031" y="313107"/>
                  <a:pt x="50899" y="410494"/>
                </a:cubicBezTo>
                <a:cubicBezTo>
                  <a:pt x="65767" y="507881"/>
                  <a:pt x="98477" y="510855"/>
                  <a:pt x="117806" y="584453"/>
                </a:cubicBezTo>
                <a:cubicBezTo>
                  <a:pt x="137135" y="658051"/>
                  <a:pt x="164642" y="841674"/>
                  <a:pt x="166872" y="852082"/>
                </a:cubicBezTo>
                <a:cubicBezTo>
                  <a:pt x="169102" y="862490"/>
                  <a:pt x="156464" y="730906"/>
                  <a:pt x="131188" y="646900"/>
                </a:cubicBezTo>
                <a:cubicBezTo>
                  <a:pt x="105912" y="562894"/>
                  <a:pt x="36774" y="394882"/>
                  <a:pt x="15215" y="348047"/>
                </a:cubicBezTo>
                <a:cubicBezTo>
                  <a:pt x="-6344" y="301212"/>
                  <a:pt x="1091" y="423132"/>
                  <a:pt x="1834" y="365889"/>
                </a:cubicBezTo>
                <a:cubicBezTo>
                  <a:pt x="2577" y="308646"/>
                  <a:pt x="20420" y="-7305"/>
                  <a:pt x="28597" y="1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CEB6D47A-45D2-30F7-4E48-AAD9880F44FC}"/>
              </a:ext>
            </a:extLst>
          </p:cNvPr>
          <p:cNvSpPr/>
          <p:nvPr/>
        </p:nvSpPr>
        <p:spPr>
          <a:xfrm>
            <a:off x="5297828" y="333370"/>
            <a:ext cx="835763" cy="1907681"/>
          </a:xfrm>
          <a:custGeom>
            <a:avLst/>
            <a:gdLst>
              <a:gd name="connsiteX0" fmla="*/ 835343 w 835763"/>
              <a:gd name="connsiteY0" fmla="*/ 1167 h 1907681"/>
              <a:gd name="connsiteX1" fmla="*/ 264400 w 835763"/>
              <a:gd name="connsiteY1" fmla="*/ 951250 h 1907681"/>
              <a:gd name="connsiteX2" fmla="*/ 366992 w 835763"/>
              <a:gd name="connsiteY2" fmla="*/ 830817 h 1907681"/>
              <a:gd name="connsiteX3" fmla="*/ 197493 w 835763"/>
              <a:gd name="connsiteY3" fmla="*/ 1383918 h 1907681"/>
              <a:gd name="connsiteX4" fmla="*/ 259940 w 835763"/>
              <a:gd name="connsiteY4" fmla="*/ 1232261 h 1907681"/>
              <a:gd name="connsiteX5" fmla="*/ 1232 w 835763"/>
              <a:gd name="connsiteY5" fmla="*/ 1901334 h 1907681"/>
              <a:gd name="connsiteX6" fmla="*/ 170730 w 835763"/>
              <a:gd name="connsiteY6" fmla="*/ 1517732 h 1907681"/>
              <a:gd name="connsiteX7" fmla="*/ 366992 w 835763"/>
              <a:gd name="connsiteY7" fmla="*/ 688082 h 1907681"/>
              <a:gd name="connsiteX8" fmla="*/ 255479 w 835763"/>
              <a:gd name="connsiteY8" fmla="*/ 928948 h 1907681"/>
              <a:gd name="connsiteX9" fmla="*/ 576634 w 835763"/>
              <a:gd name="connsiteY9" fmla="*/ 308940 h 1907681"/>
              <a:gd name="connsiteX10" fmla="*/ 161809 w 835763"/>
              <a:gd name="connsiteY10" fmla="*/ 746068 h 1907681"/>
              <a:gd name="connsiteX11" fmla="*/ 835343 w 835763"/>
              <a:gd name="connsiteY11" fmla="*/ 1167 h 190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5763" h="1907681">
                <a:moveTo>
                  <a:pt x="835343" y="1167"/>
                </a:moveTo>
                <a:cubicBezTo>
                  <a:pt x="852442" y="35364"/>
                  <a:pt x="342458" y="812975"/>
                  <a:pt x="264400" y="951250"/>
                </a:cubicBezTo>
                <a:cubicBezTo>
                  <a:pt x="186342" y="1089525"/>
                  <a:pt x="378143" y="758706"/>
                  <a:pt x="366992" y="830817"/>
                </a:cubicBezTo>
                <a:cubicBezTo>
                  <a:pt x="355841" y="902928"/>
                  <a:pt x="215335" y="1317011"/>
                  <a:pt x="197493" y="1383918"/>
                </a:cubicBezTo>
                <a:cubicBezTo>
                  <a:pt x="179651" y="1450825"/>
                  <a:pt x="292650" y="1146025"/>
                  <a:pt x="259940" y="1232261"/>
                </a:cubicBezTo>
                <a:cubicBezTo>
                  <a:pt x="227230" y="1318497"/>
                  <a:pt x="16100" y="1853756"/>
                  <a:pt x="1232" y="1901334"/>
                </a:cubicBezTo>
                <a:cubicBezTo>
                  <a:pt x="-13636" y="1948912"/>
                  <a:pt x="109770" y="1719940"/>
                  <a:pt x="170730" y="1517732"/>
                </a:cubicBezTo>
                <a:cubicBezTo>
                  <a:pt x="231690" y="1315524"/>
                  <a:pt x="352867" y="786213"/>
                  <a:pt x="366992" y="688082"/>
                </a:cubicBezTo>
                <a:cubicBezTo>
                  <a:pt x="381117" y="589951"/>
                  <a:pt x="220539" y="992138"/>
                  <a:pt x="255479" y="928948"/>
                </a:cubicBezTo>
                <a:cubicBezTo>
                  <a:pt x="290419" y="865758"/>
                  <a:pt x="592246" y="339420"/>
                  <a:pt x="576634" y="308940"/>
                </a:cubicBezTo>
                <a:cubicBezTo>
                  <a:pt x="561022" y="278460"/>
                  <a:pt x="116461" y="797364"/>
                  <a:pt x="161809" y="746068"/>
                </a:cubicBezTo>
                <a:cubicBezTo>
                  <a:pt x="207157" y="694773"/>
                  <a:pt x="818244" y="-33030"/>
                  <a:pt x="835343" y="116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FE47763B-995B-CC4B-5211-E19EC6C9B6DF}"/>
              </a:ext>
            </a:extLst>
          </p:cNvPr>
          <p:cNvSpPr/>
          <p:nvPr/>
        </p:nvSpPr>
        <p:spPr>
          <a:xfrm>
            <a:off x="4863385" y="297845"/>
            <a:ext cx="1167449" cy="1609577"/>
          </a:xfrm>
          <a:custGeom>
            <a:avLst/>
            <a:gdLst>
              <a:gd name="connsiteX0" fmla="*/ 1167195 w 1167449"/>
              <a:gd name="connsiteY0" fmla="*/ 1008 h 1609577"/>
              <a:gd name="connsiteX1" fmla="*/ 453516 w 1167449"/>
              <a:gd name="connsiteY1" fmla="*/ 576411 h 1609577"/>
              <a:gd name="connsiteX2" fmla="*/ 498121 w 1167449"/>
              <a:gd name="connsiteY2" fmla="*/ 496122 h 1609577"/>
              <a:gd name="connsiteX3" fmla="*/ 234953 w 1167449"/>
              <a:gd name="connsiteY3" fmla="*/ 888645 h 1609577"/>
              <a:gd name="connsiteX4" fmla="*/ 359846 w 1167449"/>
              <a:gd name="connsiteY4" fmla="*/ 790514 h 1609577"/>
              <a:gd name="connsiteX5" fmla="*/ 3007 w 1167449"/>
              <a:gd name="connsiteY5" fmla="*/ 1597862 h 1609577"/>
              <a:gd name="connsiteX6" fmla="*/ 208190 w 1167449"/>
              <a:gd name="connsiteY6" fmla="*/ 1214260 h 1609577"/>
              <a:gd name="connsiteX7" fmla="*/ 547187 w 1167449"/>
              <a:gd name="connsiteY7" fmla="*/ 455977 h 1609577"/>
              <a:gd name="connsiteX8" fmla="*/ 457977 w 1167449"/>
              <a:gd name="connsiteY8" fmla="*/ 603174 h 1609577"/>
              <a:gd name="connsiteX9" fmla="*/ 752369 w 1167449"/>
              <a:gd name="connsiteY9" fmla="*/ 326623 h 1609577"/>
              <a:gd name="connsiteX10" fmla="*/ 538266 w 1167449"/>
              <a:gd name="connsiteY10" fmla="*/ 433675 h 1609577"/>
              <a:gd name="connsiteX11" fmla="*/ 1167195 w 1167449"/>
              <a:gd name="connsiteY11" fmla="*/ 1008 h 160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49" h="1609577">
                <a:moveTo>
                  <a:pt x="1167195" y="1008"/>
                </a:moveTo>
                <a:cubicBezTo>
                  <a:pt x="1153070" y="24797"/>
                  <a:pt x="565028" y="493892"/>
                  <a:pt x="453516" y="576411"/>
                </a:cubicBezTo>
                <a:cubicBezTo>
                  <a:pt x="342004" y="658930"/>
                  <a:pt x="534548" y="444083"/>
                  <a:pt x="498121" y="496122"/>
                </a:cubicBezTo>
                <a:cubicBezTo>
                  <a:pt x="461694" y="548161"/>
                  <a:pt x="257999" y="839580"/>
                  <a:pt x="234953" y="888645"/>
                </a:cubicBezTo>
                <a:cubicBezTo>
                  <a:pt x="211907" y="937710"/>
                  <a:pt x="398504" y="672311"/>
                  <a:pt x="359846" y="790514"/>
                </a:cubicBezTo>
                <a:cubicBezTo>
                  <a:pt x="321188" y="908717"/>
                  <a:pt x="28283" y="1527238"/>
                  <a:pt x="3007" y="1597862"/>
                </a:cubicBezTo>
                <a:cubicBezTo>
                  <a:pt x="-22269" y="1668486"/>
                  <a:pt x="117493" y="1404574"/>
                  <a:pt x="208190" y="1214260"/>
                </a:cubicBezTo>
                <a:cubicBezTo>
                  <a:pt x="298887" y="1023946"/>
                  <a:pt x="505556" y="557825"/>
                  <a:pt x="547187" y="455977"/>
                </a:cubicBezTo>
                <a:cubicBezTo>
                  <a:pt x="588818" y="354129"/>
                  <a:pt x="423780" y="624733"/>
                  <a:pt x="457977" y="603174"/>
                </a:cubicBezTo>
                <a:cubicBezTo>
                  <a:pt x="492174" y="581615"/>
                  <a:pt x="738987" y="354873"/>
                  <a:pt x="752369" y="326623"/>
                </a:cubicBezTo>
                <a:cubicBezTo>
                  <a:pt x="765750" y="298373"/>
                  <a:pt x="473589" y="485714"/>
                  <a:pt x="538266" y="433675"/>
                </a:cubicBezTo>
                <a:cubicBezTo>
                  <a:pt x="602943" y="381636"/>
                  <a:pt x="1181320" y="-22781"/>
                  <a:pt x="1167195" y="100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CC55B79C-3012-2653-9F87-1467998CC159}"/>
              </a:ext>
            </a:extLst>
          </p:cNvPr>
          <p:cNvSpPr/>
          <p:nvPr/>
        </p:nvSpPr>
        <p:spPr>
          <a:xfrm>
            <a:off x="4986233" y="823755"/>
            <a:ext cx="649789" cy="1954781"/>
          </a:xfrm>
          <a:custGeom>
            <a:avLst/>
            <a:gdLst>
              <a:gd name="connsiteX0" fmla="*/ 647363 w 649789"/>
              <a:gd name="connsiteY0" fmla="*/ 10356 h 1954781"/>
              <a:gd name="connsiteX1" fmla="*/ 89802 w 649789"/>
              <a:gd name="connsiteY1" fmla="*/ 1009505 h 1954781"/>
              <a:gd name="connsiteX2" fmla="*/ 592 w 649789"/>
              <a:gd name="connsiteY2" fmla="*/ 1531383 h 1954781"/>
              <a:gd name="connsiteX3" fmla="*/ 80881 w 649789"/>
              <a:gd name="connsiteY3" fmla="*/ 1303898 h 1954781"/>
              <a:gd name="connsiteX4" fmla="*/ 156709 w 649789"/>
              <a:gd name="connsiteY4" fmla="*/ 1950668 h 1954781"/>
              <a:gd name="connsiteX5" fmla="*/ 143328 w 649789"/>
              <a:gd name="connsiteY5" fmla="*/ 1571527 h 1954781"/>
              <a:gd name="connsiteX6" fmla="*/ 143328 w 649789"/>
              <a:gd name="connsiteY6" fmla="*/ 1393107 h 1954781"/>
              <a:gd name="connsiteX7" fmla="*/ 375273 w 649789"/>
              <a:gd name="connsiteY7" fmla="*/ 737416 h 1954781"/>
              <a:gd name="connsiteX8" fmla="*/ 71960 w 649789"/>
              <a:gd name="connsiteY8" fmla="*/ 1379726 h 1954781"/>
              <a:gd name="connsiteX9" fmla="*/ 281603 w 649789"/>
              <a:gd name="connsiteY9" fmla="*/ 768639 h 1954781"/>
              <a:gd name="connsiteX10" fmla="*/ 76421 w 649789"/>
              <a:gd name="connsiteY10" fmla="*/ 1179004 h 1954781"/>
              <a:gd name="connsiteX11" fmla="*/ 571535 w 649789"/>
              <a:gd name="connsiteY11" fmla="*/ 104026 h 1954781"/>
              <a:gd name="connsiteX12" fmla="*/ 303906 w 649789"/>
              <a:gd name="connsiteY12" fmla="*/ 465326 h 1954781"/>
              <a:gd name="connsiteX13" fmla="*/ 647363 w 649789"/>
              <a:gd name="connsiteY13" fmla="*/ 10356 h 195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9789" h="1954781">
                <a:moveTo>
                  <a:pt x="647363" y="10356"/>
                </a:moveTo>
                <a:cubicBezTo>
                  <a:pt x="611679" y="101052"/>
                  <a:pt x="197597" y="756001"/>
                  <a:pt x="89802" y="1009505"/>
                </a:cubicBezTo>
                <a:cubicBezTo>
                  <a:pt x="-17993" y="1263009"/>
                  <a:pt x="2079" y="1482318"/>
                  <a:pt x="592" y="1531383"/>
                </a:cubicBezTo>
                <a:cubicBezTo>
                  <a:pt x="-895" y="1580448"/>
                  <a:pt x="54861" y="1234017"/>
                  <a:pt x="80881" y="1303898"/>
                </a:cubicBezTo>
                <a:cubicBezTo>
                  <a:pt x="106901" y="1373779"/>
                  <a:pt x="146301" y="1906063"/>
                  <a:pt x="156709" y="1950668"/>
                </a:cubicBezTo>
                <a:cubicBezTo>
                  <a:pt x="167117" y="1995273"/>
                  <a:pt x="145558" y="1664454"/>
                  <a:pt x="143328" y="1571527"/>
                </a:cubicBezTo>
                <a:cubicBezTo>
                  <a:pt x="141098" y="1478600"/>
                  <a:pt x="104671" y="1532125"/>
                  <a:pt x="143328" y="1393107"/>
                </a:cubicBezTo>
                <a:cubicBezTo>
                  <a:pt x="181985" y="1254089"/>
                  <a:pt x="387168" y="739646"/>
                  <a:pt x="375273" y="737416"/>
                </a:cubicBezTo>
                <a:cubicBezTo>
                  <a:pt x="363378" y="735186"/>
                  <a:pt x="87572" y="1374522"/>
                  <a:pt x="71960" y="1379726"/>
                </a:cubicBezTo>
                <a:cubicBezTo>
                  <a:pt x="56348" y="1384930"/>
                  <a:pt x="280860" y="802093"/>
                  <a:pt x="281603" y="768639"/>
                </a:cubicBezTo>
                <a:cubicBezTo>
                  <a:pt x="282346" y="735185"/>
                  <a:pt x="28099" y="1289773"/>
                  <a:pt x="76421" y="1179004"/>
                </a:cubicBezTo>
                <a:cubicBezTo>
                  <a:pt x="124743" y="1068235"/>
                  <a:pt x="533621" y="222972"/>
                  <a:pt x="571535" y="104026"/>
                </a:cubicBezTo>
                <a:cubicBezTo>
                  <a:pt x="609449" y="-14920"/>
                  <a:pt x="294242" y="476477"/>
                  <a:pt x="303906" y="465326"/>
                </a:cubicBezTo>
                <a:cubicBezTo>
                  <a:pt x="313570" y="454175"/>
                  <a:pt x="683047" y="-80340"/>
                  <a:pt x="647363" y="1035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546EE608-8C90-A0A4-E439-290F592432F1}"/>
              </a:ext>
            </a:extLst>
          </p:cNvPr>
          <p:cNvSpPr/>
          <p:nvPr/>
        </p:nvSpPr>
        <p:spPr>
          <a:xfrm>
            <a:off x="4808403" y="1649823"/>
            <a:ext cx="204616" cy="1408823"/>
          </a:xfrm>
          <a:custGeom>
            <a:avLst/>
            <a:gdLst>
              <a:gd name="connsiteX0" fmla="*/ 129357 w 204616"/>
              <a:gd name="connsiteY0" fmla="*/ 557 h 1408823"/>
              <a:gd name="connsiteX1" fmla="*/ 13384 w 204616"/>
              <a:gd name="connsiteY1" fmla="*/ 477830 h 1408823"/>
              <a:gd name="connsiteX2" fmla="*/ 22305 w 204616"/>
              <a:gd name="connsiteY2" fmla="*/ 874813 h 1408823"/>
              <a:gd name="connsiteX3" fmla="*/ 13384 w 204616"/>
              <a:gd name="connsiteY3" fmla="*/ 767761 h 1408823"/>
              <a:gd name="connsiteX4" fmla="*/ 200725 w 204616"/>
              <a:gd name="connsiteY4" fmla="*/ 1401151 h 1408823"/>
              <a:gd name="connsiteX5" fmla="*/ 129357 w 204616"/>
              <a:gd name="connsiteY5" fmla="*/ 1084456 h 1408823"/>
              <a:gd name="connsiteX6" fmla="*/ 3 w 204616"/>
              <a:gd name="connsiteY6" fmla="*/ 575960 h 1408823"/>
              <a:gd name="connsiteX7" fmla="*/ 129357 w 204616"/>
              <a:gd name="connsiteY7" fmla="*/ 557 h 140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616" h="1408823">
                <a:moveTo>
                  <a:pt x="129357" y="557"/>
                </a:moveTo>
                <a:cubicBezTo>
                  <a:pt x="131587" y="-15798"/>
                  <a:pt x="31226" y="332121"/>
                  <a:pt x="13384" y="477830"/>
                </a:cubicBezTo>
                <a:cubicBezTo>
                  <a:pt x="-4458" y="623539"/>
                  <a:pt x="22305" y="826491"/>
                  <a:pt x="22305" y="874813"/>
                </a:cubicBezTo>
                <a:cubicBezTo>
                  <a:pt x="22305" y="923135"/>
                  <a:pt x="-16353" y="680038"/>
                  <a:pt x="13384" y="767761"/>
                </a:cubicBezTo>
                <a:cubicBezTo>
                  <a:pt x="43121" y="855484"/>
                  <a:pt x="181396" y="1348369"/>
                  <a:pt x="200725" y="1401151"/>
                </a:cubicBezTo>
                <a:cubicBezTo>
                  <a:pt x="220054" y="1453934"/>
                  <a:pt x="162811" y="1221988"/>
                  <a:pt x="129357" y="1084456"/>
                </a:cubicBezTo>
                <a:cubicBezTo>
                  <a:pt x="95903" y="946924"/>
                  <a:pt x="746" y="750662"/>
                  <a:pt x="3" y="575960"/>
                </a:cubicBezTo>
                <a:cubicBezTo>
                  <a:pt x="-740" y="401258"/>
                  <a:pt x="127127" y="16912"/>
                  <a:pt x="129357" y="55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E89E27BB-6D39-D4CA-5D13-76DC30AC3D12}"/>
              </a:ext>
            </a:extLst>
          </p:cNvPr>
          <p:cNvSpPr/>
          <p:nvPr/>
        </p:nvSpPr>
        <p:spPr>
          <a:xfrm>
            <a:off x="5034309" y="2314728"/>
            <a:ext cx="301023" cy="1868784"/>
          </a:xfrm>
          <a:custGeom>
            <a:avLst/>
            <a:gdLst>
              <a:gd name="connsiteX0" fmla="*/ 166620 w 301023"/>
              <a:gd name="connsiteY0" fmla="*/ 265 h 1868784"/>
              <a:gd name="connsiteX1" fmla="*/ 46187 w 301023"/>
              <a:gd name="connsiteY1" fmla="*/ 580129 h 1868784"/>
              <a:gd name="connsiteX2" fmla="*/ 90791 w 301023"/>
              <a:gd name="connsiteY2" fmla="*/ 1204597 h 1868784"/>
              <a:gd name="connsiteX3" fmla="*/ 90791 w 301023"/>
              <a:gd name="connsiteY3" fmla="*/ 1110927 h 1868784"/>
              <a:gd name="connsiteX4" fmla="*/ 269211 w 301023"/>
              <a:gd name="connsiteY4" fmla="*/ 1824605 h 1868784"/>
              <a:gd name="connsiteX5" fmla="*/ 278132 w 301023"/>
              <a:gd name="connsiteY5" fmla="*/ 1655106 h 1868784"/>
              <a:gd name="connsiteX6" fmla="*/ 32805 w 301023"/>
              <a:gd name="connsiteY6" fmla="*/ 535524 h 1868784"/>
              <a:gd name="connsiteX7" fmla="*/ 14963 w 301023"/>
              <a:gd name="connsiteY7" fmla="*/ 651496 h 1868784"/>
              <a:gd name="connsiteX8" fmla="*/ 166620 w 301023"/>
              <a:gd name="connsiteY8" fmla="*/ 265 h 186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023" h="1868784">
                <a:moveTo>
                  <a:pt x="166620" y="265"/>
                </a:moveTo>
                <a:cubicBezTo>
                  <a:pt x="171824" y="-11630"/>
                  <a:pt x="58825" y="379407"/>
                  <a:pt x="46187" y="580129"/>
                </a:cubicBezTo>
                <a:cubicBezTo>
                  <a:pt x="33549" y="780851"/>
                  <a:pt x="83357" y="1116131"/>
                  <a:pt x="90791" y="1204597"/>
                </a:cubicBezTo>
                <a:cubicBezTo>
                  <a:pt x="98225" y="1293063"/>
                  <a:pt x="61054" y="1007592"/>
                  <a:pt x="90791" y="1110927"/>
                </a:cubicBezTo>
                <a:cubicBezTo>
                  <a:pt x="120528" y="1214262"/>
                  <a:pt x="237988" y="1733909"/>
                  <a:pt x="269211" y="1824605"/>
                </a:cubicBezTo>
                <a:cubicBezTo>
                  <a:pt x="300434" y="1915301"/>
                  <a:pt x="317533" y="1869953"/>
                  <a:pt x="278132" y="1655106"/>
                </a:cubicBezTo>
                <a:cubicBezTo>
                  <a:pt x="238731" y="1440259"/>
                  <a:pt x="76666" y="702792"/>
                  <a:pt x="32805" y="535524"/>
                </a:cubicBezTo>
                <a:cubicBezTo>
                  <a:pt x="-11056" y="368256"/>
                  <a:pt x="-4366" y="734758"/>
                  <a:pt x="14963" y="651496"/>
                </a:cubicBezTo>
                <a:cubicBezTo>
                  <a:pt x="34292" y="568234"/>
                  <a:pt x="161416" y="12160"/>
                  <a:pt x="166620" y="26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05749229-088A-AFA2-C056-3807B8756FA7}"/>
              </a:ext>
            </a:extLst>
          </p:cNvPr>
          <p:cNvSpPr/>
          <p:nvPr/>
        </p:nvSpPr>
        <p:spPr>
          <a:xfrm>
            <a:off x="6587949" y="373231"/>
            <a:ext cx="1260459" cy="1774018"/>
          </a:xfrm>
          <a:custGeom>
            <a:avLst/>
            <a:gdLst>
              <a:gd name="connsiteX0" fmla="*/ 191 w 1260459"/>
              <a:gd name="connsiteY0" fmla="*/ 1450 h 1774018"/>
              <a:gd name="connsiteX1" fmla="*/ 687107 w 1260459"/>
              <a:gd name="connsiteY1" fmla="*/ 795417 h 1774018"/>
              <a:gd name="connsiteX2" fmla="*/ 673725 w 1260459"/>
              <a:gd name="connsiteY2" fmla="*/ 692826 h 1774018"/>
              <a:gd name="connsiteX3" fmla="*/ 1208984 w 1260459"/>
              <a:gd name="connsiteY3" fmla="*/ 1696435 h 1774018"/>
              <a:gd name="connsiteX4" fmla="*/ 1159918 w 1260459"/>
              <a:gd name="connsiteY4" fmla="*/ 1544779 h 1774018"/>
              <a:gd name="connsiteX5" fmla="*/ 508687 w 1260459"/>
              <a:gd name="connsiteY5" fmla="*/ 260158 h 1774018"/>
              <a:gd name="connsiteX6" fmla="*/ 615739 w 1260459"/>
              <a:gd name="connsiteY6" fmla="*/ 590234 h 1774018"/>
              <a:gd name="connsiteX7" fmla="*/ 191 w 1260459"/>
              <a:gd name="connsiteY7" fmla="*/ 1450 h 177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0459" h="1774018">
                <a:moveTo>
                  <a:pt x="191" y="1450"/>
                </a:moveTo>
                <a:cubicBezTo>
                  <a:pt x="12086" y="35647"/>
                  <a:pt x="574851" y="680188"/>
                  <a:pt x="687107" y="795417"/>
                </a:cubicBezTo>
                <a:cubicBezTo>
                  <a:pt x="799363" y="910646"/>
                  <a:pt x="586746" y="542656"/>
                  <a:pt x="673725" y="692826"/>
                </a:cubicBezTo>
                <a:cubicBezTo>
                  <a:pt x="760704" y="842996"/>
                  <a:pt x="1127952" y="1554443"/>
                  <a:pt x="1208984" y="1696435"/>
                </a:cubicBezTo>
                <a:cubicBezTo>
                  <a:pt x="1290016" y="1838427"/>
                  <a:pt x="1276634" y="1784158"/>
                  <a:pt x="1159918" y="1544779"/>
                </a:cubicBezTo>
                <a:cubicBezTo>
                  <a:pt x="1043202" y="1305400"/>
                  <a:pt x="599383" y="419249"/>
                  <a:pt x="508687" y="260158"/>
                </a:cubicBezTo>
                <a:cubicBezTo>
                  <a:pt x="417991" y="101067"/>
                  <a:pt x="696771" y="631865"/>
                  <a:pt x="615739" y="590234"/>
                </a:cubicBezTo>
                <a:cubicBezTo>
                  <a:pt x="534707" y="548603"/>
                  <a:pt x="-11704" y="-32747"/>
                  <a:pt x="191" y="145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BBFB191E-11B5-ABE2-305E-EF43B98FE687}"/>
              </a:ext>
            </a:extLst>
          </p:cNvPr>
          <p:cNvSpPr/>
          <p:nvPr/>
        </p:nvSpPr>
        <p:spPr>
          <a:xfrm>
            <a:off x="6319709" y="244971"/>
            <a:ext cx="1107570" cy="2175341"/>
          </a:xfrm>
          <a:custGeom>
            <a:avLst/>
            <a:gdLst>
              <a:gd name="connsiteX0" fmla="*/ 5263 w 1107570"/>
              <a:gd name="connsiteY0" fmla="*/ 9277 h 2175341"/>
              <a:gd name="connsiteX1" fmla="*/ 692178 w 1107570"/>
              <a:gd name="connsiteY1" fmla="*/ 1008426 h 2175341"/>
              <a:gd name="connsiteX2" fmla="*/ 634191 w 1107570"/>
              <a:gd name="connsiteY2" fmla="*/ 896914 h 2175341"/>
              <a:gd name="connsiteX3" fmla="*/ 870597 w 1107570"/>
              <a:gd name="connsiteY3" fmla="*/ 1557066 h 2175341"/>
              <a:gd name="connsiteX4" fmla="*/ 701099 w 1107570"/>
              <a:gd name="connsiteY4" fmla="*/ 1209148 h 2175341"/>
              <a:gd name="connsiteX5" fmla="*/ 1107003 w 1107570"/>
              <a:gd name="connsiteY5" fmla="*/ 2172613 h 2175341"/>
              <a:gd name="connsiteX6" fmla="*/ 781388 w 1107570"/>
              <a:gd name="connsiteY6" fmla="*/ 1472317 h 2175341"/>
              <a:gd name="connsiteX7" fmla="*/ 433470 w 1107570"/>
              <a:gd name="connsiteY7" fmla="*/ 682810 h 2175341"/>
              <a:gd name="connsiteX8" fmla="*/ 576205 w 1107570"/>
              <a:gd name="connsiteY8" fmla="*/ 999505 h 2175341"/>
              <a:gd name="connsiteX9" fmla="*/ 384404 w 1107570"/>
              <a:gd name="connsiteY9" fmla="*/ 535614 h 2175341"/>
              <a:gd name="connsiteX10" fmla="*/ 5263 w 1107570"/>
              <a:gd name="connsiteY10" fmla="*/ 9277 h 217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7570" h="2175341">
                <a:moveTo>
                  <a:pt x="5263" y="9277"/>
                </a:moveTo>
                <a:cubicBezTo>
                  <a:pt x="56559" y="88079"/>
                  <a:pt x="587357" y="860487"/>
                  <a:pt x="692178" y="1008426"/>
                </a:cubicBezTo>
                <a:cubicBezTo>
                  <a:pt x="796999" y="1156365"/>
                  <a:pt x="604455" y="805474"/>
                  <a:pt x="634191" y="896914"/>
                </a:cubicBezTo>
                <a:cubicBezTo>
                  <a:pt x="663927" y="988354"/>
                  <a:pt x="859446" y="1505027"/>
                  <a:pt x="870597" y="1557066"/>
                </a:cubicBezTo>
                <a:cubicBezTo>
                  <a:pt x="881748" y="1609105"/>
                  <a:pt x="661698" y="1106557"/>
                  <a:pt x="701099" y="1209148"/>
                </a:cubicBezTo>
                <a:cubicBezTo>
                  <a:pt x="740500" y="1311739"/>
                  <a:pt x="1093621" y="2128751"/>
                  <a:pt x="1107003" y="2172613"/>
                </a:cubicBezTo>
                <a:cubicBezTo>
                  <a:pt x="1120385" y="2216475"/>
                  <a:pt x="893644" y="1720618"/>
                  <a:pt x="781388" y="1472317"/>
                </a:cubicBezTo>
                <a:cubicBezTo>
                  <a:pt x="669133" y="1224017"/>
                  <a:pt x="467667" y="761612"/>
                  <a:pt x="433470" y="682810"/>
                </a:cubicBezTo>
                <a:cubicBezTo>
                  <a:pt x="399273" y="604008"/>
                  <a:pt x="584383" y="1024038"/>
                  <a:pt x="576205" y="999505"/>
                </a:cubicBezTo>
                <a:cubicBezTo>
                  <a:pt x="568027" y="974972"/>
                  <a:pt x="476587" y="696191"/>
                  <a:pt x="384404" y="535614"/>
                </a:cubicBezTo>
                <a:cubicBezTo>
                  <a:pt x="292221" y="375037"/>
                  <a:pt x="-46033" y="-69525"/>
                  <a:pt x="5263" y="927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C5CF8AD3-6119-DB77-2BF7-90DE1F846C89}"/>
              </a:ext>
            </a:extLst>
          </p:cNvPr>
          <p:cNvSpPr/>
          <p:nvPr/>
        </p:nvSpPr>
        <p:spPr>
          <a:xfrm>
            <a:off x="6949158" y="571402"/>
            <a:ext cx="608208" cy="1907827"/>
          </a:xfrm>
          <a:custGeom>
            <a:avLst/>
            <a:gdLst>
              <a:gd name="connsiteX0" fmla="*/ 35966 w 608208"/>
              <a:gd name="connsiteY0" fmla="*/ 111053 h 1907827"/>
              <a:gd name="connsiteX1" fmla="*/ 62729 w 608208"/>
              <a:gd name="connsiteY1" fmla="*/ 200262 h 1907827"/>
              <a:gd name="connsiteX2" fmla="*/ 584606 w 608208"/>
              <a:gd name="connsiteY2" fmla="*/ 1828340 h 1907827"/>
              <a:gd name="connsiteX3" fmla="*/ 495396 w 608208"/>
              <a:gd name="connsiteY3" fmla="*/ 1556251 h 1907827"/>
              <a:gd name="connsiteX4" fmla="*/ 285753 w 608208"/>
              <a:gd name="connsiteY4" fmla="*/ 690916 h 1907827"/>
              <a:gd name="connsiteX5" fmla="*/ 303595 w 608208"/>
              <a:gd name="connsiteY5" fmla="*/ 971927 h 1907827"/>
              <a:gd name="connsiteX6" fmla="*/ 35966 w 608208"/>
              <a:gd name="connsiteY6" fmla="*/ 111053 h 190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208" h="1907827">
                <a:moveTo>
                  <a:pt x="35966" y="111053"/>
                </a:moveTo>
                <a:cubicBezTo>
                  <a:pt x="-4178" y="-17558"/>
                  <a:pt x="-28711" y="-85952"/>
                  <a:pt x="62729" y="200262"/>
                </a:cubicBezTo>
                <a:cubicBezTo>
                  <a:pt x="154169" y="486476"/>
                  <a:pt x="512495" y="1602342"/>
                  <a:pt x="584606" y="1828340"/>
                </a:cubicBezTo>
                <a:cubicBezTo>
                  <a:pt x="656717" y="2054338"/>
                  <a:pt x="545205" y="1745822"/>
                  <a:pt x="495396" y="1556251"/>
                </a:cubicBezTo>
                <a:cubicBezTo>
                  <a:pt x="445587" y="1366680"/>
                  <a:pt x="317720" y="788303"/>
                  <a:pt x="285753" y="690916"/>
                </a:cubicBezTo>
                <a:cubicBezTo>
                  <a:pt x="253786" y="593529"/>
                  <a:pt x="348943" y="1072288"/>
                  <a:pt x="303595" y="971927"/>
                </a:cubicBezTo>
                <a:cubicBezTo>
                  <a:pt x="258247" y="871566"/>
                  <a:pt x="76110" y="239664"/>
                  <a:pt x="35966" y="11105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4D35197F-3DFD-26A3-12A6-A9248E918323}"/>
              </a:ext>
            </a:extLst>
          </p:cNvPr>
          <p:cNvSpPr/>
          <p:nvPr/>
        </p:nvSpPr>
        <p:spPr>
          <a:xfrm>
            <a:off x="7295276" y="1212839"/>
            <a:ext cx="391110" cy="2066562"/>
          </a:xfrm>
          <a:custGeom>
            <a:avLst/>
            <a:gdLst>
              <a:gd name="connsiteX0" fmla="*/ 176041 w 391110"/>
              <a:gd name="connsiteY0" fmla="*/ 4874 h 2066562"/>
              <a:gd name="connsiteX1" fmla="*/ 220646 w 391110"/>
              <a:gd name="connsiteY1" fmla="*/ 508909 h 2066562"/>
              <a:gd name="connsiteX2" fmla="*/ 367842 w 391110"/>
              <a:gd name="connsiteY2" fmla="*/ 1329639 h 2066562"/>
              <a:gd name="connsiteX3" fmla="*/ 6543 w 391110"/>
              <a:gd name="connsiteY3" fmla="*/ 2047778 h 2066562"/>
              <a:gd name="connsiteX4" fmla="*/ 153739 w 391110"/>
              <a:gd name="connsiteY4" fmla="*/ 1789069 h 2066562"/>
              <a:gd name="connsiteX5" fmla="*/ 390144 w 391110"/>
              <a:gd name="connsiteY5" fmla="*/ 1066470 h 2066562"/>
              <a:gd name="connsiteX6" fmla="*/ 238488 w 391110"/>
              <a:gd name="connsiteY6" fmla="*/ 482146 h 2066562"/>
              <a:gd name="connsiteX7" fmla="*/ 265251 w 391110"/>
              <a:gd name="connsiteY7" fmla="*/ 803301 h 2066562"/>
              <a:gd name="connsiteX8" fmla="*/ 176041 w 391110"/>
              <a:gd name="connsiteY8" fmla="*/ 4874 h 206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110" h="2066562">
                <a:moveTo>
                  <a:pt x="176041" y="4874"/>
                </a:moveTo>
                <a:cubicBezTo>
                  <a:pt x="168607" y="-44191"/>
                  <a:pt x="188679" y="288115"/>
                  <a:pt x="220646" y="508909"/>
                </a:cubicBezTo>
                <a:cubicBezTo>
                  <a:pt x="252613" y="729703"/>
                  <a:pt x="403526" y="1073161"/>
                  <a:pt x="367842" y="1329639"/>
                </a:cubicBezTo>
                <a:cubicBezTo>
                  <a:pt x="332158" y="1586117"/>
                  <a:pt x="42227" y="1971206"/>
                  <a:pt x="6543" y="2047778"/>
                </a:cubicBezTo>
                <a:cubicBezTo>
                  <a:pt x="-29141" y="2124350"/>
                  <a:pt x="89806" y="1952620"/>
                  <a:pt x="153739" y="1789069"/>
                </a:cubicBezTo>
                <a:cubicBezTo>
                  <a:pt x="217672" y="1625518"/>
                  <a:pt x="376019" y="1284291"/>
                  <a:pt x="390144" y="1066470"/>
                </a:cubicBezTo>
                <a:cubicBezTo>
                  <a:pt x="404269" y="848649"/>
                  <a:pt x="259303" y="526007"/>
                  <a:pt x="238488" y="482146"/>
                </a:cubicBezTo>
                <a:cubicBezTo>
                  <a:pt x="217673" y="438285"/>
                  <a:pt x="274172" y="876899"/>
                  <a:pt x="265251" y="803301"/>
                </a:cubicBezTo>
                <a:cubicBezTo>
                  <a:pt x="256330" y="729703"/>
                  <a:pt x="183475" y="53939"/>
                  <a:pt x="176041" y="487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5D44989C-7FD3-DEA8-759D-116451C6ACA0}"/>
              </a:ext>
            </a:extLst>
          </p:cNvPr>
          <p:cNvSpPr/>
          <p:nvPr/>
        </p:nvSpPr>
        <p:spPr>
          <a:xfrm>
            <a:off x="7077132" y="2214226"/>
            <a:ext cx="577797" cy="1467777"/>
          </a:xfrm>
          <a:custGeom>
            <a:avLst/>
            <a:gdLst>
              <a:gd name="connsiteX0" fmla="*/ 577065 w 577797"/>
              <a:gd name="connsiteY0" fmla="*/ 2636 h 1467777"/>
              <a:gd name="connsiteX1" fmla="*/ 211305 w 577797"/>
              <a:gd name="connsiteY1" fmla="*/ 769840 h 1467777"/>
              <a:gd name="connsiteX2" fmla="*/ 1662 w 577797"/>
              <a:gd name="connsiteY2" fmla="*/ 1461216 h 1467777"/>
              <a:gd name="connsiteX3" fmla="*/ 122095 w 577797"/>
              <a:gd name="connsiteY3" fmla="*/ 1077614 h 1467777"/>
              <a:gd name="connsiteX4" fmla="*/ 282673 w 577797"/>
              <a:gd name="connsiteY4" fmla="*/ 417462 h 1467777"/>
              <a:gd name="connsiteX5" fmla="*/ 108714 w 577797"/>
              <a:gd name="connsiteY5" fmla="*/ 1046391 h 1467777"/>
              <a:gd name="connsiteX6" fmla="*/ 577065 w 577797"/>
              <a:gd name="connsiteY6" fmla="*/ 2636 h 146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797" h="1467777">
                <a:moveTo>
                  <a:pt x="577065" y="2636"/>
                </a:moveTo>
                <a:cubicBezTo>
                  <a:pt x="594164" y="-43456"/>
                  <a:pt x="307205" y="526743"/>
                  <a:pt x="211305" y="769840"/>
                </a:cubicBezTo>
                <a:cubicBezTo>
                  <a:pt x="115405" y="1012937"/>
                  <a:pt x="16530" y="1409920"/>
                  <a:pt x="1662" y="1461216"/>
                </a:cubicBezTo>
                <a:cubicBezTo>
                  <a:pt x="-13206" y="1512512"/>
                  <a:pt x="75260" y="1251573"/>
                  <a:pt x="122095" y="1077614"/>
                </a:cubicBezTo>
                <a:cubicBezTo>
                  <a:pt x="168930" y="903655"/>
                  <a:pt x="284903" y="422666"/>
                  <a:pt x="282673" y="417462"/>
                </a:cubicBezTo>
                <a:cubicBezTo>
                  <a:pt x="280443" y="412258"/>
                  <a:pt x="61136" y="1111811"/>
                  <a:pt x="108714" y="1046391"/>
                </a:cubicBezTo>
                <a:cubicBezTo>
                  <a:pt x="156292" y="980971"/>
                  <a:pt x="559966" y="48728"/>
                  <a:pt x="577065" y="26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2CAA4BED-8E90-1291-6068-E0933C411CBD}"/>
              </a:ext>
            </a:extLst>
          </p:cNvPr>
          <p:cNvSpPr/>
          <p:nvPr/>
        </p:nvSpPr>
        <p:spPr>
          <a:xfrm>
            <a:off x="6862764" y="2642454"/>
            <a:ext cx="863976" cy="1560732"/>
          </a:xfrm>
          <a:custGeom>
            <a:avLst/>
            <a:gdLst>
              <a:gd name="connsiteX0" fmla="*/ 862801 w 863976"/>
              <a:gd name="connsiteY0" fmla="*/ 2615 h 1560732"/>
              <a:gd name="connsiteX1" fmla="*/ 229412 w 863976"/>
              <a:gd name="connsiteY1" fmla="*/ 1001765 h 1560732"/>
              <a:gd name="connsiteX2" fmla="*/ 6387 w 863976"/>
              <a:gd name="connsiteY2" fmla="*/ 1550405 h 1560732"/>
              <a:gd name="connsiteX3" fmla="*/ 100057 w 863976"/>
              <a:gd name="connsiteY3" fmla="*/ 1291696 h 1560732"/>
              <a:gd name="connsiteX4" fmla="*/ 497041 w 863976"/>
              <a:gd name="connsiteY4" fmla="*/ 470966 h 1560732"/>
              <a:gd name="connsiteX5" fmla="*/ 389989 w 863976"/>
              <a:gd name="connsiteY5" fmla="*/ 702912 h 1560732"/>
              <a:gd name="connsiteX6" fmla="*/ 862801 w 863976"/>
              <a:gd name="connsiteY6" fmla="*/ 2615 h 156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3976" h="1560732">
                <a:moveTo>
                  <a:pt x="862801" y="2615"/>
                </a:moveTo>
                <a:cubicBezTo>
                  <a:pt x="836038" y="52424"/>
                  <a:pt x="372148" y="743800"/>
                  <a:pt x="229412" y="1001765"/>
                </a:cubicBezTo>
                <a:cubicBezTo>
                  <a:pt x="86676" y="1259730"/>
                  <a:pt x="27946" y="1502083"/>
                  <a:pt x="6387" y="1550405"/>
                </a:cubicBezTo>
                <a:cubicBezTo>
                  <a:pt x="-15172" y="1598727"/>
                  <a:pt x="18281" y="1471602"/>
                  <a:pt x="100057" y="1291696"/>
                </a:cubicBezTo>
                <a:cubicBezTo>
                  <a:pt x="181833" y="1111790"/>
                  <a:pt x="448719" y="569097"/>
                  <a:pt x="497041" y="470966"/>
                </a:cubicBezTo>
                <a:cubicBezTo>
                  <a:pt x="545363" y="372835"/>
                  <a:pt x="329029" y="775767"/>
                  <a:pt x="389989" y="702912"/>
                </a:cubicBezTo>
                <a:cubicBezTo>
                  <a:pt x="450949" y="630058"/>
                  <a:pt x="889564" y="-47194"/>
                  <a:pt x="862801" y="26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F02F4DB1-FC02-0234-C7A1-20F369BEA96C}"/>
              </a:ext>
            </a:extLst>
          </p:cNvPr>
          <p:cNvSpPr/>
          <p:nvPr/>
        </p:nvSpPr>
        <p:spPr>
          <a:xfrm>
            <a:off x="6880136" y="2809925"/>
            <a:ext cx="783233" cy="1398922"/>
          </a:xfrm>
          <a:custGeom>
            <a:avLst/>
            <a:gdLst>
              <a:gd name="connsiteX0" fmla="*/ 782982 w 783233"/>
              <a:gd name="connsiteY0" fmla="*/ 182 h 1398922"/>
              <a:gd name="connsiteX1" fmla="*/ 452906 w 783233"/>
              <a:gd name="connsiteY1" fmla="*/ 624651 h 1398922"/>
              <a:gd name="connsiteX2" fmla="*/ 372617 w 783233"/>
              <a:gd name="connsiteY2" fmla="*/ 1061778 h 1398922"/>
              <a:gd name="connsiteX3" fmla="*/ 2397 w 783233"/>
              <a:gd name="connsiteY3" fmla="*/ 1396315 h 1398922"/>
              <a:gd name="connsiteX4" fmla="*/ 238803 w 783233"/>
              <a:gd name="connsiteY4" fmla="*/ 1204514 h 1398922"/>
              <a:gd name="connsiteX5" fmla="*/ 729456 w 783233"/>
              <a:gd name="connsiteY5" fmla="*/ 972569 h 1398922"/>
              <a:gd name="connsiteX6" fmla="*/ 296789 w 783233"/>
              <a:gd name="connsiteY6" fmla="*/ 1146528 h 1398922"/>
              <a:gd name="connsiteX7" fmla="*/ 412762 w 783233"/>
              <a:gd name="connsiteY7" fmla="*/ 963648 h 1398922"/>
              <a:gd name="connsiteX8" fmla="*/ 515353 w 783233"/>
              <a:gd name="connsiteY8" fmla="*/ 392705 h 1398922"/>
              <a:gd name="connsiteX9" fmla="*/ 394920 w 783233"/>
              <a:gd name="connsiteY9" fmla="*/ 557743 h 1398922"/>
              <a:gd name="connsiteX10" fmla="*/ 782982 w 783233"/>
              <a:gd name="connsiteY10" fmla="*/ 182 h 139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3233" h="1398922">
                <a:moveTo>
                  <a:pt x="782982" y="182"/>
                </a:moveTo>
                <a:cubicBezTo>
                  <a:pt x="792646" y="11333"/>
                  <a:pt x="521300" y="447718"/>
                  <a:pt x="452906" y="624651"/>
                </a:cubicBezTo>
                <a:cubicBezTo>
                  <a:pt x="384512" y="801584"/>
                  <a:pt x="447702" y="933167"/>
                  <a:pt x="372617" y="1061778"/>
                </a:cubicBezTo>
                <a:cubicBezTo>
                  <a:pt x="297532" y="1190389"/>
                  <a:pt x="24699" y="1372526"/>
                  <a:pt x="2397" y="1396315"/>
                </a:cubicBezTo>
                <a:cubicBezTo>
                  <a:pt x="-19905" y="1420104"/>
                  <a:pt x="117627" y="1275138"/>
                  <a:pt x="238803" y="1204514"/>
                </a:cubicBezTo>
                <a:cubicBezTo>
                  <a:pt x="359979" y="1133890"/>
                  <a:pt x="719792" y="982233"/>
                  <a:pt x="729456" y="972569"/>
                </a:cubicBezTo>
                <a:cubicBezTo>
                  <a:pt x="739120" y="962905"/>
                  <a:pt x="349571" y="1148015"/>
                  <a:pt x="296789" y="1146528"/>
                </a:cubicBezTo>
                <a:cubicBezTo>
                  <a:pt x="244007" y="1145041"/>
                  <a:pt x="376335" y="1089285"/>
                  <a:pt x="412762" y="963648"/>
                </a:cubicBezTo>
                <a:cubicBezTo>
                  <a:pt x="449189" y="838011"/>
                  <a:pt x="518327" y="460356"/>
                  <a:pt x="515353" y="392705"/>
                </a:cubicBezTo>
                <a:cubicBezTo>
                  <a:pt x="512379" y="325054"/>
                  <a:pt x="349572" y="623907"/>
                  <a:pt x="394920" y="557743"/>
                </a:cubicBezTo>
                <a:cubicBezTo>
                  <a:pt x="440268" y="491579"/>
                  <a:pt x="773318" y="-10969"/>
                  <a:pt x="782982" y="18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55F9C05D-76A9-A25F-43CA-6D3AA09F1111}"/>
              </a:ext>
            </a:extLst>
          </p:cNvPr>
          <p:cNvSpPr/>
          <p:nvPr/>
        </p:nvSpPr>
        <p:spPr>
          <a:xfrm>
            <a:off x="7114106" y="1907061"/>
            <a:ext cx="237353" cy="1232263"/>
          </a:xfrm>
          <a:custGeom>
            <a:avLst/>
            <a:gdLst>
              <a:gd name="connsiteX0" fmla="*/ 2 w 237353"/>
              <a:gd name="connsiteY0" fmla="*/ 1417 h 1232263"/>
              <a:gd name="connsiteX1" fmla="*/ 170740 w 237353"/>
              <a:gd name="connsiteY1" fmla="*/ 528810 h 1232263"/>
              <a:gd name="connsiteX2" fmla="*/ 201094 w 237353"/>
              <a:gd name="connsiteY2" fmla="*/ 437749 h 1232263"/>
              <a:gd name="connsiteX3" fmla="*/ 178329 w 237353"/>
              <a:gd name="connsiteY3" fmla="*/ 836139 h 1232263"/>
              <a:gd name="connsiteX4" fmla="*/ 231448 w 237353"/>
              <a:gd name="connsiteY4" fmla="*/ 707137 h 1232263"/>
              <a:gd name="connsiteX5" fmla="*/ 15179 w 237353"/>
              <a:gd name="connsiteY5" fmla="*/ 1219352 h 1232263"/>
              <a:gd name="connsiteX6" fmla="*/ 83474 w 237353"/>
              <a:gd name="connsiteY6" fmla="*/ 1029643 h 1232263"/>
              <a:gd name="connsiteX7" fmla="*/ 144181 w 237353"/>
              <a:gd name="connsiteY7" fmla="*/ 502250 h 1232263"/>
              <a:gd name="connsiteX8" fmla="*/ 166946 w 237353"/>
              <a:gd name="connsiteY8" fmla="*/ 377042 h 1232263"/>
              <a:gd name="connsiteX9" fmla="*/ 2 w 237353"/>
              <a:gd name="connsiteY9" fmla="*/ 1417 h 123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353" h="1232263">
                <a:moveTo>
                  <a:pt x="2" y="1417"/>
                </a:moveTo>
                <a:cubicBezTo>
                  <a:pt x="634" y="26712"/>
                  <a:pt x="137225" y="456088"/>
                  <a:pt x="170740" y="528810"/>
                </a:cubicBezTo>
                <a:cubicBezTo>
                  <a:pt x="204255" y="601532"/>
                  <a:pt x="199829" y="386528"/>
                  <a:pt x="201094" y="437749"/>
                </a:cubicBezTo>
                <a:cubicBezTo>
                  <a:pt x="202359" y="488970"/>
                  <a:pt x="173270" y="791241"/>
                  <a:pt x="178329" y="836139"/>
                </a:cubicBezTo>
                <a:cubicBezTo>
                  <a:pt x="183388" y="881037"/>
                  <a:pt x="258640" y="643268"/>
                  <a:pt x="231448" y="707137"/>
                </a:cubicBezTo>
                <a:cubicBezTo>
                  <a:pt x="204256" y="771006"/>
                  <a:pt x="39841" y="1165601"/>
                  <a:pt x="15179" y="1219352"/>
                </a:cubicBezTo>
                <a:cubicBezTo>
                  <a:pt x="-9483" y="1273103"/>
                  <a:pt x="61974" y="1149160"/>
                  <a:pt x="83474" y="1029643"/>
                </a:cubicBezTo>
                <a:cubicBezTo>
                  <a:pt x="104974" y="910126"/>
                  <a:pt x="130269" y="611017"/>
                  <a:pt x="144181" y="502250"/>
                </a:cubicBezTo>
                <a:cubicBezTo>
                  <a:pt x="158093" y="393483"/>
                  <a:pt x="190344" y="457352"/>
                  <a:pt x="166946" y="377042"/>
                </a:cubicBezTo>
                <a:cubicBezTo>
                  <a:pt x="143549" y="296732"/>
                  <a:pt x="-630" y="-23878"/>
                  <a:pt x="2" y="141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1374B45F-FB77-DFF6-5440-D8D3B5C49533}"/>
              </a:ext>
            </a:extLst>
          </p:cNvPr>
          <p:cNvSpPr/>
          <p:nvPr/>
        </p:nvSpPr>
        <p:spPr>
          <a:xfrm>
            <a:off x="6802938" y="2848045"/>
            <a:ext cx="432585" cy="828823"/>
          </a:xfrm>
          <a:custGeom>
            <a:avLst/>
            <a:gdLst>
              <a:gd name="connsiteX0" fmla="*/ 432584 w 432585"/>
              <a:gd name="connsiteY0" fmla="*/ 1392 h 828823"/>
              <a:gd name="connsiteX1" fmla="*/ 242874 w 432585"/>
              <a:gd name="connsiteY1" fmla="*/ 236632 h 828823"/>
              <a:gd name="connsiteX2" fmla="*/ 45577 w 432585"/>
              <a:gd name="connsiteY2" fmla="*/ 653993 h 828823"/>
              <a:gd name="connsiteX3" fmla="*/ 106284 w 432585"/>
              <a:gd name="connsiteY3" fmla="*/ 574315 h 828823"/>
              <a:gd name="connsiteX4" fmla="*/ 46 w 432585"/>
              <a:gd name="connsiteY4" fmla="*/ 828526 h 828823"/>
              <a:gd name="connsiteX5" fmla="*/ 121460 w 432585"/>
              <a:gd name="connsiteY5" fmla="*/ 616051 h 828823"/>
              <a:gd name="connsiteX6" fmla="*/ 364289 w 432585"/>
              <a:gd name="connsiteY6" fmla="*/ 210073 h 828823"/>
              <a:gd name="connsiteX7" fmla="*/ 246669 w 432585"/>
              <a:gd name="connsiteY7" fmla="*/ 339075 h 828823"/>
              <a:gd name="connsiteX8" fmla="*/ 432584 w 432585"/>
              <a:gd name="connsiteY8" fmla="*/ 1392 h 82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585" h="828823">
                <a:moveTo>
                  <a:pt x="432584" y="1392"/>
                </a:moveTo>
                <a:cubicBezTo>
                  <a:pt x="431952" y="-15682"/>
                  <a:pt x="307375" y="127865"/>
                  <a:pt x="242874" y="236632"/>
                </a:cubicBezTo>
                <a:cubicBezTo>
                  <a:pt x="178373" y="345399"/>
                  <a:pt x="68342" y="597712"/>
                  <a:pt x="45577" y="653993"/>
                </a:cubicBezTo>
                <a:cubicBezTo>
                  <a:pt x="22812" y="710274"/>
                  <a:pt x="113872" y="545226"/>
                  <a:pt x="106284" y="574315"/>
                </a:cubicBezTo>
                <a:cubicBezTo>
                  <a:pt x="98696" y="603404"/>
                  <a:pt x="-2483" y="821570"/>
                  <a:pt x="46" y="828526"/>
                </a:cubicBezTo>
                <a:cubicBezTo>
                  <a:pt x="2575" y="835482"/>
                  <a:pt x="60753" y="719126"/>
                  <a:pt x="121460" y="616051"/>
                </a:cubicBezTo>
                <a:cubicBezTo>
                  <a:pt x="182167" y="512976"/>
                  <a:pt x="343421" y="256236"/>
                  <a:pt x="364289" y="210073"/>
                </a:cubicBezTo>
                <a:cubicBezTo>
                  <a:pt x="385157" y="163910"/>
                  <a:pt x="237184" y="370693"/>
                  <a:pt x="246669" y="339075"/>
                </a:cubicBezTo>
                <a:cubicBezTo>
                  <a:pt x="256154" y="307457"/>
                  <a:pt x="433216" y="18466"/>
                  <a:pt x="432584" y="139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D5163147-BAC5-8DB3-E4F9-1DF81772A900}"/>
              </a:ext>
            </a:extLst>
          </p:cNvPr>
          <p:cNvSpPr/>
          <p:nvPr/>
        </p:nvSpPr>
        <p:spPr>
          <a:xfrm>
            <a:off x="6311996" y="3479269"/>
            <a:ext cx="597358" cy="592669"/>
          </a:xfrm>
          <a:custGeom>
            <a:avLst/>
            <a:gdLst>
              <a:gd name="connsiteX0" fmla="*/ 597226 w 597358"/>
              <a:gd name="connsiteY0" fmla="*/ 136595 h 592669"/>
              <a:gd name="connsiteX1" fmla="*/ 384751 w 597358"/>
              <a:gd name="connsiteY1" fmla="*/ 421159 h 592669"/>
              <a:gd name="connsiteX2" fmla="*/ 1538 w 597358"/>
              <a:gd name="connsiteY2" fmla="*/ 591898 h 592669"/>
              <a:gd name="connsiteX3" fmla="*/ 244366 w 597358"/>
              <a:gd name="connsiteY3" fmla="*/ 485660 h 592669"/>
              <a:gd name="connsiteX4" fmla="*/ 92598 w 597358"/>
              <a:gd name="connsiteY4" fmla="*/ 519808 h 592669"/>
              <a:gd name="connsiteX5" fmla="*/ 270925 w 597358"/>
              <a:gd name="connsiteY5" fmla="*/ 455307 h 592669"/>
              <a:gd name="connsiteX6" fmla="*/ 460635 w 597358"/>
              <a:gd name="connsiteY6" fmla="*/ 242832 h 592669"/>
              <a:gd name="connsiteX7" fmla="*/ 407516 w 597358"/>
              <a:gd name="connsiteY7" fmla="*/ 284568 h 592669"/>
              <a:gd name="connsiteX8" fmla="*/ 574460 w 597358"/>
              <a:gd name="connsiteY8" fmla="*/ 4 h 592669"/>
              <a:gd name="connsiteX9" fmla="*/ 418899 w 597358"/>
              <a:gd name="connsiteY9" fmla="*/ 276980 h 592669"/>
              <a:gd name="connsiteX10" fmla="*/ 597226 w 597358"/>
              <a:gd name="connsiteY10" fmla="*/ 136595 h 59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7358" h="592669">
                <a:moveTo>
                  <a:pt x="597226" y="136595"/>
                </a:moveTo>
                <a:cubicBezTo>
                  <a:pt x="591535" y="160625"/>
                  <a:pt x="484032" y="345275"/>
                  <a:pt x="384751" y="421159"/>
                </a:cubicBezTo>
                <a:cubicBezTo>
                  <a:pt x="285470" y="497043"/>
                  <a:pt x="24935" y="581148"/>
                  <a:pt x="1538" y="591898"/>
                </a:cubicBezTo>
                <a:cubicBezTo>
                  <a:pt x="-21859" y="602648"/>
                  <a:pt x="229189" y="497675"/>
                  <a:pt x="244366" y="485660"/>
                </a:cubicBezTo>
                <a:cubicBezTo>
                  <a:pt x="259543" y="473645"/>
                  <a:pt x="88172" y="524867"/>
                  <a:pt x="92598" y="519808"/>
                </a:cubicBezTo>
                <a:cubicBezTo>
                  <a:pt x="97024" y="514749"/>
                  <a:pt x="209585" y="501470"/>
                  <a:pt x="270925" y="455307"/>
                </a:cubicBezTo>
                <a:cubicBezTo>
                  <a:pt x="332264" y="409144"/>
                  <a:pt x="437870" y="271288"/>
                  <a:pt x="460635" y="242832"/>
                </a:cubicBezTo>
                <a:cubicBezTo>
                  <a:pt x="483400" y="214376"/>
                  <a:pt x="388545" y="325039"/>
                  <a:pt x="407516" y="284568"/>
                </a:cubicBezTo>
                <a:cubicBezTo>
                  <a:pt x="426487" y="244097"/>
                  <a:pt x="572563" y="1269"/>
                  <a:pt x="574460" y="4"/>
                </a:cubicBezTo>
                <a:cubicBezTo>
                  <a:pt x="576357" y="-1261"/>
                  <a:pt x="414472" y="251685"/>
                  <a:pt x="418899" y="276980"/>
                </a:cubicBezTo>
                <a:cubicBezTo>
                  <a:pt x="423326" y="302275"/>
                  <a:pt x="602917" y="112565"/>
                  <a:pt x="597226" y="1365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4A4C6930-8063-D1A8-1AAC-2F5F298A48EC}"/>
              </a:ext>
            </a:extLst>
          </p:cNvPr>
          <p:cNvSpPr/>
          <p:nvPr/>
        </p:nvSpPr>
        <p:spPr>
          <a:xfrm>
            <a:off x="5989110" y="3648537"/>
            <a:ext cx="502917" cy="329376"/>
          </a:xfrm>
          <a:custGeom>
            <a:avLst/>
            <a:gdLst>
              <a:gd name="connsiteX0" fmla="*/ 1787 w 502917"/>
              <a:gd name="connsiteY0" fmla="*/ 54 h 329376"/>
              <a:gd name="connsiteX1" fmla="*/ 281061 w 502917"/>
              <a:gd name="connsiteY1" fmla="*/ 234285 h 329376"/>
              <a:gd name="connsiteX2" fmla="*/ 231513 w 502917"/>
              <a:gd name="connsiteY2" fmla="*/ 193745 h 329376"/>
              <a:gd name="connsiteX3" fmla="*/ 402681 w 502917"/>
              <a:gd name="connsiteY3" fmla="*/ 225276 h 329376"/>
              <a:gd name="connsiteX4" fmla="*/ 501779 w 502917"/>
              <a:gd name="connsiteY4" fmla="*/ 211763 h 329376"/>
              <a:gd name="connsiteX5" fmla="*/ 339619 w 502917"/>
              <a:gd name="connsiteY5" fmla="*/ 252302 h 329376"/>
              <a:gd name="connsiteX6" fmla="*/ 402681 w 502917"/>
              <a:gd name="connsiteY6" fmla="*/ 328878 h 329376"/>
              <a:gd name="connsiteX7" fmla="*/ 181964 w 502917"/>
              <a:gd name="connsiteY7" fmla="*/ 211763 h 329376"/>
              <a:gd name="connsiteX8" fmla="*/ 132415 w 502917"/>
              <a:gd name="connsiteY8" fmla="*/ 175727 h 329376"/>
              <a:gd name="connsiteX9" fmla="*/ 159442 w 502917"/>
              <a:gd name="connsiteY9" fmla="*/ 211763 h 329376"/>
              <a:gd name="connsiteX10" fmla="*/ 1787 w 502917"/>
              <a:gd name="connsiteY10" fmla="*/ 54 h 32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917" h="329376">
                <a:moveTo>
                  <a:pt x="1787" y="54"/>
                </a:moveTo>
                <a:cubicBezTo>
                  <a:pt x="22057" y="3808"/>
                  <a:pt x="242773" y="202003"/>
                  <a:pt x="281061" y="234285"/>
                </a:cubicBezTo>
                <a:cubicBezTo>
                  <a:pt x="319349" y="266567"/>
                  <a:pt x="211243" y="195247"/>
                  <a:pt x="231513" y="193745"/>
                </a:cubicBezTo>
                <a:cubicBezTo>
                  <a:pt x="251783" y="192243"/>
                  <a:pt x="357637" y="222273"/>
                  <a:pt x="402681" y="225276"/>
                </a:cubicBezTo>
                <a:cubicBezTo>
                  <a:pt x="447725" y="228279"/>
                  <a:pt x="512289" y="207259"/>
                  <a:pt x="501779" y="211763"/>
                </a:cubicBezTo>
                <a:cubicBezTo>
                  <a:pt x="491269" y="216267"/>
                  <a:pt x="356135" y="232783"/>
                  <a:pt x="339619" y="252302"/>
                </a:cubicBezTo>
                <a:cubicBezTo>
                  <a:pt x="323103" y="271821"/>
                  <a:pt x="428957" y="335634"/>
                  <a:pt x="402681" y="328878"/>
                </a:cubicBezTo>
                <a:cubicBezTo>
                  <a:pt x="376405" y="322122"/>
                  <a:pt x="227008" y="237288"/>
                  <a:pt x="181964" y="211763"/>
                </a:cubicBezTo>
                <a:cubicBezTo>
                  <a:pt x="136920" y="186238"/>
                  <a:pt x="136169" y="175727"/>
                  <a:pt x="132415" y="175727"/>
                </a:cubicBezTo>
                <a:cubicBezTo>
                  <a:pt x="128661" y="175727"/>
                  <a:pt x="178961" y="234285"/>
                  <a:pt x="159442" y="211763"/>
                </a:cubicBezTo>
                <a:cubicBezTo>
                  <a:pt x="139923" y="189241"/>
                  <a:pt x="-18483" y="-3700"/>
                  <a:pt x="1787" y="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462C5BA4-323F-2B1B-2A09-4A50AEAF390A}"/>
              </a:ext>
            </a:extLst>
          </p:cNvPr>
          <p:cNvSpPr/>
          <p:nvPr/>
        </p:nvSpPr>
        <p:spPr>
          <a:xfrm>
            <a:off x="5556088" y="3437823"/>
            <a:ext cx="798636" cy="592168"/>
          </a:xfrm>
          <a:custGeom>
            <a:avLst/>
            <a:gdLst>
              <a:gd name="connsiteX0" fmla="*/ 124003 w 798636"/>
              <a:gd name="connsiteY0" fmla="*/ 3564 h 592168"/>
              <a:gd name="connsiteX1" fmla="*/ 263640 w 798636"/>
              <a:gd name="connsiteY1" fmla="*/ 336892 h 592168"/>
              <a:gd name="connsiteX2" fmla="*/ 250127 w 798636"/>
              <a:gd name="connsiteY2" fmla="*/ 287344 h 592168"/>
              <a:gd name="connsiteX3" fmla="*/ 461835 w 798636"/>
              <a:gd name="connsiteY3" fmla="*/ 508061 h 592168"/>
              <a:gd name="connsiteX4" fmla="*/ 475348 w 798636"/>
              <a:gd name="connsiteY4" fmla="*/ 508061 h 592168"/>
              <a:gd name="connsiteX5" fmla="*/ 795163 w 798636"/>
              <a:gd name="connsiteY5" fmla="*/ 589141 h 592168"/>
              <a:gd name="connsiteX6" fmla="*/ 637508 w 798636"/>
              <a:gd name="connsiteY6" fmla="*/ 571123 h 592168"/>
              <a:gd name="connsiteX7" fmla="*/ 515888 w 798636"/>
              <a:gd name="connsiteY7" fmla="*/ 535087 h 592168"/>
              <a:gd name="connsiteX8" fmla="*/ 87967 w 798636"/>
              <a:gd name="connsiteY8" fmla="*/ 147706 h 592168"/>
              <a:gd name="connsiteX9" fmla="*/ 416791 w 798636"/>
              <a:gd name="connsiteY9" fmla="*/ 526078 h 592168"/>
              <a:gd name="connsiteX10" fmla="*/ 169047 w 798636"/>
              <a:gd name="connsiteY10" fmla="*/ 246804 h 592168"/>
              <a:gd name="connsiteX11" fmla="*/ 2383 w 798636"/>
              <a:gd name="connsiteY11" fmla="*/ 30591 h 592168"/>
              <a:gd name="connsiteX12" fmla="*/ 74454 w 798636"/>
              <a:gd name="connsiteY12" fmla="*/ 152210 h 592168"/>
              <a:gd name="connsiteX13" fmla="*/ 124003 w 798636"/>
              <a:gd name="connsiteY13" fmla="*/ 3564 h 59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8636" h="592168">
                <a:moveTo>
                  <a:pt x="124003" y="3564"/>
                </a:moveTo>
                <a:cubicBezTo>
                  <a:pt x="155534" y="34344"/>
                  <a:pt x="242619" y="289595"/>
                  <a:pt x="263640" y="336892"/>
                </a:cubicBezTo>
                <a:cubicBezTo>
                  <a:pt x="284661" y="384189"/>
                  <a:pt x="217095" y="258816"/>
                  <a:pt x="250127" y="287344"/>
                </a:cubicBezTo>
                <a:cubicBezTo>
                  <a:pt x="283160" y="315872"/>
                  <a:pt x="424298" y="471275"/>
                  <a:pt x="461835" y="508061"/>
                </a:cubicBezTo>
                <a:cubicBezTo>
                  <a:pt x="499372" y="544847"/>
                  <a:pt x="419793" y="494548"/>
                  <a:pt x="475348" y="508061"/>
                </a:cubicBezTo>
                <a:cubicBezTo>
                  <a:pt x="530903" y="521574"/>
                  <a:pt x="768136" y="578631"/>
                  <a:pt x="795163" y="589141"/>
                </a:cubicBezTo>
                <a:cubicBezTo>
                  <a:pt x="822190" y="599651"/>
                  <a:pt x="684054" y="580132"/>
                  <a:pt x="637508" y="571123"/>
                </a:cubicBezTo>
                <a:cubicBezTo>
                  <a:pt x="590962" y="562114"/>
                  <a:pt x="607478" y="605657"/>
                  <a:pt x="515888" y="535087"/>
                </a:cubicBezTo>
                <a:cubicBezTo>
                  <a:pt x="424298" y="464518"/>
                  <a:pt x="104483" y="149208"/>
                  <a:pt x="87967" y="147706"/>
                </a:cubicBezTo>
                <a:cubicBezTo>
                  <a:pt x="71451" y="146205"/>
                  <a:pt x="403278" y="509562"/>
                  <a:pt x="416791" y="526078"/>
                </a:cubicBezTo>
                <a:cubicBezTo>
                  <a:pt x="430304" y="542594"/>
                  <a:pt x="238115" y="329385"/>
                  <a:pt x="169047" y="246804"/>
                </a:cubicBezTo>
                <a:cubicBezTo>
                  <a:pt x="99979" y="164223"/>
                  <a:pt x="18148" y="46357"/>
                  <a:pt x="2383" y="30591"/>
                </a:cubicBezTo>
                <a:cubicBezTo>
                  <a:pt x="-13382" y="14825"/>
                  <a:pt x="53433" y="152961"/>
                  <a:pt x="74454" y="152210"/>
                </a:cubicBezTo>
                <a:cubicBezTo>
                  <a:pt x="95475" y="151459"/>
                  <a:pt x="92472" y="-27216"/>
                  <a:pt x="124003" y="35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6B1BD4CD-5CE2-3D7B-18AE-65C2671407FF}"/>
              </a:ext>
            </a:extLst>
          </p:cNvPr>
          <p:cNvSpPr/>
          <p:nvPr/>
        </p:nvSpPr>
        <p:spPr>
          <a:xfrm>
            <a:off x="5800041" y="3621343"/>
            <a:ext cx="385480" cy="421021"/>
          </a:xfrm>
          <a:custGeom>
            <a:avLst/>
            <a:gdLst>
              <a:gd name="connsiteX0" fmla="*/ 1669 w 385480"/>
              <a:gd name="connsiteY0" fmla="*/ 222 h 421021"/>
              <a:gd name="connsiteX1" fmla="*/ 154820 w 385480"/>
              <a:gd name="connsiteY1" fmla="*/ 180399 h 421021"/>
              <a:gd name="connsiteX2" fmla="*/ 384546 w 385480"/>
              <a:gd name="connsiteY2" fmla="*/ 414629 h 421021"/>
              <a:gd name="connsiteX3" fmla="*/ 226891 w 385480"/>
              <a:gd name="connsiteY3" fmla="*/ 342558 h 421021"/>
              <a:gd name="connsiteX4" fmla="*/ 6174 w 385480"/>
              <a:gd name="connsiteY4" fmla="*/ 211930 h 421021"/>
              <a:gd name="connsiteX5" fmla="*/ 69236 w 385480"/>
              <a:gd name="connsiteY5" fmla="*/ 216434 h 421021"/>
              <a:gd name="connsiteX6" fmla="*/ 1669 w 385480"/>
              <a:gd name="connsiteY6" fmla="*/ 222 h 42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480" h="421021">
                <a:moveTo>
                  <a:pt x="1669" y="222"/>
                </a:moveTo>
                <a:cubicBezTo>
                  <a:pt x="15933" y="-5784"/>
                  <a:pt x="91007" y="111331"/>
                  <a:pt x="154820" y="180399"/>
                </a:cubicBezTo>
                <a:cubicBezTo>
                  <a:pt x="218633" y="249467"/>
                  <a:pt x="372534" y="387603"/>
                  <a:pt x="384546" y="414629"/>
                </a:cubicBezTo>
                <a:cubicBezTo>
                  <a:pt x="396558" y="441655"/>
                  <a:pt x="289953" y="376341"/>
                  <a:pt x="226891" y="342558"/>
                </a:cubicBezTo>
                <a:cubicBezTo>
                  <a:pt x="163829" y="308775"/>
                  <a:pt x="32450" y="232951"/>
                  <a:pt x="6174" y="211930"/>
                </a:cubicBezTo>
                <a:cubicBezTo>
                  <a:pt x="-20102" y="190909"/>
                  <a:pt x="69236" y="248716"/>
                  <a:pt x="69236" y="216434"/>
                </a:cubicBezTo>
                <a:cubicBezTo>
                  <a:pt x="69236" y="184152"/>
                  <a:pt x="-12595" y="6228"/>
                  <a:pt x="1669" y="2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4EE583F0-32A5-8AAC-5BDE-55A089C3ACED}"/>
              </a:ext>
            </a:extLst>
          </p:cNvPr>
          <p:cNvSpPr/>
          <p:nvPr/>
        </p:nvSpPr>
        <p:spPr>
          <a:xfrm>
            <a:off x="5225428" y="1987127"/>
            <a:ext cx="311335" cy="1287710"/>
          </a:xfrm>
          <a:custGeom>
            <a:avLst/>
            <a:gdLst>
              <a:gd name="connsiteX0" fmla="*/ 125839 w 311335"/>
              <a:gd name="connsiteY0" fmla="*/ 3833 h 1287710"/>
              <a:gd name="connsiteX1" fmla="*/ 170883 w 311335"/>
              <a:gd name="connsiteY1" fmla="*/ 724542 h 1287710"/>
              <a:gd name="connsiteX2" fmla="*/ 130343 w 311335"/>
              <a:gd name="connsiteY2" fmla="*/ 629949 h 1287710"/>
              <a:gd name="connsiteX3" fmla="*/ 260972 w 311335"/>
              <a:gd name="connsiteY3" fmla="*/ 1134445 h 1287710"/>
              <a:gd name="connsiteX4" fmla="*/ 211423 w 311335"/>
              <a:gd name="connsiteY4" fmla="*/ 1062374 h 1287710"/>
              <a:gd name="connsiteX5" fmla="*/ 306016 w 311335"/>
              <a:gd name="connsiteY5" fmla="*/ 1274083 h 1287710"/>
              <a:gd name="connsiteX6" fmla="*/ 22237 w 311335"/>
              <a:gd name="connsiteY6" fmla="*/ 607427 h 1287710"/>
              <a:gd name="connsiteX7" fmla="*/ 22237 w 311335"/>
              <a:gd name="connsiteY7" fmla="*/ 711029 h 1287710"/>
              <a:gd name="connsiteX8" fmla="*/ 53768 w 311335"/>
              <a:gd name="connsiteY8" fmla="*/ 179506 h 1287710"/>
              <a:gd name="connsiteX9" fmla="*/ 53768 w 311335"/>
              <a:gd name="connsiteY9" fmla="*/ 427249 h 1287710"/>
              <a:gd name="connsiteX10" fmla="*/ 125839 w 311335"/>
              <a:gd name="connsiteY10" fmla="*/ 3833 h 12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1335" h="1287710">
                <a:moveTo>
                  <a:pt x="125839" y="3833"/>
                </a:moveTo>
                <a:cubicBezTo>
                  <a:pt x="145358" y="53382"/>
                  <a:pt x="170132" y="620189"/>
                  <a:pt x="170883" y="724542"/>
                </a:cubicBezTo>
                <a:cubicBezTo>
                  <a:pt x="171634" y="828895"/>
                  <a:pt x="115328" y="561632"/>
                  <a:pt x="130343" y="629949"/>
                </a:cubicBezTo>
                <a:cubicBezTo>
                  <a:pt x="145358" y="698266"/>
                  <a:pt x="247459" y="1062374"/>
                  <a:pt x="260972" y="1134445"/>
                </a:cubicBezTo>
                <a:cubicBezTo>
                  <a:pt x="274485" y="1206516"/>
                  <a:pt x="203916" y="1039101"/>
                  <a:pt x="211423" y="1062374"/>
                </a:cubicBezTo>
                <a:cubicBezTo>
                  <a:pt x="218930" y="1085647"/>
                  <a:pt x="337547" y="1349907"/>
                  <a:pt x="306016" y="1274083"/>
                </a:cubicBezTo>
                <a:cubicBezTo>
                  <a:pt x="274485" y="1198259"/>
                  <a:pt x="69533" y="701269"/>
                  <a:pt x="22237" y="607427"/>
                </a:cubicBezTo>
                <a:cubicBezTo>
                  <a:pt x="-25059" y="513585"/>
                  <a:pt x="16982" y="782349"/>
                  <a:pt x="22237" y="711029"/>
                </a:cubicBezTo>
                <a:cubicBezTo>
                  <a:pt x="27492" y="639709"/>
                  <a:pt x="48513" y="226803"/>
                  <a:pt x="53768" y="179506"/>
                </a:cubicBezTo>
                <a:cubicBezTo>
                  <a:pt x="59023" y="132209"/>
                  <a:pt x="43258" y="453525"/>
                  <a:pt x="53768" y="427249"/>
                </a:cubicBezTo>
                <a:cubicBezTo>
                  <a:pt x="64278" y="400973"/>
                  <a:pt x="106320" y="-45716"/>
                  <a:pt x="125839" y="383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0277FF8B-1909-B0C8-961A-68D0558171B3}"/>
              </a:ext>
            </a:extLst>
          </p:cNvPr>
          <p:cNvSpPr/>
          <p:nvPr/>
        </p:nvSpPr>
        <p:spPr>
          <a:xfrm>
            <a:off x="5444275" y="1260995"/>
            <a:ext cx="407066" cy="829406"/>
          </a:xfrm>
          <a:custGeom>
            <a:avLst/>
            <a:gdLst>
              <a:gd name="connsiteX0" fmla="*/ 406984 w 407066"/>
              <a:gd name="connsiteY0" fmla="*/ 246 h 829406"/>
              <a:gd name="connsiteX1" fmla="*/ 127709 w 407066"/>
              <a:gd name="connsiteY1" fmla="*/ 513752 h 829406"/>
              <a:gd name="connsiteX2" fmla="*/ 181762 w 407066"/>
              <a:gd name="connsiteY2" fmla="*/ 437176 h 829406"/>
              <a:gd name="connsiteX3" fmla="*/ 6090 w 407066"/>
              <a:gd name="connsiteY3" fmla="*/ 820053 h 829406"/>
              <a:gd name="connsiteX4" fmla="*/ 55638 w 407066"/>
              <a:gd name="connsiteY4" fmla="*/ 666903 h 829406"/>
              <a:gd name="connsiteX5" fmla="*/ 204285 w 407066"/>
              <a:gd name="connsiteY5" fmla="*/ 180424 h 829406"/>
              <a:gd name="connsiteX6" fmla="*/ 96178 w 407066"/>
              <a:gd name="connsiteY6" fmla="*/ 441681 h 829406"/>
              <a:gd name="connsiteX7" fmla="*/ 406984 w 407066"/>
              <a:gd name="connsiteY7" fmla="*/ 246 h 8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066" h="829406">
                <a:moveTo>
                  <a:pt x="406984" y="246"/>
                </a:moveTo>
                <a:cubicBezTo>
                  <a:pt x="412239" y="12258"/>
                  <a:pt x="165246" y="440930"/>
                  <a:pt x="127709" y="513752"/>
                </a:cubicBezTo>
                <a:cubicBezTo>
                  <a:pt x="90172" y="586574"/>
                  <a:pt x="202032" y="386126"/>
                  <a:pt x="181762" y="437176"/>
                </a:cubicBezTo>
                <a:cubicBezTo>
                  <a:pt x="161492" y="488226"/>
                  <a:pt x="27111" y="781765"/>
                  <a:pt x="6090" y="820053"/>
                </a:cubicBezTo>
                <a:cubicBezTo>
                  <a:pt x="-14931" y="858341"/>
                  <a:pt x="22605" y="773508"/>
                  <a:pt x="55638" y="666903"/>
                </a:cubicBezTo>
                <a:cubicBezTo>
                  <a:pt x="88671" y="560298"/>
                  <a:pt x="197528" y="217961"/>
                  <a:pt x="204285" y="180424"/>
                </a:cubicBezTo>
                <a:cubicBezTo>
                  <a:pt x="211042" y="142887"/>
                  <a:pt x="63145" y="464954"/>
                  <a:pt x="96178" y="441681"/>
                </a:cubicBezTo>
                <a:cubicBezTo>
                  <a:pt x="129210" y="418408"/>
                  <a:pt x="401729" y="-11766"/>
                  <a:pt x="406984" y="24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D8797233-3BB0-59A9-3925-EFBD3CF41C8A}"/>
              </a:ext>
            </a:extLst>
          </p:cNvPr>
          <p:cNvSpPr/>
          <p:nvPr/>
        </p:nvSpPr>
        <p:spPr>
          <a:xfrm>
            <a:off x="6639232" y="1139611"/>
            <a:ext cx="123841" cy="627091"/>
          </a:xfrm>
          <a:custGeom>
            <a:avLst/>
            <a:gdLst>
              <a:gd name="connsiteX0" fmla="*/ 117418 w 123841"/>
              <a:gd name="connsiteY0" fmla="*/ 11 h 627091"/>
              <a:gd name="connsiteX1" fmla="*/ 63365 w 123841"/>
              <a:gd name="connsiteY1" fmla="*/ 234241 h 627091"/>
              <a:gd name="connsiteX2" fmla="*/ 121923 w 123841"/>
              <a:gd name="connsiteY2" fmla="*/ 608109 h 627091"/>
              <a:gd name="connsiteX3" fmla="*/ 99401 w 123841"/>
              <a:gd name="connsiteY3" fmla="*/ 536038 h 627091"/>
              <a:gd name="connsiteX4" fmla="*/ 303 w 123841"/>
              <a:gd name="connsiteY4" fmla="*/ 225232 h 627091"/>
              <a:gd name="connsiteX5" fmla="*/ 117418 w 123841"/>
              <a:gd name="connsiteY5" fmla="*/ 11 h 62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841" h="627091">
                <a:moveTo>
                  <a:pt x="117418" y="11"/>
                </a:moveTo>
                <a:cubicBezTo>
                  <a:pt x="127928" y="1512"/>
                  <a:pt x="62614" y="132891"/>
                  <a:pt x="63365" y="234241"/>
                </a:cubicBezTo>
                <a:cubicBezTo>
                  <a:pt x="64116" y="335591"/>
                  <a:pt x="115917" y="557810"/>
                  <a:pt x="121923" y="608109"/>
                </a:cubicBezTo>
                <a:cubicBezTo>
                  <a:pt x="127929" y="658409"/>
                  <a:pt x="119671" y="599851"/>
                  <a:pt x="99401" y="536038"/>
                </a:cubicBezTo>
                <a:cubicBezTo>
                  <a:pt x="79131" y="472225"/>
                  <a:pt x="-5703" y="307063"/>
                  <a:pt x="303" y="225232"/>
                </a:cubicBezTo>
                <a:cubicBezTo>
                  <a:pt x="6309" y="143401"/>
                  <a:pt x="106908" y="-1490"/>
                  <a:pt x="117418" y="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911CD241-0D07-DD38-0EE0-55EB07286A0D}"/>
              </a:ext>
            </a:extLst>
          </p:cNvPr>
          <p:cNvSpPr/>
          <p:nvPr/>
        </p:nvSpPr>
        <p:spPr>
          <a:xfrm>
            <a:off x="6242104" y="1459435"/>
            <a:ext cx="241821" cy="676855"/>
          </a:xfrm>
          <a:custGeom>
            <a:avLst/>
            <a:gdLst>
              <a:gd name="connsiteX0" fmla="*/ 1041 w 241821"/>
              <a:gd name="connsiteY0" fmla="*/ 1 h 676855"/>
              <a:gd name="connsiteX1" fmla="*/ 226263 w 241821"/>
              <a:gd name="connsiteY1" fmla="*/ 346843 h 676855"/>
              <a:gd name="connsiteX2" fmla="*/ 221758 w 241821"/>
              <a:gd name="connsiteY2" fmla="*/ 342338 h 676855"/>
              <a:gd name="connsiteX3" fmla="*/ 217254 w 241821"/>
              <a:gd name="connsiteY3" fmla="*/ 666658 h 676855"/>
              <a:gd name="connsiteX4" fmla="*/ 212749 w 241821"/>
              <a:gd name="connsiteY4" fmla="*/ 567560 h 676855"/>
              <a:gd name="connsiteX5" fmla="*/ 127165 w 241821"/>
              <a:gd name="connsiteY5" fmla="*/ 288285 h 676855"/>
              <a:gd name="connsiteX6" fmla="*/ 140678 w 241821"/>
              <a:gd name="connsiteY6" fmla="*/ 351347 h 676855"/>
              <a:gd name="connsiteX7" fmla="*/ 1041 w 241821"/>
              <a:gd name="connsiteY7" fmla="*/ 1 h 67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821" h="676855">
                <a:moveTo>
                  <a:pt x="1041" y="1"/>
                </a:moveTo>
                <a:cubicBezTo>
                  <a:pt x="15305" y="-750"/>
                  <a:pt x="189477" y="289787"/>
                  <a:pt x="226263" y="346843"/>
                </a:cubicBezTo>
                <a:cubicBezTo>
                  <a:pt x="263049" y="403899"/>
                  <a:pt x="223259" y="289036"/>
                  <a:pt x="221758" y="342338"/>
                </a:cubicBezTo>
                <a:cubicBezTo>
                  <a:pt x="220257" y="395640"/>
                  <a:pt x="218756" y="629121"/>
                  <a:pt x="217254" y="666658"/>
                </a:cubicBezTo>
                <a:cubicBezTo>
                  <a:pt x="215753" y="704195"/>
                  <a:pt x="227764" y="630622"/>
                  <a:pt x="212749" y="567560"/>
                </a:cubicBezTo>
                <a:cubicBezTo>
                  <a:pt x="197734" y="504498"/>
                  <a:pt x="139177" y="324321"/>
                  <a:pt x="127165" y="288285"/>
                </a:cubicBezTo>
                <a:cubicBezTo>
                  <a:pt x="115153" y="252250"/>
                  <a:pt x="157945" y="395640"/>
                  <a:pt x="140678" y="351347"/>
                </a:cubicBezTo>
                <a:cubicBezTo>
                  <a:pt x="123411" y="307054"/>
                  <a:pt x="-13223" y="752"/>
                  <a:pt x="1041" y="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A9404B14-265B-D040-F082-AB78F42D5393}"/>
              </a:ext>
            </a:extLst>
          </p:cNvPr>
          <p:cNvSpPr/>
          <p:nvPr/>
        </p:nvSpPr>
        <p:spPr>
          <a:xfrm>
            <a:off x="6629354" y="1210335"/>
            <a:ext cx="690978" cy="1184294"/>
          </a:xfrm>
          <a:custGeom>
            <a:avLst/>
            <a:gdLst>
              <a:gd name="connsiteX0" fmla="*/ 1172 w 690978"/>
              <a:gd name="connsiteY0" fmla="*/ 10366 h 1184294"/>
              <a:gd name="connsiteX1" fmla="*/ 411076 w 690978"/>
              <a:gd name="connsiteY1" fmla="*/ 762607 h 1184294"/>
              <a:gd name="connsiteX2" fmla="*/ 361527 w 690978"/>
              <a:gd name="connsiteY2" fmla="*/ 668014 h 1184294"/>
              <a:gd name="connsiteX3" fmla="*/ 672333 w 690978"/>
              <a:gd name="connsiteY3" fmla="*/ 1158997 h 1184294"/>
              <a:gd name="connsiteX4" fmla="*/ 609271 w 690978"/>
              <a:gd name="connsiteY4" fmla="*/ 1010351 h 1184294"/>
              <a:gd name="connsiteX5" fmla="*/ 226394 w 690978"/>
              <a:gd name="connsiteY5" fmla="*/ 136491 h 1184294"/>
              <a:gd name="connsiteX6" fmla="*/ 284951 w 690978"/>
              <a:gd name="connsiteY6" fmla="*/ 312164 h 1184294"/>
              <a:gd name="connsiteX7" fmla="*/ 1172 w 690978"/>
              <a:gd name="connsiteY7" fmla="*/ 10366 h 118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0978" h="1184294">
                <a:moveTo>
                  <a:pt x="1172" y="10366"/>
                </a:moveTo>
                <a:cubicBezTo>
                  <a:pt x="22193" y="85440"/>
                  <a:pt x="351017" y="652999"/>
                  <a:pt x="411076" y="762607"/>
                </a:cubicBezTo>
                <a:cubicBezTo>
                  <a:pt x="471135" y="872215"/>
                  <a:pt x="317984" y="601949"/>
                  <a:pt x="361527" y="668014"/>
                </a:cubicBezTo>
                <a:cubicBezTo>
                  <a:pt x="405070" y="734079"/>
                  <a:pt x="631042" y="1101941"/>
                  <a:pt x="672333" y="1158997"/>
                </a:cubicBezTo>
                <a:cubicBezTo>
                  <a:pt x="713624" y="1216053"/>
                  <a:pt x="683594" y="1180769"/>
                  <a:pt x="609271" y="1010351"/>
                </a:cubicBezTo>
                <a:cubicBezTo>
                  <a:pt x="534948" y="839933"/>
                  <a:pt x="280447" y="252856"/>
                  <a:pt x="226394" y="136491"/>
                </a:cubicBezTo>
                <a:cubicBezTo>
                  <a:pt x="172341" y="20127"/>
                  <a:pt x="321737" y="332434"/>
                  <a:pt x="284951" y="312164"/>
                </a:cubicBezTo>
                <a:cubicBezTo>
                  <a:pt x="248165" y="291894"/>
                  <a:pt x="-19849" y="-64708"/>
                  <a:pt x="1172" y="103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644A7764-49FB-37C8-D2A9-46DD66CC85D5}"/>
              </a:ext>
            </a:extLst>
          </p:cNvPr>
          <p:cNvSpPr/>
          <p:nvPr/>
        </p:nvSpPr>
        <p:spPr>
          <a:xfrm>
            <a:off x="5779000" y="2240907"/>
            <a:ext cx="321259" cy="840914"/>
          </a:xfrm>
          <a:custGeom>
            <a:avLst/>
            <a:gdLst>
              <a:gd name="connsiteX0" fmla="*/ 320003 w 321259"/>
              <a:gd name="connsiteY0" fmla="*/ 60859 h 840914"/>
              <a:gd name="connsiteX1" fmla="*/ 261445 w 321259"/>
              <a:gd name="connsiteY1" fmla="*/ 200496 h 840914"/>
              <a:gd name="connsiteX2" fmla="*/ 256941 w 321259"/>
              <a:gd name="connsiteY2" fmla="*/ 385178 h 840914"/>
              <a:gd name="connsiteX3" fmla="*/ 234419 w 321259"/>
              <a:gd name="connsiteY3" fmla="*/ 286080 h 840914"/>
              <a:gd name="connsiteX4" fmla="*/ 126312 w 321259"/>
              <a:gd name="connsiteY4" fmla="*/ 412204 h 840914"/>
              <a:gd name="connsiteX5" fmla="*/ 153339 w 321259"/>
              <a:gd name="connsiteY5" fmla="*/ 295089 h 840914"/>
              <a:gd name="connsiteX6" fmla="*/ 99286 w 321259"/>
              <a:gd name="connsiteY6" fmla="*/ 524815 h 840914"/>
              <a:gd name="connsiteX7" fmla="*/ 188 w 321259"/>
              <a:gd name="connsiteY7" fmla="*/ 840126 h 840914"/>
              <a:gd name="connsiteX8" fmla="*/ 76764 w 321259"/>
              <a:gd name="connsiteY8" fmla="*/ 601391 h 840914"/>
              <a:gd name="connsiteX9" fmla="*/ 162348 w 321259"/>
              <a:gd name="connsiteY9" fmla="*/ 200496 h 840914"/>
              <a:gd name="connsiteX10" fmla="*/ 135321 w 321259"/>
              <a:gd name="connsiteY10" fmla="*/ 290585 h 840914"/>
              <a:gd name="connsiteX11" fmla="*/ 247932 w 321259"/>
              <a:gd name="connsiteY11" fmla="*/ 2301 h 840914"/>
              <a:gd name="connsiteX12" fmla="*/ 198383 w 321259"/>
              <a:gd name="connsiteY12" fmla="*/ 150947 h 840914"/>
              <a:gd name="connsiteX13" fmla="*/ 320003 w 321259"/>
              <a:gd name="connsiteY13" fmla="*/ 60859 h 84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1259" h="840914">
                <a:moveTo>
                  <a:pt x="320003" y="60859"/>
                </a:moveTo>
                <a:cubicBezTo>
                  <a:pt x="330513" y="69117"/>
                  <a:pt x="271955" y="146443"/>
                  <a:pt x="261445" y="200496"/>
                </a:cubicBezTo>
                <a:cubicBezTo>
                  <a:pt x="250935" y="254549"/>
                  <a:pt x="261445" y="370914"/>
                  <a:pt x="256941" y="385178"/>
                </a:cubicBezTo>
                <a:cubicBezTo>
                  <a:pt x="252437" y="399442"/>
                  <a:pt x="256190" y="281576"/>
                  <a:pt x="234419" y="286080"/>
                </a:cubicBezTo>
                <a:cubicBezTo>
                  <a:pt x="212647" y="290584"/>
                  <a:pt x="139825" y="410703"/>
                  <a:pt x="126312" y="412204"/>
                </a:cubicBezTo>
                <a:cubicBezTo>
                  <a:pt x="112799" y="413705"/>
                  <a:pt x="157843" y="276321"/>
                  <a:pt x="153339" y="295089"/>
                </a:cubicBezTo>
                <a:cubicBezTo>
                  <a:pt x="148835" y="313857"/>
                  <a:pt x="124811" y="433976"/>
                  <a:pt x="99286" y="524815"/>
                </a:cubicBezTo>
                <a:cubicBezTo>
                  <a:pt x="73761" y="615654"/>
                  <a:pt x="3942" y="827363"/>
                  <a:pt x="188" y="840126"/>
                </a:cubicBezTo>
                <a:cubicBezTo>
                  <a:pt x="-3566" y="852889"/>
                  <a:pt x="49737" y="707996"/>
                  <a:pt x="76764" y="601391"/>
                </a:cubicBezTo>
                <a:cubicBezTo>
                  <a:pt x="103791" y="494786"/>
                  <a:pt x="152588" y="252297"/>
                  <a:pt x="162348" y="200496"/>
                </a:cubicBezTo>
                <a:cubicBezTo>
                  <a:pt x="172107" y="148695"/>
                  <a:pt x="121057" y="323617"/>
                  <a:pt x="135321" y="290585"/>
                </a:cubicBezTo>
                <a:cubicBezTo>
                  <a:pt x="149585" y="257553"/>
                  <a:pt x="237422" y="25574"/>
                  <a:pt x="247932" y="2301"/>
                </a:cubicBezTo>
                <a:cubicBezTo>
                  <a:pt x="258442" y="-20972"/>
                  <a:pt x="190125" y="139686"/>
                  <a:pt x="198383" y="150947"/>
                </a:cubicBezTo>
                <a:cubicBezTo>
                  <a:pt x="206641" y="162208"/>
                  <a:pt x="309493" y="52601"/>
                  <a:pt x="320003" y="608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B24C7E6A-0106-1216-8152-0ACD0A93D29D}"/>
              </a:ext>
            </a:extLst>
          </p:cNvPr>
          <p:cNvSpPr/>
          <p:nvPr/>
        </p:nvSpPr>
        <p:spPr>
          <a:xfrm>
            <a:off x="6485280" y="2304764"/>
            <a:ext cx="295599" cy="749275"/>
          </a:xfrm>
          <a:custGeom>
            <a:avLst/>
            <a:gdLst>
              <a:gd name="connsiteX0" fmla="*/ 37140 w 295599"/>
              <a:gd name="connsiteY0" fmla="*/ 1506 h 749275"/>
              <a:gd name="connsiteX1" fmla="*/ 257857 w 295599"/>
              <a:gd name="connsiteY1" fmla="*/ 361861 h 749275"/>
              <a:gd name="connsiteX2" fmla="*/ 221821 w 295599"/>
              <a:gd name="connsiteY2" fmla="*/ 276276 h 749275"/>
              <a:gd name="connsiteX3" fmla="*/ 293892 w 295599"/>
              <a:gd name="connsiteY3" fmla="*/ 605100 h 749275"/>
              <a:gd name="connsiteX4" fmla="*/ 271370 w 295599"/>
              <a:gd name="connsiteY4" fmla="*/ 542038 h 749275"/>
              <a:gd name="connsiteX5" fmla="*/ 253353 w 295599"/>
              <a:gd name="connsiteY5" fmla="*/ 749242 h 749275"/>
              <a:gd name="connsiteX6" fmla="*/ 253353 w 295599"/>
              <a:gd name="connsiteY6" fmla="*/ 555551 h 749275"/>
              <a:gd name="connsiteX7" fmla="*/ 91193 w 295599"/>
              <a:gd name="connsiteY7" fmla="*/ 249250 h 749275"/>
              <a:gd name="connsiteX8" fmla="*/ 73175 w 295599"/>
              <a:gd name="connsiteY8" fmla="*/ 357356 h 749275"/>
              <a:gd name="connsiteX9" fmla="*/ 1104 w 295599"/>
              <a:gd name="connsiteY9" fmla="*/ 91595 h 749275"/>
              <a:gd name="connsiteX10" fmla="*/ 136237 w 295599"/>
              <a:gd name="connsiteY10" fmla="*/ 226728 h 749275"/>
              <a:gd name="connsiteX11" fmla="*/ 37140 w 295599"/>
              <a:gd name="connsiteY11" fmla="*/ 1506 h 74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5599" h="749275">
                <a:moveTo>
                  <a:pt x="37140" y="1506"/>
                </a:moveTo>
                <a:cubicBezTo>
                  <a:pt x="57410" y="24028"/>
                  <a:pt x="227077" y="316066"/>
                  <a:pt x="257857" y="361861"/>
                </a:cubicBezTo>
                <a:cubicBezTo>
                  <a:pt x="288637" y="407656"/>
                  <a:pt x="215815" y="235736"/>
                  <a:pt x="221821" y="276276"/>
                </a:cubicBezTo>
                <a:cubicBezTo>
                  <a:pt x="227827" y="316816"/>
                  <a:pt x="285634" y="560806"/>
                  <a:pt x="293892" y="605100"/>
                </a:cubicBezTo>
                <a:cubicBezTo>
                  <a:pt x="302150" y="649394"/>
                  <a:pt x="278127" y="518014"/>
                  <a:pt x="271370" y="542038"/>
                </a:cubicBezTo>
                <a:cubicBezTo>
                  <a:pt x="264613" y="566062"/>
                  <a:pt x="256356" y="746990"/>
                  <a:pt x="253353" y="749242"/>
                </a:cubicBezTo>
                <a:cubicBezTo>
                  <a:pt x="250350" y="751494"/>
                  <a:pt x="280380" y="638883"/>
                  <a:pt x="253353" y="555551"/>
                </a:cubicBezTo>
                <a:cubicBezTo>
                  <a:pt x="226326" y="472219"/>
                  <a:pt x="121223" y="282282"/>
                  <a:pt x="91193" y="249250"/>
                </a:cubicBezTo>
                <a:cubicBezTo>
                  <a:pt x="61163" y="216218"/>
                  <a:pt x="88190" y="383632"/>
                  <a:pt x="73175" y="357356"/>
                </a:cubicBezTo>
                <a:cubicBezTo>
                  <a:pt x="58160" y="331080"/>
                  <a:pt x="-9406" y="113366"/>
                  <a:pt x="1104" y="91595"/>
                </a:cubicBezTo>
                <a:cubicBezTo>
                  <a:pt x="11614" y="69824"/>
                  <a:pt x="130231" y="237238"/>
                  <a:pt x="136237" y="226728"/>
                </a:cubicBezTo>
                <a:cubicBezTo>
                  <a:pt x="142243" y="216218"/>
                  <a:pt x="16870" y="-21016"/>
                  <a:pt x="37140" y="150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9D9FC88B-86BD-0D87-7F71-077A9E8AB488}"/>
              </a:ext>
            </a:extLst>
          </p:cNvPr>
          <p:cNvSpPr/>
          <p:nvPr/>
        </p:nvSpPr>
        <p:spPr>
          <a:xfrm>
            <a:off x="6674160" y="3066099"/>
            <a:ext cx="119155" cy="336432"/>
          </a:xfrm>
          <a:custGeom>
            <a:avLst/>
            <a:gdLst>
              <a:gd name="connsiteX0" fmla="*/ 118526 w 119155"/>
              <a:gd name="connsiteY0" fmla="*/ 10429 h 336432"/>
              <a:gd name="connsiteX1" fmla="*/ 59968 w 119155"/>
              <a:gd name="connsiteY1" fmla="*/ 141058 h 336432"/>
              <a:gd name="connsiteX2" fmla="*/ 23933 w 119155"/>
              <a:gd name="connsiteY2" fmla="*/ 334748 h 336432"/>
              <a:gd name="connsiteX3" fmla="*/ 41950 w 119155"/>
              <a:gd name="connsiteY3" fmla="*/ 222137 h 336432"/>
              <a:gd name="connsiteX4" fmla="*/ 1410 w 119155"/>
              <a:gd name="connsiteY4" fmla="*/ 1420 h 336432"/>
              <a:gd name="connsiteX5" fmla="*/ 19428 w 119155"/>
              <a:gd name="connsiteY5" fmla="*/ 123040 h 336432"/>
              <a:gd name="connsiteX6" fmla="*/ 118526 w 119155"/>
              <a:gd name="connsiteY6" fmla="*/ 10429 h 33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155" h="336432">
                <a:moveTo>
                  <a:pt x="118526" y="10429"/>
                </a:moveTo>
                <a:cubicBezTo>
                  <a:pt x="125283" y="13432"/>
                  <a:pt x="75733" y="87005"/>
                  <a:pt x="59968" y="141058"/>
                </a:cubicBezTo>
                <a:cubicBezTo>
                  <a:pt x="44202" y="195111"/>
                  <a:pt x="26936" y="321235"/>
                  <a:pt x="23933" y="334748"/>
                </a:cubicBezTo>
                <a:cubicBezTo>
                  <a:pt x="20930" y="348261"/>
                  <a:pt x="45704" y="277692"/>
                  <a:pt x="41950" y="222137"/>
                </a:cubicBezTo>
                <a:cubicBezTo>
                  <a:pt x="38196" y="166582"/>
                  <a:pt x="5164" y="17936"/>
                  <a:pt x="1410" y="1420"/>
                </a:cubicBezTo>
                <a:cubicBezTo>
                  <a:pt x="-2344" y="-15096"/>
                  <a:pt x="659" y="117785"/>
                  <a:pt x="19428" y="123040"/>
                </a:cubicBezTo>
                <a:cubicBezTo>
                  <a:pt x="38197" y="128295"/>
                  <a:pt x="111769" y="7426"/>
                  <a:pt x="118526" y="104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7A19A370-D83C-DAD6-B104-340D7F4E29F1}"/>
              </a:ext>
            </a:extLst>
          </p:cNvPr>
          <p:cNvSpPr/>
          <p:nvPr/>
        </p:nvSpPr>
        <p:spPr>
          <a:xfrm>
            <a:off x="5791961" y="2976317"/>
            <a:ext cx="32308" cy="493596"/>
          </a:xfrm>
          <a:custGeom>
            <a:avLst/>
            <a:gdLst>
              <a:gd name="connsiteX0" fmla="*/ 9749 w 32308"/>
              <a:gd name="connsiteY0" fmla="*/ 5618 h 493596"/>
              <a:gd name="connsiteX1" fmla="*/ 740 w 32308"/>
              <a:gd name="connsiteY1" fmla="*/ 104716 h 493596"/>
              <a:gd name="connsiteX2" fmla="*/ 27767 w 32308"/>
              <a:gd name="connsiteY2" fmla="*/ 492097 h 493596"/>
              <a:gd name="connsiteX3" fmla="*/ 32272 w 32308"/>
              <a:gd name="connsiteY3" fmla="*/ 230840 h 493596"/>
              <a:gd name="connsiteX4" fmla="*/ 9749 w 32308"/>
              <a:gd name="connsiteY4" fmla="*/ 5618 h 493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08" h="493596">
                <a:moveTo>
                  <a:pt x="9749" y="5618"/>
                </a:moveTo>
                <a:cubicBezTo>
                  <a:pt x="4494" y="-15403"/>
                  <a:pt x="-2263" y="23636"/>
                  <a:pt x="740" y="104716"/>
                </a:cubicBezTo>
                <a:cubicBezTo>
                  <a:pt x="3743" y="185796"/>
                  <a:pt x="22512" y="471076"/>
                  <a:pt x="27767" y="492097"/>
                </a:cubicBezTo>
                <a:cubicBezTo>
                  <a:pt x="33022" y="513118"/>
                  <a:pt x="32272" y="307415"/>
                  <a:pt x="32272" y="230840"/>
                </a:cubicBezTo>
                <a:cubicBezTo>
                  <a:pt x="32272" y="154265"/>
                  <a:pt x="15004" y="26639"/>
                  <a:pt x="9749" y="56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0E0BF7E8-7160-6428-34C2-A2F022786C4B}"/>
              </a:ext>
            </a:extLst>
          </p:cNvPr>
          <p:cNvSpPr/>
          <p:nvPr/>
        </p:nvSpPr>
        <p:spPr>
          <a:xfrm>
            <a:off x="6039183" y="1783694"/>
            <a:ext cx="93047" cy="440622"/>
          </a:xfrm>
          <a:custGeom>
            <a:avLst/>
            <a:gdLst>
              <a:gd name="connsiteX0" fmla="*/ 1262 w 93047"/>
              <a:gd name="connsiteY0" fmla="*/ 62 h 440622"/>
              <a:gd name="connsiteX1" fmla="*/ 91351 w 93047"/>
              <a:gd name="connsiteY1" fmla="*/ 238797 h 440622"/>
              <a:gd name="connsiteX2" fmla="*/ 59820 w 93047"/>
              <a:gd name="connsiteY2" fmla="*/ 436992 h 440622"/>
              <a:gd name="connsiteX3" fmla="*/ 55316 w 93047"/>
              <a:gd name="connsiteY3" fmla="*/ 355912 h 440622"/>
              <a:gd name="connsiteX4" fmla="*/ 37298 w 93047"/>
              <a:gd name="connsiteY4" fmla="*/ 216274 h 440622"/>
              <a:gd name="connsiteX5" fmla="*/ 1262 w 93047"/>
              <a:gd name="connsiteY5" fmla="*/ 62 h 44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047" h="440622">
                <a:moveTo>
                  <a:pt x="1262" y="62"/>
                </a:moveTo>
                <a:cubicBezTo>
                  <a:pt x="10271" y="3816"/>
                  <a:pt x="81591" y="165975"/>
                  <a:pt x="91351" y="238797"/>
                </a:cubicBezTo>
                <a:cubicBezTo>
                  <a:pt x="101111" y="311619"/>
                  <a:pt x="65826" y="417473"/>
                  <a:pt x="59820" y="436992"/>
                </a:cubicBezTo>
                <a:cubicBezTo>
                  <a:pt x="53814" y="456511"/>
                  <a:pt x="59070" y="392698"/>
                  <a:pt x="55316" y="355912"/>
                </a:cubicBezTo>
                <a:cubicBezTo>
                  <a:pt x="51562" y="319126"/>
                  <a:pt x="40301" y="270327"/>
                  <a:pt x="37298" y="216274"/>
                </a:cubicBezTo>
                <a:cubicBezTo>
                  <a:pt x="34295" y="162221"/>
                  <a:pt x="-7747" y="-3692"/>
                  <a:pt x="1262" y="6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E0561659-C8FA-4F3D-A57A-D87F251745E2}"/>
              </a:ext>
            </a:extLst>
          </p:cNvPr>
          <p:cNvSpPr/>
          <p:nvPr/>
        </p:nvSpPr>
        <p:spPr>
          <a:xfrm>
            <a:off x="5879722" y="3024072"/>
            <a:ext cx="239352" cy="343670"/>
          </a:xfrm>
          <a:custGeom>
            <a:avLst/>
            <a:gdLst>
              <a:gd name="connsiteX0" fmla="*/ 237299 w 239352"/>
              <a:gd name="connsiteY0" fmla="*/ 20925 h 343670"/>
              <a:gd name="connsiteX1" fmla="*/ 142706 w 239352"/>
              <a:gd name="connsiteY1" fmla="*/ 183085 h 343670"/>
              <a:gd name="connsiteX2" fmla="*/ 97661 w 239352"/>
              <a:gd name="connsiteY2" fmla="*/ 340740 h 343670"/>
              <a:gd name="connsiteX3" fmla="*/ 88652 w 239352"/>
              <a:gd name="connsiteY3" fmla="*/ 264164 h 343670"/>
              <a:gd name="connsiteX4" fmla="*/ 7573 w 239352"/>
              <a:gd name="connsiteY4" fmla="*/ 7412 h 343670"/>
              <a:gd name="connsiteX5" fmla="*/ 7573 w 239352"/>
              <a:gd name="connsiteY5" fmla="*/ 74978 h 343670"/>
              <a:gd name="connsiteX6" fmla="*/ 43608 w 239352"/>
              <a:gd name="connsiteY6" fmla="*/ 7412 h 343670"/>
              <a:gd name="connsiteX7" fmla="*/ 237299 w 239352"/>
              <a:gd name="connsiteY7" fmla="*/ 20925 h 34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352" h="343670">
                <a:moveTo>
                  <a:pt x="237299" y="20925"/>
                </a:moveTo>
                <a:cubicBezTo>
                  <a:pt x="253815" y="50204"/>
                  <a:pt x="165979" y="129783"/>
                  <a:pt x="142706" y="183085"/>
                </a:cubicBezTo>
                <a:cubicBezTo>
                  <a:pt x="119433" y="236387"/>
                  <a:pt x="106670" y="327227"/>
                  <a:pt x="97661" y="340740"/>
                </a:cubicBezTo>
                <a:cubicBezTo>
                  <a:pt x="88652" y="354253"/>
                  <a:pt x="103667" y="319719"/>
                  <a:pt x="88652" y="264164"/>
                </a:cubicBezTo>
                <a:cubicBezTo>
                  <a:pt x="73637" y="208609"/>
                  <a:pt x="21086" y="38943"/>
                  <a:pt x="7573" y="7412"/>
                </a:cubicBezTo>
                <a:cubicBezTo>
                  <a:pt x="-5940" y="-24119"/>
                  <a:pt x="1567" y="74978"/>
                  <a:pt x="7573" y="74978"/>
                </a:cubicBezTo>
                <a:cubicBezTo>
                  <a:pt x="13579" y="74978"/>
                  <a:pt x="10576" y="15670"/>
                  <a:pt x="43608" y="7412"/>
                </a:cubicBezTo>
                <a:cubicBezTo>
                  <a:pt x="76640" y="-846"/>
                  <a:pt x="220783" y="-8354"/>
                  <a:pt x="237299" y="2092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71774C6A-5B69-A2C5-EF0F-97D26804FD3F}"/>
              </a:ext>
            </a:extLst>
          </p:cNvPr>
          <p:cNvSpPr/>
          <p:nvPr/>
        </p:nvSpPr>
        <p:spPr>
          <a:xfrm>
            <a:off x="6032732" y="3026916"/>
            <a:ext cx="618071" cy="266574"/>
          </a:xfrm>
          <a:custGeom>
            <a:avLst/>
            <a:gdLst>
              <a:gd name="connsiteX0" fmla="*/ 21227 w 618071"/>
              <a:gd name="connsiteY0" fmla="*/ 121683 h 266574"/>
              <a:gd name="connsiteX1" fmla="*/ 381581 w 618071"/>
              <a:gd name="connsiteY1" fmla="*/ 90152 h 266574"/>
              <a:gd name="connsiteX2" fmla="*/ 480679 w 618071"/>
              <a:gd name="connsiteY2" fmla="*/ 153214 h 266574"/>
              <a:gd name="connsiteX3" fmla="*/ 471670 w 618071"/>
              <a:gd name="connsiteY3" fmla="*/ 103665 h 266574"/>
              <a:gd name="connsiteX4" fmla="*/ 602299 w 618071"/>
              <a:gd name="connsiteY4" fmla="*/ 265825 h 266574"/>
              <a:gd name="connsiteX5" fmla="*/ 611307 w 618071"/>
              <a:gd name="connsiteY5" fmla="*/ 157718 h 266574"/>
              <a:gd name="connsiteX6" fmla="*/ 561759 w 618071"/>
              <a:gd name="connsiteY6" fmla="*/ 9072 h 266574"/>
              <a:gd name="connsiteX7" fmla="*/ 431130 w 618071"/>
              <a:gd name="connsiteY7" fmla="*/ 36099 h 266574"/>
              <a:gd name="connsiteX8" fmla="*/ 156360 w 618071"/>
              <a:gd name="connsiteY8" fmla="*/ 36099 h 266574"/>
              <a:gd name="connsiteX9" fmla="*/ 295997 w 618071"/>
              <a:gd name="connsiteY9" fmla="*/ 49612 h 266574"/>
              <a:gd name="connsiteX10" fmla="*/ 3209 w 618071"/>
              <a:gd name="connsiteY10" fmla="*/ 63 h 266574"/>
              <a:gd name="connsiteX11" fmla="*/ 133837 w 618071"/>
              <a:gd name="connsiteY11" fmla="*/ 40603 h 266574"/>
              <a:gd name="connsiteX12" fmla="*/ 21227 w 618071"/>
              <a:gd name="connsiteY12" fmla="*/ 121683 h 26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8071" h="266574">
                <a:moveTo>
                  <a:pt x="21227" y="121683"/>
                </a:moveTo>
                <a:cubicBezTo>
                  <a:pt x="62518" y="129941"/>
                  <a:pt x="305006" y="84897"/>
                  <a:pt x="381581" y="90152"/>
                </a:cubicBezTo>
                <a:cubicBezTo>
                  <a:pt x="458156" y="95407"/>
                  <a:pt x="465664" y="150962"/>
                  <a:pt x="480679" y="153214"/>
                </a:cubicBezTo>
                <a:cubicBezTo>
                  <a:pt x="495694" y="155466"/>
                  <a:pt x="451400" y="84896"/>
                  <a:pt x="471670" y="103665"/>
                </a:cubicBezTo>
                <a:cubicBezTo>
                  <a:pt x="491940" y="122434"/>
                  <a:pt x="579026" y="256816"/>
                  <a:pt x="602299" y="265825"/>
                </a:cubicBezTo>
                <a:cubicBezTo>
                  <a:pt x="625572" y="274834"/>
                  <a:pt x="618064" y="200510"/>
                  <a:pt x="611307" y="157718"/>
                </a:cubicBezTo>
                <a:cubicBezTo>
                  <a:pt x="604550" y="114926"/>
                  <a:pt x="591788" y="29342"/>
                  <a:pt x="561759" y="9072"/>
                </a:cubicBezTo>
                <a:cubicBezTo>
                  <a:pt x="531730" y="-11198"/>
                  <a:pt x="498696" y="31595"/>
                  <a:pt x="431130" y="36099"/>
                </a:cubicBezTo>
                <a:cubicBezTo>
                  <a:pt x="363564" y="40603"/>
                  <a:pt x="178882" y="33847"/>
                  <a:pt x="156360" y="36099"/>
                </a:cubicBezTo>
                <a:cubicBezTo>
                  <a:pt x="133838" y="38351"/>
                  <a:pt x="321522" y="55618"/>
                  <a:pt x="295997" y="49612"/>
                </a:cubicBezTo>
                <a:cubicBezTo>
                  <a:pt x="270472" y="43606"/>
                  <a:pt x="30236" y="1565"/>
                  <a:pt x="3209" y="63"/>
                </a:cubicBezTo>
                <a:cubicBezTo>
                  <a:pt x="-23818" y="-1439"/>
                  <a:pt x="128582" y="24087"/>
                  <a:pt x="133837" y="40603"/>
                </a:cubicBezTo>
                <a:cubicBezTo>
                  <a:pt x="139092" y="57119"/>
                  <a:pt x="-20064" y="113425"/>
                  <a:pt x="21227" y="12168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E8951BCF-1BD5-60AF-8B6A-130C12E8228C}"/>
              </a:ext>
            </a:extLst>
          </p:cNvPr>
          <p:cNvSpPr/>
          <p:nvPr/>
        </p:nvSpPr>
        <p:spPr>
          <a:xfrm>
            <a:off x="5498423" y="1811893"/>
            <a:ext cx="164841" cy="109431"/>
          </a:xfrm>
          <a:custGeom>
            <a:avLst/>
            <a:gdLst>
              <a:gd name="connsiteX0" fmla="*/ 164146 w 164841"/>
              <a:gd name="connsiteY0" fmla="*/ 129 h 109431"/>
              <a:gd name="connsiteX1" fmla="*/ 105423 w 164841"/>
              <a:gd name="connsiteY1" fmla="*/ 58852 h 109431"/>
              <a:gd name="connsiteX2" fmla="*/ 560 w 164841"/>
              <a:gd name="connsiteY2" fmla="*/ 109186 h 109431"/>
              <a:gd name="connsiteX3" fmla="*/ 67672 w 164841"/>
              <a:gd name="connsiteY3" fmla="*/ 75630 h 109431"/>
              <a:gd name="connsiteX4" fmla="*/ 164146 w 164841"/>
              <a:gd name="connsiteY4" fmla="*/ 129 h 10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841" h="109431">
                <a:moveTo>
                  <a:pt x="164146" y="129"/>
                </a:moveTo>
                <a:cubicBezTo>
                  <a:pt x="170438" y="-2667"/>
                  <a:pt x="132687" y="40676"/>
                  <a:pt x="105423" y="58852"/>
                </a:cubicBezTo>
                <a:cubicBezTo>
                  <a:pt x="78159" y="77028"/>
                  <a:pt x="6852" y="106390"/>
                  <a:pt x="560" y="109186"/>
                </a:cubicBezTo>
                <a:cubicBezTo>
                  <a:pt x="-5732" y="111982"/>
                  <a:pt x="42505" y="90311"/>
                  <a:pt x="67672" y="75630"/>
                </a:cubicBezTo>
                <a:cubicBezTo>
                  <a:pt x="92839" y="60949"/>
                  <a:pt x="157854" y="2925"/>
                  <a:pt x="164146" y="1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D1171243-42ED-0548-E25B-C02A2B5BAD5C}"/>
              </a:ext>
            </a:extLst>
          </p:cNvPr>
          <p:cNvSpPr/>
          <p:nvPr/>
        </p:nvSpPr>
        <p:spPr>
          <a:xfrm>
            <a:off x="6845085" y="1811923"/>
            <a:ext cx="164724" cy="151151"/>
          </a:xfrm>
          <a:custGeom>
            <a:avLst/>
            <a:gdLst>
              <a:gd name="connsiteX0" fmla="*/ 332 w 164724"/>
              <a:gd name="connsiteY0" fmla="*/ 99 h 151151"/>
              <a:gd name="connsiteX1" fmla="*/ 88416 w 164724"/>
              <a:gd name="connsiteY1" fmla="*/ 54627 h 151151"/>
              <a:gd name="connsiteX2" fmla="*/ 163917 w 164724"/>
              <a:gd name="connsiteY2" fmla="*/ 151101 h 151151"/>
              <a:gd name="connsiteX3" fmla="*/ 121972 w 164724"/>
              <a:gd name="connsiteY3" fmla="*/ 67211 h 151151"/>
              <a:gd name="connsiteX4" fmla="*/ 332 w 164724"/>
              <a:gd name="connsiteY4" fmla="*/ 99 h 15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724" h="151151">
                <a:moveTo>
                  <a:pt x="332" y="99"/>
                </a:moveTo>
                <a:cubicBezTo>
                  <a:pt x="-5261" y="-1998"/>
                  <a:pt x="61152" y="29460"/>
                  <a:pt x="88416" y="54627"/>
                </a:cubicBezTo>
                <a:cubicBezTo>
                  <a:pt x="115680" y="79794"/>
                  <a:pt x="158324" y="149004"/>
                  <a:pt x="163917" y="151101"/>
                </a:cubicBezTo>
                <a:cubicBezTo>
                  <a:pt x="169510" y="153198"/>
                  <a:pt x="145042" y="88883"/>
                  <a:pt x="121972" y="67211"/>
                </a:cubicBezTo>
                <a:cubicBezTo>
                  <a:pt x="98902" y="45539"/>
                  <a:pt x="5925" y="2196"/>
                  <a:pt x="332" y="9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71F69AA7-8133-DC4C-9DE0-61B822C3CEC5}"/>
              </a:ext>
            </a:extLst>
          </p:cNvPr>
          <p:cNvSpPr/>
          <p:nvPr/>
        </p:nvSpPr>
        <p:spPr>
          <a:xfrm>
            <a:off x="6799175" y="1865958"/>
            <a:ext cx="180826" cy="97832"/>
          </a:xfrm>
          <a:custGeom>
            <a:avLst/>
            <a:gdLst>
              <a:gd name="connsiteX0" fmla="*/ 102 w 180826"/>
              <a:gd name="connsiteY0" fmla="*/ 592 h 97832"/>
              <a:gd name="connsiteX1" fmla="*/ 113353 w 180826"/>
              <a:gd name="connsiteY1" fmla="*/ 38343 h 97832"/>
              <a:gd name="connsiteX2" fmla="*/ 180465 w 180826"/>
              <a:gd name="connsiteY2" fmla="*/ 97066 h 97832"/>
              <a:gd name="connsiteX3" fmla="*/ 134326 w 180826"/>
              <a:gd name="connsiteY3" fmla="*/ 67704 h 97832"/>
              <a:gd name="connsiteX4" fmla="*/ 102 w 180826"/>
              <a:gd name="connsiteY4" fmla="*/ 592 h 9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26" h="97832">
                <a:moveTo>
                  <a:pt x="102" y="592"/>
                </a:moveTo>
                <a:cubicBezTo>
                  <a:pt x="-3394" y="-4302"/>
                  <a:pt x="83293" y="22264"/>
                  <a:pt x="113353" y="38343"/>
                </a:cubicBezTo>
                <a:cubicBezTo>
                  <a:pt x="143414" y="54422"/>
                  <a:pt x="176970" y="92173"/>
                  <a:pt x="180465" y="97066"/>
                </a:cubicBezTo>
                <a:cubicBezTo>
                  <a:pt x="183961" y="101960"/>
                  <a:pt x="161590" y="82385"/>
                  <a:pt x="134326" y="67704"/>
                </a:cubicBezTo>
                <a:cubicBezTo>
                  <a:pt x="107062" y="53023"/>
                  <a:pt x="3598" y="5486"/>
                  <a:pt x="102" y="59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FC5FFF64-EBCF-F1E8-DDC7-CF67EF28D3C2}"/>
              </a:ext>
            </a:extLst>
          </p:cNvPr>
          <p:cNvSpPr/>
          <p:nvPr/>
        </p:nvSpPr>
        <p:spPr>
          <a:xfrm>
            <a:off x="6088951" y="2549155"/>
            <a:ext cx="93282" cy="140196"/>
          </a:xfrm>
          <a:custGeom>
            <a:avLst/>
            <a:gdLst>
              <a:gd name="connsiteX0" fmla="*/ 13399 w 93282"/>
              <a:gd name="connsiteY0" fmla="*/ 370 h 140196"/>
              <a:gd name="connsiteX1" fmla="*/ 92774 w 93282"/>
              <a:gd name="connsiteY1" fmla="*/ 114670 h 140196"/>
              <a:gd name="connsiteX2" fmla="*/ 48324 w 93282"/>
              <a:gd name="connsiteY2" fmla="*/ 73395 h 140196"/>
              <a:gd name="connsiteX3" fmla="*/ 67374 w 93282"/>
              <a:gd name="connsiteY3" fmla="*/ 140070 h 140196"/>
              <a:gd name="connsiteX4" fmla="*/ 32449 w 93282"/>
              <a:gd name="connsiteY4" fmla="*/ 89270 h 140196"/>
              <a:gd name="connsiteX5" fmla="*/ 699 w 93282"/>
              <a:gd name="connsiteY5" fmla="*/ 57520 h 140196"/>
              <a:gd name="connsiteX6" fmla="*/ 10224 w 93282"/>
              <a:gd name="connsiteY6" fmla="*/ 76570 h 140196"/>
              <a:gd name="connsiteX7" fmla="*/ 13399 w 93282"/>
              <a:gd name="connsiteY7" fmla="*/ 370 h 14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282" h="140196">
                <a:moveTo>
                  <a:pt x="13399" y="370"/>
                </a:moveTo>
                <a:cubicBezTo>
                  <a:pt x="27157" y="6720"/>
                  <a:pt x="86953" y="102499"/>
                  <a:pt x="92774" y="114670"/>
                </a:cubicBezTo>
                <a:cubicBezTo>
                  <a:pt x="98595" y="126841"/>
                  <a:pt x="52557" y="69162"/>
                  <a:pt x="48324" y="73395"/>
                </a:cubicBezTo>
                <a:cubicBezTo>
                  <a:pt x="44091" y="77628"/>
                  <a:pt x="70020" y="137424"/>
                  <a:pt x="67374" y="140070"/>
                </a:cubicBezTo>
                <a:cubicBezTo>
                  <a:pt x="64728" y="142716"/>
                  <a:pt x="43562" y="103028"/>
                  <a:pt x="32449" y="89270"/>
                </a:cubicBezTo>
                <a:cubicBezTo>
                  <a:pt x="21336" y="75512"/>
                  <a:pt x="699" y="57520"/>
                  <a:pt x="699" y="57520"/>
                </a:cubicBezTo>
                <a:cubicBezTo>
                  <a:pt x="-3005" y="55403"/>
                  <a:pt x="9166" y="81861"/>
                  <a:pt x="10224" y="76570"/>
                </a:cubicBezTo>
                <a:cubicBezTo>
                  <a:pt x="11282" y="71279"/>
                  <a:pt x="-359" y="-5980"/>
                  <a:pt x="13399" y="37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6F8DD1EE-B149-8288-62F9-36F470BD6CC4}"/>
              </a:ext>
            </a:extLst>
          </p:cNvPr>
          <p:cNvSpPr/>
          <p:nvPr/>
        </p:nvSpPr>
        <p:spPr>
          <a:xfrm>
            <a:off x="6334057" y="2573915"/>
            <a:ext cx="162180" cy="87019"/>
          </a:xfrm>
          <a:custGeom>
            <a:avLst/>
            <a:gdLst>
              <a:gd name="connsiteX0" fmla="*/ 68 w 162180"/>
              <a:gd name="connsiteY0" fmla="*/ 86735 h 87019"/>
              <a:gd name="connsiteX1" fmla="*/ 133418 w 162180"/>
              <a:gd name="connsiteY1" fmla="*/ 1010 h 87019"/>
              <a:gd name="connsiteX2" fmla="*/ 161993 w 162180"/>
              <a:gd name="connsiteY2" fmla="*/ 39110 h 87019"/>
              <a:gd name="connsiteX3" fmla="*/ 127068 w 162180"/>
              <a:gd name="connsiteY3" fmla="*/ 29585 h 87019"/>
              <a:gd name="connsiteX4" fmla="*/ 85793 w 162180"/>
              <a:gd name="connsiteY4" fmla="*/ 51810 h 87019"/>
              <a:gd name="connsiteX5" fmla="*/ 114368 w 162180"/>
              <a:gd name="connsiteY5" fmla="*/ 29585 h 87019"/>
              <a:gd name="connsiteX6" fmla="*/ 68 w 162180"/>
              <a:gd name="connsiteY6" fmla="*/ 86735 h 8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180" h="87019">
                <a:moveTo>
                  <a:pt x="68" y="86735"/>
                </a:moveTo>
                <a:cubicBezTo>
                  <a:pt x="3243" y="81973"/>
                  <a:pt x="106431" y="8947"/>
                  <a:pt x="133418" y="1010"/>
                </a:cubicBezTo>
                <a:cubicBezTo>
                  <a:pt x="160405" y="-6927"/>
                  <a:pt x="163051" y="34348"/>
                  <a:pt x="161993" y="39110"/>
                </a:cubicBezTo>
                <a:cubicBezTo>
                  <a:pt x="160935" y="43872"/>
                  <a:pt x="139768" y="27468"/>
                  <a:pt x="127068" y="29585"/>
                </a:cubicBezTo>
                <a:cubicBezTo>
                  <a:pt x="114368" y="31702"/>
                  <a:pt x="87910" y="51810"/>
                  <a:pt x="85793" y="51810"/>
                </a:cubicBezTo>
                <a:cubicBezTo>
                  <a:pt x="83676" y="51810"/>
                  <a:pt x="124422" y="24293"/>
                  <a:pt x="114368" y="29585"/>
                </a:cubicBezTo>
                <a:cubicBezTo>
                  <a:pt x="104314" y="34877"/>
                  <a:pt x="-3107" y="91497"/>
                  <a:pt x="68" y="867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58242834-91C4-75CA-DB80-6E3EC7EFBA35}"/>
              </a:ext>
            </a:extLst>
          </p:cNvPr>
          <p:cNvSpPr/>
          <p:nvPr/>
        </p:nvSpPr>
        <p:spPr>
          <a:xfrm>
            <a:off x="6229146" y="2695572"/>
            <a:ext cx="60853" cy="191798"/>
          </a:xfrm>
          <a:custGeom>
            <a:avLst/>
            <a:gdLst>
              <a:gd name="connsiteX0" fmla="*/ 47829 w 60853"/>
              <a:gd name="connsiteY0" fmla="*/ 3 h 191798"/>
              <a:gd name="connsiteX1" fmla="*/ 60529 w 60853"/>
              <a:gd name="connsiteY1" fmla="*/ 69853 h 191798"/>
              <a:gd name="connsiteX2" fmla="*/ 38304 w 60853"/>
              <a:gd name="connsiteY2" fmla="*/ 107953 h 191798"/>
              <a:gd name="connsiteX3" fmla="*/ 25604 w 60853"/>
              <a:gd name="connsiteY3" fmla="*/ 190503 h 191798"/>
              <a:gd name="connsiteX4" fmla="*/ 25604 w 60853"/>
              <a:gd name="connsiteY4" fmla="*/ 152403 h 191798"/>
              <a:gd name="connsiteX5" fmla="*/ 204 w 60853"/>
              <a:gd name="connsiteY5" fmla="*/ 73028 h 191798"/>
              <a:gd name="connsiteX6" fmla="*/ 47829 w 60853"/>
              <a:gd name="connsiteY6" fmla="*/ 3 h 19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" h="191798">
                <a:moveTo>
                  <a:pt x="47829" y="3"/>
                </a:moveTo>
                <a:cubicBezTo>
                  <a:pt x="57883" y="-526"/>
                  <a:pt x="62117" y="51861"/>
                  <a:pt x="60529" y="69853"/>
                </a:cubicBezTo>
                <a:cubicBezTo>
                  <a:pt x="58942" y="87845"/>
                  <a:pt x="44125" y="87845"/>
                  <a:pt x="38304" y="107953"/>
                </a:cubicBezTo>
                <a:cubicBezTo>
                  <a:pt x="32483" y="128061"/>
                  <a:pt x="27721" y="183095"/>
                  <a:pt x="25604" y="190503"/>
                </a:cubicBezTo>
                <a:cubicBezTo>
                  <a:pt x="23487" y="197911"/>
                  <a:pt x="29837" y="171982"/>
                  <a:pt x="25604" y="152403"/>
                </a:cubicBezTo>
                <a:cubicBezTo>
                  <a:pt x="21371" y="132824"/>
                  <a:pt x="-2442" y="95782"/>
                  <a:pt x="204" y="73028"/>
                </a:cubicBezTo>
                <a:cubicBezTo>
                  <a:pt x="2850" y="50274"/>
                  <a:pt x="37775" y="532"/>
                  <a:pt x="47829" y="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DA96943D-9B17-A42B-784A-27890E88276B}"/>
              </a:ext>
            </a:extLst>
          </p:cNvPr>
          <p:cNvSpPr/>
          <p:nvPr/>
        </p:nvSpPr>
        <p:spPr>
          <a:xfrm>
            <a:off x="6013449" y="2665811"/>
            <a:ext cx="212760" cy="162364"/>
          </a:xfrm>
          <a:custGeom>
            <a:avLst/>
            <a:gdLst>
              <a:gd name="connsiteX0" fmla="*/ 1 w 212760"/>
              <a:gd name="connsiteY0" fmla="*/ 1189 h 162364"/>
              <a:gd name="connsiteX1" fmla="*/ 152401 w 212760"/>
              <a:gd name="connsiteY1" fmla="*/ 42464 h 162364"/>
              <a:gd name="connsiteX2" fmla="*/ 158751 w 212760"/>
              <a:gd name="connsiteY2" fmla="*/ 77389 h 162364"/>
              <a:gd name="connsiteX3" fmla="*/ 212726 w 212760"/>
              <a:gd name="connsiteY3" fmla="*/ 159939 h 162364"/>
              <a:gd name="connsiteX4" fmla="*/ 165101 w 212760"/>
              <a:gd name="connsiteY4" fmla="*/ 134539 h 162364"/>
              <a:gd name="connsiteX5" fmla="*/ 60326 w 212760"/>
              <a:gd name="connsiteY5" fmla="*/ 74214 h 162364"/>
              <a:gd name="connsiteX6" fmla="*/ 149226 w 212760"/>
              <a:gd name="connsiteY6" fmla="*/ 99614 h 162364"/>
              <a:gd name="connsiteX7" fmla="*/ 1 w 212760"/>
              <a:gd name="connsiteY7" fmla="*/ 1189 h 16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760" h="162364">
                <a:moveTo>
                  <a:pt x="1" y="1189"/>
                </a:moveTo>
                <a:cubicBezTo>
                  <a:pt x="530" y="-8336"/>
                  <a:pt x="152401" y="42464"/>
                  <a:pt x="152401" y="42464"/>
                </a:cubicBezTo>
                <a:cubicBezTo>
                  <a:pt x="178859" y="55164"/>
                  <a:pt x="148697" y="57810"/>
                  <a:pt x="158751" y="77389"/>
                </a:cubicBezTo>
                <a:cubicBezTo>
                  <a:pt x="168805" y="96968"/>
                  <a:pt x="211668" y="150414"/>
                  <a:pt x="212726" y="159939"/>
                </a:cubicBezTo>
                <a:cubicBezTo>
                  <a:pt x="213784" y="169464"/>
                  <a:pt x="190501" y="148826"/>
                  <a:pt x="165101" y="134539"/>
                </a:cubicBezTo>
                <a:cubicBezTo>
                  <a:pt x="139701" y="120252"/>
                  <a:pt x="62972" y="80035"/>
                  <a:pt x="60326" y="74214"/>
                </a:cubicBezTo>
                <a:cubicBezTo>
                  <a:pt x="57680" y="68393"/>
                  <a:pt x="159280" y="112314"/>
                  <a:pt x="149226" y="99614"/>
                </a:cubicBezTo>
                <a:cubicBezTo>
                  <a:pt x="139172" y="86914"/>
                  <a:pt x="-528" y="10714"/>
                  <a:pt x="1" y="118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03DC12EE-F15F-92E5-3AF0-F450186A723B}"/>
              </a:ext>
            </a:extLst>
          </p:cNvPr>
          <p:cNvSpPr/>
          <p:nvPr/>
        </p:nvSpPr>
        <p:spPr>
          <a:xfrm>
            <a:off x="6353159" y="2665938"/>
            <a:ext cx="148354" cy="112350"/>
          </a:xfrm>
          <a:custGeom>
            <a:avLst/>
            <a:gdLst>
              <a:gd name="connsiteX0" fmla="*/ 146066 w 148354"/>
              <a:gd name="connsiteY0" fmla="*/ 1062 h 112350"/>
              <a:gd name="connsiteX1" fmla="*/ 98441 w 148354"/>
              <a:gd name="connsiteY1" fmla="*/ 39162 h 112350"/>
              <a:gd name="connsiteX2" fmla="*/ 92091 w 148354"/>
              <a:gd name="connsiteY2" fmla="*/ 96312 h 112350"/>
              <a:gd name="connsiteX3" fmla="*/ 88916 w 148354"/>
              <a:gd name="connsiteY3" fmla="*/ 39162 h 112350"/>
              <a:gd name="connsiteX4" fmla="*/ 25416 w 148354"/>
              <a:gd name="connsiteY4" fmla="*/ 112187 h 112350"/>
              <a:gd name="connsiteX5" fmla="*/ 15891 w 148354"/>
              <a:gd name="connsiteY5" fmla="*/ 58212 h 112350"/>
              <a:gd name="connsiteX6" fmla="*/ 16 w 148354"/>
              <a:gd name="connsiteY6" fmla="*/ 32812 h 112350"/>
              <a:gd name="connsiteX7" fmla="*/ 19066 w 148354"/>
              <a:gd name="connsiteY7" fmla="*/ 39162 h 112350"/>
              <a:gd name="connsiteX8" fmla="*/ 19066 w 148354"/>
              <a:gd name="connsiteY8" fmla="*/ 13762 h 112350"/>
              <a:gd name="connsiteX9" fmla="*/ 63516 w 148354"/>
              <a:gd name="connsiteY9" fmla="*/ 16937 h 112350"/>
              <a:gd name="connsiteX10" fmla="*/ 15891 w 148354"/>
              <a:gd name="connsiteY10" fmla="*/ 10587 h 112350"/>
              <a:gd name="connsiteX11" fmla="*/ 146066 w 148354"/>
              <a:gd name="connsiteY11" fmla="*/ 1062 h 1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8354" h="112350">
                <a:moveTo>
                  <a:pt x="146066" y="1062"/>
                </a:moveTo>
                <a:cubicBezTo>
                  <a:pt x="159824" y="5824"/>
                  <a:pt x="107437" y="23287"/>
                  <a:pt x="98441" y="39162"/>
                </a:cubicBezTo>
                <a:cubicBezTo>
                  <a:pt x="89445" y="55037"/>
                  <a:pt x="93678" y="96312"/>
                  <a:pt x="92091" y="96312"/>
                </a:cubicBezTo>
                <a:cubicBezTo>
                  <a:pt x="90504" y="96312"/>
                  <a:pt x="100029" y="36516"/>
                  <a:pt x="88916" y="39162"/>
                </a:cubicBezTo>
                <a:cubicBezTo>
                  <a:pt x="77803" y="41808"/>
                  <a:pt x="37587" y="109012"/>
                  <a:pt x="25416" y="112187"/>
                </a:cubicBezTo>
                <a:cubicBezTo>
                  <a:pt x="13245" y="115362"/>
                  <a:pt x="20124" y="71441"/>
                  <a:pt x="15891" y="58212"/>
                </a:cubicBezTo>
                <a:cubicBezTo>
                  <a:pt x="11658" y="44983"/>
                  <a:pt x="-513" y="35987"/>
                  <a:pt x="16" y="32812"/>
                </a:cubicBezTo>
                <a:cubicBezTo>
                  <a:pt x="545" y="29637"/>
                  <a:pt x="15891" y="42337"/>
                  <a:pt x="19066" y="39162"/>
                </a:cubicBezTo>
                <a:cubicBezTo>
                  <a:pt x="22241" y="35987"/>
                  <a:pt x="11658" y="17466"/>
                  <a:pt x="19066" y="13762"/>
                </a:cubicBezTo>
                <a:cubicBezTo>
                  <a:pt x="26474" y="10058"/>
                  <a:pt x="64045" y="17466"/>
                  <a:pt x="63516" y="16937"/>
                </a:cubicBezTo>
                <a:cubicBezTo>
                  <a:pt x="62987" y="16408"/>
                  <a:pt x="6366" y="12175"/>
                  <a:pt x="15891" y="10587"/>
                </a:cubicBezTo>
                <a:cubicBezTo>
                  <a:pt x="25416" y="9000"/>
                  <a:pt x="132308" y="-3700"/>
                  <a:pt x="146066" y="106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4B1B1710-6DCF-BC36-FABD-E1018C72B334}"/>
              </a:ext>
            </a:extLst>
          </p:cNvPr>
          <p:cNvSpPr/>
          <p:nvPr/>
        </p:nvSpPr>
        <p:spPr>
          <a:xfrm>
            <a:off x="5616276" y="1673174"/>
            <a:ext cx="363179" cy="98824"/>
          </a:xfrm>
          <a:custGeom>
            <a:avLst/>
            <a:gdLst>
              <a:gd name="connsiteX0" fmla="*/ 299 w 363179"/>
              <a:gd name="connsiteY0" fmla="*/ 51 h 98824"/>
              <a:gd name="connsiteX1" fmla="*/ 257474 w 363179"/>
              <a:gd name="connsiteY1" fmla="*/ 73076 h 98824"/>
              <a:gd name="connsiteX2" fmla="*/ 222549 w 363179"/>
              <a:gd name="connsiteY2" fmla="*/ 69901 h 98824"/>
              <a:gd name="connsiteX3" fmla="*/ 362249 w 363179"/>
              <a:gd name="connsiteY3" fmla="*/ 98476 h 98824"/>
              <a:gd name="connsiteX4" fmla="*/ 279699 w 363179"/>
              <a:gd name="connsiteY4" fmla="*/ 85776 h 98824"/>
              <a:gd name="connsiteX5" fmla="*/ 206674 w 363179"/>
              <a:gd name="connsiteY5" fmla="*/ 85776 h 98824"/>
              <a:gd name="connsiteX6" fmla="*/ 299 w 363179"/>
              <a:gd name="connsiteY6" fmla="*/ 51 h 9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179" h="98824">
                <a:moveTo>
                  <a:pt x="299" y="51"/>
                </a:moveTo>
                <a:cubicBezTo>
                  <a:pt x="8766" y="-2066"/>
                  <a:pt x="220432" y="61434"/>
                  <a:pt x="257474" y="73076"/>
                </a:cubicBezTo>
                <a:cubicBezTo>
                  <a:pt x="294516" y="84718"/>
                  <a:pt x="205087" y="65668"/>
                  <a:pt x="222549" y="69901"/>
                </a:cubicBezTo>
                <a:cubicBezTo>
                  <a:pt x="240011" y="74134"/>
                  <a:pt x="352724" y="95830"/>
                  <a:pt x="362249" y="98476"/>
                </a:cubicBezTo>
                <a:cubicBezTo>
                  <a:pt x="371774" y="101122"/>
                  <a:pt x="305628" y="87893"/>
                  <a:pt x="279699" y="85776"/>
                </a:cubicBezTo>
                <a:cubicBezTo>
                  <a:pt x="253770" y="83659"/>
                  <a:pt x="247949" y="97947"/>
                  <a:pt x="206674" y="85776"/>
                </a:cubicBezTo>
                <a:cubicBezTo>
                  <a:pt x="165399" y="73605"/>
                  <a:pt x="-8168" y="2168"/>
                  <a:pt x="299" y="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71AEF66B-7F9D-D5D7-D15F-13A7934936B5}"/>
              </a:ext>
            </a:extLst>
          </p:cNvPr>
          <p:cNvSpPr/>
          <p:nvPr/>
        </p:nvSpPr>
        <p:spPr>
          <a:xfrm>
            <a:off x="5552919" y="1764802"/>
            <a:ext cx="430122" cy="112928"/>
          </a:xfrm>
          <a:custGeom>
            <a:avLst/>
            <a:gdLst>
              <a:gd name="connsiteX0" fmla="*/ 156 w 430122"/>
              <a:gd name="connsiteY0" fmla="*/ 54473 h 112928"/>
              <a:gd name="connsiteX1" fmla="*/ 174781 w 430122"/>
              <a:gd name="connsiteY1" fmla="*/ 38598 h 112928"/>
              <a:gd name="connsiteX2" fmla="*/ 295431 w 430122"/>
              <a:gd name="connsiteY2" fmla="*/ 79873 h 112928"/>
              <a:gd name="connsiteX3" fmla="*/ 276381 w 430122"/>
              <a:gd name="connsiteY3" fmla="*/ 63998 h 112928"/>
              <a:gd name="connsiteX4" fmla="*/ 387506 w 430122"/>
              <a:gd name="connsiteY4" fmla="*/ 111623 h 112928"/>
              <a:gd name="connsiteX5" fmla="*/ 371631 w 430122"/>
              <a:gd name="connsiteY5" fmla="*/ 98923 h 112928"/>
              <a:gd name="connsiteX6" fmla="*/ 428781 w 430122"/>
              <a:gd name="connsiteY6" fmla="*/ 92573 h 112928"/>
              <a:gd name="connsiteX7" fmla="*/ 304956 w 430122"/>
              <a:gd name="connsiteY7" fmla="*/ 63998 h 112928"/>
              <a:gd name="connsiteX8" fmla="*/ 149381 w 430122"/>
              <a:gd name="connsiteY8" fmla="*/ 498 h 112928"/>
              <a:gd name="connsiteX9" fmla="*/ 206531 w 430122"/>
              <a:gd name="connsiteY9" fmla="*/ 35423 h 112928"/>
              <a:gd name="connsiteX10" fmla="*/ 156 w 430122"/>
              <a:gd name="connsiteY10" fmla="*/ 54473 h 11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0122" h="112928">
                <a:moveTo>
                  <a:pt x="156" y="54473"/>
                </a:moveTo>
                <a:cubicBezTo>
                  <a:pt x="-5136" y="55002"/>
                  <a:pt x="125569" y="34365"/>
                  <a:pt x="174781" y="38598"/>
                </a:cubicBezTo>
                <a:cubicBezTo>
                  <a:pt x="223994" y="42831"/>
                  <a:pt x="278498" y="75640"/>
                  <a:pt x="295431" y="79873"/>
                </a:cubicBezTo>
                <a:cubicBezTo>
                  <a:pt x="312364" y="84106"/>
                  <a:pt x="261035" y="58706"/>
                  <a:pt x="276381" y="63998"/>
                </a:cubicBezTo>
                <a:cubicBezTo>
                  <a:pt x="291727" y="69290"/>
                  <a:pt x="387506" y="111623"/>
                  <a:pt x="387506" y="111623"/>
                </a:cubicBezTo>
                <a:cubicBezTo>
                  <a:pt x="403381" y="117444"/>
                  <a:pt x="364752" y="102098"/>
                  <a:pt x="371631" y="98923"/>
                </a:cubicBezTo>
                <a:cubicBezTo>
                  <a:pt x="378510" y="95748"/>
                  <a:pt x="439893" y="98394"/>
                  <a:pt x="428781" y="92573"/>
                </a:cubicBezTo>
                <a:cubicBezTo>
                  <a:pt x="417669" y="86752"/>
                  <a:pt x="351523" y="79344"/>
                  <a:pt x="304956" y="63998"/>
                </a:cubicBezTo>
                <a:cubicBezTo>
                  <a:pt x="258389" y="48652"/>
                  <a:pt x="165785" y="5261"/>
                  <a:pt x="149381" y="498"/>
                </a:cubicBezTo>
                <a:cubicBezTo>
                  <a:pt x="132977" y="-4265"/>
                  <a:pt x="228227" y="26427"/>
                  <a:pt x="206531" y="35423"/>
                </a:cubicBezTo>
                <a:cubicBezTo>
                  <a:pt x="184835" y="44419"/>
                  <a:pt x="5448" y="53944"/>
                  <a:pt x="156" y="5447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B9E78D4C-DAA2-2EFC-9B4D-DF2333D0385A}"/>
              </a:ext>
            </a:extLst>
          </p:cNvPr>
          <p:cNvSpPr/>
          <p:nvPr/>
        </p:nvSpPr>
        <p:spPr>
          <a:xfrm>
            <a:off x="6489700" y="1777556"/>
            <a:ext cx="438393" cy="76644"/>
          </a:xfrm>
          <a:custGeom>
            <a:avLst/>
            <a:gdLst>
              <a:gd name="connsiteX0" fmla="*/ 0 w 438393"/>
              <a:gd name="connsiteY0" fmla="*/ 76644 h 76644"/>
              <a:gd name="connsiteX1" fmla="*/ 190500 w 438393"/>
              <a:gd name="connsiteY1" fmla="*/ 57594 h 76644"/>
              <a:gd name="connsiteX2" fmla="*/ 149225 w 438393"/>
              <a:gd name="connsiteY2" fmla="*/ 60769 h 76644"/>
              <a:gd name="connsiteX3" fmla="*/ 330200 w 438393"/>
              <a:gd name="connsiteY3" fmla="*/ 6794 h 76644"/>
              <a:gd name="connsiteX4" fmla="*/ 269875 w 438393"/>
              <a:gd name="connsiteY4" fmla="*/ 444 h 76644"/>
              <a:gd name="connsiteX5" fmla="*/ 438150 w 438393"/>
              <a:gd name="connsiteY5" fmla="*/ 3619 h 76644"/>
              <a:gd name="connsiteX6" fmla="*/ 304800 w 438393"/>
              <a:gd name="connsiteY6" fmla="*/ 6794 h 76644"/>
              <a:gd name="connsiteX7" fmla="*/ 203200 w 438393"/>
              <a:gd name="connsiteY7" fmla="*/ 32194 h 76644"/>
              <a:gd name="connsiteX8" fmla="*/ 0 w 438393"/>
              <a:gd name="connsiteY8" fmla="*/ 76644 h 7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93" h="76644">
                <a:moveTo>
                  <a:pt x="0" y="76644"/>
                </a:moveTo>
                <a:lnTo>
                  <a:pt x="190500" y="57594"/>
                </a:lnTo>
                <a:cubicBezTo>
                  <a:pt x="215371" y="54948"/>
                  <a:pt x="125942" y="69236"/>
                  <a:pt x="149225" y="60769"/>
                </a:cubicBezTo>
                <a:cubicBezTo>
                  <a:pt x="172508" y="52302"/>
                  <a:pt x="310092" y="16848"/>
                  <a:pt x="330200" y="6794"/>
                </a:cubicBezTo>
                <a:cubicBezTo>
                  <a:pt x="350308" y="-3260"/>
                  <a:pt x="251883" y="973"/>
                  <a:pt x="269875" y="444"/>
                </a:cubicBezTo>
                <a:cubicBezTo>
                  <a:pt x="287867" y="-85"/>
                  <a:pt x="432329" y="2561"/>
                  <a:pt x="438150" y="3619"/>
                </a:cubicBezTo>
                <a:cubicBezTo>
                  <a:pt x="443971" y="4677"/>
                  <a:pt x="343958" y="2031"/>
                  <a:pt x="304800" y="6794"/>
                </a:cubicBezTo>
                <a:cubicBezTo>
                  <a:pt x="265642" y="11556"/>
                  <a:pt x="203200" y="32194"/>
                  <a:pt x="203200" y="32194"/>
                </a:cubicBezTo>
                <a:lnTo>
                  <a:pt x="0" y="76644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3E890E65-73D6-B2EE-3231-C6767AF43613}"/>
              </a:ext>
            </a:extLst>
          </p:cNvPr>
          <p:cNvSpPr/>
          <p:nvPr/>
        </p:nvSpPr>
        <p:spPr>
          <a:xfrm>
            <a:off x="6479900" y="1688983"/>
            <a:ext cx="444793" cy="86188"/>
          </a:xfrm>
          <a:custGeom>
            <a:avLst/>
            <a:gdLst>
              <a:gd name="connsiteX0" fmla="*/ 275 w 444793"/>
              <a:gd name="connsiteY0" fmla="*/ 85842 h 86188"/>
              <a:gd name="connsiteX1" fmla="*/ 228875 w 444793"/>
              <a:gd name="connsiteY1" fmla="*/ 28692 h 86188"/>
              <a:gd name="connsiteX2" fmla="*/ 359050 w 444793"/>
              <a:gd name="connsiteY2" fmla="*/ 25517 h 86188"/>
              <a:gd name="connsiteX3" fmla="*/ 292375 w 444793"/>
              <a:gd name="connsiteY3" fmla="*/ 9642 h 86188"/>
              <a:gd name="connsiteX4" fmla="*/ 444775 w 444793"/>
              <a:gd name="connsiteY4" fmla="*/ 117 h 86188"/>
              <a:gd name="connsiteX5" fmla="*/ 301900 w 444793"/>
              <a:gd name="connsiteY5" fmla="*/ 15992 h 86188"/>
              <a:gd name="connsiteX6" fmla="*/ 184425 w 444793"/>
              <a:gd name="connsiteY6" fmla="*/ 50917 h 86188"/>
              <a:gd name="connsiteX7" fmla="*/ 275 w 444793"/>
              <a:gd name="connsiteY7" fmla="*/ 85842 h 8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793" h="86188">
                <a:moveTo>
                  <a:pt x="275" y="85842"/>
                </a:moveTo>
                <a:cubicBezTo>
                  <a:pt x="7683" y="82138"/>
                  <a:pt x="169079" y="38746"/>
                  <a:pt x="228875" y="28692"/>
                </a:cubicBezTo>
                <a:cubicBezTo>
                  <a:pt x="288671" y="18638"/>
                  <a:pt x="348467" y="28692"/>
                  <a:pt x="359050" y="25517"/>
                </a:cubicBezTo>
                <a:cubicBezTo>
                  <a:pt x="369633" y="22342"/>
                  <a:pt x="278088" y="13875"/>
                  <a:pt x="292375" y="9642"/>
                </a:cubicBezTo>
                <a:cubicBezTo>
                  <a:pt x="306662" y="5409"/>
                  <a:pt x="443187" y="-941"/>
                  <a:pt x="444775" y="117"/>
                </a:cubicBezTo>
                <a:cubicBezTo>
                  <a:pt x="446363" y="1175"/>
                  <a:pt x="345292" y="7525"/>
                  <a:pt x="301900" y="15992"/>
                </a:cubicBezTo>
                <a:cubicBezTo>
                  <a:pt x="258508" y="24459"/>
                  <a:pt x="232050" y="39275"/>
                  <a:pt x="184425" y="50917"/>
                </a:cubicBezTo>
                <a:cubicBezTo>
                  <a:pt x="136800" y="62559"/>
                  <a:pt x="-7133" y="89546"/>
                  <a:pt x="275" y="8584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E5A665D4-4F01-EBA8-BFDA-BADECF166E8E}"/>
              </a:ext>
            </a:extLst>
          </p:cNvPr>
          <p:cNvSpPr/>
          <p:nvPr/>
        </p:nvSpPr>
        <p:spPr>
          <a:xfrm>
            <a:off x="5545987" y="2103150"/>
            <a:ext cx="484256" cy="73347"/>
          </a:xfrm>
          <a:custGeom>
            <a:avLst/>
            <a:gdLst>
              <a:gd name="connsiteX0" fmla="*/ 738 w 484256"/>
              <a:gd name="connsiteY0" fmla="*/ 1875 h 73347"/>
              <a:gd name="connsiteX1" fmla="*/ 311888 w 484256"/>
              <a:gd name="connsiteY1" fmla="*/ 11400 h 73347"/>
              <a:gd name="connsiteX2" fmla="*/ 207113 w 484256"/>
              <a:gd name="connsiteY2" fmla="*/ 8225 h 73347"/>
              <a:gd name="connsiteX3" fmla="*/ 476988 w 484256"/>
              <a:gd name="connsiteY3" fmla="*/ 1875 h 73347"/>
              <a:gd name="connsiteX4" fmla="*/ 388088 w 484256"/>
              <a:gd name="connsiteY4" fmla="*/ 17750 h 73347"/>
              <a:gd name="connsiteX5" fmla="*/ 184888 w 484256"/>
              <a:gd name="connsiteY5" fmla="*/ 71725 h 73347"/>
              <a:gd name="connsiteX6" fmla="*/ 222988 w 484256"/>
              <a:gd name="connsiteY6" fmla="*/ 55850 h 73347"/>
              <a:gd name="connsiteX7" fmla="*/ 738 w 484256"/>
              <a:gd name="connsiteY7" fmla="*/ 1875 h 7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256" h="73347">
                <a:moveTo>
                  <a:pt x="738" y="1875"/>
                </a:moveTo>
                <a:cubicBezTo>
                  <a:pt x="15555" y="-5533"/>
                  <a:pt x="311888" y="11400"/>
                  <a:pt x="311888" y="11400"/>
                </a:cubicBezTo>
                <a:cubicBezTo>
                  <a:pt x="346284" y="12458"/>
                  <a:pt x="179596" y="9812"/>
                  <a:pt x="207113" y="8225"/>
                </a:cubicBezTo>
                <a:cubicBezTo>
                  <a:pt x="234630" y="6638"/>
                  <a:pt x="446826" y="288"/>
                  <a:pt x="476988" y="1875"/>
                </a:cubicBezTo>
                <a:cubicBezTo>
                  <a:pt x="507150" y="3462"/>
                  <a:pt x="436771" y="6108"/>
                  <a:pt x="388088" y="17750"/>
                </a:cubicBezTo>
                <a:cubicBezTo>
                  <a:pt x="339405" y="29392"/>
                  <a:pt x="212405" y="65375"/>
                  <a:pt x="184888" y="71725"/>
                </a:cubicBezTo>
                <a:cubicBezTo>
                  <a:pt x="157371" y="78075"/>
                  <a:pt x="247330" y="64317"/>
                  <a:pt x="222988" y="55850"/>
                </a:cubicBezTo>
                <a:cubicBezTo>
                  <a:pt x="198646" y="47383"/>
                  <a:pt x="-14079" y="9283"/>
                  <a:pt x="738" y="187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CF18A681-2E4E-6EB4-C8BF-60B778097D37}"/>
              </a:ext>
            </a:extLst>
          </p:cNvPr>
          <p:cNvSpPr/>
          <p:nvPr/>
        </p:nvSpPr>
        <p:spPr>
          <a:xfrm>
            <a:off x="6479574" y="2068939"/>
            <a:ext cx="518732" cy="99676"/>
          </a:xfrm>
          <a:custGeom>
            <a:avLst/>
            <a:gdLst>
              <a:gd name="connsiteX0" fmla="*/ 601 w 518732"/>
              <a:gd name="connsiteY0" fmla="*/ 26561 h 99676"/>
              <a:gd name="connsiteX1" fmla="*/ 187926 w 518732"/>
              <a:gd name="connsiteY1" fmla="*/ 1161 h 99676"/>
              <a:gd name="connsiteX2" fmla="*/ 397476 w 518732"/>
              <a:gd name="connsiteY2" fmla="*/ 20211 h 99676"/>
              <a:gd name="connsiteX3" fmla="*/ 305401 w 518732"/>
              <a:gd name="connsiteY3" fmla="*/ 1161 h 99676"/>
              <a:gd name="connsiteX4" fmla="*/ 514951 w 518732"/>
              <a:gd name="connsiteY4" fmla="*/ 61486 h 99676"/>
              <a:gd name="connsiteX5" fmla="*/ 422876 w 518732"/>
              <a:gd name="connsiteY5" fmla="*/ 61486 h 99676"/>
              <a:gd name="connsiteX6" fmla="*/ 206976 w 518732"/>
              <a:gd name="connsiteY6" fmla="*/ 99586 h 99676"/>
              <a:gd name="connsiteX7" fmla="*/ 353026 w 518732"/>
              <a:gd name="connsiteY7" fmla="*/ 71011 h 99676"/>
              <a:gd name="connsiteX8" fmla="*/ 251426 w 518732"/>
              <a:gd name="connsiteY8" fmla="*/ 36086 h 99676"/>
              <a:gd name="connsiteX9" fmla="*/ 601 w 518732"/>
              <a:gd name="connsiteY9" fmla="*/ 26561 h 9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8732" h="99676">
                <a:moveTo>
                  <a:pt x="601" y="26561"/>
                </a:moveTo>
                <a:cubicBezTo>
                  <a:pt x="-9982" y="20740"/>
                  <a:pt x="121780" y="2219"/>
                  <a:pt x="187926" y="1161"/>
                </a:cubicBezTo>
                <a:cubicBezTo>
                  <a:pt x="254072" y="103"/>
                  <a:pt x="377897" y="20211"/>
                  <a:pt x="397476" y="20211"/>
                </a:cubicBezTo>
                <a:cubicBezTo>
                  <a:pt x="417055" y="20211"/>
                  <a:pt x="285822" y="-5718"/>
                  <a:pt x="305401" y="1161"/>
                </a:cubicBezTo>
                <a:cubicBezTo>
                  <a:pt x="324980" y="8040"/>
                  <a:pt x="495372" y="51432"/>
                  <a:pt x="514951" y="61486"/>
                </a:cubicBezTo>
                <a:cubicBezTo>
                  <a:pt x="534530" y="71540"/>
                  <a:pt x="474205" y="55136"/>
                  <a:pt x="422876" y="61486"/>
                </a:cubicBezTo>
                <a:cubicBezTo>
                  <a:pt x="371547" y="67836"/>
                  <a:pt x="218618" y="97999"/>
                  <a:pt x="206976" y="99586"/>
                </a:cubicBezTo>
                <a:cubicBezTo>
                  <a:pt x="195334" y="101173"/>
                  <a:pt x="345618" y="81594"/>
                  <a:pt x="353026" y="71011"/>
                </a:cubicBezTo>
                <a:cubicBezTo>
                  <a:pt x="360434" y="60428"/>
                  <a:pt x="303814" y="42965"/>
                  <a:pt x="251426" y="36086"/>
                </a:cubicBezTo>
                <a:cubicBezTo>
                  <a:pt x="199039" y="29207"/>
                  <a:pt x="11184" y="32382"/>
                  <a:pt x="601" y="2656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0B666CDA-0B31-E913-75FA-41E36BC30EED}"/>
              </a:ext>
            </a:extLst>
          </p:cNvPr>
          <p:cNvSpPr/>
          <p:nvPr/>
        </p:nvSpPr>
        <p:spPr>
          <a:xfrm>
            <a:off x="5937423" y="2222313"/>
            <a:ext cx="222183" cy="260957"/>
          </a:xfrm>
          <a:custGeom>
            <a:avLst/>
            <a:gdLst>
              <a:gd name="connsiteX0" fmla="*/ 222077 w 222183"/>
              <a:gd name="connsiteY0" fmla="*/ 25587 h 260957"/>
              <a:gd name="connsiteX1" fmla="*/ 120477 w 222183"/>
              <a:gd name="connsiteY1" fmla="*/ 101787 h 260957"/>
              <a:gd name="connsiteX2" fmla="*/ 6177 w 222183"/>
              <a:gd name="connsiteY2" fmla="*/ 257362 h 260957"/>
              <a:gd name="connsiteX3" fmla="*/ 22052 w 222183"/>
              <a:gd name="connsiteY3" fmla="*/ 197037 h 260957"/>
              <a:gd name="connsiteX4" fmla="*/ 79202 w 222183"/>
              <a:gd name="connsiteY4" fmla="*/ 38287 h 260957"/>
              <a:gd name="connsiteX5" fmla="*/ 79202 w 222183"/>
              <a:gd name="connsiteY5" fmla="*/ 117662 h 260957"/>
              <a:gd name="connsiteX6" fmla="*/ 117302 w 222183"/>
              <a:gd name="connsiteY6" fmla="*/ 187 h 260957"/>
              <a:gd name="connsiteX7" fmla="*/ 101427 w 222183"/>
              <a:gd name="connsiteY7" fmla="*/ 89087 h 260957"/>
              <a:gd name="connsiteX8" fmla="*/ 222077 w 222183"/>
              <a:gd name="connsiteY8" fmla="*/ 25587 h 26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183" h="260957">
                <a:moveTo>
                  <a:pt x="222077" y="25587"/>
                </a:moveTo>
                <a:cubicBezTo>
                  <a:pt x="225252" y="27704"/>
                  <a:pt x="156460" y="63158"/>
                  <a:pt x="120477" y="101787"/>
                </a:cubicBezTo>
                <a:cubicBezTo>
                  <a:pt x="84494" y="140416"/>
                  <a:pt x="22581" y="241487"/>
                  <a:pt x="6177" y="257362"/>
                </a:cubicBezTo>
                <a:cubicBezTo>
                  <a:pt x="-10227" y="273237"/>
                  <a:pt x="9881" y="233549"/>
                  <a:pt x="22052" y="197037"/>
                </a:cubicBezTo>
                <a:cubicBezTo>
                  <a:pt x="34223" y="160525"/>
                  <a:pt x="69677" y="51516"/>
                  <a:pt x="79202" y="38287"/>
                </a:cubicBezTo>
                <a:cubicBezTo>
                  <a:pt x="88727" y="25058"/>
                  <a:pt x="72852" y="124012"/>
                  <a:pt x="79202" y="117662"/>
                </a:cubicBezTo>
                <a:cubicBezTo>
                  <a:pt x="85552" y="111312"/>
                  <a:pt x="113598" y="4949"/>
                  <a:pt x="117302" y="187"/>
                </a:cubicBezTo>
                <a:cubicBezTo>
                  <a:pt x="121006" y="-4575"/>
                  <a:pt x="90315" y="82737"/>
                  <a:pt x="101427" y="89087"/>
                </a:cubicBezTo>
                <a:cubicBezTo>
                  <a:pt x="112539" y="95437"/>
                  <a:pt x="218902" y="23470"/>
                  <a:pt x="222077" y="2558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292834C7-9B65-5ED1-7AF2-6AA03A88444E}"/>
              </a:ext>
            </a:extLst>
          </p:cNvPr>
          <p:cNvSpPr/>
          <p:nvPr/>
        </p:nvSpPr>
        <p:spPr>
          <a:xfrm>
            <a:off x="6420853" y="2175968"/>
            <a:ext cx="203567" cy="428769"/>
          </a:xfrm>
          <a:custGeom>
            <a:avLst/>
            <a:gdLst>
              <a:gd name="connsiteX0" fmla="*/ 65672 w 203567"/>
              <a:gd name="connsiteY0" fmla="*/ 2082 h 428769"/>
              <a:gd name="connsiteX1" fmla="*/ 84722 w 203567"/>
              <a:gd name="connsiteY1" fmla="*/ 110032 h 428769"/>
              <a:gd name="connsiteX2" fmla="*/ 192672 w 203567"/>
              <a:gd name="connsiteY2" fmla="*/ 335457 h 428769"/>
              <a:gd name="connsiteX3" fmla="*/ 97422 w 203567"/>
              <a:gd name="connsiteY3" fmla="*/ 224332 h 428769"/>
              <a:gd name="connsiteX4" fmla="*/ 202197 w 203567"/>
              <a:gd name="connsiteY4" fmla="*/ 427532 h 428769"/>
              <a:gd name="connsiteX5" fmla="*/ 5347 w 203567"/>
              <a:gd name="connsiteY5" fmla="*/ 110032 h 428769"/>
              <a:gd name="connsiteX6" fmla="*/ 56147 w 203567"/>
              <a:gd name="connsiteY6" fmla="*/ 198932 h 428769"/>
              <a:gd name="connsiteX7" fmla="*/ 65672 w 203567"/>
              <a:gd name="connsiteY7" fmla="*/ 2082 h 42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67" h="428769">
                <a:moveTo>
                  <a:pt x="65672" y="2082"/>
                </a:moveTo>
                <a:cubicBezTo>
                  <a:pt x="70435" y="-12735"/>
                  <a:pt x="63555" y="54470"/>
                  <a:pt x="84722" y="110032"/>
                </a:cubicBezTo>
                <a:cubicBezTo>
                  <a:pt x="105889" y="165595"/>
                  <a:pt x="190555" y="316407"/>
                  <a:pt x="192672" y="335457"/>
                </a:cubicBezTo>
                <a:cubicBezTo>
                  <a:pt x="194789" y="354507"/>
                  <a:pt x="95835" y="208986"/>
                  <a:pt x="97422" y="224332"/>
                </a:cubicBezTo>
                <a:cubicBezTo>
                  <a:pt x="99010" y="239678"/>
                  <a:pt x="217543" y="446582"/>
                  <a:pt x="202197" y="427532"/>
                </a:cubicBezTo>
                <a:cubicBezTo>
                  <a:pt x="186851" y="408482"/>
                  <a:pt x="29689" y="148132"/>
                  <a:pt x="5347" y="110032"/>
                </a:cubicBezTo>
                <a:cubicBezTo>
                  <a:pt x="-18995" y="71932"/>
                  <a:pt x="47151" y="211632"/>
                  <a:pt x="56147" y="198932"/>
                </a:cubicBezTo>
                <a:cubicBezTo>
                  <a:pt x="65143" y="186232"/>
                  <a:pt x="60909" y="16899"/>
                  <a:pt x="65672" y="208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74FFF184-C46C-D9F7-AD1E-724CCDBC501A}"/>
              </a:ext>
            </a:extLst>
          </p:cNvPr>
          <p:cNvSpPr/>
          <p:nvPr/>
        </p:nvSpPr>
        <p:spPr>
          <a:xfrm>
            <a:off x="5791764" y="2466213"/>
            <a:ext cx="134586" cy="593489"/>
          </a:xfrm>
          <a:custGeom>
            <a:avLst/>
            <a:gdLst>
              <a:gd name="connsiteX0" fmla="*/ 132786 w 134586"/>
              <a:gd name="connsiteY0" fmla="*/ 762 h 593489"/>
              <a:gd name="connsiteX1" fmla="*/ 75636 w 134586"/>
              <a:gd name="connsiteY1" fmla="*/ 194437 h 593489"/>
              <a:gd name="connsiteX2" fmla="*/ 34361 w 134586"/>
              <a:gd name="connsiteY2" fmla="*/ 486537 h 593489"/>
              <a:gd name="connsiteX3" fmla="*/ 40711 w 134586"/>
              <a:gd name="connsiteY3" fmla="*/ 330962 h 593489"/>
              <a:gd name="connsiteX4" fmla="*/ 21661 w 134586"/>
              <a:gd name="connsiteY4" fmla="*/ 591312 h 593489"/>
              <a:gd name="connsiteX5" fmla="*/ 43886 w 134586"/>
              <a:gd name="connsiteY5" fmla="*/ 156337 h 593489"/>
              <a:gd name="connsiteX6" fmla="*/ 2611 w 134586"/>
              <a:gd name="connsiteY6" fmla="*/ 264287 h 593489"/>
              <a:gd name="connsiteX7" fmla="*/ 132786 w 134586"/>
              <a:gd name="connsiteY7" fmla="*/ 762 h 593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586" h="593489">
                <a:moveTo>
                  <a:pt x="132786" y="762"/>
                </a:moveTo>
                <a:cubicBezTo>
                  <a:pt x="144957" y="-10880"/>
                  <a:pt x="92040" y="113475"/>
                  <a:pt x="75636" y="194437"/>
                </a:cubicBezTo>
                <a:cubicBezTo>
                  <a:pt x="59232" y="275399"/>
                  <a:pt x="40182" y="463783"/>
                  <a:pt x="34361" y="486537"/>
                </a:cubicBezTo>
                <a:cubicBezTo>
                  <a:pt x="28540" y="509291"/>
                  <a:pt x="42828" y="313500"/>
                  <a:pt x="40711" y="330962"/>
                </a:cubicBezTo>
                <a:cubicBezTo>
                  <a:pt x="38594" y="348424"/>
                  <a:pt x="21132" y="620416"/>
                  <a:pt x="21661" y="591312"/>
                </a:cubicBezTo>
                <a:cubicBezTo>
                  <a:pt x="22190" y="562208"/>
                  <a:pt x="47061" y="210841"/>
                  <a:pt x="43886" y="156337"/>
                </a:cubicBezTo>
                <a:cubicBezTo>
                  <a:pt x="40711" y="101833"/>
                  <a:pt x="-12206" y="284395"/>
                  <a:pt x="2611" y="264287"/>
                </a:cubicBezTo>
                <a:cubicBezTo>
                  <a:pt x="17428" y="244179"/>
                  <a:pt x="120615" y="12404"/>
                  <a:pt x="132786" y="76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3189B051-BE20-56AA-DA85-CC4ECBD47710}"/>
              </a:ext>
            </a:extLst>
          </p:cNvPr>
          <p:cNvSpPr/>
          <p:nvPr/>
        </p:nvSpPr>
        <p:spPr>
          <a:xfrm>
            <a:off x="6216636" y="3538183"/>
            <a:ext cx="436229" cy="411593"/>
          </a:xfrm>
          <a:custGeom>
            <a:avLst/>
            <a:gdLst>
              <a:gd name="connsiteX0" fmla="*/ 14 w 436229"/>
              <a:gd name="connsiteY0" fmla="*/ 411517 h 411593"/>
              <a:gd name="connsiteX1" fmla="*/ 260364 w 436229"/>
              <a:gd name="connsiteY1" fmla="*/ 303567 h 411593"/>
              <a:gd name="connsiteX2" fmla="*/ 434989 w 436229"/>
              <a:gd name="connsiteY2" fmla="*/ 1942 h 411593"/>
              <a:gd name="connsiteX3" fmla="*/ 330214 w 436229"/>
              <a:gd name="connsiteY3" fmla="*/ 182917 h 411593"/>
              <a:gd name="connsiteX4" fmla="*/ 174639 w 436229"/>
              <a:gd name="connsiteY4" fmla="*/ 360717 h 411593"/>
              <a:gd name="connsiteX5" fmla="*/ 247664 w 436229"/>
              <a:gd name="connsiteY5" fmla="*/ 290867 h 411593"/>
              <a:gd name="connsiteX6" fmla="*/ 14 w 436229"/>
              <a:gd name="connsiteY6" fmla="*/ 411517 h 411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229" h="411593">
                <a:moveTo>
                  <a:pt x="14" y="411517"/>
                </a:moveTo>
                <a:cubicBezTo>
                  <a:pt x="2131" y="413634"/>
                  <a:pt x="187868" y="371829"/>
                  <a:pt x="260364" y="303567"/>
                </a:cubicBezTo>
                <a:cubicBezTo>
                  <a:pt x="332860" y="235305"/>
                  <a:pt x="434989" y="1942"/>
                  <a:pt x="434989" y="1942"/>
                </a:cubicBezTo>
                <a:cubicBezTo>
                  <a:pt x="446631" y="-18166"/>
                  <a:pt x="373606" y="123121"/>
                  <a:pt x="330214" y="182917"/>
                </a:cubicBezTo>
                <a:cubicBezTo>
                  <a:pt x="286822" y="242713"/>
                  <a:pt x="188397" y="342725"/>
                  <a:pt x="174639" y="360717"/>
                </a:cubicBezTo>
                <a:cubicBezTo>
                  <a:pt x="160881" y="378709"/>
                  <a:pt x="273593" y="283459"/>
                  <a:pt x="247664" y="290867"/>
                </a:cubicBezTo>
                <a:cubicBezTo>
                  <a:pt x="221735" y="298275"/>
                  <a:pt x="-2103" y="409400"/>
                  <a:pt x="14" y="4115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ADE4321F-716B-7177-2077-75B70307F8F0}"/>
              </a:ext>
            </a:extLst>
          </p:cNvPr>
          <p:cNvSpPr/>
          <p:nvPr/>
        </p:nvSpPr>
        <p:spPr>
          <a:xfrm>
            <a:off x="6914815" y="2423781"/>
            <a:ext cx="144317" cy="589140"/>
          </a:xfrm>
          <a:custGeom>
            <a:avLst/>
            <a:gdLst>
              <a:gd name="connsiteX0" fmla="*/ 63740 w 144317"/>
              <a:gd name="connsiteY0" fmla="*/ 971 h 589140"/>
              <a:gd name="connsiteX1" fmla="*/ 118331 w 144317"/>
              <a:gd name="connsiteY1" fmla="*/ 278476 h 589140"/>
              <a:gd name="connsiteX2" fmla="*/ 141078 w 144317"/>
              <a:gd name="connsiteY2" fmla="*/ 192040 h 589140"/>
              <a:gd name="connsiteX3" fmla="*/ 50092 w 144317"/>
              <a:gd name="connsiteY3" fmla="*/ 578726 h 589140"/>
              <a:gd name="connsiteX4" fmla="*/ 50092 w 144317"/>
              <a:gd name="connsiteY4" fmla="*/ 451347 h 589140"/>
              <a:gd name="connsiteX5" fmla="*/ 51 w 144317"/>
              <a:gd name="connsiteY5" fmla="*/ 160195 h 589140"/>
              <a:gd name="connsiteX6" fmla="*/ 40994 w 144317"/>
              <a:gd name="connsiteY6" fmla="*/ 355813 h 589140"/>
              <a:gd name="connsiteX7" fmla="*/ 59191 w 144317"/>
              <a:gd name="connsiteY7" fmla="*/ 237532 h 589140"/>
              <a:gd name="connsiteX8" fmla="*/ 63740 w 144317"/>
              <a:gd name="connsiteY8" fmla="*/ 187491 h 589140"/>
              <a:gd name="connsiteX9" fmla="*/ 63740 w 144317"/>
              <a:gd name="connsiteY9" fmla="*/ 971 h 58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317" h="589140">
                <a:moveTo>
                  <a:pt x="63740" y="971"/>
                </a:moveTo>
                <a:cubicBezTo>
                  <a:pt x="72838" y="16135"/>
                  <a:pt x="105441" y="246631"/>
                  <a:pt x="118331" y="278476"/>
                </a:cubicBezTo>
                <a:cubicBezTo>
                  <a:pt x="131221" y="310321"/>
                  <a:pt x="152451" y="141998"/>
                  <a:pt x="141078" y="192040"/>
                </a:cubicBezTo>
                <a:cubicBezTo>
                  <a:pt x="129705" y="242082"/>
                  <a:pt x="65256" y="535508"/>
                  <a:pt x="50092" y="578726"/>
                </a:cubicBezTo>
                <a:cubicBezTo>
                  <a:pt x="34928" y="621944"/>
                  <a:pt x="58432" y="521102"/>
                  <a:pt x="50092" y="451347"/>
                </a:cubicBezTo>
                <a:cubicBezTo>
                  <a:pt x="41752" y="381592"/>
                  <a:pt x="1567" y="176117"/>
                  <a:pt x="51" y="160195"/>
                </a:cubicBezTo>
                <a:cubicBezTo>
                  <a:pt x="-1465" y="144273"/>
                  <a:pt x="31137" y="342924"/>
                  <a:pt x="40994" y="355813"/>
                </a:cubicBezTo>
                <a:cubicBezTo>
                  <a:pt x="50851" y="368703"/>
                  <a:pt x="55400" y="265586"/>
                  <a:pt x="59191" y="237532"/>
                </a:cubicBezTo>
                <a:cubicBezTo>
                  <a:pt x="62982" y="209478"/>
                  <a:pt x="62982" y="222368"/>
                  <a:pt x="63740" y="187491"/>
                </a:cubicBezTo>
                <a:cubicBezTo>
                  <a:pt x="64498" y="152614"/>
                  <a:pt x="54642" y="-14193"/>
                  <a:pt x="63740" y="97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B0E1D139-35E6-FFFE-53D6-24E0A541D20F}"/>
              </a:ext>
            </a:extLst>
          </p:cNvPr>
          <p:cNvSpPr/>
          <p:nvPr/>
        </p:nvSpPr>
        <p:spPr>
          <a:xfrm>
            <a:off x="5684943" y="2388325"/>
            <a:ext cx="222545" cy="343346"/>
          </a:xfrm>
          <a:custGeom>
            <a:avLst/>
            <a:gdLst>
              <a:gd name="connsiteX0" fmla="*/ 219988 w 222545"/>
              <a:gd name="connsiteY0" fmla="*/ 33 h 343346"/>
              <a:gd name="connsiteX1" fmla="*/ 133553 w 222545"/>
              <a:gd name="connsiteY1" fmla="*/ 131962 h 343346"/>
              <a:gd name="connsiteX2" fmla="*/ 97158 w 222545"/>
              <a:gd name="connsiteY2" fmla="*/ 341227 h 343346"/>
              <a:gd name="connsiteX3" fmla="*/ 83511 w 222545"/>
              <a:gd name="connsiteY3" fmla="*/ 227496 h 343346"/>
              <a:gd name="connsiteX4" fmla="*/ 1624 w 222545"/>
              <a:gd name="connsiteY4" fmla="*/ 27329 h 343346"/>
              <a:gd name="connsiteX5" fmla="*/ 33469 w 222545"/>
              <a:gd name="connsiteY5" fmla="*/ 122863 h 343346"/>
              <a:gd name="connsiteX6" fmla="*/ 88060 w 222545"/>
              <a:gd name="connsiteY6" fmla="*/ 50075 h 343346"/>
              <a:gd name="connsiteX7" fmla="*/ 24370 w 222545"/>
              <a:gd name="connsiteY7" fmla="*/ 118314 h 343346"/>
              <a:gd name="connsiteX8" fmla="*/ 219988 w 222545"/>
              <a:gd name="connsiteY8" fmla="*/ 33 h 34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545" h="343346">
                <a:moveTo>
                  <a:pt x="219988" y="33"/>
                </a:moveTo>
                <a:cubicBezTo>
                  <a:pt x="238185" y="2308"/>
                  <a:pt x="154025" y="75096"/>
                  <a:pt x="133553" y="131962"/>
                </a:cubicBezTo>
                <a:cubicBezTo>
                  <a:pt x="113081" y="188828"/>
                  <a:pt x="105498" y="325305"/>
                  <a:pt x="97158" y="341227"/>
                </a:cubicBezTo>
                <a:cubicBezTo>
                  <a:pt x="88818" y="357149"/>
                  <a:pt x="99433" y="279812"/>
                  <a:pt x="83511" y="227496"/>
                </a:cubicBezTo>
                <a:cubicBezTo>
                  <a:pt x="67589" y="175180"/>
                  <a:pt x="9964" y="44768"/>
                  <a:pt x="1624" y="27329"/>
                </a:cubicBezTo>
                <a:cubicBezTo>
                  <a:pt x="-6716" y="9890"/>
                  <a:pt x="19063" y="119072"/>
                  <a:pt x="33469" y="122863"/>
                </a:cubicBezTo>
                <a:cubicBezTo>
                  <a:pt x="47875" y="126654"/>
                  <a:pt x="89576" y="50833"/>
                  <a:pt x="88060" y="50075"/>
                </a:cubicBezTo>
                <a:cubicBezTo>
                  <a:pt x="86544" y="49317"/>
                  <a:pt x="3898" y="125896"/>
                  <a:pt x="24370" y="118314"/>
                </a:cubicBezTo>
                <a:cubicBezTo>
                  <a:pt x="44842" y="110732"/>
                  <a:pt x="201791" y="-2242"/>
                  <a:pt x="219988" y="3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537EC543-9051-6694-F2AB-891EBDED90AC}"/>
              </a:ext>
            </a:extLst>
          </p:cNvPr>
          <p:cNvSpPr/>
          <p:nvPr/>
        </p:nvSpPr>
        <p:spPr>
          <a:xfrm>
            <a:off x="5447550" y="2418749"/>
            <a:ext cx="152880" cy="497504"/>
          </a:xfrm>
          <a:custGeom>
            <a:avLst/>
            <a:gdLst>
              <a:gd name="connsiteX0" fmla="*/ 84343 w 152880"/>
              <a:gd name="connsiteY0" fmla="*/ 1454 h 497504"/>
              <a:gd name="connsiteX1" fmla="*/ 129835 w 152880"/>
              <a:gd name="connsiteY1" fmla="*/ 187973 h 497504"/>
              <a:gd name="connsiteX2" fmla="*/ 111638 w 152880"/>
              <a:gd name="connsiteY2" fmla="*/ 379042 h 497504"/>
              <a:gd name="connsiteX3" fmla="*/ 116187 w 152880"/>
              <a:gd name="connsiteY3" fmla="*/ 297155 h 497504"/>
              <a:gd name="connsiteX4" fmla="*/ 152581 w 152880"/>
              <a:gd name="connsiteY4" fmla="*/ 497323 h 497504"/>
              <a:gd name="connsiteX5" fmla="*/ 93441 w 152880"/>
              <a:gd name="connsiteY5" fmla="*/ 256212 h 497504"/>
              <a:gd name="connsiteX6" fmla="*/ 2456 w 152880"/>
              <a:gd name="connsiteY6" fmla="*/ 1454 h 497504"/>
              <a:gd name="connsiteX7" fmla="*/ 29751 w 152880"/>
              <a:gd name="connsiteY7" fmla="*/ 147030 h 497504"/>
              <a:gd name="connsiteX8" fmla="*/ 84343 w 152880"/>
              <a:gd name="connsiteY8" fmla="*/ 1454 h 49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880" h="497504">
                <a:moveTo>
                  <a:pt x="84343" y="1454"/>
                </a:moveTo>
                <a:cubicBezTo>
                  <a:pt x="101024" y="8278"/>
                  <a:pt x="125286" y="125042"/>
                  <a:pt x="129835" y="187973"/>
                </a:cubicBezTo>
                <a:cubicBezTo>
                  <a:pt x="134384" y="250904"/>
                  <a:pt x="113913" y="360845"/>
                  <a:pt x="111638" y="379042"/>
                </a:cubicBezTo>
                <a:cubicBezTo>
                  <a:pt x="109363" y="397239"/>
                  <a:pt x="109363" y="277442"/>
                  <a:pt x="116187" y="297155"/>
                </a:cubicBezTo>
                <a:cubicBezTo>
                  <a:pt x="123011" y="316868"/>
                  <a:pt x="156372" y="504147"/>
                  <a:pt x="152581" y="497323"/>
                </a:cubicBezTo>
                <a:cubicBezTo>
                  <a:pt x="148790" y="490499"/>
                  <a:pt x="118462" y="338857"/>
                  <a:pt x="93441" y="256212"/>
                </a:cubicBezTo>
                <a:cubicBezTo>
                  <a:pt x="68420" y="173567"/>
                  <a:pt x="13071" y="19651"/>
                  <a:pt x="2456" y="1454"/>
                </a:cubicBezTo>
                <a:cubicBezTo>
                  <a:pt x="-8159" y="-16743"/>
                  <a:pt x="18378" y="141723"/>
                  <a:pt x="29751" y="147030"/>
                </a:cubicBezTo>
                <a:cubicBezTo>
                  <a:pt x="41124" y="152337"/>
                  <a:pt x="67662" y="-5370"/>
                  <a:pt x="84343" y="14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C8B940F4-478E-CF7E-3567-F1ECFDE875A1}"/>
              </a:ext>
            </a:extLst>
          </p:cNvPr>
          <p:cNvSpPr/>
          <p:nvPr/>
        </p:nvSpPr>
        <p:spPr>
          <a:xfrm>
            <a:off x="6817170" y="3148037"/>
            <a:ext cx="184500" cy="491854"/>
          </a:xfrm>
          <a:custGeom>
            <a:avLst/>
            <a:gdLst>
              <a:gd name="connsiteX0" fmla="*/ 184131 w 184500"/>
              <a:gd name="connsiteY0" fmla="*/ 47 h 491854"/>
              <a:gd name="connsiteX1" fmla="*/ 15809 w 184500"/>
              <a:gd name="connsiteY1" fmla="*/ 277551 h 491854"/>
              <a:gd name="connsiteX2" fmla="*/ 11260 w 184500"/>
              <a:gd name="connsiteY2" fmla="*/ 491366 h 491854"/>
              <a:gd name="connsiteX3" fmla="*/ 52203 w 184500"/>
              <a:gd name="connsiteY3" fmla="*/ 218411 h 491854"/>
              <a:gd name="connsiteX4" fmla="*/ 61302 w 184500"/>
              <a:gd name="connsiteY4" fmla="*/ 254805 h 491854"/>
              <a:gd name="connsiteX5" fmla="*/ 184131 w 184500"/>
              <a:gd name="connsiteY5" fmla="*/ 47 h 49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500" h="491854">
                <a:moveTo>
                  <a:pt x="184131" y="47"/>
                </a:moveTo>
                <a:cubicBezTo>
                  <a:pt x="176549" y="3838"/>
                  <a:pt x="44621" y="195665"/>
                  <a:pt x="15809" y="277551"/>
                </a:cubicBezTo>
                <a:cubicBezTo>
                  <a:pt x="-13003" y="359437"/>
                  <a:pt x="5194" y="501223"/>
                  <a:pt x="11260" y="491366"/>
                </a:cubicBezTo>
                <a:cubicBezTo>
                  <a:pt x="17326" y="481509"/>
                  <a:pt x="43863" y="257838"/>
                  <a:pt x="52203" y="218411"/>
                </a:cubicBezTo>
                <a:cubicBezTo>
                  <a:pt x="60543" y="178984"/>
                  <a:pt x="42347" y="286650"/>
                  <a:pt x="61302" y="254805"/>
                </a:cubicBezTo>
                <a:cubicBezTo>
                  <a:pt x="80257" y="222960"/>
                  <a:pt x="191713" y="-3744"/>
                  <a:pt x="184131" y="4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FA7082AC-89A0-4494-AA9D-FECA66776DE6}"/>
              </a:ext>
            </a:extLst>
          </p:cNvPr>
          <p:cNvSpPr/>
          <p:nvPr/>
        </p:nvSpPr>
        <p:spPr>
          <a:xfrm>
            <a:off x="7124131" y="2251859"/>
            <a:ext cx="139600" cy="684071"/>
          </a:xfrm>
          <a:custGeom>
            <a:avLst/>
            <a:gdLst>
              <a:gd name="connsiteX0" fmla="*/ 40944 w 139600"/>
              <a:gd name="connsiteY0" fmla="*/ 22 h 684071"/>
              <a:gd name="connsiteX1" fmla="*/ 77338 w 139600"/>
              <a:gd name="connsiteY1" fmla="*/ 263878 h 684071"/>
              <a:gd name="connsiteX2" fmla="*/ 0 w 139600"/>
              <a:gd name="connsiteY2" fmla="*/ 586875 h 684071"/>
              <a:gd name="connsiteX3" fmla="*/ 77338 w 139600"/>
              <a:gd name="connsiteY3" fmla="*/ 482242 h 684071"/>
              <a:gd name="connsiteX4" fmla="*/ 22747 w 139600"/>
              <a:gd name="connsiteY4" fmla="*/ 677860 h 684071"/>
              <a:gd name="connsiteX5" fmla="*/ 136478 w 139600"/>
              <a:gd name="connsiteY5" fmla="*/ 204738 h 684071"/>
              <a:gd name="connsiteX6" fmla="*/ 104633 w 139600"/>
              <a:gd name="connsiteY6" fmla="*/ 277526 h 684071"/>
              <a:gd name="connsiteX7" fmla="*/ 40944 w 139600"/>
              <a:gd name="connsiteY7" fmla="*/ 22 h 68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600" h="684071">
                <a:moveTo>
                  <a:pt x="40944" y="22"/>
                </a:moveTo>
                <a:cubicBezTo>
                  <a:pt x="36395" y="-2253"/>
                  <a:pt x="84162" y="166069"/>
                  <a:pt x="77338" y="263878"/>
                </a:cubicBezTo>
                <a:cubicBezTo>
                  <a:pt x="70514" y="361687"/>
                  <a:pt x="0" y="550481"/>
                  <a:pt x="0" y="586875"/>
                </a:cubicBezTo>
                <a:cubicBezTo>
                  <a:pt x="0" y="623269"/>
                  <a:pt x="73547" y="467078"/>
                  <a:pt x="77338" y="482242"/>
                </a:cubicBezTo>
                <a:cubicBezTo>
                  <a:pt x="81129" y="497406"/>
                  <a:pt x="12890" y="724111"/>
                  <a:pt x="22747" y="677860"/>
                </a:cubicBezTo>
                <a:cubicBezTo>
                  <a:pt x="32604" y="631609"/>
                  <a:pt x="122830" y="271460"/>
                  <a:pt x="136478" y="204738"/>
                </a:cubicBezTo>
                <a:cubicBezTo>
                  <a:pt x="150126" y="138016"/>
                  <a:pt x="115248" y="309371"/>
                  <a:pt x="104633" y="277526"/>
                </a:cubicBezTo>
                <a:cubicBezTo>
                  <a:pt x="94018" y="245681"/>
                  <a:pt x="45493" y="2297"/>
                  <a:pt x="40944" y="2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F8C52956-E5CF-F3DD-9049-72A28E70DFE7}"/>
              </a:ext>
            </a:extLst>
          </p:cNvPr>
          <p:cNvSpPr/>
          <p:nvPr/>
        </p:nvSpPr>
        <p:spPr>
          <a:xfrm>
            <a:off x="5498939" y="2233629"/>
            <a:ext cx="449545" cy="103077"/>
          </a:xfrm>
          <a:custGeom>
            <a:avLst/>
            <a:gdLst>
              <a:gd name="connsiteX0" fmla="*/ 1109 w 449545"/>
              <a:gd name="connsiteY0" fmla="*/ 13702 h 103077"/>
              <a:gd name="connsiteX1" fmla="*/ 142136 w 449545"/>
              <a:gd name="connsiteY1" fmla="*/ 68293 h 103077"/>
              <a:gd name="connsiteX2" fmla="*/ 446936 w 449545"/>
              <a:gd name="connsiteY2" fmla="*/ 55 h 103077"/>
              <a:gd name="connsiteX3" fmla="*/ 296810 w 449545"/>
              <a:gd name="connsiteY3" fmla="*/ 81941 h 103077"/>
              <a:gd name="connsiteX4" fmla="*/ 433288 w 449545"/>
              <a:gd name="connsiteY4" fmla="*/ 50096 h 103077"/>
              <a:gd name="connsiteX5" fmla="*/ 283162 w 449545"/>
              <a:gd name="connsiteY5" fmla="*/ 95589 h 103077"/>
              <a:gd name="connsiteX6" fmla="*/ 210374 w 449545"/>
              <a:gd name="connsiteY6" fmla="*/ 95589 h 103077"/>
              <a:gd name="connsiteX7" fmla="*/ 1109 w 449545"/>
              <a:gd name="connsiteY7" fmla="*/ 13702 h 10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9545" h="103077">
                <a:moveTo>
                  <a:pt x="1109" y="13702"/>
                </a:moveTo>
                <a:cubicBezTo>
                  <a:pt x="-10264" y="9153"/>
                  <a:pt x="67832" y="70568"/>
                  <a:pt x="142136" y="68293"/>
                </a:cubicBezTo>
                <a:cubicBezTo>
                  <a:pt x="216441" y="66019"/>
                  <a:pt x="421157" y="-2220"/>
                  <a:pt x="446936" y="55"/>
                </a:cubicBezTo>
                <a:cubicBezTo>
                  <a:pt x="472715" y="2330"/>
                  <a:pt x="299085" y="73601"/>
                  <a:pt x="296810" y="81941"/>
                </a:cubicBezTo>
                <a:cubicBezTo>
                  <a:pt x="294535" y="90281"/>
                  <a:pt x="435563" y="47821"/>
                  <a:pt x="433288" y="50096"/>
                </a:cubicBezTo>
                <a:cubicBezTo>
                  <a:pt x="431013" y="52371"/>
                  <a:pt x="320314" y="88007"/>
                  <a:pt x="283162" y="95589"/>
                </a:cubicBezTo>
                <a:cubicBezTo>
                  <a:pt x="246010" y="103171"/>
                  <a:pt x="256625" y="107720"/>
                  <a:pt x="210374" y="95589"/>
                </a:cubicBezTo>
                <a:cubicBezTo>
                  <a:pt x="164123" y="83458"/>
                  <a:pt x="12482" y="18251"/>
                  <a:pt x="1109" y="1370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4C8E3D2C-76AC-0A59-814B-341F0645CE40}"/>
              </a:ext>
            </a:extLst>
          </p:cNvPr>
          <p:cNvSpPr/>
          <p:nvPr/>
        </p:nvSpPr>
        <p:spPr>
          <a:xfrm>
            <a:off x="6471632" y="2124142"/>
            <a:ext cx="511782" cy="192820"/>
          </a:xfrm>
          <a:custGeom>
            <a:avLst/>
            <a:gdLst>
              <a:gd name="connsiteX0" fmla="*/ 1956 w 511782"/>
              <a:gd name="connsiteY0" fmla="*/ 359 h 192820"/>
              <a:gd name="connsiteX1" fmla="*/ 124786 w 511782"/>
              <a:gd name="connsiteY1" fmla="*/ 132288 h 192820"/>
              <a:gd name="connsiteX2" fmla="*/ 324953 w 511782"/>
              <a:gd name="connsiteY2" fmla="*/ 150485 h 192820"/>
              <a:gd name="connsiteX3" fmla="*/ 343150 w 511782"/>
              <a:gd name="connsiteY3" fmla="*/ 168682 h 192820"/>
              <a:gd name="connsiteX4" fmla="*/ 511472 w 511782"/>
              <a:gd name="connsiteY4" fmla="*/ 145936 h 192820"/>
              <a:gd name="connsiteX5" fmla="*/ 379544 w 511782"/>
              <a:gd name="connsiteY5" fmla="*/ 177780 h 192820"/>
              <a:gd name="connsiteX6" fmla="*/ 188475 w 511782"/>
              <a:gd name="connsiteY6" fmla="*/ 186879 h 192820"/>
              <a:gd name="connsiteX7" fmla="*/ 220320 w 511782"/>
              <a:gd name="connsiteY7" fmla="*/ 177780 h 192820"/>
              <a:gd name="connsiteX8" fmla="*/ 1956 w 511782"/>
              <a:gd name="connsiteY8" fmla="*/ 359 h 19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782" h="192820">
                <a:moveTo>
                  <a:pt x="1956" y="359"/>
                </a:moveTo>
                <a:cubicBezTo>
                  <a:pt x="-13966" y="-7223"/>
                  <a:pt x="70953" y="107267"/>
                  <a:pt x="124786" y="132288"/>
                </a:cubicBezTo>
                <a:cubicBezTo>
                  <a:pt x="178619" y="157309"/>
                  <a:pt x="288559" y="144419"/>
                  <a:pt x="324953" y="150485"/>
                </a:cubicBezTo>
                <a:cubicBezTo>
                  <a:pt x="361347" y="156551"/>
                  <a:pt x="312064" y="169440"/>
                  <a:pt x="343150" y="168682"/>
                </a:cubicBezTo>
                <a:cubicBezTo>
                  <a:pt x="374236" y="167924"/>
                  <a:pt x="505407" y="144420"/>
                  <a:pt x="511472" y="145936"/>
                </a:cubicBezTo>
                <a:cubicBezTo>
                  <a:pt x="517537" y="147452"/>
                  <a:pt x="433377" y="170956"/>
                  <a:pt x="379544" y="177780"/>
                </a:cubicBezTo>
                <a:cubicBezTo>
                  <a:pt x="325711" y="184604"/>
                  <a:pt x="215012" y="186879"/>
                  <a:pt x="188475" y="186879"/>
                </a:cubicBezTo>
                <a:cubicBezTo>
                  <a:pt x="161938" y="186879"/>
                  <a:pt x="247615" y="205075"/>
                  <a:pt x="220320" y="177780"/>
                </a:cubicBezTo>
                <a:cubicBezTo>
                  <a:pt x="193025" y="150485"/>
                  <a:pt x="17878" y="7941"/>
                  <a:pt x="1956" y="3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D426D41A-41C3-821F-D69A-3DC214477973}"/>
              </a:ext>
            </a:extLst>
          </p:cNvPr>
          <p:cNvSpPr/>
          <p:nvPr/>
        </p:nvSpPr>
        <p:spPr>
          <a:xfrm>
            <a:off x="6001089" y="3223362"/>
            <a:ext cx="253682" cy="625001"/>
          </a:xfrm>
          <a:custGeom>
            <a:avLst/>
            <a:gdLst>
              <a:gd name="connsiteX0" fmla="*/ 28106 w 253682"/>
              <a:gd name="connsiteY0" fmla="*/ 2 h 625001"/>
              <a:gd name="connsiteX1" fmla="*/ 23930 w 253682"/>
              <a:gd name="connsiteY1" fmla="*/ 242172 h 625001"/>
              <a:gd name="connsiteX2" fmla="*/ 132489 w 253682"/>
              <a:gd name="connsiteY2" fmla="*/ 484342 h 625001"/>
              <a:gd name="connsiteX3" fmla="*/ 90736 w 253682"/>
              <a:gd name="connsiteY3" fmla="*/ 392485 h 625001"/>
              <a:gd name="connsiteX4" fmla="*/ 249399 w 253682"/>
              <a:gd name="connsiteY4" fmla="*/ 617953 h 625001"/>
              <a:gd name="connsiteX5" fmla="*/ 190944 w 253682"/>
              <a:gd name="connsiteY5" fmla="*/ 538622 h 625001"/>
              <a:gd name="connsiteX6" fmla="*/ 7229 w 253682"/>
              <a:gd name="connsiteY6" fmla="*/ 246348 h 625001"/>
              <a:gd name="connsiteX7" fmla="*/ 28106 w 253682"/>
              <a:gd name="connsiteY7" fmla="*/ 2 h 62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682" h="625001">
                <a:moveTo>
                  <a:pt x="28106" y="2"/>
                </a:moveTo>
                <a:cubicBezTo>
                  <a:pt x="30890" y="-694"/>
                  <a:pt x="6533" y="161449"/>
                  <a:pt x="23930" y="242172"/>
                </a:cubicBezTo>
                <a:cubicBezTo>
                  <a:pt x="41327" y="322895"/>
                  <a:pt x="121355" y="459290"/>
                  <a:pt x="132489" y="484342"/>
                </a:cubicBezTo>
                <a:cubicBezTo>
                  <a:pt x="143623" y="509394"/>
                  <a:pt x="71251" y="370217"/>
                  <a:pt x="90736" y="392485"/>
                </a:cubicBezTo>
                <a:cubicBezTo>
                  <a:pt x="110221" y="414754"/>
                  <a:pt x="232698" y="593597"/>
                  <a:pt x="249399" y="617953"/>
                </a:cubicBezTo>
                <a:cubicBezTo>
                  <a:pt x="266100" y="642309"/>
                  <a:pt x="231306" y="600556"/>
                  <a:pt x="190944" y="538622"/>
                </a:cubicBezTo>
                <a:cubicBezTo>
                  <a:pt x="150582" y="476688"/>
                  <a:pt x="30889" y="331943"/>
                  <a:pt x="7229" y="246348"/>
                </a:cubicBezTo>
                <a:cubicBezTo>
                  <a:pt x="-16431" y="160753"/>
                  <a:pt x="25322" y="698"/>
                  <a:pt x="28106" y="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8D5FA803-859D-44BF-14C8-6E378D0DB412}"/>
              </a:ext>
            </a:extLst>
          </p:cNvPr>
          <p:cNvSpPr/>
          <p:nvPr/>
        </p:nvSpPr>
        <p:spPr>
          <a:xfrm>
            <a:off x="6391837" y="3268642"/>
            <a:ext cx="221919" cy="568719"/>
          </a:xfrm>
          <a:custGeom>
            <a:avLst/>
            <a:gdLst>
              <a:gd name="connsiteX0" fmla="*/ 221905 w 221919"/>
              <a:gd name="connsiteY0" fmla="*/ 651 h 568719"/>
              <a:gd name="connsiteX1" fmla="*/ 171801 w 221919"/>
              <a:gd name="connsiteY1" fmla="*/ 201068 h 568719"/>
              <a:gd name="connsiteX2" fmla="*/ 155100 w 221919"/>
              <a:gd name="connsiteY2" fmla="*/ 359731 h 568719"/>
              <a:gd name="connsiteX3" fmla="*/ 109171 w 221919"/>
              <a:gd name="connsiteY3" fmla="*/ 484991 h 568719"/>
              <a:gd name="connsiteX4" fmla="*/ 134223 w 221919"/>
              <a:gd name="connsiteY4" fmla="*/ 418185 h 568719"/>
              <a:gd name="connsiteX5" fmla="*/ 612 w 221919"/>
              <a:gd name="connsiteY5" fmla="*/ 568498 h 568719"/>
              <a:gd name="connsiteX6" fmla="*/ 88295 w 221919"/>
              <a:gd name="connsiteY6" fmla="*/ 447413 h 568719"/>
              <a:gd name="connsiteX7" fmla="*/ 175977 w 221919"/>
              <a:gd name="connsiteY7" fmla="*/ 272048 h 568719"/>
              <a:gd name="connsiteX8" fmla="*/ 221905 w 221919"/>
              <a:gd name="connsiteY8" fmla="*/ 651 h 56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919" h="568719">
                <a:moveTo>
                  <a:pt x="221905" y="651"/>
                </a:moveTo>
                <a:cubicBezTo>
                  <a:pt x="221209" y="-11179"/>
                  <a:pt x="182935" y="141221"/>
                  <a:pt x="171801" y="201068"/>
                </a:cubicBezTo>
                <a:cubicBezTo>
                  <a:pt x="160667" y="260915"/>
                  <a:pt x="165538" y="312411"/>
                  <a:pt x="155100" y="359731"/>
                </a:cubicBezTo>
                <a:cubicBezTo>
                  <a:pt x="144662" y="407051"/>
                  <a:pt x="112650" y="475249"/>
                  <a:pt x="109171" y="484991"/>
                </a:cubicBezTo>
                <a:cubicBezTo>
                  <a:pt x="105691" y="494733"/>
                  <a:pt x="152316" y="404267"/>
                  <a:pt x="134223" y="418185"/>
                </a:cubicBezTo>
                <a:cubicBezTo>
                  <a:pt x="116130" y="432103"/>
                  <a:pt x="8267" y="563627"/>
                  <a:pt x="612" y="568498"/>
                </a:cubicBezTo>
                <a:cubicBezTo>
                  <a:pt x="-7043" y="573369"/>
                  <a:pt x="59067" y="496821"/>
                  <a:pt x="88295" y="447413"/>
                </a:cubicBezTo>
                <a:cubicBezTo>
                  <a:pt x="117523" y="398005"/>
                  <a:pt x="153709" y="343029"/>
                  <a:pt x="175977" y="272048"/>
                </a:cubicBezTo>
                <a:cubicBezTo>
                  <a:pt x="198245" y="201067"/>
                  <a:pt x="222601" y="12481"/>
                  <a:pt x="221905" y="6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93D37550-615E-FF40-2CB5-16347A84BAC8}"/>
              </a:ext>
            </a:extLst>
          </p:cNvPr>
          <p:cNvSpPr/>
          <p:nvPr/>
        </p:nvSpPr>
        <p:spPr>
          <a:xfrm>
            <a:off x="6200353" y="3185738"/>
            <a:ext cx="84306" cy="438921"/>
          </a:xfrm>
          <a:custGeom>
            <a:avLst/>
            <a:gdLst>
              <a:gd name="connsiteX0" fmla="*/ 31 w 84306"/>
              <a:gd name="connsiteY0" fmla="*/ 48 h 438921"/>
              <a:gd name="connsiteX1" fmla="*/ 25083 w 84306"/>
              <a:gd name="connsiteY1" fmla="*/ 187939 h 438921"/>
              <a:gd name="connsiteX2" fmla="*/ 79362 w 84306"/>
              <a:gd name="connsiteY2" fmla="*/ 434284 h 438921"/>
              <a:gd name="connsiteX3" fmla="*/ 75187 w 84306"/>
              <a:gd name="connsiteY3" fmla="*/ 338251 h 438921"/>
              <a:gd name="connsiteX4" fmla="*/ 20907 w 84306"/>
              <a:gd name="connsiteY4" fmla="*/ 204640 h 438921"/>
              <a:gd name="connsiteX5" fmla="*/ 31 w 84306"/>
              <a:gd name="connsiteY5" fmla="*/ 48 h 438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306" h="438921">
                <a:moveTo>
                  <a:pt x="31" y="48"/>
                </a:moveTo>
                <a:cubicBezTo>
                  <a:pt x="727" y="-2736"/>
                  <a:pt x="11861" y="115566"/>
                  <a:pt x="25083" y="187939"/>
                </a:cubicBezTo>
                <a:cubicBezTo>
                  <a:pt x="38305" y="260312"/>
                  <a:pt x="71011" y="409232"/>
                  <a:pt x="79362" y="434284"/>
                </a:cubicBezTo>
                <a:cubicBezTo>
                  <a:pt x="87713" y="459336"/>
                  <a:pt x="84929" y="376525"/>
                  <a:pt x="75187" y="338251"/>
                </a:cubicBezTo>
                <a:cubicBezTo>
                  <a:pt x="65445" y="299977"/>
                  <a:pt x="31345" y="258224"/>
                  <a:pt x="20907" y="204640"/>
                </a:cubicBezTo>
                <a:cubicBezTo>
                  <a:pt x="10469" y="151057"/>
                  <a:pt x="-665" y="2832"/>
                  <a:pt x="31" y="4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426F03B3-4928-0A6B-6CD2-62F545FCD5F0}"/>
              </a:ext>
            </a:extLst>
          </p:cNvPr>
          <p:cNvSpPr/>
          <p:nvPr/>
        </p:nvSpPr>
        <p:spPr>
          <a:xfrm>
            <a:off x="6112496" y="3607494"/>
            <a:ext cx="260652" cy="229666"/>
          </a:xfrm>
          <a:custGeom>
            <a:avLst/>
            <a:gdLst>
              <a:gd name="connsiteX0" fmla="*/ 205 w 260652"/>
              <a:gd name="connsiteY0" fmla="*/ 2 h 229666"/>
              <a:gd name="connsiteX1" fmla="*/ 175570 w 260652"/>
              <a:gd name="connsiteY1" fmla="*/ 175366 h 229666"/>
              <a:gd name="connsiteX2" fmla="*/ 259077 w 260652"/>
              <a:gd name="connsiteY2" fmla="*/ 229646 h 229666"/>
              <a:gd name="connsiteX3" fmla="*/ 213148 w 260652"/>
              <a:gd name="connsiteY3" fmla="*/ 179542 h 229666"/>
              <a:gd name="connsiteX4" fmla="*/ 205 w 260652"/>
              <a:gd name="connsiteY4" fmla="*/ 2 h 22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52" h="229666">
                <a:moveTo>
                  <a:pt x="205" y="2"/>
                </a:moveTo>
                <a:cubicBezTo>
                  <a:pt x="-6058" y="-694"/>
                  <a:pt x="132425" y="137092"/>
                  <a:pt x="175570" y="175366"/>
                </a:cubicBezTo>
                <a:cubicBezTo>
                  <a:pt x="218715" y="213640"/>
                  <a:pt x="252814" y="228950"/>
                  <a:pt x="259077" y="229646"/>
                </a:cubicBezTo>
                <a:cubicBezTo>
                  <a:pt x="265340" y="230342"/>
                  <a:pt x="253510" y="213641"/>
                  <a:pt x="213148" y="179542"/>
                </a:cubicBezTo>
                <a:cubicBezTo>
                  <a:pt x="172786" y="145443"/>
                  <a:pt x="6468" y="698"/>
                  <a:pt x="205" y="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C1D0255B-2751-6164-9383-B499FF50F401}"/>
              </a:ext>
            </a:extLst>
          </p:cNvPr>
          <p:cNvSpPr/>
          <p:nvPr/>
        </p:nvSpPr>
        <p:spPr>
          <a:xfrm>
            <a:off x="6521788" y="3214635"/>
            <a:ext cx="46804" cy="280220"/>
          </a:xfrm>
          <a:custGeom>
            <a:avLst/>
            <a:gdLst>
              <a:gd name="connsiteX0" fmla="*/ 97 w 46804"/>
              <a:gd name="connsiteY0" fmla="*/ 379 h 280220"/>
              <a:gd name="connsiteX1" fmla="*/ 46026 w 46804"/>
              <a:gd name="connsiteY1" fmla="*/ 100587 h 280220"/>
              <a:gd name="connsiteX2" fmla="*/ 29324 w 46804"/>
              <a:gd name="connsiteY2" fmla="*/ 280127 h 280220"/>
              <a:gd name="connsiteX3" fmla="*/ 33500 w 46804"/>
              <a:gd name="connsiteY3" fmla="*/ 75535 h 280220"/>
              <a:gd name="connsiteX4" fmla="*/ 97 w 46804"/>
              <a:gd name="connsiteY4" fmla="*/ 379 h 28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04" h="280220">
                <a:moveTo>
                  <a:pt x="97" y="379"/>
                </a:moveTo>
                <a:cubicBezTo>
                  <a:pt x="2185" y="4554"/>
                  <a:pt x="41155" y="53963"/>
                  <a:pt x="46026" y="100587"/>
                </a:cubicBezTo>
                <a:cubicBezTo>
                  <a:pt x="50897" y="147211"/>
                  <a:pt x="31412" y="284302"/>
                  <a:pt x="29324" y="280127"/>
                </a:cubicBezTo>
                <a:cubicBezTo>
                  <a:pt x="27236" y="275952"/>
                  <a:pt x="36979" y="124247"/>
                  <a:pt x="33500" y="75535"/>
                </a:cubicBezTo>
                <a:cubicBezTo>
                  <a:pt x="30021" y="26823"/>
                  <a:pt x="-1991" y="-3796"/>
                  <a:pt x="97" y="37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54F488F6-B6A0-2D43-BF7E-5B1F1635F8BF}"/>
              </a:ext>
            </a:extLst>
          </p:cNvPr>
          <p:cNvSpPr/>
          <p:nvPr/>
        </p:nvSpPr>
        <p:spPr>
          <a:xfrm>
            <a:off x="5506327" y="1882111"/>
            <a:ext cx="385132" cy="84631"/>
          </a:xfrm>
          <a:custGeom>
            <a:avLst/>
            <a:gdLst>
              <a:gd name="connsiteX0" fmla="*/ 950 w 385132"/>
              <a:gd name="connsiteY0" fmla="*/ 84475 h 84631"/>
              <a:gd name="connsiteX1" fmla="*/ 193015 w 385132"/>
              <a:gd name="connsiteY1" fmla="*/ 21845 h 84631"/>
              <a:gd name="connsiteX2" fmla="*/ 293224 w 385132"/>
              <a:gd name="connsiteY2" fmla="*/ 21845 h 84631"/>
              <a:gd name="connsiteX3" fmla="*/ 385081 w 385132"/>
              <a:gd name="connsiteY3" fmla="*/ 30196 h 84631"/>
              <a:gd name="connsiteX4" fmla="*/ 280698 w 385132"/>
              <a:gd name="connsiteY4" fmla="*/ 968 h 84631"/>
              <a:gd name="connsiteX5" fmla="*/ 950 w 385132"/>
              <a:gd name="connsiteY5" fmla="*/ 84475 h 8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132" h="84631">
                <a:moveTo>
                  <a:pt x="950" y="84475"/>
                </a:moveTo>
                <a:cubicBezTo>
                  <a:pt x="-13664" y="87954"/>
                  <a:pt x="144303" y="32283"/>
                  <a:pt x="193015" y="21845"/>
                </a:cubicBezTo>
                <a:cubicBezTo>
                  <a:pt x="241727" y="11407"/>
                  <a:pt x="261213" y="20453"/>
                  <a:pt x="293224" y="21845"/>
                </a:cubicBezTo>
                <a:cubicBezTo>
                  <a:pt x="325235" y="23237"/>
                  <a:pt x="387169" y="33676"/>
                  <a:pt x="385081" y="30196"/>
                </a:cubicBezTo>
                <a:cubicBezTo>
                  <a:pt x="382993" y="26716"/>
                  <a:pt x="344024" y="-5991"/>
                  <a:pt x="280698" y="968"/>
                </a:cubicBezTo>
                <a:cubicBezTo>
                  <a:pt x="217372" y="7927"/>
                  <a:pt x="15564" y="80996"/>
                  <a:pt x="950" y="8447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5BAD73C4-950F-FDF0-14B1-233430BB9891}"/>
              </a:ext>
            </a:extLst>
          </p:cNvPr>
          <p:cNvSpPr/>
          <p:nvPr/>
        </p:nvSpPr>
        <p:spPr>
          <a:xfrm>
            <a:off x="6212666" y="1828778"/>
            <a:ext cx="204992" cy="398215"/>
          </a:xfrm>
          <a:custGeom>
            <a:avLst/>
            <a:gdLst>
              <a:gd name="connsiteX0" fmla="*/ 244 w 204992"/>
              <a:gd name="connsiteY0" fmla="*/ 22 h 398215"/>
              <a:gd name="connsiteX1" fmla="*/ 100452 w 204992"/>
              <a:gd name="connsiteY1" fmla="*/ 192088 h 398215"/>
              <a:gd name="connsiteX2" fmla="*/ 87926 w 204992"/>
              <a:gd name="connsiteY2" fmla="*/ 288121 h 398215"/>
              <a:gd name="connsiteX3" fmla="*/ 96276 w 204992"/>
              <a:gd name="connsiteY3" fmla="*/ 238017 h 398215"/>
              <a:gd name="connsiteX4" fmla="*/ 204835 w 204992"/>
              <a:gd name="connsiteY4" fmla="*/ 396680 h 398215"/>
              <a:gd name="connsiteX5" fmla="*/ 121329 w 204992"/>
              <a:gd name="connsiteY5" fmla="*/ 308997 h 398215"/>
              <a:gd name="connsiteX6" fmla="*/ 158907 w 204992"/>
              <a:gd name="connsiteY6" fmla="*/ 154510 h 398215"/>
              <a:gd name="connsiteX7" fmla="*/ 133855 w 204992"/>
              <a:gd name="connsiteY7" fmla="*/ 204614 h 398215"/>
              <a:gd name="connsiteX8" fmla="*/ 244 w 204992"/>
              <a:gd name="connsiteY8" fmla="*/ 22 h 39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992" h="398215">
                <a:moveTo>
                  <a:pt x="244" y="22"/>
                </a:moveTo>
                <a:cubicBezTo>
                  <a:pt x="-5323" y="-2066"/>
                  <a:pt x="85838" y="144072"/>
                  <a:pt x="100452" y="192088"/>
                </a:cubicBezTo>
                <a:cubicBezTo>
                  <a:pt x="115066" y="240105"/>
                  <a:pt x="88622" y="280466"/>
                  <a:pt x="87926" y="288121"/>
                </a:cubicBezTo>
                <a:cubicBezTo>
                  <a:pt x="87230" y="295776"/>
                  <a:pt x="76791" y="219924"/>
                  <a:pt x="96276" y="238017"/>
                </a:cubicBezTo>
                <a:cubicBezTo>
                  <a:pt x="115761" y="256110"/>
                  <a:pt x="200660" y="384850"/>
                  <a:pt x="204835" y="396680"/>
                </a:cubicBezTo>
                <a:cubicBezTo>
                  <a:pt x="209010" y="408510"/>
                  <a:pt x="128984" y="349359"/>
                  <a:pt x="121329" y="308997"/>
                </a:cubicBezTo>
                <a:cubicBezTo>
                  <a:pt x="113674" y="268635"/>
                  <a:pt x="156819" y="171907"/>
                  <a:pt x="158907" y="154510"/>
                </a:cubicBezTo>
                <a:cubicBezTo>
                  <a:pt x="160995" y="137113"/>
                  <a:pt x="154732" y="229666"/>
                  <a:pt x="133855" y="204614"/>
                </a:cubicBezTo>
                <a:cubicBezTo>
                  <a:pt x="112978" y="179562"/>
                  <a:pt x="5811" y="2110"/>
                  <a:pt x="244" y="2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4B4DD6B1-DB86-4461-0CD4-C99537894062}"/>
              </a:ext>
            </a:extLst>
          </p:cNvPr>
          <p:cNvSpPr/>
          <p:nvPr/>
        </p:nvSpPr>
        <p:spPr>
          <a:xfrm>
            <a:off x="5111890" y="591302"/>
            <a:ext cx="896084" cy="3496408"/>
          </a:xfrm>
          <a:custGeom>
            <a:avLst/>
            <a:gdLst>
              <a:gd name="connsiteX0" fmla="*/ 896004 w 896084"/>
              <a:gd name="connsiteY0" fmla="*/ 1629 h 3496408"/>
              <a:gd name="connsiteX1" fmla="*/ 274498 w 896084"/>
              <a:gd name="connsiteY1" fmla="*/ 1208923 h 3496408"/>
              <a:gd name="connsiteX2" fmla="*/ 395941 w 896084"/>
              <a:gd name="connsiteY2" fmla="*/ 1001754 h 3496408"/>
              <a:gd name="connsiteX3" fmla="*/ 3035 w 896084"/>
              <a:gd name="connsiteY3" fmla="*/ 1601829 h 3496408"/>
              <a:gd name="connsiteX4" fmla="*/ 210204 w 896084"/>
              <a:gd name="connsiteY4" fmla="*/ 1444667 h 3496408"/>
              <a:gd name="connsiteX5" fmla="*/ 138766 w 896084"/>
              <a:gd name="connsiteY5" fmla="*/ 1909011 h 3496408"/>
              <a:gd name="connsiteX6" fmla="*/ 174485 w 896084"/>
              <a:gd name="connsiteY6" fmla="*/ 2916279 h 3496408"/>
              <a:gd name="connsiteX7" fmla="*/ 217348 w 896084"/>
              <a:gd name="connsiteY7" fmla="*/ 2694823 h 3496408"/>
              <a:gd name="connsiteX8" fmla="*/ 174485 w 896084"/>
              <a:gd name="connsiteY8" fmla="*/ 3494923 h 3496408"/>
              <a:gd name="connsiteX9" fmla="*/ 224491 w 896084"/>
              <a:gd name="connsiteY9" fmla="*/ 2837698 h 3496408"/>
              <a:gd name="connsiteX10" fmla="*/ 317360 w 896084"/>
              <a:gd name="connsiteY10" fmla="*/ 994611 h 3496408"/>
              <a:gd name="connsiteX11" fmla="*/ 896004 w 896084"/>
              <a:gd name="connsiteY11" fmla="*/ 1629 h 349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6084" h="3496408">
                <a:moveTo>
                  <a:pt x="896004" y="1629"/>
                </a:moveTo>
                <a:cubicBezTo>
                  <a:pt x="888860" y="37348"/>
                  <a:pt x="357842" y="1042236"/>
                  <a:pt x="274498" y="1208923"/>
                </a:cubicBezTo>
                <a:cubicBezTo>
                  <a:pt x="191154" y="1375611"/>
                  <a:pt x="441185" y="936270"/>
                  <a:pt x="395941" y="1001754"/>
                </a:cubicBezTo>
                <a:cubicBezTo>
                  <a:pt x="350697" y="1067238"/>
                  <a:pt x="33991" y="1528010"/>
                  <a:pt x="3035" y="1601829"/>
                </a:cubicBezTo>
                <a:cubicBezTo>
                  <a:pt x="-27921" y="1675648"/>
                  <a:pt x="187582" y="1393470"/>
                  <a:pt x="210204" y="1444667"/>
                </a:cubicBezTo>
                <a:cubicBezTo>
                  <a:pt x="232826" y="1495864"/>
                  <a:pt x="144719" y="1663742"/>
                  <a:pt x="138766" y="1909011"/>
                </a:cubicBezTo>
                <a:cubicBezTo>
                  <a:pt x="132813" y="2154280"/>
                  <a:pt x="161388" y="2785310"/>
                  <a:pt x="174485" y="2916279"/>
                </a:cubicBezTo>
                <a:cubicBezTo>
                  <a:pt x="187582" y="3047248"/>
                  <a:pt x="217348" y="2598382"/>
                  <a:pt x="217348" y="2694823"/>
                </a:cubicBezTo>
                <a:cubicBezTo>
                  <a:pt x="217348" y="2791264"/>
                  <a:pt x="173295" y="3471111"/>
                  <a:pt x="174485" y="3494923"/>
                </a:cubicBezTo>
                <a:cubicBezTo>
                  <a:pt x="175675" y="3518735"/>
                  <a:pt x="200679" y="3254417"/>
                  <a:pt x="224491" y="2837698"/>
                </a:cubicBezTo>
                <a:cubicBezTo>
                  <a:pt x="248303" y="2420979"/>
                  <a:pt x="204250" y="1464908"/>
                  <a:pt x="317360" y="994611"/>
                </a:cubicBezTo>
                <a:cubicBezTo>
                  <a:pt x="430470" y="524314"/>
                  <a:pt x="903148" y="-34090"/>
                  <a:pt x="896004" y="16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4C7DFD77-D6FE-8864-7D86-E4FDC7039AEB}"/>
              </a:ext>
            </a:extLst>
          </p:cNvPr>
          <p:cNvSpPr/>
          <p:nvPr/>
        </p:nvSpPr>
        <p:spPr>
          <a:xfrm>
            <a:off x="4647162" y="274698"/>
            <a:ext cx="1663155" cy="3943219"/>
          </a:xfrm>
          <a:custGeom>
            <a:avLst/>
            <a:gdLst>
              <a:gd name="connsiteX0" fmla="*/ 1660769 w 1663155"/>
              <a:gd name="connsiteY0" fmla="*/ 146783 h 3943219"/>
              <a:gd name="connsiteX1" fmla="*/ 1017832 w 1663155"/>
              <a:gd name="connsiteY1" fmla="*/ 1161196 h 3943219"/>
              <a:gd name="connsiteX2" fmla="*/ 646357 w 1663155"/>
              <a:gd name="connsiteY2" fmla="*/ 1997015 h 3943219"/>
              <a:gd name="connsiteX3" fmla="*/ 732082 w 1663155"/>
              <a:gd name="connsiteY3" fmla="*/ 1768415 h 3943219"/>
              <a:gd name="connsiteX4" fmla="*/ 746369 w 1663155"/>
              <a:gd name="connsiteY4" fmla="*/ 2768540 h 3943219"/>
              <a:gd name="connsiteX5" fmla="*/ 810663 w 1663155"/>
              <a:gd name="connsiteY5" fmla="*/ 3632933 h 3943219"/>
              <a:gd name="connsiteX6" fmla="*/ 746369 w 1663155"/>
              <a:gd name="connsiteY6" fmla="*/ 3561496 h 3943219"/>
              <a:gd name="connsiteX7" fmla="*/ 803519 w 1663155"/>
              <a:gd name="connsiteY7" fmla="*/ 3940115 h 3943219"/>
              <a:gd name="connsiteX8" fmla="*/ 567776 w 1663155"/>
              <a:gd name="connsiteY8" fmla="*/ 3318608 h 3943219"/>
              <a:gd name="connsiteX9" fmla="*/ 53426 w 1663155"/>
              <a:gd name="connsiteY9" fmla="*/ 1618396 h 3943219"/>
              <a:gd name="connsiteX10" fmla="*/ 67713 w 1663155"/>
              <a:gd name="connsiteY10" fmla="*/ 2039877 h 3943219"/>
              <a:gd name="connsiteX11" fmla="*/ 510626 w 1663155"/>
              <a:gd name="connsiteY11" fmla="*/ 532546 h 3943219"/>
              <a:gd name="connsiteX12" fmla="*/ 310601 w 1663155"/>
              <a:gd name="connsiteY12" fmla="*/ 896877 h 3943219"/>
              <a:gd name="connsiteX13" fmla="*/ 1210713 w 1663155"/>
              <a:gd name="connsiteY13" fmla="*/ 3908 h 3943219"/>
              <a:gd name="connsiteX14" fmla="*/ 767801 w 1663155"/>
              <a:gd name="connsiteY14" fmla="*/ 553977 h 3943219"/>
              <a:gd name="connsiteX15" fmla="*/ 1660769 w 1663155"/>
              <a:gd name="connsiteY15" fmla="*/ 146783 h 39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63155" h="3943219">
                <a:moveTo>
                  <a:pt x="1660769" y="146783"/>
                </a:moveTo>
                <a:cubicBezTo>
                  <a:pt x="1702441" y="247986"/>
                  <a:pt x="1186901" y="852824"/>
                  <a:pt x="1017832" y="1161196"/>
                </a:cubicBezTo>
                <a:cubicBezTo>
                  <a:pt x="848763" y="1469568"/>
                  <a:pt x="693982" y="1895812"/>
                  <a:pt x="646357" y="1997015"/>
                </a:cubicBezTo>
                <a:cubicBezTo>
                  <a:pt x="598732" y="2098218"/>
                  <a:pt x="715413" y="1639828"/>
                  <a:pt x="732082" y="1768415"/>
                </a:cubicBezTo>
                <a:cubicBezTo>
                  <a:pt x="748751" y="1897003"/>
                  <a:pt x="733272" y="2457787"/>
                  <a:pt x="746369" y="2768540"/>
                </a:cubicBezTo>
                <a:cubicBezTo>
                  <a:pt x="759466" y="3079293"/>
                  <a:pt x="810663" y="3500774"/>
                  <a:pt x="810663" y="3632933"/>
                </a:cubicBezTo>
                <a:cubicBezTo>
                  <a:pt x="810663" y="3765092"/>
                  <a:pt x="747560" y="3510299"/>
                  <a:pt x="746369" y="3561496"/>
                </a:cubicBezTo>
                <a:cubicBezTo>
                  <a:pt x="745178" y="3612693"/>
                  <a:pt x="833284" y="3980596"/>
                  <a:pt x="803519" y="3940115"/>
                </a:cubicBezTo>
                <a:cubicBezTo>
                  <a:pt x="773754" y="3899634"/>
                  <a:pt x="692792" y="3705561"/>
                  <a:pt x="567776" y="3318608"/>
                </a:cubicBezTo>
                <a:cubicBezTo>
                  <a:pt x="442760" y="2931655"/>
                  <a:pt x="136770" y="1831518"/>
                  <a:pt x="53426" y="1618396"/>
                </a:cubicBezTo>
                <a:cubicBezTo>
                  <a:pt x="-29918" y="1405274"/>
                  <a:pt x="-8487" y="2220852"/>
                  <a:pt x="67713" y="2039877"/>
                </a:cubicBezTo>
                <a:cubicBezTo>
                  <a:pt x="143913" y="1858902"/>
                  <a:pt x="470145" y="723046"/>
                  <a:pt x="510626" y="532546"/>
                </a:cubicBezTo>
                <a:cubicBezTo>
                  <a:pt x="551107" y="342046"/>
                  <a:pt x="193920" y="984983"/>
                  <a:pt x="310601" y="896877"/>
                </a:cubicBezTo>
                <a:cubicBezTo>
                  <a:pt x="427282" y="808771"/>
                  <a:pt x="1134513" y="61058"/>
                  <a:pt x="1210713" y="3908"/>
                </a:cubicBezTo>
                <a:cubicBezTo>
                  <a:pt x="1286913" y="-53242"/>
                  <a:pt x="692792" y="534927"/>
                  <a:pt x="767801" y="553977"/>
                </a:cubicBezTo>
                <a:cubicBezTo>
                  <a:pt x="842810" y="573027"/>
                  <a:pt x="1619097" y="45580"/>
                  <a:pt x="1660769" y="146783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7440357E-3E40-C0A0-D77B-04C78BD54301}"/>
              </a:ext>
            </a:extLst>
          </p:cNvPr>
          <p:cNvSpPr/>
          <p:nvPr/>
        </p:nvSpPr>
        <p:spPr>
          <a:xfrm>
            <a:off x="4770828" y="219949"/>
            <a:ext cx="1738853" cy="1332628"/>
          </a:xfrm>
          <a:custGeom>
            <a:avLst/>
            <a:gdLst>
              <a:gd name="connsiteX0" fmla="*/ 1715697 w 1738853"/>
              <a:gd name="connsiteY0" fmla="*/ 1507 h 1332628"/>
              <a:gd name="connsiteX1" fmla="*/ 1294216 w 1738853"/>
              <a:gd name="connsiteY1" fmla="*/ 230107 h 1332628"/>
              <a:gd name="connsiteX2" fmla="*/ 301235 w 1738853"/>
              <a:gd name="connsiteY2" fmla="*/ 1244520 h 1332628"/>
              <a:gd name="connsiteX3" fmla="*/ 529835 w 1738853"/>
              <a:gd name="connsiteY3" fmla="*/ 923051 h 1332628"/>
              <a:gd name="connsiteX4" fmla="*/ 1197 w 1738853"/>
              <a:gd name="connsiteY4" fmla="*/ 1330245 h 1332628"/>
              <a:gd name="connsiteX5" fmla="*/ 401247 w 1738853"/>
              <a:gd name="connsiteY5" fmla="*/ 694451 h 1332628"/>
              <a:gd name="connsiteX6" fmla="*/ 901310 w 1738853"/>
              <a:gd name="connsiteY6" fmla="*/ 130095 h 1332628"/>
              <a:gd name="connsiteX7" fmla="*/ 644135 w 1738853"/>
              <a:gd name="connsiteY7" fmla="*/ 287257 h 1332628"/>
              <a:gd name="connsiteX8" fmla="*/ 1715697 w 1738853"/>
              <a:gd name="connsiteY8" fmla="*/ 1507 h 133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8853" h="1332628">
                <a:moveTo>
                  <a:pt x="1715697" y="1507"/>
                </a:moveTo>
                <a:cubicBezTo>
                  <a:pt x="1824044" y="-8018"/>
                  <a:pt x="1529960" y="22938"/>
                  <a:pt x="1294216" y="230107"/>
                </a:cubicBezTo>
                <a:cubicBezTo>
                  <a:pt x="1058472" y="437276"/>
                  <a:pt x="428632" y="1129030"/>
                  <a:pt x="301235" y="1244520"/>
                </a:cubicBezTo>
                <a:cubicBezTo>
                  <a:pt x="173838" y="1360010"/>
                  <a:pt x="579841" y="908764"/>
                  <a:pt x="529835" y="923051"/>
                </a:cubicBezTo>
                <a:cubicBezTo>
                  <a:pt x="479829" y="937339"/>
                  <a:pt x="22628" y="1368345"/>
                  <a:pt x="1197" y="1330245"/>
                </a:cubicBezTo>
                <a:cubicBezTo>
                  <a:pt x="-20234" y="1292145"/>
                  <a:pt x="251228" y="894476"/>
                  <a:pt x="401247" y="694451"/>
                </a:cubicBezTo>
                <a:cubicBezTo>
                  <a:pt x="551266" y="494426"/>
                  <a:pt x="860829" y="197961"/>
                  <a:pt x="901310" y="130095"/>
                </a:cubicBezTo>
                <a:cubicBezTo>
                  <a:pt x="941791" y="62229"/>
                  <a:pt x="511976" y="308688"/>
                  <a:pt x="644135" y="287257"/>
                </a:cubicBezTo>
                <a:cubicBezTo>
                  <a:pt x="776294" y="265826"/>
                  <a:pt x="1607350" y="11032"/>
                  <a:pt x="1715697" y="150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52045C32-5440-074C-318C-E0E14C6337CD}"/>
              </a:ext>
            </a:extLst>
          </p:cNvPr>
          <p:cNvSpPr/>
          <p:nvPr/>
        </p:nvSpPr>
        <p:spPr>
          <a:xfrm>
            <a:off x="4613341" y="1198489"/>
            <a:ext cx="839169" cy="3205689"/>
          </a:xfrm>
          <a:custGeom>
            <a:avLst/>
            <a:gdLst>
              <a:gd name="connsiteX0" fmla="*/ 623028 w 839169"/>
              <a:gd name="connsiteY0" fmla="*/ 1661 h 3205689"/>
              <a:gd name="connsiteX1" fmla="*/ 465865 w 839169"/>
              <a:gd name="connsiteY1" fmla="*/ 880342 h 3205689"/>
              <a:gd name="connsiteX2" fmla="*/ 658747 w 839169"/>
              <a:gd name="connsiteY2" fmla="*/ 2044774 h 3205689"/>
              <a:gd name="connsiteX3" fmla="*/ 601597 w 839169"/>
              <a:gd name="connsiteY3" fmla="*/ 1923330 h 3205689"/>
              <a:gd name="connsiteX4" fmla="*/ 837340 w 839169"/>
              <a:gd name="connsiteY4" fmla="*/ 3152055 h 3205689"/>
              <a:gd name="connsiteX5" fmla="*/ 673034 w 839169"/>
              <a:gd name="connsiteY5" fmla="*/ 2802011 h 3205689"/>
              <a:gd name="connsiteX6" fmla="*/ 51528 w 839169"/>
              <a:gd name="connsiteY6" fmla="*/ 1166092 h 3205689"/>
              <a:gd name="connsiteX7" fmla="*/ 58672 w 839169"/>
              <a:gd name="connsiteY7" fmla="*/ 1366117 h 3205689"/>
              <a:gd name="connsiteX8" fmla="*/ 251553 w 839169"/>
              <a:gd name="connsiteY8" fmla="*/ 37380 h 3205689"/>
              <a:gd name="connsiteX9" fmla="*/ 94390 w 839169"/>
              <a:gd name="connsiteY9" fmla="*/ 644599 h 3205689"/>
              <a:gd name="connsiteX10" fmla="*/ 623028 w 839169"/>
              <a:gd name="connsiteY10" fmla="*/ 1661 h 320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9169" h="3205689">
                <a:moveTo>
                  <a:pt x="623028" y="1661"/>
                </a:moveTo>
                <a:cubicBezTo>
                  <a:pt x="684941" y="40952"/>
                  <a:pt x="459912" y="539823"/>
                  <a:pt x="465865" y="880342"/>
                </a:cubicBezTo>
                <a:cubicBezTo>
                  <a:pt x="471818" y="1220861"/>
                  <a:pt x="636125" y="1870943"/>
                  <a:pt x="658747" y="2044774"/>
                </a:cubicBezTo>
                <a:cubicBezTo>
                  <a:pt x="681369" y="2218605"/>
                  <a:pt x="571832" y="1738783"/>
                  <a:pt x="601597" y="1923330"/>
                </a:cubicBezTo>
                <a:cubicBezTo>
                  <a:pt x="631362" y="2107877"/>
                  <a:pt x="825434" y="3005608"/>
                  <a:pt x="837340" y="3152055"/>
                </a:cubicBezTo>
                <a:cubicBezTo>
                  <a:pt x="849246" y="3298502"/>
                  <a:pt x="804003" y="3133005"/>
                  <a:pt x="673034" y="2802011"/>
                </a:cubicBezTo>
                <a:cubicBezTo>
                  <a:pt x="542065" y="2471017"/>
                  <a:pt x="153922" y="1405408"/>
                  <a:pt x="51528" y="1166092"/>
                </a:cubicBezTo>
                <a:cubicBezTo>
                  <a:pt x="-50866" y="926776"/>
                  <a:pt x="25335" y="1554236"/>
                  <a:pt x="58672" y="1366117"/>
                </a:cubicBezTo>
                <a:cubicBezTo>
                  <a:pt x="92009" y="1177998"/>
                  <a:pt x="245600" y="157633"/>
                  <a:pt x="251553" y="37380"/>
                </a:cubicBezTo>
                <a:cubicBezTo>
                  <a:pt x="257506" y="-82873"/>
                  <a:pt x="36049" y="656505"/>
                  <a:pt x="94390" y="644599"/>
                </a:cubicBezTo>
                <a:cubicBezTo>
                  <a:pt x="152731" y="632693"/>
                  <a:pt x="561115" y="-37630"/>
                  <a:pt x="623028" y="166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D59E38B2-1615-9951-CF52-5BB8B53986D2}"/>
              </a:ext>
            </a:extLst>
          </p:cNvPr>
          <p:cNvSpPr/>
          <p:nvPr/>
        </p:nvSpPr>
        <p:spPr>
          <a:xfrm>
            <a:off x="4558752" y="1804106"/>
            <a:ext cx="885202" cy="2606500"/>
          </a:xfrm>
          <a:custGeom>
            <a:avLst/>
            <a:gdLst>
              <a:gd name="connsiteX0" fmla="*/ 356148 w 885202"/>
              <a:gd name="connsiteY0" fmla="*/ 3263 h 2606500"/>
              <a:gd name="connsiteX1" fmla="*/ 6104 w 885202"/>
              <a:gd name="connsiteY1" fmla="*/ 1303425 h 2606500"/>
              <a:gd name="connsiteX2" fmla="*/ 141836 w 885202"/>
              <a:gd name="connsiteY2" fmla="*/ 1060538 h 2606500"/>
              <a:gd name="connsiteX3" fmla="*/ 248992 w 885202"/>
              <a:gd name="connsiteY3" fmla="*/ 1967794 h 2606500"/>
              <a:gd name="connsiteX4" fmla="*/ 270423 w 885202"/>
              <a:gd name="connsiteY4" fmla="*/ 1753482 h 2606500"/>
              <a:gd name="connsiteX5" fmla="*/ 656186 w 885202"/>
              <a:gd name="connsiteY5" fmla="*/ 2560725 h 2606500"/>
              <a:gd name="connsiteX6" fmla="*/ 756198 w 885202"/>
              <a:gd name="connsiteY6" fmla="*/ 2332125 h 2606500"/>
              <a:gd name="connsiteX7" fmla="*/ 870498 w 885202"/>
              <a:gd name="connsiteY7" fmla="*/ 2517863 h 2606500"/>
              <a:gd name="connsiteX8" fmla="*/ 399011 w 885202"/>
              <a:gd name="connsiteY8" fmla="*/ 653344 h 2606500"/>
              <a:gd name="connsiteX9" fmla="*/ 399011 w 885202"/>
              <a:gd name="connsiteY9" fmla="*/ 924807 h 2606500"/>
              <a:gd name="connsiteX10" fmla="*/ 356148 w 885202"/>
              <a:gd name="connsiteY10" fmla="*/ 3263 h 26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5202" h="2606500">
                <a:moveTo>
                  <a:pt x="356148" y="3263"/>
                </a:moveTo>
                <a:cubicBezTo>
                  <a:pt x="290663" y="66366"/>
                  <a:pt x="41823" y="1127213"/>
                  <a:pt x="6104" y="1303425"/>
                </a:cubicBezTo>
                <a:cubicBezTo>
                  <a:pt x="-29615" y="1479637"/>
                  <a:pt x="101355" y="949810"/>
                  <a:pt x="141836" y="1060538"/>
                </a:cubicBezTo>
                <a:cubicBezTo>
                  <a:pt x="182317" y="1171266"/>
                  <a:pt x="227561" y="1852303"/>
                  <a:pt x="248992" y="1967794"/>
                </a:cubicBezTo>
                <a:cubicBezTo>
                  <a:pt x="270423" y="2083285"/>
                  <a:pt x="202557" y="1654660"/>
                  <a:pt x="270423" y="1753482"/>
                </a:cubicBezTo>
                <a:cubicBezTo>
                  <a:pt x="338289" y="1852304"/>
                  <a:pt x="575224" y="2464285"/>
                  <a:pt x="656186" y="2560725"/>
                </a:cubicBezTo>
                <a:cubicBezTo>
                  <a:pt x="737149" y="2657166"/>
                  <a:pt x="720479" y="2339269"/>
                  <a:pt x="756198" y="2332125"/>
                </a:cubicBezTo>
                <a:cubicBezTo>
                  <a:pt x="791917" y="2324981"/>
                  <a:pt x="930029" y="2797660"/>
                  <a:pt x="870498" y="2517863"/>
                </a:cubicBezTo>
                <a:cubicBezTo>
                  <a:pt x="810967" y="2238066"/>
                  <a:pt x="477592" y="918853"/>
                  <a:pt x="399011" y="653344"/>
                </a:cubicBezTo>
                <a:cubicBezTo>
                  <a:pt x="320430" y="387835"/>
                  <a:pt x="408536" y="1037916"/>
                  <a:pt x="399011" y="924807"/>
                </a:cubicBezTo>
                <a:cubicBezTo>
                  <a:pt x="389486" y="811698"/>
                  <a:pt x="421633" y="-59840"/>
                  <a:pt x="356148" y="326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CCA37F91-8C1D-9154-A330-2D5A2B281147}"/>
              </a:ext>
            </a:extLst>
          </p:cNvPr>
          <p:cNvSpPr/>
          <p:nvPr/>
        </p:nvSpPr>
        <p:spPr>
          <a:xfrm>
            <a:off x="5670733" y="313184"/>
            <a:ext cx="825452" cy="1762312"/>
          </a:xfrm>
          <a:custGeom>
            <a:avLst/>
            <a:gdLst>
              <a:gd name="connsiteX0" fmla="*/ 822936 w 825452"/>
              <a:gd name="connsiteY0" fmla="*/ 72579 h 1762312"/>
              <a:gd name="connsiteX1" fmla="*/ 551473 w 825452"/>
              <a:gd name="connsiteY1" fmla="*/ 851247 h 1762312"/>
              <a:gd name="connsiteX2" fmla="*/ 358592 w 825452"/>
              <a:gd name="connsiteY2" fmla="*/ 1737072 h 1762312"/>
              <a:gd name="connsiteX3" fmla="*/ 415742 w 825452"/>
              <a:gd name="connsiteY3" fmla="*/ 1537047 h 1762312"/>
              <a:gd name="connsiteX4" fmla="*/ 308586 w 825452"/>
              <a:gd name="connsiteY4" fmla="*/ 1715641 h 1762312"/>
              <a:gd name="connsiteX5" fmla="*/ 37123 w 825452"/>
              <a:gd name="connsiteY5" fmla="*/ 751235 h 1762312"/>
              <a:gd name="connsiteX6" fmla="*/ 37123 w 825452"/>
              <a:gd name="connsiteY6" fmla="*/ 915541 h 1762312"/>
              <a:gd name="connsiteX7" fmla="*/ 358592 w 825452"/>
              <a:gd name="connsiteY7" fmla="*/ 8285 h 1762312"/>
              <a:gd name="connsiteX8" fmla="*/ 230005 w 825452"/>
              <a:gd name="connsiteY8" fmla="*/ 444054 h 1762312"/>
              <a:gd name="connsiteX9" fmla="*/ 530042 w 825452"/>
              <a:gd name="connsiteY9" fmla="*/ 58291 h 1762312"/>
              <a:gd name="connsiteX10" fmla="*/ 380023 w 825452"/>
              <a:gd name="connsiteY10" fmla="*/ 294035 h 1762312"/>
              <a:gd name="connsiteX11" fmla="*/ 822936 w 825452"/>
              <a:gd name="connsiteY11" fmla="*/ 72579 h 176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5452" h="1762312">
                <a:moveTo>
                  <a:pt x="822936" y="72579"/>
                </a:moveTo>
                <a:cubicBezTo>
                  <a:pt x="851511" y="165448"/>
                  <a:pt x="628864" y="573832"/>
                  <a:pt x="551473" y="851247"/>
                </a:cubicBezTo>
                <a:cubicBezTo>
                  <a:pt x="474082" y="1128662"/>
                  <a:pt x="381214" y="1622772"/>
                  <a:pt x="358592" y="1737072"/>
                </a:cubicBezTo>
                <a:cubicBezTo>
                  <a:pt x="335970" y="1851372"/>
                  <a:pt x="424076" y="1540619"/>
                  <a:pt x="415742" y="1537047"/>
                </a:cubicBezTo>
                <a:cubicBezTo>
                  <a:pt x="407408" y="1533475"/>
                  <a:pt x="371689" y="1846609"/>
                  <a:pt x="308586" y="1715641"/>
                </a:cubicBezTo>
                <a:cubicBezTo>
                  <a:pt x="245483" y="1584673"/>
                  <a:pt x="82367" y="884585"/>
                  <a:pt x="37123" y="751235"/>
                </a:cubicBezTo>
                <a:cubicBezTo>
                  <a:pt x="-8121" y="617885"/>
                  <a:pt x="-16455" y="1039366"/>
                  <a:pt x="37123" y="915541"/>
                </a:cubicBezTo>
                <a:cubicBezTo>
                  <a:pt x="90701" y="791716"/>
                  <a:pt x="326445" y="86866"/>
                  <a:pt x="358592" y="8285"/>
                </a:cubicBezTo>
                <a:cubicBezTo>
                  <a:pt x="390739" y="-70296"/>
                  <a:pt x="201430" y="435720"/>
                  <a:pt x="230005" y="444054"/>
                </a:cubicBezTo>
                <a:cubicBezTo>
                  <a:pt x="258580" y="452388"/>
                  <a:pt x="505039" y="83294"/>
                  <a:pt x="530042" y="58291"/>
                </a:cubicBezTo>
                <a:cubicBezTo>
                  <a:pt x="555045" y="33288"/>
                  <a:pt x="335970" y="290463"/>
                  <a:pt x="380023" y="294035"/>
                </a:cubicBezTo>
                <a:cubicBezTo>
                  <a:pt x="424076" y="297607"/>
                  <a:pt x="794361" y="-20290"/>
                  <a:pt x="822936" y="7257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965B50A6-8933-9CEE-CE9A-6636BE0D89F5}"/>
              </a:ext>
            </a:extLst>
          </p:cNvPr>
          <p:cNvSpPr/>
          <p:nvPr/>
        </p:nvSpPr>
        <p:spPr>
          <a:xfrm>
            <a:off x="6179788" y="244962"/>
            <a:ext cx="771126" cy="1799290"/>
          </a:xfrm>
          <a:custGeom>
            <a:avLst/>
            <a:gdLst>
              <a:gd name="connsiteX0" fmla="*/ 292450 w 771126"/>
              <a:gd name="connsiteY0" fmla="*/ 5069 h 1799290"/>
              <a:gd name="connsiteX1" fmla="*/ 20987 w 771126"/>
              <a:gd name="connsiteY1" fmla="*/ 1012338 h 1799290"/>
              <a:gd name="connsiteX2" fmla="*/ 42418 w 771126"/>
              <a:gd name="connsiteY2" fmla="*/ 1398101 h 1799290"/>
              <a:gd name="connsiteX3" fmla="*/ 13843 w 771126"/>
              <a:gd name="connsiteY3" fmla="*/ 1176644 h 1799290"/>
              <a:gd name="connsiteX4" fmla="*/ 299593 w 771126"/>
              <a:gd name="connsiteY4" fmla="*/ 1798151 h 1799290"/>
              <a:gd name="connsiteX5" fmla="*/ 235300 w 771126"/>
              <a:gd name="connsiteY5" fmla="*/ 1333807 h 1799290"/>
              <a:gd name="connsiteX6" fmla="*/ 442468 w 771126"/>
              <a:gd name="connsiteY6" fmla="*/ 1455251 h 1799290"/>
              <a:gd name="connsiteX7" fmla="*/ 513906 w 771126"/>
              <a:gd name="connsiteY7" fmla="*/ 890894 h 1799290"/>
              <a:gd name="connsiteX8" fmla="*/ 771081 w 771126"/>
              <a:gd name="connsiteY8" fmla="*/ 1426676 h 1799290"/>
              <a:gd name="connsiteX9" fmla="*/ 492475 w 771126"/>
              <a:gd name="connsiteY9" fmla="*/ 655151 h 1799290"/>
              <a:gd name="connsiteX10" fmla="*/ 292450 w 771126"/>
              <a:gd name="connsiteY10" fmla="*/ 5069 h 17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1126" h="1799290">
                <a:moveTo>
                  <a:pt x="292450" y="5069"/>
                </a:moveTo>
                <a:cubicBezTo>
                  <a:pt x="213869" y="64600"/>
                  <a:pt x="62659" y="780166"/>
                  <a:pt x="20987" y="1012338"/>
                </a:cubicBezTo>
                <a:cubicBezTo>
                  <a:pt x="-20685" y="1244510"/>
                  <a:pt x="43609" y="1370717"/>
                  <a:pt x="42418" y="1398101"/>
                </a:cubicBezTo>
                <a:cubicBezTo>
                  <a:pt x="41227" y="1425485"/>
                  <a:pt x="-29019" y="1109969"/>
                  <a:pt x="13843" y="1176644"/>
                </a:cubicBezTo>
                <a:cubicBezTo>
                  <a:pt x="56705" y="1243319"/>
                  <a:pt x="262684" y="1771957"/>
                  <a:pt x="299593" y="1798151"/>
                </a:cubicBezTo>
                <a:cubicBezTo>
                  <a:pt x="336502" y="1824345"/>
                  <a:pt x="211488" y="1390957"/>
                  <a:pt x="235300" y="1333807"/>
                </a:cubicBezTo>
                <a:cubicBezTo>
                  <a:pt x="259112" y="1276657"/>
                  <a:pt x="396034" y="1529070"/>
                  <a:pt x="442468" y="1455251"/>
                </a:cubicBezTo>
                <a:cubicBezTo>
                  <a:pt x="488902" y="1381432"/>
                  <a:pt x="459137" y="895656"/>
                  <a:pt x="513906" y="890894"/>
                </a:cubicBezTo>
                <a:cubicBezTo>
                  <a:pt x="568675" y="886132"/>
                  <a:pt x="774653" y="1465967"/>
                  <a:pt x="771081" y="1426676"/>
                </a:cubicBezTo>
                <a:cubicBezTo>
                  <a:pt x="767509" y="1387386"/>
                  <a:pt x="574628" y="884942"/>
                  <a:pt x="492475" y="655151"/>
                </a:cubicBezTo>
                <a:cubicBezTo>
                  <a:pt x="410322" y="425360"/>
                  <a:pt x="371031" y="-54462"/>
                  <a:pt x="292450" y="506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E1C5CA97-491F-98AB-05DE-5E08367DCDFA}"/>
              </a:ext>
            </a:extLst>
          </p:cNvPr>
          <p:cNvSpPr/>
          <p:nvPr/>
        </p:nvSpPr>
        <p:spPr>
          <a:xfrm>
            <a:off x="6604840" y="175404"/>
            <a:ext cx="1285088" cy="2940374"/>
          </a:xfrm>
          <a:custGeom>
            <a:avLst/>
            <a:gdLst>
              <a:gd name="connsiteX0" fmla="*/ 3129 w 1285088"/>
              <a:gd name="connsiteY0" fmla="*/ 3190 h 2940374"/>
              <a:gd name="connsiteX1" fmla="*/ 924673 w 1285088"/>
              <a:gd name="connsiteY1" fmla="*/ 824721 h 2940374"/>
              <a:gd name="connsiteX2" fmla="*/ 796085 w 1285088"/>
              <a:gd name="connsiteY2" fmla="*/ 724709 h 2940374"/>
              <a:gd name="connsiteX3" fmla="*/ 1253285 w 1285088"/>
              <a:gd name="connsiteY3" fmla="*/ 1760552 h 2940374"/>
              <a:gd name="connsiteX4" fmla="*/ 1238998 w 1285088"/>
              <a:gd name="connsiteY4" fmla="*/ 1667684 h 2940374"/>
              <a:gd name="connsiteX5" fmla="*/ 1181848 w 1285088"/>
              <a:gd name="connsiteY5" fmla="*/ 2824971 h 2940374"/>
              <a:gd name="connsiteX6" fmla="*/ 1160416 w 1285088"/>
              <a:gd name="connsiteY6" fmla="*/ 2660665 h 2940374"/>
              <a:gd name="connsiteX7" fmla="*/ 431754 w 1285088"/>
              <a:gd name="connsiteY7" fmla="*/ 717565 h 2940374"/>
              <a:gd name="connsiteX8" fmla="*/ 617491 w 1285088"/>
              <a:gd name="connsiteY8" fmla="*/ 1174765 h 2940374"/>
              <a:gd name="connsiteX9" fmla="*/ 3129 w 1285088"/>
              <a:gd name="connsiteY9" fmla="*/ 3190 h 294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5088" h="2940374">
                <a:moveTo>
                  <a:pt x="3129" y="3190"/>
                </a:moveTo>
                <a:cubicBezTo>
                  <a:pt x="54326" y="-55151"/>
                  <a:pt x="792514" y="704468"/>
                  <a:pt x="924673" y="824721"/>
                </a:cubicBezTo>
                <a:cubicBezTo>
                  <a:pt x="1056832" y="944974"/>
                  <a:pt x="741316" y="568737"/>
                  <a:pt x="796085" y="724709"/>
                </a:cubicBezTo>
                <a:cubicBezTo>
                  <a:pt x="850854" y="880681"/>
                  <a:pt x="1179466" y="1603390"/>
                  <a:pt x="1253285" y="1760552"/>
                </a:cubicBezTo>
                <a:cubicBezTo>
                  <a:pt x="1327104" y="1917714"/>
                  <a:pt x="1250904" y="1490281"/>
                  <a:pt x="1238998" y="1667684"/>
                </a:cubicBezTo>
                <a:cubicBezTo>
                  <a:pt x="1227092" y="1845087"/>
                  <a:pt x="1194945" y="2659474"/>
                  <a:pt x="1181848" y="2824971"/>
                </a:cubicBezTo>
                <a:cubicBezTo>
                  <a:pt x="1168751" y="2990468"/>
                  <a:pt x="1285432" y="3011899"/>
                  <a:pt x="1160416" y="2660665"/>
                </a:cubicBezTo>
                <a:cubicBezTo>
                  <a:pt x="1035400" y="2309431"/>
                  <a:pt x="522241" y="965215"/>
                  <a:pt x="431754" y="717565"/>
                </a:cubicBezTo>
                <a:cubicBezTo>
                  <a:pt x="341267" y="469915"/>
                  <a:pt x="690119" y="1293827"/>
                  <a:pt x="617491" y="1174765"/>
                </a:cubicBezTo>
                <a:cubicBezTo>
                  <a:pt x="544863" y="1055703"/>
                  <a:pt x="-48068" y="61531"/>
                  <a:pt x="3129" y="319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0744C15B-93DE-CEBE-A729-7450C64D64FC}"/>
              </a:ext>
            </a:extLst>
          </p:cNvPr>
          <p:cNvSpPr/>
          <p:nvPr/>
        </p:nvSpPr>
        <p:spPr>
          <a:xfrm>
            <a:off x="6343244" y="147601"/>
            <a:ext cx="1296481" cy="3924742"/>
          </a:xfrm>
          <a:custGeom>
            <a:avLst/>
            <a:gdLst>
              <a:gd name="connsiteX0" fmla="*/ 186144 w 1296481"/>
              <a:gd name="connsiteY0" fmla="*/ 2418 h 3924742"/>
              <a:gd name="connsiteX1" fmla="*/ 957669 w 1296481"/>
              <a:gd name="connsiteY1" fmla="*/ 1031118 h 3924742"/>
              <a:gd name="connsiteX2" fmla="*/ 1236275 w 1296481"/>
              <a:gd name="connsiteY2" fmla="*/ 2531305 h 3924742"/>
              <a:gd name="connsiteX3" fmla="*/ 1236275 w 1296481"/>
              <a:gd name="connsiteY3" fmla="*/ 2395574 h 3924742"/>
              <a:gd name="connsiteX4" fmla="*/ 586194 w 1296481"/>
              <a:gd name="connsiteY4" fmla="*/ 3924337 h 3924742"/>
              <a:gd name="connsiteX5" fmla="*/ 900519 w 1296481"/>
              <a:gd name="connsiteY5" fmla="*/ 2531305 h 3924742"/>
              <a:gd name="connsiteX6" fmla="*/ 300444 w 1296481"/>
              <a:gd name="connsiteY6" fmla="*/ 1002543 h 3924742"/>
              <a:gd name="connsiteX7" fmla="*/ 406 w 1296481"/>
              <a:gd name="connsiteY7" fmla="*/ 252449 h 3924742"/>
              <a:gd name="connsiteX8" fmla="*/ 357594 w 1296481"/>
              <a:gd name="connsiteY8" fmla="*/ 731080 h 3924742"/>
              <a:gd name="connsiteX9" fmla="*/ 186144 w 1296481"/>
              <a:gd name="connsiteY9" fmla="*/ 2418 h 392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6481" h="3924742">
                <a:moveTo>
                  <a:pt x="186144" y="2418"/>
                </a:moveTo>
                <a:cubicBezTo>
                  <a:pt x="286156" y="52424"/>
                  <a:pt x="782647" y="609637"/>
                  <a:pt x="957669" y="1031118"/>
                </a:cubicBezTo>
                <a:cubicBezTo>
                  <a:pt x="1132691" y="1452599"/>
                  <a:pt x="1189841" y="2303896"/>
                  <a:pt x="1236275" y="2531305"/>
                </a:cubicBezTo>
                <a:cubicBezTo>
                  <a:pt x="1282709" y="2758714"/>
                  <a:pt x="1344622" y="2163402"/>
                  <a:pt x="1236275" y="2395574"/>
                </a:cubicBezTo>
                <a:cubicBezTo>
                  <a:pt x="1127928" y="2627746"/>
                  <a:pt x="642153" y="3901715"/>
                  <a:pt x="586194" y="3924337"/>
                </a:cubicBezTo>
                <a:cubicBezTo>
                  <a:pt x="530235" y="3946959"/>
                  <a:pt x="948144" y="3018271"/>
                  <a:pt x="900519" y="2531305"/>
                </a:cubicBezTo>
                <a:cubicBezTo>
                  <a:pt x="852894" y="2044339"/>
                  <a:pt x="450463" y="1382352"/>
                  <a:pt x="300444" y="1002543"/>
                </a:cubicBezTo>
                <a:cubicBezTo>
                  <a:pt x="150425" y="622734"/>
                  <a:pt x="-9119" y="297693"/>
                  <a:pt x="406" y="252449"/>
                </a:cubicBezTo>
                <a:cubicBezTo>
                  <a:pt x="9931" y="207205"/>
                  <a:pt x="332591" y="767989"/>
                  <a:pt x="357594" y="731080"/>
                </a:cubicBezTo>
                <a:cubicBezTo>
                  <a:pt x="382597" y="694171"/>
                  <a:pt x="86132" y="-47588"/>
                  <a:pt x="186144" y="241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9894CB2A-7188-4473-CECB-8AEAE0CC9A9F}"/>
              </a:ext>
            </a:extLst>
          </p:cNvPr>
          <p:cNvSpPr/>
          <p:nvPr/>
        </p:nvSpPr>
        <p:spPr>
          <a:xfrm>
            <a:off x="6650824" y="1888864"/>
            <a:ext cx="1197861" cy="2447500"/>
          </a:xfrm>
          <a:custGeom>
            <a:avLst/>
            <a:gdLst>
              <a:gd name="connsiteX0" fmla="*/ 1021564 w 1197861"/>
              <a:gd name="connsiteY0" fmla="*/ 518580 h 2447500"/>
              <a:gd name="connsiteX1" fmla="*/ 1193014 w 1197861"/>
              <a:gd name="connsiteY1" fmla="*/ 1111511 h 2447500"/>
              <a:gd name="connsiteX2" fmla="*/ 828682 w 1197861"/>
              <a:gd name="connsiteY2" fmla="*/ 1840174 h 2447500"/>
              <a:gd name="connsiteX3" fmla="*/ 1035851 w 1197861"/>
              <a:gd name="connsiteY3" fmla="*/ 1611574 h 2447500"/>
              <a:gd name="connsiteX4" fmla="*/ 271470 w 1197861"/>
              <a:gd name="connsiteY4" fmla="*/ 2440249 h 2447500"/>
              <a:gd name="connsiteX5" fmla="*/ 421489 w 1197861"/>
              <a:gd name="connsiteY5" fmla="*/ 1954474 h 2447500"/>
              <a:gd name="connsiteX6" fmla="*/ 621514 w 1197861"/>
              <a:gd name="connsiteY6" fmla="*/ 932917 h 2447500"/>
              <a:gd name="connsiteX7" fmla="*/ 7 w 1197861"/>
              <a:gd name="connsiteY7" fmla="*/ 2204505 h 2447500"/>
              <a:gd name="connsiteX8" fmla="*/ 635801 w 1197861"/>
              <a:gd name="connsiteY8" fmla="*/ 1025786 h 2447500"/>
              <a:gd name="connsiteX9" fmla="*/ 785820 w 1197861"/>
              <a:gd name="connsiteY9" fmla="*/ 11374 h 2447500"/>
              <a:gd name="connsiteX10" fmla="*/ 1021564 w 1197861"/>
              <a:gd name="connsiteY10" fmla="*/ 518580 h 244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7861" h="2447500">
                <a:moveTo>
                  <a:pt x="1021564" y="518580"/>
                </a:moveTo>
                <a:cubicBezTo>
                  <a:pt x="1089430" y="701936"/>
                  <a:pt x="1225161" y="891245"/>
                  <a:pt x="1193014" y="1111511"/>
                </a:cubicBezTo>
                <a:cubicBezTo>
                  <a:pt x="1160867" y="1331777"/>
                  <a:pt x="854876" y="1756830"/>
                  <a:pt x="828682" y="1840174"/>
                </a:cubicBezTo>
                <a:cubicBezTo>
                  <a:pt x="802488" y="1923518"/>
                  <a:pt x="1035851" y="1611574"/>
                  <a:pt x="1035851" y="1611574"/>
                </a:cubicBezTo>
                <a:cubicBezTo>
                  <a:pt x="942982" y="1711586"/>
                  <a:pt x="373863" y="2383099"/>
                  <a:pt x="271470" y="2440249"/>
                </a:cubicBezTo>
                <a:cubicBezTo>
                  <a:pt x="169077" y="2497399"/>
                  <a:pt x="363148" y="2205696"/>
                  <a:pt x="421489" y="1954474"/>
                </a:cubicBezTo>
                <a:cubicBezTo>
                  <a:pt x="479830" y="1703252"/>
                  <a:pt x="691761" y="891245"/>
                  <a:pt x="621514" y="932917"/>
                </a:cubicBezTo>
                <a:cubicBezTo>
                  <a:pt x="551267" y="974589"/>
                  <a:pt x="-2374" y="2189027"/>
                  <a:pt x="7" y="2204505"/>
                </a:cubicBezTo>
                <a:cubicBezTo>
                  <a:pt x="2388" y="2219983"/>
                  <a:pt x="504832" y="1391308"/>
                  <a:pt x="635801" y="1025786"/>
                </a:cubicBezTo>
                <a:cubicBezTo>
                  <a:pt x="766770" y="660264"/>
                  <a:pt x="727479" y="95908"/>
                  <a:pt x="785820" y="11374"/>
                </a:cubicBezTo>
                <a:cubicBezTo>
                  <a:pt x="844161" y="-73160"/>
                  <a:pt x="953698" y="335224"/>
                  <a:pt x="1021564" y="51858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25232F55-BAE7-6F00-E2E5-6DD97205AC60}"/>
              </a:ext>
            </a:extLst>
          </p:cNvPr>
          <p:cNvSpPr/>
          <p:nvPr/>
        </p:nvSpPr>
        <p:spPr>
          <a:xfrm>
            <a:off x="5598459" y="1963768"/>
            <a:ext cx="152906" cy="62664"/>
          </a:xfrm>
          <a:custGeom>
            <a:avLst/>
            <a:gdLst>
              <a:gd name="connsiteX0" fmla="*/ 178 w 152906"/>
              <a:gd name="connsiteY0" fmla="*/ 10280 h 62664"/>
              <a:gd name="connsiteX1" fmla="*/ 99210 w 152906"/>
              <a:gd name="connsiteY1" fmla="*/ 49893 h 62664"/>
              <a:gd name="connsiteX2" fmla="*/ 152028 w 152906"/>
              <a:gd name="connsiteY2" fmla="*/ 59796 h 62664"/>
              <a:gd name="connsiteX3" fmla="*/ 125619 w 152906"/>
              <a:gd name="connsiteY3" fmla="*/ 3677 h 62664"/>
              <a:gd name="connsiteX4" fmla="*/ 178 w 152906"/>
              <a:gd name="connsiteY4" fmla="*/ 10280 h 6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906" h="62664">
                <a:moveTo>
                  <a:pt x="178" y="10280"/>
                </a:moveTo>
                <a:cubicBezTo>
                  <a:pt x="-4223" y="17983"/>
                  <a:pt x="73902" y="41640"/>
                  <a:pt x="99210" y="49893"/>
                </a:cubicBezTo>
                <a:cubicBezTo>
                  <a:pt x="124518" y="58146"/>
                  <a:pt x="147627" y="67499"/>
                  <a:pt x="152028" y="59796"/>
                </a:cubicBezTo>
                <a:cubicBezTo>
                  <a:pt x="156429" y="52093"/>
                  <a:pt x="143775" y="11930"/>
                  <a:pt x="125619" y="3677"/>
                </a:cubicBezTo>
                <a:cubicBezTo>
                  <a:pt x="107463" y="-4576"/>
                  <a:pt x="4579" y="2577"/>
                  <a:pt x="178" y="1028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260047BC-9990-0E1A-83CE-917E7DDFB586}"/>
              </a:ext>
            </a:extLst>
          </p:cNvPr>
          <p:cNvSpPr/>
          <p:nvPr/>
        </p:nvSpPr>
        <p:spPr>
          <a:xfrm>
            <a:off x="6791867" y="1946897"/>
            <a:ext cx="83992" cy="74034"/>
          </a:xfrm>
          <a:custGeom>
            <a:avLst/>
            <a:gdLst>
              <a:gd name="connsiteX0" fmla="*/ 31472 w 83992"/>
              <a:gd name="connsiteY0" fmla="*/ 742 h 74034"/>
              <a:gd name="connsiteX1" fmla="*/ 74386 w 83992"/>
              <a:gd name="connsiteY1" fmla="*/ 33753 h 74034"/>
              <a:gd name="connsiteX2" fmla="*/ 77687 w 83992"/>
              <a:gd name="connsiteY2" fmla="*/ 56860 h 74034"/>
              <a:gd name="connsiteX3" fmla="*/ 1762 w 83992"/>
              <a:gd name="connsiteY3" fmla="*/ 73366 h 74034"/>
              <a:gd name="connsiteX4" fmla="*/ 31472 w 83992"/>
              <a:gd name="connsiteY4" fmla="*/ 742 h 7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92" h="74034">
                <a:moveTo>
                  <a:pt x="31472" y="742"/>
                </a:moveTo>
                <a:cubicBezTo>
                  <a:pt x="43576" y="-5860"/>
                  <a:pt x="74386" y="33753"/>
                  <a:pt x="74386" y="33753"/>
                </a:cubicBezTo>
                <a:cubicBezTo>
                  <a:pt x="82089" y="43106"/>
                  <a:pt x="89791" y="50258"/>
                  <a:pt x="77687" y="56860"/>
                </a:cubicBezTo>
                <a:cubicBezTo>
                  <a:pt x="65583" y="63462"/>
                  <a:pt x="10565" y="77217"/>
                  <a:pt x="1762" y="73366"/>
                </a:cubicBezTo>
                <a:cubicBezTo>
                  <a:pt x="-7041" y="69515"/>
                  <a:pt x="19368" y="7344"/>
                  <a:pt x="31472" y="74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41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新しい学校のリーダーズ suzuka｜本名は金沢涼花！22歳の元アイドル！ | キキジジblog">
            <a:extLst>
              <a:ext uri="{FF2B5EF4-FFF2-40B4-BE49-F238E27FC236}">
                <a16:creationId xmlns:a16="http://schemas.microsoft.com/office/drawing/2014/main" id="{97CCEC24-8E23-5E7B-6901-71F4864D5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r="18095"/>
          <a:stretch/>
        </p:blipFill>
        <p:spPr bwMode="auto">
          <a:xfrm>
            <a:off x="5640" y="-1958950"/>
            <a:ext cx="12795961" cy="1370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721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75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314</TotalTime>
  <Words>2</Words>
  <Application>Microsoft Macintosh PowerPoint</Application>
  <PresentationFormat>A3 297x420 mm</PresentationFormat>
  <Paragraphs>1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RA HanaRenge Std Bd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32</cp:revision>
  <dcterms:created xsi:type="dcterms:W3CDTF">2023-06-07T10:32:41Z</dcterms:created>
  <dcterms:modified xsi:type="dcterms:W3CDTF">2023-06-10T00:30:39Z</dcterms:modified>
</cp:coreProperties>
</file>